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3" r:id="rId2"/>
    <p:sldId id="257" r:id="rId3"/>
    <p:sldId id="258" r:id="rId4"/>
    <p:sldId id="259" r:id="rId5"/>
    <p:sldId id="279" r:id="rId6"/>
    <p:sldId id="436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501" r:id="rId15"/>
    <p:sldId id="305" r:id="rId16"/>
    <p:sldId id="262" r:id="rId17"/>
    <p:sldId id="444" r:id="rId18"/>
    <p:sldId id="264" r:id="rId19"/>
    <p:sldId id="265" r:id="rId20"/>
    <p:sldId id="360" r:id="rId21"/>
    <p:sldId id="445" r:id="rId22"/>
    <p:sldId id="345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461" r:id="rId31"/>
    <p:sldId id="277" r:id="rId32"/>
    <p:sldId id="278" r:id="rId33"/>
    <p:sldId id="468" r:id="rId34"/>
    <p:sldId id="470" r:id="rId35"/>
  </p:sldIdLst>
  <p:sldSz cx="12192000" cy="6858000"/>
  <p:notesSz cx="6858000" cy="9144000"/>
  <p:embeddedFontLst>
    <p:embeddedFont>
      <p:font typeface="Cairo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</p:embeddedFont>
    <p:embeddedFont>
      <p:font typeface="Montserrat Medium" panose="00000600000000000000" pitchFamily="2" charset="0"/>
      <p:regular r:id="rId46"/>
      <p: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Open Sans SemiBold" panose="020B0706030804020204" pitchFamily="34" charset="0"/>
      <p:bold r:id="rId52"/>
      <p:boldItalic r:id="rId53"/>
    </p:embeddedFont>
    <p:embeddedFont>
      <p:font typeface="Open Sans SemiBold" panose="020B0706030804020204" pitchFamily="34" charset="0"/>
      <p:bold r:id="rId52"/>
      <p:boldItalic r:id="rId53"/>
    </p:embeddedFont>
    <p:embeddedFont>
      <p:font typeface="PT Sans" panose="020B0503020203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3A37D-F7A6-4ED1-A6B0-472437E143E2}" v="1" dt="2023-04-16T14:19:4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29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79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26113632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150889108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77124500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903840952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82747918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650036945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650036945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650036945" sldId="279"/>
            <ac:spMk id="87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526113632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526113632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526113632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526113632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526113632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150889108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150889108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150889108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150889108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150889108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150889108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759501658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759501658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77124500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77124500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903840952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903840952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413586011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413586011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650036945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526113632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150889108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759501658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77124500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903840952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413586011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oddather" userId="84cd2103f36ef0dc" providerId="LiveId" clId="{F5D3A37D-F7A6-4ED1-A6B0-472437E143E2}"/>
    <pc:docChg chg="custSel modSld">
      <pc:chgData name="Hassan Moddather" userId="84cd2103f36ef0dc" providerId="LiveId" clId="{F5D3A37D-F7A6-4ED1-A6B0-472437E143E2}" dt="2023-04-16T14:19:42.265" v="1"/>
      <pc:docMkLst>
        <pc:docMk/>
      </pc:docMkLst>
      <pc:sldChg chg="addSp delSp modSp mod">
        <pc:chgData name="Hassan Moddather" userId="84cd2103f36ef0dc" providerId="LiveId" clId="{F5D3A37D-F7A6-4ED1-A6B0-472437E143E2}" dt="2023-04-16T14:19:42.265" v="1"/>
        <pc:sldMkLst>
          <pc:docMk/>
          <pc:sldMk cId="1719167534" sldId="468"/>
        </pc:sldMkLst>
        <pc:picChg chg="del">
          <ac:chgData name="Hassan Moddather" userId="84cd2103f36ef0dc" providerId="LiveId" clId="{F5D3A37D-F7A6-4ED1-A6B0-472437E143E2}" dt="2023-04-16T14:19:41.943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F5D3A37D-F7A6-4ED1-A6B0-472437E143E2}" dt="2023-04-16T14:19:42.265" v="1"/>
          <ac:picMkLst>
            <pc:docMk/>
            <pc:sldMk cId="1719167534" sldId="468"/>
            <ac:picMk id="3" creationId="{5C3841C0-8176-ECC7-3B7D-DCA13E096ED5}"/>
          </ac:picMkLst>
        </pc:picChg>
      </pc:sld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36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1747" name="Google Shape;337;p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5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979;p2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70659" name="Google Shape;980;p2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016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Google Shape;5225;p10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50883" name="Google Shape;5226;p10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057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1061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74755" name="Google Shape;1062;p2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899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Google Shape;4706;p9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20163" name="Google Shape;4707;p9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399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04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41804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5883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5363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5296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Google Shape;1801;p5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136195" name="Google Shape;1802;p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017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21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1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16/04/2023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Google Shape;340;p19"/>
          <p:cNvSpPr>
            <a:spLocks noChangeArrowheads="1"/>
          </p:cNvSpPr>
          <p:nvPr/>
        </p:nvSpPr>
        <p:spPr bwMode="auto">
          <a:xfrm>
            <a:off x="3659188" y="1179513"/>
            <a:ext cx="4870450" cy="982663"/>
          </a:xfrm>
          <a:prstGeom prst="ellipse">
            <a:avLst/>
          </a:prstGeom>
          <a:solidFill>
            <a:srgbClr val="C7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45" name="Google Shape;341;p19"/>
          <p:cNvSpPr>
            <a:spLocks/>
          </p:cNvSpPr>
          <p:nvPr/>
        </p:nvSpPr>
        <p:spPr bwMode="auto">
          <a:xfrm>
            <a:off x="4297363" y="3176588"/>
            <a:ext cx="3611562" cy="1485900"/>
          </a:xfrm>
          <a:custGeom>
            <a:avLst/>
            <a:gdLst>
              <a:gd name="T0" fmla="*/ 0 w 791"/>
              <a:gd name="T1" fmla="*/ 0 h 325"/>
              <a:gd name="T2" fmla="*/ 2147483646 w 791"/>
              <a:gd name="T3" fmla="*/ 2147483646 h 325"/>
              <a:gd name="T4" fmla="*/ 2147483646 w 791"/>
              <a:gd name="T5" fmla="*/ 2147483646 h 325"/>
              <a:gd name="T6" fmla="*/ 2147483646 w 791"/>
              <a:gd name="T7" fmla="*/ 2147483646 h 325"/>
              <a:gd name="T8" fmla="*/ 2147483646 w 791"/>
              <a:gd name="T9" fmla="*/ 2147483646 h 325"/>
              <a:gd name="T10" fmla="*/ 2147483646 w 791"/>
              <a:gd name="T11" fmla="*/ 2147483646 h 325"/>
              <a:gd name="T12" fmla="*/ 2147483646 w 791"/>
              <a:gd name="T13" fmla="*/ 2147483646 h 325"/>
              <a:gd name="T14" fmla="*/ 2147483646 w 791"/>
              <a:gd name="T15" fmla="*/ 2147483646 h 325"/>
              <a:gd name="T16" fmla="*/ 2147483646 w 791"/>
              <a:gd name="T17" fmla="*/ 2147483646 h 325"/>
              <a:gd name="T18" fmla="*/ 2147483646 w 791"/>
              <a:gd name="T19" fmla="*/ 2147483646 h 325"/>
              <a:gd name="T20" fmla="*/ 2147483646 w 791"/>
              <a:gd name="T21" fmla="*/ 0 h 325"/>
              <a:gd name="T22" fmla="*/ 2147483646 w 791"/>
              <a:gd name="T23" fmla="*/ 2147483646 h 325"/>
              <a:gd name="T24" fmla="*/ 0 w 791"/>
              <a:gd name="T25" fmla="*/ 0 h 3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1" h="325" extrusionOk="0">
                <a:moveTo>
                  <a:pt x="0" y="0"/>
                </a:moveTo>
                <a:cubicBezTo>
                  <a:pt x="100" y="218"/>
                  <a:pt x="100" y="218"/>
                  <a:pt x="100" y="218"/>
                </a:cubicBezTo>
                <a:cubicBezTo>
                  <a:pt x="100" y="218"/>
                  <a:pt x="100" y="218"/>
                  <a:pt x="100" y="218"/>
                </a:cubicBezTo>
                <a:cubicBezTo>
                  <a:pt x="100" y="218"/>
                  <a:pt x="100" y="218"/>
                  <a:pt x="100" y="218"/>
                </a:cubicBezTo>
                <a:cubicBezTo>
                  <a:pt x="115" y="251"/>
                  <a:pt x="115" y="251"/>
                  <a:pt x="115" y="251"/>
                </a:cubicBezTo>
                <a:cubicBezTo>
                  <a:pt x="155" y="294"/>
                  <a:pt x="267" y="325"/>
                  <a:pt x="395" y="325"/>
                </a:cubicBezTo>
                <a:cubicBezTo>
                  <a:pt x="524" y="325"/>
                  <a:pt x="636" y="294"/>
                  <a:pt x="676" y="251"/>
                </a:cubicBezTo>
                <a:cubicBezTo>
                  <a:pt x="691" y="218"/>
                  <a:pt x="691" y="218"/>
                  <a:pt x="691" y="218"/>
                </a:cubicBezTo>
                <a:cubicBezTo>
                  <a:pt x="691" y="218"/>
                  <a:pt x="691" y="218"/>
                  <a:pt x="691" y="218"/>
                </a:cubicBezTo>
                <a:cubicBezTo>
                  <a:pt x="691" y="218"/>
                  <a:pt x="691" y="218"/>
                  <a:pt x="691" y="218"/>
                </a:cubicBezTo>
                <a:cubicBezTo>
                  <a:pt x="791" y="0"/>
                  <a:pt x="791" y="0"/>
                  <a:pt x="791" y="0"/>
                </a:cubicBezTo>
                <a:cubicBezTo>
                  <a:pt x="715" y="44"/>
                  <a:pt x="553" y="68"/>
                  <a:pt x="395" y="68"/>
                </a:cubicBezTo>
                <a:cubicBezTo>
                  <a:pt x="237" y="68"/>
                  <a:pt x="75" y="44"/>
                  <a:pt x="0" y="0"/>
                </a:cubicBezTo>
                <a:close/>
              </a:path>
            </a:pathLst>
          </a:custGeom>
          <a:solidFill>
            <a:srgbClr val="2EB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6" name="Google Shape;342;p19"/>
          <p:cNvSpPr>
            <a:spLocks/>
          </p:cNvSpPr>
          <p:nvPr/>
        </p:nvSpPr>
        <p:spPr bwMode="auto">
          <a:xfrm>
            <a:off x="3705225" y="1884363"/>
            <a:ext cx="4797425" cy="1535113"/>
          </a:xfrm>
          <a:custGeom>
            <a:avLst/>
            <a:gdLst>
              <a:gd name="T0" fmla="*/ 2147483646 w 1051"/>
              <a:gd name="T1" fmla="*/ 2147483646 h 336"/>
              <a:gd name="T2" fmla="*/ 2147483646 w 1051"/>
              <a:gd name="T3" fmla="*/ 2147483646 h 336"/>
              <a:gd name="T4" fmla="*/ 2147483646 w 1051"/>
              <a:gd name="T5" fmla="*/ 2147483646 h 336"/>
              <a:gd name="T6" fmla="*/ 0 w 1051"/>
              <a:gd name="T7" fmla="*/ 0 h 336"/>
              <a:gd name="T8" fmla="*/ 2147483646 w 1051"/>
              <a:gd name="T9" fmla="*/ 2147483646 h 336"/>
              <a:gd name="T10" fmla="*/ 2147483646 w 1051"/>
              <a:gd name="T11" fmla="*/ 2147483646 h 336"/>
              <a:gd name="T12" fmla="*/ 2147483646 w 1051"/>
              <a:gd name="T13" fmla="*/ 2147483646 h 336"/>
              <a:gd name="T14" fmla="*/ 2147483646 w 1051"/>
              <a:gd name="T15" fmla="*/ 0 h 336"/>
              <a:gd name="T16" fmla="*/ 2147483646 w 1051"/>
              <a:gd name="T17" fmla="*/ 2147483646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1" h="336" extrusionOk="0">
                <a:moveTo>
                  <a:pt x="917" y="45"/>
                </a:moveTo>
                <a:cubicBezTo>
                  <a:pt x="812" y="67"/>
                  <a:pt x="673" y="79"/>
                  <a:pt x="525" y="79"/>
                </a:cubicBezTo>
                <a:cubicBezTo>
                  <a:pt x="378" y="79"/>
                  <a:pt x="239" y="67"/>
                  <a:pt x="134" y="45"/>
                </a:cubicBezTo>
                <a:cubicBezTo>
                  <a:pt x="87" y="35"/>
                  <a:pt x="34" y="20"/>
                  <a:pt x="0" y="0"/>
                </a:cubicBezTo>
                <a:cubicBezTo>
                  <a:pt x="116" y="253"/>
                  <a:pt x="116" y="253"/>
                  <a:pt x="116" y="253"/>
                </a:cubicBezTo>
                <a:cubicBezTo>
                  <a:pt x="160" y="296"/>
                  <a:pt x="313" y="336"/>
                  <a:pt x="525" y="336"/>
                </a:cubicBezTo>
                <a:cubicBezTo>
                  <a:pt x="738" y="336"/>
                  <a:pt x="891" y="296"/>
                  <a:pt x="934" y="253"/>
                </a:cubicBezTo>
                <a:cubicBezTo>
                  <a:pt x="1051" y="0"/>
                  <a:pt x="1051" y="0"/>
                  <a:pt x="1051" y="0"/>
                </a:cubicBezTo>
                <a:cubicBezTo>
                  <a:pt x="1017" y="20"/>
                  <a:pt x="964" y="35"/>
                  <a:pt x="917" y="45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7" name="Google Shape;343;p19"/>
          <p:cNvSpPr>
            <a:spLocks/>
          </p:cNvSpPr>
          <p:nvPr/>
        </p:nvSpPr>
        <p:spPr bwMode="auto">
          <a:xfrm>
            <a:off x="4891088" y="4475162"/>
            <a:ext cx="2420937" cy="1433513"/>
          </a:xfrm>
          <a:custGeom>
            <a:avLst/>
            <a:gdLst>
              <a:gd name="T0" fmla="*/ 0 w 530"/>
              <a:gd name="T1" fmla="*/ 0 h 314"/>
              <a:gd name="T2" fmla="*/ 2147483646 w 530"/>
              <a:gd name="T3" fmla="*/ 2147483646 h 314"/>
              <a:gd name="T4" fmla="*/ 2147483646 w 530"/>
              <a:gd name="T5" fmla="*/ 2147483646 h 314"/>
              <a:gd name="T6" fmla="*/ 2147483646 w 530"/>
              <a:gd name="T7" fmla="*/ 2147483646 h 314"/>
              <a:gd name="T8" fmla="*/ 2147483646 w 530"/>
              <a:gd name="T9" fmla="*/ 2147483646 h 314"/>
              <a:gd name="T10" fmla="*/ 2147483646 w 530"/>
              <a:gd name="T11" fmla="*/ 2147483646 h 314"/>
              <a:gd name="T12" fmla="*/ 2147483646 w 530"/>
              <a:gd name="T13" fmla="*/ 2147483646 h 314"/>
              <a:gd name="T14" fmla="*/ 2147483646 w 530"/>
              <a:gd name="T15" fmla="*/ 2147483646 h 314"/>
              <a:gd name="T16" fmla="*/ 2147483646 w 530"/>
              <a:gd name="T17" fmla="*/ 2147483646 h 314"/>
              <a:gd name="T18" fmla="*/ 2147483646 w 530"/>
              <a:gd name="T19" fmla="*/ 2147483646 h 314"/>
              <a:gd name="T20" fmla="*/ 2147483646 w 530"/>
              <a:gd name="T21" fmla="*/ 0 h 314"/>
              <a:gd name="T22" fmla="*/ 2147483646 w 530"/>
              <a:gd name="T23" fmla="*/ 2147483646 h 314"/>
              <a:gd name="T24" fmla="*/ 0 w 530"/>
              <a:gd name="T25" fmla="*/ 0 h 3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0" h="314" extrusionOk="0">
                <a:moveTo>
                  <a:pt x="0" y="0"/>
                </a:moveTo>
                <a:cubicBezTo>
                  <a:pt x="95" y="207"/>
                  <a:pt x="95" y="207"/>
                  <a:pt x="95" y="207"/>
                </a:cubicBezTo>
                <a:cubicBezTo>
                  <a:pt x="95" y="207"/>
                  <a:pt x="95" y="207"/>
                  <a:pt x="95" y="207"/>
                </a:cubicBezTo>
                <a:cubicBezTo>
                  <a:pt x="95" y="207"/>
                  <a:pt x="95" y="207"/>
                  <a:pt x="95" y="207"/>
                </a:cubicBezTo>
                <a:cubicBezTo>
                  <a:pt x="121" y="263"/>
                  <a:pt x="121" y="263"/>
                  <a:pt x="121" y="263"/>
                </a:cubicBezTo>
                <a:cubicBezTo>
                  <a:pt x="151" y="293"/>
                  <a:pt x="204" y="314"/>
                  <a:pt x="265" y="314"/>
                </a:cubicBezTo>
                <a:cubicBezTo>
                  <a:pt x="326" y="314"/>
                  <a:pt x="380" y="293"/>
                  <a:pt x="410" y="263"/>
                </a:cubicBezTo>
                <a:cubicBezTo>
                  <a:pt x="435" y="207"/>
                  <a:pt x="435" y="207"/>
                  <a:pt x="435" y="207"/>
                </a:cubicBezTo>
                <a:cubicBezTo>
                  <a:pt x="435" y="207"/>
                  <a:pt x="435" y="207"/>
                  <a:pt x="435" y="207"/>
                </a:cubicBezTo>
                <a:cubicBezTo>
                  <a:pt x="436" y="207"/>
                  <a:pt x="436" y="207"/>
                  <a:pt x="436" y="207"/>
                </a:cubicBezTo>
                <a:cubicBezTo>
                  <a:pt x="530" y="0"/>
                  <a:pt x="530" y="0"/>
                  <a:pt x="530" y="0"/>
                </a:cubicBezTo>
                <a:cubicBezTo>
                  <a:pt x="476" y="35"/>
                  <a:pt x="378" y="57"/>
                  <a:pt x="265" y="57"/>
                </a:cubicBezTo>
                <a:cubicBezTo>
                  <a:pt x="152" y="57"/>
                  <a:pt x="55" y="35"/>
                  <a:pt x="0" y="0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5586E2-FCBF-0643-9B0E-6F49C8D1BE6A}"/>
              </a:ext>
            </a:extLst>
          </p:cNvPr>
          <p:cNvGrpSpPr/>
          <p:nvPr/>
        </p:nvGrpSpPr>
        <p:grpSpPr>
          <a:xfrm>
            <a:off x="4265613" y="750888"/>
            <a:ext cx="3662362" cy="1109663"/>
            <a:chOff x="4265613" y="750888"/>
            <a:chExt cx="3662362" cy="1109663"/>
          </a:xfrm>
        </p:grpSpPr>
        <p:sp>
          <p:nvSpPr>
            <p:cNvPr id="30748" name="Google Shape;344;p19"/>
            <p:cNvSpPr>
              <a:spLocks/>
            </p:cNvSpPr>
            <p:nvPr/>
          </p:nvSpPr>
          <p:spPr bwMode="auto">
            <a:xfrm>
              <a:off x="7165975" y="750888"/>
              <a:ext cx="762000" cy="1109663"/>
            </a:xfrm>
            <a:custGeom>
              <a:avLst/>
              <a:gdLst>
                <a:gd name="T0" fmla="*/ 2147483646 w 167"/>
                <a:gd name="T1" fmla="*/ 2147483646 h 243"/>
                <a:gd name="T2" fmla="*/ 2147483646 w 167"/>
                <a:gd name="T3" fmla="*/ 2147483646 h 243"/>
                <a:gd name="T4" fmla="*/ 2147483646 w 167"/>
                <a:gd name="T5" fmla="*/ 0 h 243"/>
                <a:gd name="T6" fmla="*/ 2147483646 w 167"/>
                <a:gd name="T7" fmla="*/ 0 h 243"/>
                <a:gd name="T8" fmla="*/ 2147483646 w 167"/>
                <a:gd name="T9" fmla="*/ 2147483646 h 243"/>
                <a:gd name="T10" fmla="*/ 2147483646 w 167"/>
                <a:gd name="T11" fmla="*/ 2147483646 h 243"/>
                <a:gd name="T12" fmla="*/ 2147483646 w 167"/>
                <a:gd name="T13" fmla="*/ 2147483646 h 243"/>
                <a:gd name="T14" fmla="*/ 2147483646 w 167"/>
                <a:gd name="T15" fmla="*/ 2147483646 h 243"/>
                <a:gd name="T16" fmla="*/ 2147483646 w 167"/>
                <a:gd name="T17" fmla="*/ 2147483646 h 243"/>
                <a:gd name="T18" fmla="*/ 2147483646 w 167"/>
                <a:gd name="T19" fmla="*/ 2147483646 h 243"/>
                <a:gd name="T20" fmla="*/ 2147483646 w 167"/>
                <a:gd name="T21" fmla="*/ 2147483646 h 243"/>
                <a:gd name="T22" fmla="*/ 2147483646 w 167"/>
                <a:gd name="T23" fmla="*/ 2147483646 h 243"/>
                <a:gd name="T24" fmla="*/ 2147483646 w 167"/>
                <a:gd name="T25" fmla="*/ 2147483646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" h="243" extrusionOk="0">
                  <a:moveTo>
                    <a:pt x="162" y="173"/>
                  </a:moveTo>
                  <a:cubicBezTo>
                    <a:pt x="114" y="173"/>
                    <a:pt x="114" y="173"/>
                    <a:pt x="114" y="173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1" y="173"/>
                    <a:pt x="0" y="177"/>
                    <a:pt x="2" y="179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81" y="242"/>
                    <a:pt x="81" y="242"/>
                    <a:pt x="81" y="242"/>
                  </a:cubicBezTo>
                  <a:cubicBezTo>
                    <a:pt x="82" y="243"/>
                    <a:pt x="84" y="243"/>
                    <a:pt x="85" y="242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7" y="177"/>
                    <a:pt x="165" y="173"/>
                    <a:pt x="162" y="173"/>
                  </a:cubicBezTo>
                  <a:close/>
                </a:path>
              </a:pathLst>
            </a:custGeom>
            <a:solidFill>
              <a:srgbClr val="9D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30749" name="Google Shape;345;p19"/>
            <p:cNvSpPr>
              <a:spLocks/>
            </p:cNvSpPr>
            <p:nvPr/>
          </p:nvSpPr>
          <p:spPr bwMode="auto">
            <a:xfrm>
              <a:off x="5713413" y="750888"/>
              <a:ext cx="762000" cy="1109663"/>
            </a:xfrm>
            <a:custGeom>
              <a:avLst/>
              <a:gdLst>
                <a:gd name="T0" fmla="*/ 2147483646 w 167"/>
                <a:gd name="T1" fmla="*/ 2147483646 h 243"/>
                <a:gd name="T2" fmla="*/ 2147483646 w 167"/>
                <a:gd name="T3" fmla="*/ 2147483646 h 243"/>
                <a:gd name="T4" fmla="*/ 2147483646 w 167"/>
                <a:gd name="T5" fmla="*/ 0 h 243"/>
                <a:gd name="T6" fmla="*/ 2147483646 w 167"/>
                <a:gd name="T7" fmla="*/ 0 h 243"/>
                <a:gd name="T8" fmla="*/ 2147483646 w 167"/>
                <a:gd name="T9" fmla="*/ 2147483646 h 243"/>
                <a:gd name="T10" fmla="*/ 2147483646 w 167"/>
                <a:gd name="T11" fmla="*/ 2147483646 h 243"/>
                <a:gd name="T12" fmla="*/ 2147483646 w 167"/>
                <a:gd name="T13" fmla="*/ 2147483646 h 243"/>
                <a:gd name="T14" fmla="*/ 2147483646 w 167"/>
                <a:gd name="T15" fmla="*/ 2147483646 h 243"/>
                <a:gd name="T16" fmla="*/ 2147483646 w 167"/>
                <a:gd name="T17" fmla="*/ 2147483646 h 243"/>
                <a:gd name="T18" fmla="*/ 2147483646 w 167"/>
                <a:gd name="T19" fmla="*/ 2147483646 h 243"/>
                <a:gd name="T20" fmla="*/ 2147483646 w 167"/>
                <a:gd name="T21" fmla="*/ 2147483646 h 243"/>
                <a:gd name="T22" fmla="*/ 2147483646 w 167"/>
                <a:gd name="T23" fmla="*/ 2147483646 h 243"/>
                <a:gd name="T24" fmla="*/ 2147483646 w 167"/>
                <a:gd name="T25" fmla="*/ 2147483646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" h="243" extrusionOk="0">
                  <a:moveTo>
                    <a:pt x="162" y="173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2" y="173"/>
                    <a:pt x="0" y="177"/>
                    <a:pt x="3" y="17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81" y="242"/>
                    <a:pt x="81" y="242"/>
                    <a:pt x="81" y="242"/>
                  </a:cubicBezTo>
                  <a:cubicBezTo>
                    <a:pt x="83" y="243"/>
                    <a:pt x="85" y="243"/>
                    <a:pt x="86" y="242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65" y="179"/>
                    <a:pt x="165" y="179"/>
                    <a:pt x="165" y="179"/>
                  </a:cubicBezTo>
                  <a:cubicBezTo>
                    <a:pt x="167" y="177"/>
                    <a:pt x="166" y="173"/>
                    <a:pt x="162" y="173"/>
                  </a:cubicBezTo>
                  <a:close/>
                </a:path>
              </a:pathLst>
            </a:custGeom>
            <a:solidFill>
              <a:srgbClr val="9D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30750" name="Google Shape;346;p19"/>
            <p:cNvSpPr>
              <a:spLocks/>
            </p:cNvSpPr>
            <p:nvPr/>
          </p:nvSpPr>
          <p:spPr bwMode="auto">
            <a:xfrm>
              <a:off x="4265613" y="750888"/>
              <a:ext cx="758825" cy="1109663"/>
            </a:xfrm>
            <a:custGeom>
              <a:avLst/>
              <a:gdLst>
                <a:gd name="T0" fmla="*/ 2147483646 w 166"/>
                <a:gd name="T1" fmla="*/ 2147483646 h 243"/>
                <a:gd name="T2" fmla="*/ 2147483646 w 166"/>
                <a:gd name="T3" fmla="*/ 2147483646 h 243"/>
                <a:gd name="T4" fmla="*/ 2147483646 w 166"/>
                <a:gd name="T5" fmla="*/ 0 h 243"/>
                <a:gd name="T6" fmla="*/ 2147483646 w 166"/>
                <a:gd name="T7" fmla="*/ 0 h 243"/>
                <a:gd name="T8" fmla="*/ 2147483646 w 166"/>
                <a:gd name="T9" fmla="*/ 2147483646 h 243"/>
                <a:gd name="T10" fmla="*/ 2147483646 w 166"/>
                <a:gd name="T11" fmla="*/ 2147483646 h 243"/>
                <a:gd name="T12" fmla="*/ 2147483646 w 166"/>
                <a:gd name="T13" fmla="*/ 2147483646 h 243"/>
                <a:gd name="T14" fmla="*/ 2147483646 w 166"/>
                <a:gd name="T15" fmla="*/ 2147483646 h 243"/>
                <a:gd name="T16" fmla="*/ 2147483646 w 166"/>
                <a:gd name="T17" fmla="*/ 2147483646 h 243"/>
                <a:gd name="T18" fmla="*/ 2147483646 w 166"/>
                <a:gd name="T19" fmla="*/ 2147483646 h 243"/>
                <a:gd name="T20" fmla="*/ 2147483646 w 166"/>
                <a:gd name="T21" fmla="*/ 2147483646 h 243"/>
                <a:gd name="T22" fmla="*/ 2147483646 w 166"/>
                <a:gd name="T23" fmla="*/ 2147483646 h 243"/>
                <a:gd name="T24" fmla="*/ 2147483646 w 166"/>
                <a:gd name="T25" fmla="*/ 2147483646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243" extrusionOk="0">
                  <a:moveTo>
                    <a:pt x="162" y="173"/>
                  </a:moveTo>
                  <a:cubicBezTo>
                    <a:pt x="114" y="173"/>
                    <a:pt x="114" y="173"/>
                    <a:pt x="114" y="173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1" y="173"/>
                    <a:pt x="0" y="177"/>
                    <a:pt x="2" y="179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81" y="242"/>
                    <a:pt x="81" y="242"/>
                    <a:pt x="81" y="242"/>
                  </a:cubicBezTo>
                  <a:cubicBezTo>
                    <a:pt x="82" y="243"/>
                    <a:pt x="84" y="243"/>
                    <a:pt x="85" y="242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6" y="177"/>
                    <a:pt x="165" y="173"/>
                    <a:pt x="162" y="173"/>
                  </a:cubicBezTo>
                  <a:close/>
                </a:path>
              </a:pathLst>
            </a:custGeom>
            <a:solidFill>
              <a:srgbClr val="9D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pic>
        <p:nvPicPr>
          <p:cNvPr id="30724" name="Google Shape;348;p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142038"/>
            <a:ext cx="4560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Google Shape;349;p19"/>
          <p:cNvSpPr txBox="1">
            <a:spLocks noChangeArrowheads="1"/>
          </p:cNvSpPr>
          <p:nvPr/>
        </p:nvSpPr>
        <p:spPr bwMode="auto">
          <a:xfrm>
            <a:off x="5562080" y="5064125"/>
            <a:ext cx="1093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200"/>
              <a:buFont typeface="Open Sans" panose="020B0606030504020204" pitchFamily="34" charset="0"/>
              <a:buNone/>
            </a:pPr>
            <a:r>
              <a:rPr lang="ar-SA" altLang="en-US" sz="32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26" name="Google Shape;350;p19"/>
          <p:cNvSpPr txBox="1">
            <a:spLocks noChangeArrowheads="1"/>
          </p:cNvSpPr>
          <p:nvPr/>
        </p:nvSpPr>
        <p:spPr bwMode="auto">
          <a:xfrm>
            <a:off x="5347767" y="3743325"/>
            <a:ext cx="1522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pen Sans" panose="020B0606030504020204" pitchFamily="34" charset="0"/>
              <a:buNone/>
            </a:pPr>
            <a:r>
              <a:rPr lang="ar-SA" altLang="en-US" sz="40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27" name="Google Shape;351;p19"/>
          <p:cNvSpPr txBox="1">
            <a:spLocks noChangeArrowheads="1"/>
          </p:cNvSpPr>
          <p:nvPr/>
        </p:nvSpPr>
        <p:spPr bwMode="auto">
          <a:xfrm>
            <a:off x="5121002" y="2379826"/>
            <a:ext cx="194999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6300"/>
              <a:buFont typeface="Open Sans" panose="020B0606030504020204" pitchFamily="34" charset="0"/>
              <a:buNone/>
            </a:pPr>
            <a:r>
              <a:rPr lang="ar-SA" altLang="en-US" sz="55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sz="55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28" name="Google Shape;352;p19"/>
          <p:cNvSpPr txBox="1">
            <a:spLocks noChangeArrowheads="1"/>
          </p:cNvSpPr>
          <p:nvPr/>
        </p:nvSpPr>
        <p:spPr bwMode="auto">
          <a:xfrm>
            <a:off x="9303953" y="1942881"/>
            <a:ext cx="188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2C3CF"/>
              </a:buClr>
              <a:buSzPts val="2400"/>
              <a:buFont typeface="Open Sans" panose="020B0606030504020204" pitchFamily="34" charset="0"/>
              <a:buNone/>
            </a:pPr>
            <a:r>
              <a:rPr lang="ar-SA" altLang="en-US" sz="2200" b="1" dirty="0">
                <a:solidFill>
                  <a:srgbClr val="42C3CF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sz="22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29" name="Google Shape;353;p19"/>
          <p:cNvSpPr txBox="1">
            <a:spLocks noChangeArrowheads="1"/>
          </p:cNvSpPr>
          <p:nvPr/>
        </p:nvSpPr>
        <p:spPr bwMode="auto">
          <a:xfrm>
            <a:off x="8699500" y="3249394"/>
            <a:ext cx="229269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EB0E4"/>
              </a:buClr>
              <a:buSzPts val="2400"/>
              <a:buFont typeface="Open Sans" panose="020B0606030504020204" pitchFamily="34" charset="0"/>
              <a:buNone/>
            </a:pPr>
            <a:r>
              <a:rPr lang="ar-SA" altLang="en-US" sz="2200" b="1" dirty="0">
                <a:solidFill>
                  <a:srgbClr val="2EB0E4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sz="22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0" name="Google Shape;354;p19"/>
          <p:cNvSpPr txBox="1">
            <a:spLocks noChangeArrowheads="1"/>
          </p:cNvSpPr>
          <p:nvPr/>
        </p:nvSpPr>
        <p:spPr bwMode="auto">
          <a:xfrm>
            <a:off x="8101013" y="4584262"/>
            <a:ext cx="262123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65381"/>
              </a:buClr>
              <a:buSzPts val="2400"/>
              <a:buFont typeface="Open Sans" panose="020B0606030504020204" pitchFamily="34" charset="0"/>
              <a:buNone/>
            </a:pPr>
            <a:r>
              <a:rPr lang="ar-SA" altLang="en-US" sz="2200" b="1" dirty="0">
                <a:solidFill>
                  <a:srgbClr val="065381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عنوان</a:t>
            </a:r>
            <a:endParaRPr lang="en-US" altLang="en-US" sz="22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8" name="Google Shape;356;p19"/>
          <p:cNvSpPr>
            <a:spLocks/>
          </p:cNvSpPr>
          <p:nvPr/>
        </p:nvSpPr>
        <p:spPr bwMode="auto">
          <a:xfrm>
            <a:off x="841375" y="2692400"/>
            <a:ext cx="2324101" cy="160338"/>
          </a:xfrm>
          <a:custGeom>
            <a:avLst/>
            <a:gdLst>
              <a:gd name="T0" fmla="*/ 2147483646 w 509"/>
              <a:gd name="T1" fmla="*/ 2147483646 h 35"/>
              <a:gd name="T2" fmla="*/ 2147483646 w 509"/>
              <a:gd name="T3" fmla="*/ 2147483646 h 35"/>
              <a:gd name="T4" fmla="*/ 2147483646 w 509"/>
              <a:gd name="T5" fmla="*/ 2147483646 h 35"/>
              <a:gd name="T6" fmla="*/ 2147483646 w 509"/>
              <a:gd name="T7" fmla="*/ 0 h 35"/>
              <a:gd name="T8" fmla="*/ 2147483646 w 509"/>
              <a:gd name="T9" fmla="*/ 0 h 35"/>
              <a:gd name="T10" fmla="*/ 0 w 509"/>
              <a:gd name="T11" fmla="*/ 2147483646 h 35"/>
              <a:gd name="T12" fmla="*/ 2147483646 w 509"/>
              <a:gd name="T13" fmla="*/ 2147483646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9" h="35" extrusionOk="0">
                <a:moveTo>
                  <a:pt x="17" y="35"/>
                </a:moveTo>
                <a:cubicBezTo>
                  <a:pt x="492" y="35"/>
                  <a:pt x="492" y="35"/>
                  <a:pt x="492" y="35"/>
                </a:cubicBezTo>
                <a:cubicBezTo>
                  <a:pt x="501" y="35"/>
                  <a:pt x="509" y="27"/>
                  <a:pt x="509" y="17"/>
                </a:cubicBezTo>
                <a:cubicBezTo>
                  <a:pt x="509" y="8"/>
                  <a:pt x="501" y="0"/>
                  <a:pt x="49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</a:path>
            </a:pathLst>
          </a:custGeom>
          <a:solidFill>
            <a:srgbClr val="D8E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39" name="Google Shape;357;p19"/>
          <p:cNvSpPr>
            <a:spLocks/>
          </p:cNvSpPr>
          <p:nvPr/>
        </p:nvSpPr>
        <p:spPr bwMode="auto">
          <a:xfrm>
            <a:off x="841375" y="2692400"/>
            <a:ext cx="2041526" cy="160338"/>
          </a:xfrm>
          <a:custGeom>
            <a:avLst/>
            <a:gdLst>
              <a:gd name="T0" fmla="*/ 2147483646 w 447"/>
              <a:gd name="T1" fmla="*/ 2147483646 h 35"/>
              <a:gd name="T2" fmla="*/ 2147483646 w 447"/>
              <a:gd name="T3" fmla="*/ 2147483646 h 35"/>
              <a:gd name="T4" fmla="*/ 2147483646 w 447"/>
              <a:gd name="T5" fmla="*/ 2147483646 h 35"/>
              <a:gd name="T6" fmla="*/ 2147483646 w 447"/>
              <a:gd name="T7" fmla="*/ 0 h 35"/>
              <a:gd name="T8" fmla="*/ 2147483646 w 447"/>
              <a:gd name="T9" fmla="*/ 0 h 35"/>
              <a:gd name="T10" fmla="*/ 0 w 447"/>
              <a:gd name="T11" fmla="*/ 2147483646 h 35"/>
              <a:gd name="T12" fmla="*/ 2147483646 w 447"/>
              <a:gd name="T13" fmla="*/ 2147483646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7" h="35" extrusionOk="0">
                <a:moveTo>
                  <a:pt x="17" y="35"/>
                </a:moveTo>
                <a:cubicBezTo>
                  <a:pt x="430" y="35"/>
                  <a:pt x="430" y="35"/>
                  <a:pt x="430" y="35"/>
                </a:cubicBezTo>
                <a:cubicBezTo>
                  <a:pt x="440" y="35"/>
                  <a:pt x="447" y="27"/>
                  <a:pt x="447" y="17"/>
                </a:cubicBezTo>
                <a:cubicBezTo>
                  <a:pt x="447" y="8"/>
                  <a:pt x="440" y="0"/>
                  <a:pt x="4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0" name="Google Shape;358;p19"/>
          <p:cNvSpPr>
            <a:spLocks/>
          </p:cNvSpPr>
          <p:nvPr/>
        </p:nvSpPr>
        <p:spPr bwMode="auto">
          <a:xfrm>
            <a:off x="1425575" y="3990975"/>
            <a:ext cx="2324101" cy="153988"/>
          </a:xfrm>
          <a:custGeom>
            <a:avLst/>
            <a:gdLst>
              <a:gd name="T0" fmla="*/ 2147483646 w 509"/>
              <a:gd name="T1" fmla="*/ 2147483646 h 34"/>
              <a:gd name="T2" fmla="*/ 2147483646 w 509"/>
              <a:gd name="T3" fmla="*/ 2147483646 h 34"/>
              <a:gd name="T4" fmla="*/ 2147483646 w 509"/>
              <a:gd name="T5" fmla="*/ 2147483646 h 34"/>
              <a:gd name="T6" fmla="*/ 2147483646 w 509"/>
              <a:gd name="T7" fmla="*/ 0 h 34"/>
              <a:gd name="T8" fmla="*/ 2147483646 w 509"/>
              <a:gd name="T9" fmla="*/ 0 h 34"/>
              <a:gd name="T10" fmla="*/ 0 w 509"/>
              <a:gd name="T11" fmla="*/ 2147483646 h 34"/>
              <a:gd name="T12" fmla="*/ 2147483646 w 509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9" h="34" extrusionOk="0">
                <a:moveTo>
                  <a:pt x="18" y="34"/>
                </a:moveTo>
                <a:cubicBezTo>
                  <a:pt x="492" y="34"/>
                  <a:pt x="492" y="34"/>
                  <a:pt x="492" y="34"/>
                </a:cubicBezTo>
                <a:cubicBezTo>
                  <a:pt x="502" y="34"/>
                  <a:pt x="509" y="27"/>
                  <a:pt x="509" y="17"/>
                </a:cubicBezTo>
                <a:cubicBezTo>
                  <a:pt x="509" y="8"/>
                  <a:pt x="502" y="0"/>
                  <a:pt x="49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4"/>
                  <a:pt x="18" y="34"/>
                </a:cubicBezTo>
              </a:path>
            </a:pathLst>
          </a:custGeom>
          <a:solidFill>
            <a:srgbClr val="C9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1" name="Google Shape;359;p19"/>
          <p:cNvSpPr>
            <a:spLocks/>
          </p:cNvSpPr>
          <p:nvPr/>
        </p:nvSpPr>
        <p:spPr bwMode="auto">
          <a:xfrm>
            <a:off x="1425575" y="3990975"/>
            <a:ext cx="1287462" cy="153988"/>
          </a:xfrm>
          <a:custGeom>
            <a:avLst/>
            <a:gdLst>
              <a:gd name="T0" fmla="*/ 2147483646 w 282"/>
              <a:gd name="T1" fmla="*/ 2147483646 h 34"/>
              <a:gd name="T2" fmla="*/ 2147483646 w 282"/>
              <a:gd name="T3" fmla="*/ 2147483646 h 34"/>
              <a:gd name="T4" fmla="*/ 2147483646 w 282"/>
              <a:gd name="T5" fmla="*/ 2147483646 h 34"/>
              <a:gd name="T6" fmla="*/ 2147483646 w 282"/>
              <a:gd name="T7" fmla="*/ 0 h 34"/>
              <a:gd name="T8" fmla="*/ 2147483646 w 282"/>
              <a:gd name="T9" fmla="*/ 0 h 34"/>
              <a:gd name="T10" fmla="*/ 0 w 282"/>
              <a:gd name="T11" fmla="*/ 2147483646 h 34"/>
              <a:gd name="T12" fmla="*/ 2147483646 w 282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2" h="34" extrusionOk="0">
                <a:moveTo>
                  <a:pt x="18" y="34"/>
                </a:moveTo>
                <a:cubicBezTo>
                  <a:pt x="264" y="34"/>
                  <a:pt x="264" y="34"/>
                  <a:pt x="264" y="34"/>
                </a:cubicBezTo>
                <a:cubicBezTo>
                  <a:pt x="274" y="34"/>
                  <a:pt x="282" y="27"/>
                  <a:pt x="282" y="17"/>
                </a:cubicBezTo>
                <a:cubicBezTo>
                  <a:pt x="282" y="8"/>
                  <a:pt x="274" y="0"/>
                  <a:pt x="26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4"/>
                  <a:pt x="18" y="34"/>
                </a:cubicBezTo>
              </a:path>
            </a:pathLst>
          </a:custGeom>
          <a:solidFill>
            <a:srgbClr val="2EB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2" name="Google Shape;360;p19"/>
          <p:cNvSpPr>
            <a:spLocks/>
          </p:cNvSpPr>
          <p:nvPr/>
        </p:nvSpPr>
        <p:spPr bwMode="auto">
          <a:xfrm>
            <a:off x="2038350" y="5307012"/>
            <a:ext cx="2319338" cy="153988"/>
          </a:xfrm>
          <a:custGeom>
            <a:avLst/>
            <a:gdLst>
              <a:gd name="T0" fmla="*/ 2147483646 w 508"/>
              <a:gd name="T1" fmla="*/ 2147483646 h 34"/>
              <a:gd name="T2" fmla="*/ 2147483646 w 508"/>
              <a:gd name="T3" fmla="*/ 2147483646 h 34"/>
              <a:gd name="T4" fmla="*/ 2147483646 w 508"/>
              <a:gd name="T5" fmla="*/ 2147483646 h 34"/>
              <a:gd name="T6" fmla="*/ 2147483646 w 508"/>
              <a:gd name="T7" fmla="*/ 0 h 34"/>
              <a:gd name="T8" fmla="*/ 2147483646 w 508"/>
              <a:gd name="T9" fmla="*/ 0 h 34"/>
              <a:gd name="T10" fmla="*/ 0 w 508"/>
              <a:gd name="T11" fmla="*/ 2147483646 h 34"/>
              <a:gd name="T12" fmla="*/ 2147483646 w 508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8" h="34" extrusionOk="0">
                <a:moveTo>
                  <a:pt x="17" y="34"/>
                </a:moveTo>
                <a:cubicBezTo>
                  <a:pt x="491" y="34"/>
                  <a:pt x="491" y="34"/>
                  <a:pt x="491" y="34"/>
                </a:cubicBezTo>
                <a:cubicBezTo>
                  <a:pt x="501" y="34"/>
                  <a:pt x="508" y="27"/>
                  <a:pt x="508" y="17"/>
                </a:cubicBezTo>
                <a:cubicBezTo>
                  <a:pt x="508" y="8"/>
                  <a:pt x="501" y="0"/>
                  <a:pt x="491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27"/>
                  <a:pt x="7" y="34"/>
                  <a:pt x="17" y="34"/>
                </a:cubicBezTo>
              </a:path>
            </a:pathLst>
          </a:custGeom>
          <a:solidFill>
            <a:srgbClr val="BED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43" name="Google Shape;361;p19"/>
          <p:cNvSpPr>
            <a:spLocks/>
          </p:cNvSpPr>
          <p:nvPr/>
        </p:nvSpPr>
        <p:spPr bwMode="auto">
          <a:xfrm>
            <a:off x="2033588" y="5307012"/>
            <a:ext cx="501650" cy="153988"/>
          </a:xfrm>
          <a:custGeom>
            <a:avLst/>
            <a:gdLst>
              <a:gd name="T0" fmla="*/ 2147483646 w 110"/>
              <a:gd name="T1" fmla="*/ 2147483646 h 34"/>
              <a:gd name="T2" fmla="*/ 2147483646 w 110"/>
              <a:gd name="T3" fmla="*/ 2147483646 h 34"/>
              <a:gd name="T4" fmla="*/ 2147483646 w 110"/>
              <a:gd name="T5" fmla="*/ 2147483646 h 34"/>
              <a:gd name="T6" fmla="*/ 2147483646 w 110"/>
              <a:gd name="T7" fmla="*/ 0 h 34"/>
              <a:gd name="T8" fmla="*/ 2147483646 w 110"/>
              <a:gd name="T9" fmla="*/ 0 h 34"/>
              <a:gd name="T10" fmla="*/ 0 w 110"/>
              <a:gd name="T11" fmla="*/ 2147483646 h 34"/>
              <a:gd name="T12" fmla="*/ 2147483646 w 110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0" h="34" extrusionOk="0">
                <a:moveTo>
                  <a:pt x="17" y="34"/>
                </a:moveTo>
                <a:cubicBezTo>
                  <a:pt x="93" y="34"/>
                  <a:pt x="93" y="34"/>
                  <a:pt x="93" y="34"/>
                </a:cubicBezTo>
                <a:cubicBezTo>
                  <a:pt x="102" y="34"/>
                  <a:pt x="110" y="27"/>
                  <a:pt x="110" y="17"/>
                </a:cubicBezTo>
                <a:cubicBezTo>
                  <a:pt x="110" y="8"/>
                  <a:pt x="102" y="0"/>
                  <a:pt x="9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4"/>
                  <a:pt x="17" y="34"/>
                </a:cubicBezTo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732" name="Google Shape;362;p19"/>
          <p:cNvSpPr txBox="1">
            <a:spLocks noChangeArrowheads="1"/>
          </p:cNvSpPr>
          <p:nvPr/>
        </p:nvSpPr>
        <p:spPr bwMode="auto">
          <a:xfrm>
            <a:off x="1480153" y="2149803"/>
            <a:ext cx="116845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20202"/>
              </a:buClr>
              <a:buSzPts val="3200"/>
              <a:buFont typeface="Open Sans" panose="020B0606030504020204" pitchFamily="34" charset="0"/>
              <a:buNone/>
            </a:pPr>
            <a:r>
              <a:rPr lang="en-US" altLang="en-US" sz="2800" b="1" dirty="0">
                <a:solidFill>
                  <a:srgbClr val="020202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87%</a:t>
            </a:r>
            <a:endParaRPr lang="en-US" altLang="en-US" sz="28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3" name="Google Shape;363;p19"/>
          <p:cNvSpPr txBox="1">
            <a:spLocks noChangeArrowheads="1"/>
          </p:cNvSpPr>
          <p:nvPr/>
        </p:nvSpPr>
        <p:spPr bwMode="auto">
          <a:xfrm>
            <a:off x="2069115" y="3446791"/>
            <a:ext cx="116845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20202"/>
              </a:buClr>
              <a:buSzPts val="3200"/>
              <a:buFont typeface="Open Sans" panose="020B0606030504020204" pitchFamily="34" charset="0"/>
              <a:buNone/>
            </a:pPr>
            <a:r>
              <a:rPr lang="en-US" altLang="en-US" sz="2800" b="1" dirty="0">
                <a:solidFill>
                  <a:srgbClr val="020202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52%</a:t>
            </a:r>
            <a:endParaRPr lang="en-US" altLang="en-US" sz="28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4" name="Google Shape;364;p19"/>
          <p:cNvSpPr txBox="1">
            <a:spLocks noChangeArrowheads="1"/>
          </p:cNvSpPr>
          <p:nvPr/>
        </p:nvSpPr>
        <p:spPr bwMode="auto">
          <a:xfrm>
            <a:off x="2677128" y="4762828"/>
            <a:ext cx="116845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20202"/>
              </a:buClr>
              <a:buSzPts val="3200"/>
              <a:buFont typeface="Open Sans" panose="020B0606030504020204" pitchFamily="34" charset="0"/>
              <a:buNone/>
            </a:pPr>
            <a:r>
              <a:rPr lang="en-US" altLang="en-US" sz="2800" b="1" dirty="0">
                <a:solidFill>
                  <a:srgbClr val="020202"/>
                </a:solidFill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15%</a:t>
            </a:r>
            <a:endParaRPr lang="en-US" altLang="en-US" sz="28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5" name="Google Shape;365;p19"/>
          <p:cNvSpPr txBox="1">
            <a:spLocks noChangeArrowheads="1"/>
          </p:cNvSpPr>
          <p:nvPr/>
        </p:nvSpPr>
        <p:spPr bwMode="auto">
          <a:xfrm>
            <a:off x="9215438" y="2251075"/>
            <a:ext cx="2339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600"/>
              <a:buFont typeface="Open Sans" panose="020B0606030504020204" pitchFamily="34" charset="0"/>
              <a:buNone/>
            </a:pPr>
            <a:r>
              <a:rPr lang="ar-SA" altLang="en-US" sz="15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sz="15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6" name="Google Shape;366;p19"/>
          <p:cNvSpPr txBox="1">
            <a:spLocks noChangeArrowheads="1"/>
          </p:cNvSpPr>
          <p:nvPr/>
        </p:nvSpPr>
        <p:spPr bwMode="auto">
          <a:xfrm>
            <a:off x="8618538" y="3530600"/>
            <a:ext cx="2341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600"/>
              <a:buFont typeface="Open Sans" panose="020B0606030504020204" pitchFamily="34" charset="0"/>
              <a:buNone/>
            </a:pPr>
            <a:r>
              <a:rPr lang="ar-SA" altLang="en-US" sz="15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sz="15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30737" name="Google Shape;367;p19"/>
          <p:cNvSpPr txBox="1">
            <a:spLocks noChangeArrowheads="1"/>
          </p:cNvSpPr>
          <p:nvPr/>
        </p:nvSpPr>
        <p:spPr bwMode="auto">
          <a:xfrm>
            <a:off x="8010525" y="4884738"/>
            <a:ext cx="2341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600"/>
              <a:buFont typeface="Open Sans" panose="020B0606030504020204" pitchFamily="34" charset="0"/>
              <a:buNone/>
            </a:pPr>
            <a:r>
              <a:rPr lang="ar-SA" altLang="en-US" sz="15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sz="1500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9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9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9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8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8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44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900" fill="hold"/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900" fill="hold"/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800" fill="hold"/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800" fill="hold"/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0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307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7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4" grpId="0" animBg="1"/>
          <p:bldP spid="30745" grpId="0" animBg="1"/>
          <p:bldP spid="30746" grpId="0" animBg="1"/>
          <p:bldP spid="30747" grpId="0" animBg="1"/>
          <p:bldP spid="30725" grpId="0"/>
          <p:bldP spid="30726" grpId="0"/>
          <p:bldP spid="30727" grpId="0"/>
          <p:bldP spid="30728" grpId="0"/>
          <p:bldP spid="30729" grpId="0"/>
          <p:bldP spid="30730" grpId="0"/>
          <p:bldP spid="30738" grpId="0" animBg="1"/>
          <p:bldP spid="30739" grpId="0" animBg="1"/>
          <p:bldP spid="30740" grpId="0" animBg="1"/>
          <p:bldP spid="30741" grpId="0" animBg="1"/>
          <p:bldP spid="30742" grpId="0" animBg="1"/>
          <p:bldP spid="30743" grpId="0" animBg="1"/>
          <p:bldP spid="30732" grpId="0"/>
          <p:bldP spid="30733" grpId="0"/>
          <p:bldP spid="30734" grpId="0"/>
          <p:bldP spid="30735" grpId="0"/>
          <p:bldP spid="30736" grpId="0"/>
          <p:bldP spid="307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44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307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7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900" fill="hold"/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900" fill="hold"/>
                                            <p:tgtEl>
                                              <p:spTgt spid="307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800" fill="hold"/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30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07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7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0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07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7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07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07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07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07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307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7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07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307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307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4" grpId="0" animBg="1"/>
          <p:bldP spid="30745" grpId="0" animBg="1"/>
          <p:bldP spid="30746" grpId="0" animBg="1"/>
          <p:bldP spid="30747" grpId="0" animBg="1"/>
          <p:bldP spid="30725" grpId="0"/>
          <p:bldP spid="30726" grpId="0"/>
          <p:bldP spid="30727" grpId="0"/>
          <p:bldP spid="30728" grpId="0"/>
          <p:bldP spid="30729" grpId="0"/>
          <p:bldP spid="30730" grpId="0"/>
          <p:bldP spid="30738" grpId="0" animBg="1"/>
          <p:bldP spid="30739" grpId="0" animBg="1"/>
          <p:bldP spid="30740" grpId="0" animBg="1"/>
          <p:bldP spid="30741" grpId="0" animBg="1"/>
          <p:bldP spid="30742" grpId="0" animBg="1"/>
          <p:bldP spid="30743" grpId="0" animBg="1"/>
          <p:bldP spid="30732" grpId="0"/>
          <p:bldP spid="30733" grpId="0"/>
          <p:bldP spid="30734" grpId="0"/>
          <p:bldP spid="30735" grpId="0"/>
          <p:bldP spid="30736" grpId="0"/>
          <p:bldP spid="3073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11681B0-6AF7-644C-94CA-B0AD28A4CE5F}"/>
              </a:ext>
            </a:extLst>
          </p:cNvPr>
          <p:cNvGrpSpPr/>
          <p:nvPr/>
        </p:nvGrpSpPr>
        <p:grpSpPr>
          <a:xfrm>
            <a:off x="1477963" y="4438650"/>
            <a:ext cx="617538" cy="1539875"/>
            <a:chOff x="1477963" y="4438650"/>
            <a:chExt cx="617538" cy="1539875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662113" y="4438650"/>
              <a:ext cx="261938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477963" y="4729163"/>
              <a:ext cx="617538" cy="1249362"/>
            </a:xfrm>
            <a:custGeom>
              <a:avLst/>
              <a:gdLst>
                <a:gd name="T0" fmla="*/ 111 w 134"/>
                <a:gd name="T1" fmla="*/ 0 h 271"/>
                <a:gd name="T2" fmla="*/ 109 w 134"/>
                <a:gd name="T3" fmla="*/ 0 h 271"/>
                <a:gd name="T4" fmla="*/ 103 w 134"/>
                <a:gd name="T5" fmla="*/ 0 h 271"/>
                <a:gd name="T6" fmla="*/ 71 w 134"/>
                <a:gd name="T7" fmla="*/ 0 h 271"/>
                <a:gd name="T8" fmla="*/ 69 w 134"/>
                <a:gd name="T9" fmla="*/ 0 h 271"/>
                <a:gd name="T10" fmla="*/ 68 w 134"/>
                <a:gd name="T11" fmla="*/ 0 h 271"/>
                <a:gd name="T12" fmla="*/ 63 w 134"/>
                <a:gd name="T13" fmla="*/ 0 h 271"/>
                <a:gd name="T14" fmla="*/ 31 w 134"/>
                <a:gd name="T15" fmla="*/ 0 h 271"/>
                <a:gd name="T16" fmla="*/ 25 w 134"/>
                <a:gd name="T17" fmla="*/ 0 h 271"/>
                <a:gd name="T18" fmla="*/ 23 w 134"/>
                <a:gd name="T19" fmla="*/ 0 h 271"/>
                <a:gd name="T20" fmla="*/ 0 w 134"/>
                <a:gd name="T21" fmla="*/ 23 h 271"/>
                <a:gd name="T22" fmla="*/ 0 w 134"/>
                <a:gd name="T23" fmla="*/ 123 h 271"/>
                <a:gd name="T24" fmla="*/ 13 w 134"/>
                <a:gd name="T25" fmla="*/ 136 h 271"/>
                <a:gd name="T26" fmla="*/ 26 w 134"/>
                <a:gd name="T27" fmla="*/ 123 h 271"/>
                <a:gd name="T28" fmla="*/ 26 w 134"/>
                <a:gd name="T29" fmla="*/ 48 h 271"/>
                <a:gd name="T30" fmla="*/ 28 w 134"/>
                <a:gd name="T31" fmla="*/ 46 h 271"/>
                <a:gd name="T32" fmla="*/ 28 w 134"/>
                <a:gd name="T33" fmla="*/ 46 h 271"/>
                <a:gd name="T34" fmla="*/ 31 w 134"/>
                <a:gd name="T35" fmla="*/ 48 h 271"/>
                <a:gd name="T36" fmla="*/ 31 w 134"/>
                <a:gd name="T37" fmla="*/ 254 h 271"/>
                <a:gd name="T38" fmla="*/ 46 w 134"/>
                <a:gd name="T39" fmla="*/ 271 h 271"/>
                <a:gd name="T40" fmla="*/ 63 w 134"/>
                <a:gd name="T41" fmla="*/ 255 h 271"/>
                <a:gd name="T42" fmla="*/ 63 w 134"/>
                <a:gd name="T43" fmla="*/ 152 h 271"/>
                <a:gd name="T44" fmla="*/ 68 w 134"/>
                <a:gd name="T45" fmla="*/ 152 h 271"/>
                <a:gd name="T46" fmla="*/ 69 w 134"/>
                <a:gd name="T47" fmla="*/ 152 h 271"/>
                <a:gd name="T48" fmla="*/ 71 w 134"/>
                <a:gd name="T49" fmla="*/ 152 h 271"/>
                <a:gd name="T50" fmla="*/ 71 w 134"/>
                <a:gd name="T51" fmla="*/ 254 h 271"/>
                <a:gd name="T52" fmla="*/ 86 w 134"/>
                <a:gd name="T53" fmla="*/ 271 h 271"/>
                <a:gd name="T54" fmla="*/ 103 w 134"/>
                <a:gd name="T55" fmla="*/ 255 h 271"/>
                <a:gd name="T56" fmla="*/ 103 w 134"/>
                <a:gd name="T57" fmla="*/ 48 h 271"/>
                <a:gd name="T58" fmla="*/ 106 w 134"/>
                <a:gd name="T59" fmla="*/ 46 h 271"/>
                <a:gd name="T60" fmla="*/ 106 w 134"/>
                <a:gd name="T61" fmla="*/ 46 h 271"/>
                <a:gd name="T62" fmla="*/ 108 w 134"/>
                <a:gd name="T63" fmla="*/ 48 h 271"/>
                <a:gd name="T64" fmla="*/ 108 w 134"/>
                <a:gd name="T65" fmla="*/ 123 h 271"/>
                <a:gd name="T66" fmla="*/ 121 w 134"/>
                <a:gd name="T67" fmla="*/ 136 h 271"/>
                <a:gd name="T68" fmla="*/ 134 w 134"/>
                <a:gd name="T69" fmla="*/ 123 h 271"/>
                <a:gd name="T70" fmla="*/ 134 w 134"/>
                <a:gd name="T71" fmla="*/ 23 h 271"/>
                <a:gd name="T72" fmla="*/ 111 w 134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71">
                  <a:moveTo>
                    <a:pt x="111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6" y="136"/>
                    <a:pt x="13" y="136"/>
                  </a:cubicBezTo>
                  <a:cubicBezTo>
                    <a:pt x="20" y="136"/>
                    <a:pt x="26" y="130"/>
                    <a:pt x="26" y="12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7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0" y="46"/>
                    <a:pt x="31" y="47"/>
                    <a:pt x="31" y="48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31" y="263"/>
                    <a:pt x="37" y="270"/>
                    <a:pt x="46" y="271"/>
                  </a:cubicBezTo>
                  <a:cubicBezTo>
                    <a:pt x="55" y="271"/>
                    <a:pt x="63" y="264"/>
                    <a:pt x="63" y="25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1" y="263"/>
                    <a:pt x="78" y="270"/>
                    <a:pt x="86" y="271"/>
                  </a:cubicBezTo>
                  <a:cubicBezTo>
                    <a:pt x="96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4" y="136"/>
                    <a:pt x="121" y="136"/>
                  </a:cubicBezTo>
                  <a:cubicBezTo>
                    <a:pt x="128" y="136"/>
                    <a:pt x="134" y="130"/>
                    <a:pt x="134" y="1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11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0E0EB56-9D54-BB4D-A0B1-E43319F77CD9}"/>
              </a:ext>
            </a:extLst>
          </p:cNvPr>
          <p:cNvGrpSpPr/>
          <p:nvPr/>
        </p:nvGrpSpPr>
        <p:grpSpPr>
          <a:xfrm>
            <a:off x="2398713" y="4438650"/>
            <a:ext cx="612775" cy="1539875"/>
            <a:chOff x="2398713" y="4438650"/>
            <a:chExt cx="612775" cy="1539875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582863" y="4438650"/>
              <a:ext cx="258763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398713" y="4729163"/>
              <a:ext cx="612775" cy="1249362"/>
            </a:xfrm>
            <a:custGeom>
              <a:avLst/>
              <a:gdLst>
                <a:gd name="T0" fmla="*/ 111 w 133"/>
                <a:gd name="T1" fmla="*/ 0 h 271"/>
                <a:gd name="T2" fmla="*/ 109 w 133"/>
                <a:gd name="T3" fmla="*/ 0 h 271"/>
                <a:gd name="T4" fmla="*/ 103 w 133"/>
                <a:gd name="T5" fmla="*/ 0 h 271"/>
                <a:gd name="T6" fmla="*/ 71 w 133"/>
                <a:gd name="T7" fmla="*/ 0 h 271"/>
                <a:gd name="T8" fmla="*/ 69 w 133"/>
                <a:gd name="T9" fmla="*/ 0 h 271"/>
                <a:gd name="T10" fmla="*/ 67 w 133"/>
                <a:gd name="T11" fmla="*/ 0 h 271"/>
                <a:gd name="T12" fmla="*/ 63 w 133"/>
                <a:gd name="T13" fmla="*/ 0 h 271"/>
                <a:gd name="T14" fmla="*/ 30 w 133"/>
                <a:gd name="T15" fmla="*/ 0 h 271"/>
                <a:gd name="T16" fmla="*/ 24 w 133"/>
                <a:gd name="T17" fmla="*/ 0 h 271"/>
                <a:gd name="T18" fmla="*/ 23 w 133"/>
                <a:gd name="T19" fmla="*/ 0 h 271"/>
                <a:gd name="T20" fmla="*/ 0 w 133"/>
                <a:gd name="T21" fmla="*/ 23 h 271"/>
                <a:gd name="T22" fmla="*/ 0 w 133"/>
                <a:gd name="T23" fmla="*/ 123 h 271"/>
                <a:gd name="T24" fmla="*/ 12 w 133"/>
                <a:gd name="T25" fmla="*/ 136 h 271"/>
                <a:gd name="T26" fmla="*/ 25 w 133"/>
                <a:gd name="T27" fmla="*/ 123 h 271"/>
                <a:gd name="T28" fmla="*/ 25 w 133"/>
                <a:gd name="T29" fmla="*/ 48 h 271"/>
                <a:gd name="T30" fmla="*/ 28 w 133"/>
                <a:gd name="T31" fmla="*/ 46 h 271"/>
                <a:gd name="T32" fmla="*/ 28 w 133"/>
                <a:gd name="T33" fmla="*/ 46 h 271"/>
                <a:gd name="T34" fmla="*/ 30 w 133"/>
                <a:gd name="T35" fmla="*/ 48 h 271"/>
                <a:gd name="T36" fmla="*/ 30 w 133"/>
                <a:gd name="T37" fmla="*/ 254 h 271"/>
                <a:gd name="T38" fmla="*/ 46 w 133"/>
                <a:gd name="T39" fmla="*/ 271 h 271"/>
                <a:gd name="T40" fmla="*/ 63 w 133"/>
                <a:gd name="T41" fmla="*/ 255 h 271"/>
                <a:gd name="T42" fmla="*/ 63 w 133"/>
                <a:gd name="T43" fmla="*/ 152 h 271"/>
                <a:gd name="T44" fmla="*/ 67 w 133"/>
                <a:gd name="T45" fmla="*/ 152 h 271"/>
                <a:gd name="T46" fmla="*/ 69 w 133"/>
                <a:gd name="T47" fmla="*/ 152 h 271"/>
                <a:gd name="T48" fmla="*/ 71 w 133"/>
                <a:gd name="T49" fmla="*/ 152 h 271"/>
                <a:gd name="T50" fmla="*/ 71 w 133"/>
                <a:gd name="T51" fmla="*/ 254 h 271"/>
                <a:gd name="T52" fmla="*/ 86 w 133"/>
                <a:gd name="T53" fmla="*/ 271 h 271"/>
                <a:gd name="T54" fmla="*/ 103 w 133"/>
                <a:gd name="T55" fmla="*/ 255 h 271"/>
                <a:gd name="T56" fmla="*/ 103 w 133"/>
                <a:gd name="T57" fmla="*/ 48 h 271"/>
                <a:gd name="T58" fmla="*/ 105 w 133"/>
                <a:gd name="T59" fmla="*/ 46 h 271"/>
                <a:gd name="T60" fmla="*/ 105 w 133"/>
                <a:gd name="T61" fmla="*/ 46 h 271"/>
                <a:gd name="T62" fmla="*/ 108 w 133"/>
                <a:gd name="T63" fmla="*/ 48 h 271"/>
                <a:gd name="T64" fmla="*/ 108 w 133"/>
                <a:gd name="T65" fmla="*/ 123 h 271"/>
                <a:gd name="T66" fmla="*/ 120 w 133"/>
                <a:gd name="T67" fmla="*/ 136 h 271"/>
                <a:gd name="T68" fmla="*/ 133 w 133"/>
                <a:gd name="T69" fmla="*/ 123 h 271"/>
                <a:gd name="T70" fmla="*/ 133 w 133"/>
                <a:gd name="T71" fmla="*/ 23 h 271"/>
                <a:gd name="T72" fmla="*/ 111 w 133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1">
                  <a:moveTo>
                    <a:pt x="111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5" y="136"/>
                    <a:pt x="12" y="136"/>
                  </a:cubicBezTo>
                  <a:cubicBezTo>
                    <a:pt x="19" y="136"/>
                    <a:pt x="25" y="130"/>
                    <a:pt x="25" y="12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6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30" y="47"/>
                    <a:pt x="30" y="4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63"/>
                    <a:pt x="37" y="270"/>
                    <a:pt x="46" y="271"/>
                  </a:cubicBezTo>
                  <a:cubicBezTo>
                    <a:pt x="55" y="271"/>
                    <a:pt x="63" y="264"/>
                    <a:pt x="63" y="25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1" y="263"/>
                    <a:pt x="77" y="270"/>
                    <a:pt x="86" y="271"/>
                  </a:cubicBezTo>
                  <a:cubicBezTo>
                    <a:pt x="95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3" y="136"/>
                    <a:pt x="120" y="136"/>
                  </a:cubicBezTo>
                  <a:cubicBezTo>
                    <a:pt x="128" y="136"/>
                    <a:pt x="133" y="130"/>
                    <a:pt x="133" y="1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1"/>
                    <a:pt x="123" y="0"/>
                    <a:pt x="11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9A8E02D-2A17-F54B-8BC1-2913381A3DBD}"/>
              </a:ext>
            </a:extLst>
          </p:cNvPr>
          <p:cNvGrpSpPr/>
          <p:nvPr/>
        </p:nvGrpSpPr>
        <p:grpSpPr>
          <a:xfrm>
            <a:off x="3319463" y="4438650"/>
            <a:ext cx="612775" cy="1539875"/>
            <a:chOff x="3319463" y="4438650"/>
            <a:chExt cx="612775" cy="1539875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03613" y="4438650"/>
              <a:ext cx="258763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319463" y="4729163"/>
              <a:ext cx="612775" cy="1249362"/>
            </a:xfrm>
            <a:custGeom>
              <a:avLst/>
              <a:gdLst>
                <a:gd name="T0" fmla="*/ 110 w 133"/>
                <a:gd name="T1" fmla="*/ 0 h 271"/>
                <a:gd name="T2" fmla="*/ 108 w 133"/>
                <a:gd name="T3" fmla="*/ 0 h 271"/>
                <a:gd name="T4" fmla="*/ 103 w 133"/>
                <a:gd name="T5" fmla="*/ 0 h 271"/>
                <a:gd name="T6" fmla="*/ 70 w 133"/>
                <a:gd name="T7" fmla="*/ 0 h 271"/>
                <a:gd name="T8" fmla="*/ 69 w 133"/>
                <a:gd name="T9" fmla="*/ 0 h 271"/>
                <a:gd name="T10" fmla="*/ 67 w 133"/>
                <a:gd name="T11" fmla="*/ 0 h 271"/>
                <a:gd name="T12" fmla="*/ 62 w 133"/>
                <a:gd name="T13" fmla="*/ 0 h 271"/>
                <a:gd name="T14" fmla="*/ 30 w 133"/>
                <a:gd name="T15" fmla="*/ 0 h 271"/>
                <a:gd name="T16" fmla="*/ 24 w 133"/>
                <a:gd name="T17" fmla="*/ 0 h 271"/>
                <a:gd name="T18" fmla="*/ 22 w 133"/>
                <a:gd name="T19" fmla="*/ 0 h 271"/>
                <a:gd name="T20" fmla="*/ 0 w 133"/>
                <a:gd name="T21" fmla="*/ 23 h 271"/>
                <a:gd name="T22" fmla="*/ 0 w 133"/>
                <a:gd name="T23" fmla="*/ 123 h 271"/>
                <a:gd name="T24" fmla="*/ 12 w 133"/>
                <a:gd name="T25" fmla="*/ 136 h 271"/>
                <a:gd name="T26" fmla="*/ 25 w 133"/>
                <a:gd name="T27" fmla="*/ 123 h 271"/>
                <a:gd name="T28" fmla="*/ 25 w 133"/>
                <a:gd name="T29" fmla="*/ 48 h 271"/>
                <a:gd name="T30" fmla="*/ 27 w 133"/>
                <a:gd name="T31" fmla="*/ 46 h 271"/>
                <a:gd name="T32" fmla="*/ 27 w 133"/>
                <a:gd name="T33" fmla="*/ 46 h 271"/>
                <a:gd name="T34" fmla="*/ 30 w 133"/>
                <a:gd name="T35" fmla="*/ 48 h 271"/>
                <a:gd name="T36" fmla="*/ 30 w 133"/>
                <a:gd name="T37" fmla="*/ 254 h 271"/>
                <a:gd name="T38" fmla="*/ 45 w 133"/>
                <a:gd name="T39" fmla="*/ 271 h 271"/>
                <a:gd name="T40" fmla="*/ 62 w 133"/>
                <a:gd name="T41" fmla="*/ 255 h 271"/>
                <a:gd name="T42" fmla="*/ 62 w 133"/>
                <a:gd name="T43" fmla="*/ 152 h 271"/>
                <a:gd name="T44" fmla="*/ 67 w 133"/>
                <a:gd name="T45" fmla="*/ 152 h 271"/>
                <a:gd name="T46" fmla="*/ 69 w 133"/>
                <a:gd name="T47" fmla="*/ 152 h 271"/>
                <a:gd name="T48" fmla="*/ 70 w 133"/>
                <a:gd name="T49" fmla="*/ 152 h 271"/>
                <a:gd name="T50" fmla="*/ 70 w 133"/>
                <a:gd name="T51" fmla="*/ 254 h 271"/>
                <a:gd name="T52" fmla="*/ 86 w 133"/>
                <a:gd name="T53" fmla="*/ 271 h 271"/>
                <a:gd name="T54" fmla="*/ 103 w 133"/>
                <a:gd name="T55" fmla="*/ 255 h 271"/>
                <a:gd name="T56" fmla="*/ 103 w 133"/>
                <a:gd name="T57" fmla="*/ 48 h 271"/>
                <a:gd name="T58" fmla="*/ 105 w 133"/>
                <a:gd name="T59" fmla="*/ 46 h 271"/>
                <a:gd name="T60" fmla="*/ 105 w 133"/>
                <a:gd name="T61" fmla="*/ 46 h 271"/>
                <a:gd name="T62" fmla="*/ 108 w 133"/>
                <a:gd name="T63" fmla="*/ 48 h 271"/>
                <a:gd name="T64" fmla="*/ 108 w 133"/>
                <a:gd name="T65" fmla="*/ 123 h 271"/>
                <a:gd name="T66" fmla="*/ 120 w 133"/>
                <a:gd name="T67" fmla="*/ 136 h 271"/>
                <a:gd name="T68" fmla="*/ 133 w 133"/>
                <a:gd name="T69" fmla="*/ 123 h 271"/>
                <a:gd name="T70" fmla="*/ 133 w 133"/>
                <a:gd name="T71" fmla="*/ 23 h 271"/>
                <a:gd name="T72" fmla="*/ 110 w 133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1">
                  <a:moveTo>
                    <a:pt x="11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5" y="136"/>
                    <a:pt x="12" y="136"/>
                  </a:cubicBezTo>
                  <a:cubicBezTo>
                    <a:pt x="19" y="136"/>
                    <a:pt x="25" y="130"/>
                    <a:pt x="25" y="12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6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9" y="46"/>
                    <a:pt x="30" y="47"/>
                    <a:pt x="30" y="4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63"/>
                    <a:pt x="37" y="270"/>
                    <a:pt x="45" y="271"/>
                  </a:cubicBezTo>
                  <a:cubicBezTo>
                    <a:pt x="55" y="271"/>
                    <a:pt x="62" y="264"/>
                    <a:pt x="62" y="255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63"/>
                    <a:pt x="77" y="270"/>
                    <a:pt x="86" y="271"/>
                  </a:cubicBezTo>
                  <a:cubicBezTo>
                    <a:pt x="95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6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3" y="136"/>
                    <a:pt x="120" y="136"/>
                  </a:cubicBezTo>
                  <a:cubicBezTo>
                    <a:pt x="127" y="136"/>
                    <a:pt x="133" y="130"/>
                    <a:pt x="133" y="1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1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C3CA1D-CE16-E947-8A62-2966CFE8517D}"/>
              </a:ext>
            </a:extLst>
          </p:cNvPr>
          <p:cNvGrpSpPr/>
          <p:nvPr/>
        </p:nvGrpSpPr>
        <p:grpSpPr>
          <a:xfrm>
            <a:off x="4235450" y="4438650"/>
            <a:ext cx="617538" cy="1539875"/>
            <a:chOff x="4235450" y="4438650"/>
            <a:chExt cx="617538" cy="153987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19600" y="4438650"/>
              <a:ext cx="263525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235450" y="4729163"/>
              <a:ext cx="617538" cy="1249362"/>
            </a:xfrm>
            <a:custGeom>
              <a:avLst/>
              <a:gdLst>
                <a:gd name="T0" fmla="*/ 111 w 134"/>
                <a:gd name="T1" fmla="*/ 0 h 271"/>
                <a:gd name="T2" fmla="*/ 109 w 134"/>
                <a:gd name="T3" fmla="*/ 0 h 271"/>
                <a:gd name="T4" fmla="*/ 103 w 134"/>
                <a:gd name="T5" fmla="*/ 0 h 271"/>
                <a:gd name="T6" fmla="*/ 71 w 134"/>
                <a:gd name="T7" fmla="*/ 0 h 271"/>
                <a:gd name="T8" fmla="*/ 69 w 134"/>
                <a:gd name="T9" fmla="*/ 0 h 271"/>
                <a:gd name="T10" fmla="*/ 68 w 134"/>
                <a:gd name="T11" fmla="*/ 0 h 271"/>
                <a:gd name="T12" fmla="*/ 63 w 134"/>
                <a:gd name="T13" fmla="*/ 0 h 271"/>
                <a:gd name="T14" fmla="*/ 31 w 134"/>
                <a:gd name="T15" fmla="*/ 0 h 271"/>
                <a:gd name="T16" fmla="*/ 25 w 134"/>
                <a:gd name="T17" fmla="*/ 0 h 271"/>
                <a:gd name="T18" fmla="*/ 23 w 134"/>
                <a:gd name="T19" fmla="*/ 0 h 271"/>
                <a:gd name="T20" fmla="*/ 0 w 134"/>
                <a:gd name="T21" fmla="*/ 23 h 271"/>
                <a:gd name="T22" fmla="*/ 0 w 134"/>
                <a:gd name="T23" fmla="*/ 123 h 271"/>
                <a:gd name="T24" fmla="*/ 13 w 134"/>
                <a:gd name="T25" fmla="*/ 136 h 271"/>
                <a:gd name="T26" fmla="*/ 26 w 134"/>
                <a:gd name="T27" fmla="*/ 123 h 271"/>
                <a:gd name="T28" fmla="*/ 26 w 134"/>
                <a:gd name="T29" fmla="*/ 48 h 271"/>
                <a:gd name="T30" fmla="*/ 28 w 134"/>
                <a:gd name="T31" fmla="*/ 46 h 271"/>
                <a:gd name="T32" fmla="*/ 28 w 134"/>
                <a:gd name="T33" fmla="*/ 46 h 271"/>
                <a:gd name="T34" fmla="*/ 31 w 134"/>
                <a:gd name="T35" fmla="*/ 48 h 271"/>
                <a:gd name="T36" fmla="*/ 31 w 134"/>
                <a:gd name="T37" fmla="*/ 254 h 271"/>
                <a:gd name="T38" fmla="*/ 46 w 134"/>
                <a:gd name="T39" fmla="*/ 271 h 271"/>
                <a:gd name="T40" fmla="*/ 63 w 134"/>
                <a:gd name="T41" fmla="*/ 255 h 271"/>
                <a:gd name="T42" fmla="*/ 63 w 134"/>
                <a:gd name="T43" fmla="*/ 152 h 271"/>
                <a:gd name="T44" fmla="*/ 68 w 134"/>
                <a:gd name="T45" fmla="*/ 152 h 271"/>
                <a:gd name="T46" fmla="*/ 69 w 134"/>
                <a:gd name="T47" fmla="*/ 152 h 271"/>
                <a:gd name="T48" fmla="*/ 71 w 134"/>
                <a:gd name="T49" fmla="*/ 152 h 271"/>
                <a:gd name="T50" fmla="*/ 71 w 134"/>
                <a:gd name="T51" fmla="*/ 254 h 271"/>
                <a:gd name="T52" fmla="*/ 86 w 134"/>
                <a:gd name="T53" fmla="*/ 271 h 271"/>
                <a:gd name="T54" fmla="*/ 103 w 134"/>
                <a:gd name="T55" fmla="*/ 255 h 271"/>
                <a:gd name="T56" fmla="*/ 103 w 134"/>
                <a:gd name="T57" fmla="*/ 48 h 271"/>
                <a:gd name="T58" fmla="*/ 106 w 134"/>
                <a:gd name="T59" fmla="*/ 46 h 271"/>
                <a:gd name="T60" fmla="*/ 106 w 134"/>
                <a:gd name="T61" fmla="*/ 46 h 271"/>
                <a:gd name="T62" fmla="*/ 108 w 134"/>
                <a:gd name="T63" fmla="*/ 48 h 271"/>
                <a:gd name="T64" fmla="*/ 108 w 134"/>
                <a:gd name="T65" fmla="*/ 123 h 271"/>
                <a:gd name="T66" fmla="*/ 121 w 134"/>
                <a:gd name="T67" fmla="*/ 136 h 271"/>
                <a:gd name="T68" fmla="*/ 134 w 134"/>
                <a:gd name="T69" fmla="*/ 123 h 271"/>
                <a:gd name="T70" fmla="*/ 134 w 134"/>
                <a:gd name="T71" fmla="*/ 23 h 271"/>
                <a:gd name="T72" fmla="*/ 111 w 134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271">
                  <a:moveTo>
                    <a:pt x="111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6" y="136"/>
                    <a:pt x="13" y="136"/>
                  </a:cubicBezTo>
                  <a:cubicBezTo>
                    <a:pt x="20" y="136"/>
                    <a:pt x="26" y="130"/>
                    <a:pt x="26" y="12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7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31" y="47"/>
                    <a:pt x="31" y="48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31" y="263"/>
                    <a:pt x="37" y="270"/>
                    <a:pt x="46" y="271"/>
                  </a:cubicBezTo>
                  <a:cubicBezTo>
                    <a:pt x="55" y="271"/>
                    <a:pt x="63" y="264"/>
                    <a:pt x="63" y="25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1" y="263"/>
                    <a:pt x="78" y="270"/>
                    <a:pt x="86" y="271"/>
                  </a:cubicBezTo>
                  <a:cubicBezTo>
                    <a:pt x="96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7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4" y="136"/>
                    <a:pt x="121" y="136"/>
                  </a:cubicBezTo>
                  <a:cubicBezTo>
                    <a:pt x="128" y="136"/>
                    <a:pt x="134" y="130"/>
                    <a:pt x="134" y="1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11"/>
                    <a:pt x="123" y="0"/>
                    <a:pt x="11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497286-1F7C-6349-A8F3-4A5D5E2DF5A4}"/>
              </a:ext>
            </a:extLst>
          </p:cNvPr>
          <p:cNvGrpSpPr/>
          <p:nvPr/>
        </p:nvGrpSpPr>
        <p:grpSpPr>
          <a:xfrm>
            <a:off x="5156200" y="4438650"/>
            <a:ext cx="612775" cy="1539875"/>
            <a:chOff x="5156200" y="4438650"/>
            <a:chExt cx="612775" cy="1539875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40350" y="4438650"/>
              <a:ext cx="258763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56200" y="4729163"/>
              <a:ext cx="612775" cy="1249362"/>
            </a:xfrm>
            <a:custGeom>
              <a:avLst/>
              <a:gdLst>
                <a:gd name="T0" fmla="*/ 111 w 133"/>
                <a:gd name="T1" fmla="*/ 0 h 271"/>
                <a:gd name="T2" fmla="*/ 109 w 133"/>
                <a:gd name="T3" fmla="*/ 0 h 271"/>
                <a:gd name="T4" fmla="*/ 103 w 133"/>
                <a:gd name="T5" fmla="*/ 0 h 271"/>
                <a:gd name="T6" fmla="*/ 70 w 133"/>
                <a:gd name="T7" fmla="*/ 0 h 271"/>
                <a:gd name="T8" fmla="*/ 69 w 133"/>
                <a:gd name="T9" fmla="*/ 0 h 271"/>
                <a:gd name="T10" fmla="*/ 67 w 133"/>
                <a:gd name="T11" fmla="*/ 0 h 271"/>
                <a:gd name="T12" fmla="*/ 63 w 133"/>
                <a:gd name="T13" fmla="*/ 0 h 271"/>
                <a:gd name="T14" fmla="*/ 30 w 133"/>
                <a:gd name="T15" fmla="*/ 0 h 271"/>
                <a:gd name="T16" fmla="*/ 24 w 133"/>
                <a:gd name="T17" fmla="*/ 0 h 271"/>
                <a:gd name="T18" fmla="*/ 23 w 133"/>
                <a:gd name="T19" fmla="*/ 0 h 271"/>
                <a:gd name="T20" fmla="*/ 0 w 133"/>
                <a:gd name="T21" fmla="*/ 23 h 271"/>
                <a:gd name="T22" fmla="*/ 0 w 133"/>
                <a:gd name="T23" fmla="*/ 123 h 271"/>
                <a:gd name="T24" fmla="*/ 12 w 133"/>
                <a:gd name="T25" fmla="*/ 136 h 271"/>
                <a:gd name="T26" fmla="*/ 25 w 133"/>
                <a:gd name="T27" fmla="*/ 123 h 271"/>
                <a:gd name="T28" fmla="*/ 25 w 133"/>
                <a:gd name="T29" fmla="*/ 48 h 271"/>
                <a:gd name="T30" fmla="*/ 28 w 133"/>
                <a:gd name="T31" fmla="*/ 46 h 271"/>
                <a:gd name="T32" fmla="*/ 28 w 133"/>
                <a:gd name="T33" fmla="*/ 46 h 271"/>
                <a:gd name="T34" fmla="*/ 30 w 133"/>
                <a:gd name="T35" fmla="*/ 48 h 271"/>
                <a:gd name="T36" fmla="*/ 30 w 133"/>
                <a:gd name="T37" fmla="*/ 254 h 271"/>
                <a:gd name="T38" fmla="*/ 46 w 133"/>
                <a:gd name="T39" fmla="*/ 271 h 271"/>
                <a:gd name="T40" fmla="*/ 63 w 133"/>
                <a:gd name="T41" fmla="*/ 255 h 271"/>
                <a:gd name="T42" fmla="*/ 63 w 133"/>
                <a:gd name="T43" fmla="*/ 152 h 271"/>
                <a:gd name="T44" fmla="*/ 67 w 133"/>
                <a:gd name="T45" fmla="*/ 152 h 271"/>
                <a:gd name="T46" fmla="*/ 69 w 133"/>
                <a:gd name="T47" fmla="*/ 152 h 271"/>
                <a:gd name="T48" fmla="*/ 70 w 133"/>
                <a:gd name="T49" fmla="*/ 152 h 271"/>
                <a:gd name="T50" fmla="*/ 70 w 133"/>
                <a:gd name="T51" fmla="*/ 254 h 271"/>
                <a:gd name="T52" fmla="*/ 86 w 133"/>
                <a:gd name="T53" fmla="*/ 271 h 271"/>
                <a:gd name="T54" fmla="*/ 103 w 133"/>
                <a:gd name="T55" fmla="*/ 255 h 271"/>
                <a:gd name="T56" fmla="*/ 103 w 133"/>
                <a:gd name="T57" fmla="*/ 48 h 271"/>
                <a:gd name="T58" fmla="*/ 105 w 133"/>
                <a:gd name="T59" fmla="*/ 46 h 271"/>
                <a:gd name="T60" fmla="*/ 105 w 133"/>
                <a:gd name="T61" fmla="*/ 46 h 271"/>
                <a:gd name="T62" fmla="*/ 108 w 133"/>
                <a:gd name="T63" fmla="*/ 48 h 271"/>
                <a:gd name="T64" fmla="*/ 108 w 133"/>
                <a:gd name="T65" fmla="*/ 123 h 271"/>
                <a:gd name="T66" fmla="*/ 120 w 133"/>
                <a:gd name="T67" fmla="*/ 136 h 271"/>
                <a:gd name="T68" fmla="*/ 133 w 133"/>
                <a:gd name="T69" fmla="*/ 123 h 271"/>
                <a:gd name="T70" fmla="*/ 133 w 133"/>
                <a:gd name="T71" fmla="*/ 23 h 271"/>
                <a:gd name="T72" fmla="*/ 111 w 133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1">
                  <a:moveTo>
                    <a:pt x="111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5" y="136"/>
                    <a:pt x="12" y="136"/>
                  </a:cubicBezTo>
                  <a:cubicBezTo>
                    <a:pt x="19" y="136"/>
                    <a:pt x="25" y="130"/>
                    <a:pt x="25" y="12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6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30" y="47"/>
                    <a:pt x="30" y="4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63"/>
                    <a:pt x="37" y="270"/>
                    <a:pt x="46" y="271"/>
                  </a:cubicBezTo>
                  <a:cubicBezTo>
                    <a:pt x="55" y="271"/>
                    <a:pt x="63" y="264"/>
                    <a:pt x="63" y="25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63"/>
                    <a:pt x="77" y="270"/>
                    <a:pt x="86" y="271"/>
                  </a:cubicBezTo>
                  <a:cubicBezTo>
                    <a:pt x="95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3" y="136"/>
                    <a:pt x="120" y="136"/>
                  </a:cubicBezTo>
                  <a:cubicBezTo>
                    <a:pt x="128" y="136"/>
                    <a:pt x="133" y="130"/>
                    <a:pt x="133" y="1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1"/>
                    <a:pt x="123" y="0"/>
                    <a:pt x="11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8A5B678-F2C9-0943-84EE-7E897DF308A7}"/>
              </a:ext>
            </a:extLst>
          </p:cNvPr>
          <p:cNvGrpSpPr/>
          <p:nvPr/>
        </p:nvGrpSpPr>
        <p:grpSpPr>
          <a:xfrm>
            <a:off x="6076950" y="4438650"/>
            <a:ext cx="612775" cy="1539875"/>
            <a:chOff x="6076950" y="4438650"/>
            <a:chExt cx="612775" cy="1539875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256338" y="4438650"/>
              <a:ext cx="263525" cy="263525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076950" y="4729163"/>
              <a:ext cx="612775" cy="1249362"/>
            </a:xfrm>
            <a:custGeom>
              <a:avLst/>
              <a:gdLst>
                <a:gd name="T0" fmla="*/ 110 w 133"/>
                <a:gd name="T1" fmla="*/ 0 h 271"/>
                <a:gd name="T2" fmla="*/ 108 w 133"/>
                <a:gd name="T3" fmla="*/ 0 h 271"/>
                <a:gd name="T4" fmla="*/ 103 w 133"/>
                <a:gd name="T5" fmla="*/ 0 h 271"/>
                <a:gd name="T6" fmla="*/ 70 w 133"/>
                <a:gd name="T7" fmla="*/ 0 h 271"/>
                <a:gd name="T8" fmla="*/ 69 w 133"/>
                <a:gd name="T9" fmla="*/ 0 h 271"/>
                <a:gd name="T10" fmla="*/ 67 w 133"/>
                <a:gd name="T11" fmla="*/ 0 h 271"/>
                <a:gd name="T12" fmla="*/ 62 w 133"/>
                <a:gd name="T13" fmla="*/ 0 h 271"/>
                <a:gd name="T14" fmla="*/ 30 w 133"/>
                <a:gd name="T15" fmla="*/ 0 h 271"/>
                <a:gd name="T16" fmla="*/ 24 w 133"/>
                <a:gd name="T17" fmla="*/ 0 h 271"/>
                <a:gd name="T18" fmla="*/ 22 w 133"/>
                <a:gd name="T19" fmla="*/ 0 h 271"/>
                <a:gd name="T20" fmla="*/ 0 w 133"/>
                <a:gd name="T21" fmla="*/ 23 h 271"/>
                <a:gd name="T22" fmla="*/ 0 w 133"/>
                <a:gd name="T23" fmla="*/ 123 h 271"/>
                <a:gd name="T24" fmla="*/ 12 w 133"/>
                <a:gd name="T25" fmla="*/ 136 h 271"/>
                <a:gd name="T26" fmla="*/ 25 w 133"/>
                <a:gd name="T27" fmla="*/ 123 h 271"/>
                <a:gd name="T28" fmla="*/ 25 w 133"/>
                <a:gd name="T29" fmla="*/ 48 h 271"/>
                <a:gd name="T30" fmla="*/ 27 w 133"/>
                <a:gd name="T31" fmla="*/ 46 h 271"/>
                <a:gd name="T32" fmla="*/ 27 w 133"/>
                <a:gd name="T33" fmla="*/ 46 h 271"/>
                <a:gd name="T34" fmla="*/ 30 w 133"/>
                <a:gd name="T35" fmla="*/ 48 h 271"/>
                <a:gd name="T36" fmla="*/ 30 w 133"/>
                <a:gd name="T37" fmla="*/ 254 h 271"/>
                <a:gd name="T38" fmla="*/ 45 w 133"/>
                <a:gd name="T39" fmla="*/ 271 h 271"/>
                <a:gd name="T40" fmla="*/ 62 w 133"/>
                <a:gd name="T41" fmla="*/ 255 h 271"/>
                <a:gd name="T42" fmla="*/ 62 w 133"/>
                <a:gd name="T43" fmla="*/ 152 h 271"/>
                <a:gd name="T44" fmla="*/ 67 w 133"/>
                <a:gd name="T45" fmla="*/ 152 h 271"/>
                <a:gd name="T46" fmla="*/ 69 w 133"/>
                <a:gd name="T47" fmla="*/ 152 h 271"/>
                <a:gd name="T48" fmla="*/ 70 w 133"/>
                <a:gd name="T49" fmla="*/ 152 h 271"/>
                <a:gd name="T50" fmla="*/ 70 w 133"/>
                <a:gd name="T51" fmla="*/ 254 h 271"/>
                <a:gd name="T52" fmla="*/ 86 w 133"/>
                <a:gd name="T53" fmla="*/ 271 h 271"/>
                <a:gd name="T54" fmla="*/ 103 w 133"/>
                <a:gd name="T55" fmla="*/ 255 h 271"/>
                <a:gd name="T56" fmla="*/ 103 w 133"/>
                <a:gd name="T57" fmla="*/ 48 h 271"/>
                <a:gd name="T58" fmla="*/ 105 w 133"/>
                <a:gd name="T59" fmla="*/ 46 h 271"/>
                <a:gd name="T60" fmla="*/ 105 w 133"/>
                <a:gd name="T61" fmla="*/ 46 h 271"/>
                <a:gd name="T62" fmla="*/ 108 w 133"/>
                <a:gd name="T63" fmla="*/ 48 h 271"/>
                <a:gd name="T64" fmla="*/ 108 w 133"/>
                <a:gd name="T65" fmla="*/ 123 h 271"/>
                <a:gd name="T66" fmla="*/ 120 w 133"/>
                <a:gd name="T67" fmla="*/ 136 h 271"/>
                <a:gd name="T68" fmla="*/ 133 w 133"/>
                <a:gd name="T69" fmla="*/ 123 h 271"/>
                <a:gd name="T70" fmla="*/ 133 w 133"/>
                <a:gd name="T71" fmla="*/ 23 h 271"/>
                <a:gd name="T72" fmla="*/ 110 w 133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271">
                  <a:moveTo>
                    <a:pt x="11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0"/>
                    <a:pt x="5" y="136"/>
                    <a:pt x="12" y="136"/>
                  </a:cubicBezTo>
                  <a:cubicBezTo>
                    <a:pt x="19" y="136"/>
                    <a:pt x="25" y="130"/>
                    <a:pt x="25" y="12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6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9" y="46"/>
                    <a:pt x="30" y="47"/>
                    <a:pt x="30" y="4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263"/>
                    <a:pt x="37" y="270"/>
                    <a:pt x="45" y="271"/>
                  </a:cubicBezTo>
                  <a:cubicBezTo>
                    <a:pt x="55" y="271"/>
                    <a:pt x="62" y="264"/>
                    <a:pt x="62" y="255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254"/>
                    <a:pt x="70" y="254"/>
                    <a:pt x="70" y="254"/>
                  </a:cubicBezTo>
                  <a:cubicBezTo>
                    <a:pt x="70" y="263"/>
                    <a:pt x="77" y="270"/>
                    <a:pt x="86" y="271"/>
                  </a:cubicBezTo>
                  <a:cubicBezTo>
                    <a:pt x="95" y="271"/>
                    <a:pt x="103" y="264"/>
                    <a:pt x="103" y="255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4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6" y="46"/>
                    <a:pt x="108" y="47"/>
                    <a:pt x="108" y="48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30"/>
                    <a:pt x="113" y="136"/>
                    <a:pt x="120" y="136"/>
                  </a:cubicBezTo>
                  <a:cubicBezTo>
                    <a:pt x="127" y="136"/>
                    <a:pt x="133" y="130"/>
                    <a:pt x="133" y="1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1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54CDE8F-7A3F-2549-8839-30A9E6142A79}"/>
              </a:ext>
            </a:extLst>
          </p:cNvPr>
          <p:cNvGrpSpPr/>
          <p:nvPr/>
        </p:nvGrpSpPr>
        <p:grpSpPr>
          <a:xfrm>
            <a:off x="7915275" y="4438650"/>
            <a:ext cx="823913" cy="1539875"/>
            <a:chOff x="7915275" y="4438650"/>
            <a:chExt cx="823913" cy="1539875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915275" y="4729163"/>
              <a:ext cx="823913" cy="1249362"/>
            </a:xfrm>
            <a:custGeom>
              <a:avLst/>
              <a:gdLst>
                <a:gd name="T0" fmla="*/ 176 w 179"/>
                <a:gd name="T1" fmla="*/ 106 h 271"/>
                <a:gd name="T2" fmla="*/ 145 w 179"/>
                <a:gd name="T3" fmla="*/ 14 h 271"/>
                <a:gd name="T4" fmla="*/ 126 w 179"/>
                <a:gd name="T5" fmla="*/ 0 h 271"/>
                <a:gd name="T6" fmla="*/ 89 w 179"/>
                <a:gd name="T7" fmla="*/ 0 h 271"/>
                <a:gd name="T8" fmla="*/ 53 w 179"/>
                <a:gd name="T9" fmla="*/ 0 h 271"/>
                <a:gd name="T10" fmla="*/ 34 w 179"/>
                <a:gd name="T11" fmla="*/ 14 h 271"/>
                <a:gd name="T12" fmla="*/ 3 w 179"/>
                <a:gd name="T13" fmla="*/ 106 h 271"/>
                <a:gd name="T14" fmla="*/ 15 w 179"/>
                <a:gd name="T15" fmla="*/ 123 h 271"/>
                <a:gd name="T16" fmla="*/ 15 w 179"/>
                <a:gd name="T17" fmla="*/ 123 h 271"/>
                <a:gd name="T18" fmla="*/ 27 w 179"/>
                <a:gd name="T19" fmla="*/ 114 h 271"/>
                <a:gd name="T20" fmla="*/ 50 w 179"/>
                <a:gd name="T21" fmla="*/ 44 h 271"/>
                <a:gd name="T22" fmla="*/ 53 w 179"/>
                <a:gd name="T23" fmla="*/ 42 h 271"/>
                <a:gd name="T24" fmla="*/ 53 w 179"/>
                <a:gd name="T25" fmla="*/ 42 h 271"/>
                <a:gd name="T26" fmla="*/ 55 w 179"/>
                <a:gd name="T27" fmla="*/ 46 h 271"/>
                <a:gd name="T28" fmla="*/ 27 w 179"/>
                <a:gd name="T29" fmla="*/ 142 h 271"/>
                <a:gd name="T30" fmla="*/ 34 w 179"/>
                <a:gd name="T31" fmla="*/ 151 h 271"/>
                <a:gd name="T32" fmla="*/ 52 w 179"/>
                <a:gd name="T33" fmla="*/ 151 h 271"/>
                <a:gd name="T34" fmla="*/ 52 w 179"/>
                <a:gd name="T35" fmla="*/ 255 h 271"/>
                <a:gd name="T36" fmla="*/ 68 w 179"/>
                <a:gd name="T37" fmla="*/ 271 h 271"/>
                <a:gd name="T38" fmla="*/ 68 w 179"/>
                <a:gd name="T39" fmla="*/ 271 h 271"/>
                <a:gd name="T40" fmla="*/ 83 w 179"/>
                <a:gd name="T41" fmla="*/ 255 h 271"/>
                <a:gd name="T42" fmla="*/ 83 w 179"/>
                <a:gd name="T43" fmla="*/ 152 h 271"/>
                <a:gd name="T44" fmla="*/ 89 w 179"/>
                <a:gd name="T45" fmla="*/ 152 h 271"/>
                <a:gd name="T46" fmla="*/ 95 w 179"/>
                <a:gd name="T47" fmla="*/ 152 h 271"/>
                <a:gd name="T48" fmla="*/ 95 w 179"/>
                <a:gd name="T49" fmla="*/ 255 h 271"/>
                <a:gd name="T50" fmla="*/ 111 w 179"/>
                <a:gd name="T51" fmla="*/ 271 h 271"/>
                <a:gd name="T52" fmla="*/ 111 w 179"/>
                <a:gd name="T53" fmla="*/ 271 h 271"/>
                <a:gd name="T54" fmla="*/ 127 w 179"/>
                <a:gd name="T55" fmla="*/ 255 h 271"/>
                <a:gd name="T56" fmla="*/ 127 w 179"/>
                <a:gd name="T57" fmla="*/ 151 h 271"/>
                <a:gd name="T58" fmla="*/ 145 w 179"/>
                <a:gd name="T59" fmla="*/ 151 h 271"/>
                <a:gd name="T60" fmla="*/ 152 w 179"/>
                <a:gd name="T61" fmla="*/ 142 h 271"/>
                <a:gd name="T62" fmla="*/ 123 w 179"/>
                <a:gd name="T63" fmla="*/ 46 h 271"/>
                <a:gd name="T64" fmla="*/ 126 w 179"/>
                <a:gd name="T65" fmla="*/ 42 h 271"/>
                <a:gd name="T66" fmla="*/ 126 w 179"/>
                <a:gd name="T67" fmla="*/ 42 h 271"/>
                <a:gd name="T68" fmla="*/ 129 w 179"/>
                <a:gd name="T69" fmla="*/ 44 h 271"/>
                <a:gd name="T70" fmla="*/ 151 w 179"/>
                <a:gd name="T71" fmla="*/ 114 h 271"/>
                <a:gd name="T72" fmla="*/ 167 w 179"/>
                <a:gd name="T73" fmla="*/ 123 h 271"/>
                <a:gd name="T74" fmla="*/ 176 w 179"/>
                <a:gd name="T75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271">
                  <a:moveTo>
                    <a:pt x="176" y="106"/>
                  </a:moveTo>
                  <a:cubicBezTo>
                    <a:pt x="145" y="14"/>
                    <a:pt x="145" y="14"/>
                    <a:pt x="145" y="14"/>
                  </a:cubicBezTo>
                  <a:cubicBezTo>
                    <a:pt x="142" y="6"/>
                    <a:pt x="134" y="0"/>
                    <a:pt x="12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6"/>
                    <a:pt x="34" y="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4"/>
                    <a:pt x="6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21" y="123"/>
                    <a:pt x="26" y="119"/>
                    <a:pt x="27" y="1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6" y="44"/>
                    <a:pt x="55" y="4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6" y="147"/>
                    <a:pt x="29" y="151"/>
                    <a:pt x="34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2" y="264"/>
                    <a:pt x="59" y="271"/>
                    <a:pt x="68" y="271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76" y="271"/>
                    <a:pt x="83" y="264"/>
                    <a:pt x="83" y="255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64"/>
                    <a:pt x="102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20" y="271"/>
                    <a:pt x="127" y="264"/>
                    <a:pt x="127" y="25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0" y="151"/>
                    <a:pt x="153" y="147"/>
                    <a:pt x="152" y="142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4"/>
                    <a:pt x="124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8" y="43"/>
                    <a:pt x="129" y="4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3" y="121"/>
                    <a:pt x="160" y="125"/>
                    <a:pt x="167" y="123"/>
                  </a:cubicBezTo>
                  <a:cubicBezTo>
                    <a:pt x="175" y="122"/>
                    <a:pt x="179" y="114"/>
                    <a:pt x="176" y="106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8194675" y="4438650"/>
              <a:ext cx="263525" cy="2635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845F9B9-4915-E543-B8FA-C9123613B772}"/>
              </a:ext>
            </a:extLst>
          </p:cNvPr>
          <p:cNvGrpSpPr/>
          <p:nvPr/>
        </p:nvGrpSpPr>
        <p:grpSpPr>
          <a:xfrm>
            <a:off x="8899525" y="4438650"/>
            <a:ext cx="823913" cy="1539875"/>
            <a:chOff x="8899525" y="4438650"/>
            <a:chExt cx="823913" cy="1539875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899525" y="4729163"/>
              <a:ext cx="823913" cy="1249362"/>
            </a:xfrm>
            <a:custGeom>
              <a:avLst/>
              <a:gdLst>
                <a:gd name="T0" fmla="*/ 176 w 179"/>
                <a:gd name="T1" fmla="*/ 106 h 271"/>
                <a:gd name="T2" fmla="*/ 145 w 179"/>
                <a:gd name="T3" fmla="*/ 14 h 271"/>
                <a:gd name="T4" fmla="*/ 126 w 179"/>
                <a:gd name="T5" fmla="*/ 0 h 271"/>
                <a:gd name="T6" fmla="*/ 89 w 179"/>
                <a:gd name="T7" fmla="*/ 0 h 271"/>
                <a:gd name="T8" fmla="*/ 53 w 179"/>
                <a:gd name="T9" fmla="*/ 0 h 271"/>
                <a:gd name="T10" fmla="*/ 34 w 179"/>
                <a:gd name="T11" fmla="*/ 14 h 271"/>
                <a:gd name="T12" fmla="*/ 3 w 179"/>
                <a:gd name="T13" fmla="*/ 106 h 271"/>
                <a:gd name="T14" fmla="*/ 15 w 179"/>
                <a:gd name="T15" fmla="*/ 123 h 271"/>
                <a:gd name="T16" fmla="*/ 15 w 179"/>
                <a:gd name="T17" fmla="*/ 123 h 271"/>
                <a:gd name="T18" fmla="*/ 27 w 179"/>
                <a:gd name="T19" fmla="*/ 114 h 271"/>
                <a:gd name="T20" fmla="*/ 50 w 179"/>
                <a:gd name="T21" fmla="*/ 44 h 271"/>
                <a:gd name="T22" fmla="*/ 53 w 179"/>
                <a:gd name="T23" fmla="*/ 42 h 271"/>
                <a:gd name="T24" fmla="*/ 53 w 179"/>
                <a:gd name="T25" fmla="*/ 42 h 271"/>
                <a:gd name="T26" fmla="*/ 55 w 179"/>
                <a:gd name="T27" fmla="*/ 46 h 271"/>
                <a:gd name="T28" fmla="*/ 27 w 179"/>
                <a:gd name="T29" fmla="*/ 142 h 271"/>
                <a:gd name="T30" fmla="*/ 33 w 179"/>
                <a:gd name="T31" fmla="*/ 151 h 271"/>
                <a:gd name="T32" fmla="*/ 52 w 179"/>
                <a:gd name="T33" fmla="*/ 151 h 271"/>
                <a:gd name="T34" fmla="*/ 52 w 179"/>
                <a:gd name="T35" fmla="*/ 255 h 271"/>
                <a:gd name="T36" fmla="*/ 67 w 179"/>
                <a:gd name="T37" fmla="*/ 271 h 271"/>
                <a:gd name="T38" fmla="*/ 67 w 179"/>
                <a:gd name="T39" fmla="*/ 271 h 271"/>
                <a:gd name="T40" fmla="*/ 83 w 179"/>
                <a:gd name="T41" fmla="*/ 255 h 271"/>
                <a:gd name="T42" fmla="*/ 83 w 179"/>
                <a:gd name="T43" fmla="*/ 152 h 271"/>
                <a:gd name="T44" fmla="*/ 89 w 179"/>
                <a:gd name="T45" fmla="*/ 152 h 271"/>
                <a:gd name="T46" fmla="*/ 95 w 179"/>
                <a:gd name="T47" fmla="*/ 152 h 271"/>
                <a:gd name="T48" fmla="*/ 95 w 179"/>
                <a:gd name="T49" fmla="*/ 255 h 271"/>
                <a:gd name="T50" fmla="*/ 111 w 179"/>
                <a:gd name="T51" fmla="*/ 271 h 271"/>
                <a:gd name="T52" fmla="*/ 111 w 179"/>
                <a:gd name="T53" fmla="*/ 271 h 271"/>
                <a:gd name="T54" fmla="*/ 127 w 179"/>
                <a:gd name="T55" fmla="*/ 255 h 271"/>
                <a:gd name="T56" fmla="*/ 127 w 179"/>
                <a:gd name="T57" fmla="*/ 151 h 271"/>
                <a:gd name="T58" fmla="*/ 145 w 179"/>
                <a:gd name="T59" fmla="*/ 151 h 271"/>
                <a:gd name="T60" fmla="*/ 152 w 179"/>
                <a:gd name="T61" fmla="*/ 142 h 271"/>
                <a:gd name="T62" fmla="*/ 123 w 179"/>
                <a:gd name="T63" fmla="*/ 46 h 271"/>
                <a:gd name="T64" fmla="*/ 126 w 179"/>
                <a:gd name="T65" fmla="*/ 42 h 271"/>
                <a:gd name="T66" fmla="*/ 126 w 179"/>
                <a:gd name="T67" fmla="*/ 42 h 271"/>
                <a:gd name="T68" fmla="*/ 129 w 179"/>
                <a:gd name="T69" fmla="*/ 44 h 271"/>
                <a:gd name="T70" fmla="*/ 151 w 179"/>
                <a:gd name="T71" fmla="*/ 114 h 271"/>
                <a:gd name="T72" fmla="*/ 167 w 179"/>
                <a:gd name="T73" fmla="*/ 123 h 271"/>
                <a:gd name="T74" fmla="*/ 176 w 179"/>
                <a:gd name="T75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271">
                  <a:moveTo>
                    <a:pt x="176" y="106"/>
                  </a:moveTo>
                  <a:cubicBezTo>
                    <a:pt x="145" y="14"/>
                    <a:pt x="145" y="14"/>
                    <a:pt x="145" y="14"/>
                  </a:cubicBezTo>
                  <a:cubicBezTo>
                    <a:pt x="142" y="6"/>
                    <a:pt x="134" y="0"/>
                    <a:pt x="12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6"/>
                    <a:pt x="34" y="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4"/>
                    <a:pt x="6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21" y="123"/>
                    <a:pt x="26" y="119"/>
                    <a:pt x="27" y="1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3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6" y="44"/>
                    <a:pt x="55" y="4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6" y="147"/>
                    <a:pt x="29" y="151"/>
                    <a:pt x="33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2" y="264"/>
                    <a:pt x="59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76" y="271"/>
                    <a:pt x="83" y="264"/>
                    <a:pt x="83" y="255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64"/>
                    <a:pt x="102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20" y="271"/>
                    <a:pt x="127" y="264"/>
                    <a:pt x="127" y="25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0" y="151"/>
                    <a:pt x="153" y="147"/>
                    <a:pt x="152" y="142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4"/>
                    <a:pt x="124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8" y="43"/>
                    <a:pt x="129" y="4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3" y="121"/>
                    <a:pt x="160" y="125"/>
                    <a:pt x="167" y="123"/>
                  </a:cubicBezTo>
                  <a:cubicBezTo>
                    <a:pt x="174" y="122"/>
                    <a:pt x="179" y="114"/>
                    <a:pt x="176" y="106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9180513" y="4438650"/>
              <a:ext cx="261938" cy="2635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E0962F-1BF2-AB4E-A1A4-6F3FA8881693}"/>
              </a:ext>
            </a:extLst>
          </p:cNvPr>
          <p:cNvGrpSpPr/>
          <p:nvPr/>
        </p:nvGrpSpPr>
        <p:grpSpPr>
          <a:xfrm>
            <a:off x="6929438" y="4438650"/>
            <a:ext cx="823913" cy="1539875"/>
            <a:chOff x="6929438" y="4438650"/>
            <a:chExt cx="823913" cy="1539875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929438" y="4729163"/>
              <a:ext cx="823913" cy="1249362"/>
            </a:xfrm>
            <a:custGeom>
              <a:avLst/>
              <a:gdLst>
                <a:gd name="T0" fmla="*/ 177 w 179"/>
                <a:gd name="T1" fmla="*/ 106 h 271"/>
                <a:gd name="T2" fmla="*/ 145 w 179"/>
                <a:gd name="T3" fmla="*/ 14 h 271"/>
                <a:gd name="T4" fmla="*/ 126 w 179"/>
                <a:gd name="T5" fmla="*/ 0 h 271"/>
                <a:gd name="T6" fmla="*/ 90 w 179"/>
                <a:gd name="T7" fmla="*/ 0 h 271"/>
                <a:gd name="T8" fmla="*/ 53 w 179"/>
                <a:gd name="T9" fmla="*/ 0 h 271"/>
                <a:gd name="T10" fmla="*/ 34 w 179"/>
                <a:gd name="T11" fmla="*/ 14 h 271"/>
                <a:gd name="T12" fmla="*/ 3 w 179"/>
                <a:gd name="T13" fmla="*/ 106 h 271"/>
                <a:gd name="T14" fmla="*/ 15 w 179"/>
                <a:gd name="T15" fmla="*/ 123 h 271"/>
                <a:gd name="T16" fmla="*/ 15 w 179"/>
                <a:gd name="T17" fmla="*/ 123 h 271"/>
                <a:gd name="T18" fmla="*/ 28 w 179"/>
                <a:gd name="T19" fmla="*/ 114 h 271"/>
                <a:gd name="T20" fmla="*/ 50 w 179"/>
                <a:gd name="T21" fmla="*/ 44 h 271"/>
                <a:gd name="T22" fmla="*/ 53 w 179"/>
                <a:gd name="T23" fmla="*/ 42 h 271"/>
                <a:gd name="T24" fmla="*/ 53 w 179"/>
                <a:gd name="T25" fmla="*/ 42 h 271"/>
                <a:gd name="T26" fmla="*/ 56 w 179"/>
                <a:gd name="T27" fmla="*/ 46 h 271"/>
                <a:gd name="T28" fmla="*/ 27 w 179"/>
                <a:gd name="T29" fmla="*/ 142 h 271"/>
                <a:gd name="T30" fmla="*/ 34 w 179"/>
                <a:gd name="T31" fmla="*/ 151 h 271"/>
                <a:gd name="T32" fmla="*/ 52 w 179"/>
                <a:gd name="T33" fmla="*/ 151 h 271"/>
                <a:gd name="T34" fmla="*/ 52 w 179"/>
                <a:gd name="T35" fmla="*/ 255 h 271"/>
                <a:gd name="T36" fmla="*/ 68 w 179"/>
                <a:gd name="T37" fmla="*/ 271 h 271"/>
                <a:gd name="T38" fmla="*/ 68 w 179"/>
                <a:gd name="T39" fmla="*/ 271 h 271"/>
                <a:gd name="T40" fmla="*/ 84 w 179"/>
                <a:gd name="T41" fmla="*/ 255 h 271"/>
                <a:gd name="T42" fmla="*/ 84 w 179"/>
                <a:gd name="T43" fmla="*/ 152 h 271"/>
                <a:gd name="T44" fmla="*/ 90 w 179"/>
                <a:gd name="T45" fmla="*/ 152 h 271"/>
                <a:gd name="T46" fmla="*/ 96 w 179"/>
                <a:gd name="T47" fmla="*/ 152 h 271"/>
                <a:gd name="T48" fmla="*/ 96 w 179"/>
                <a:gd name="T49" fmla="*/ 255 h 271"/>
                <a:gd name="T50" fmla="*/ 111 w 179"/>
                <a:gd name="T51" fmla="*/ 271 h 271"/>
                <a:gd name="T52" fmla="*/ 111 w 179"/>
                <a:gd name="T53" fmla="*/ 271 h 271"/>
                <a:gd name="T54" fmla="*/ 127 w 179"/>
                <a:gd name="T55" fmla="*/ 255 h 271"/>
                <a:gd name="T56" fmla="*/ 127 w 179"/>
                <a:gd name="T57" fmla="*/ 151 h 271"/>
                <a:gd name="T58" fmla="*/ 145 w 179"/>
                <a:gd name="T59" fmla="*/ 151 h 271"/>
                <a:gd name="T60" fmla="*/ 152 w 179"/>
                <a:gd name="T61" fmla="*/ 142 h 271"/>
                <a:gd name="T62" fmla="*/ 124 w 179"/>
                <a:gd name="T63" fmla="*/ 46 h 271"/>
                <a:gd name="T64" fmla="*/ 126 w 179"/>
                <a:gd name="T65" fmla="*/ 42 h 271"/>
                <a:gd name="T66" fmla="*/ 126 w 179"/>
                <a:gd name="T67" fmla="*/ 42 h 271"/>
                <a:gd name="T68" fmla="*/ 129 w 179"/>
                <a:gd name="T69" fmla="*/ 44 h 271"/>
                <a:gd name="T70" fmla="*/ 152 w 179"/>
                <a:gd name="T71" fmla="*/ 114 h 271"/>
                <a:gd name="T72" fmla="*/ 167 w 179"/>
                <a:gd name="T73" fmla="*/ 123 h 271"/>
                <a:gd name="T74" fmla="*/ 177 w 179"/>
                <a:gd name="T75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271">
                  <a:moveTo>
                    <a:pt x="177" y="106"/>
                  </a:moveTo>
                  <a:cubicBezTo>
                    <a:pt x="145" y="14"/>
                    <a:pt x="145" y="14"/>
                    <a:pt x="145" y="14"/>
                  </a:cubicBezTo>
                  <a:cubicBezTo>
                    <a:pt x="142" y="6"/>
                    <a:pt x="135" y="0"/>
                    <a:pt x="12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5" y="0"/>
                    <a:pt x="37" y="6"/>
                    <a:pt x="34" y="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4"/>
                    <a:pt x="6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21" y="123"/>
                    <a:pt x="26" y="119"/>
                    <a:pt x="28" y="1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6" y="44"/>
                    <a:pt x="56" y="4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6" y="147"/>
                    <a:pt x="29" y="151"/>
                    <a:pt x="34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2" y="264"/>
                    <a:pt x="59" y="271"/>
                    <a:pt x="68" y="271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77" y="271"/>
                    <a:pt x="84" y="264"/>
                    <a:pt x="84" y="255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6" y="255"/>
                    <a:pt x="96" y="255"/>
                    <a:pt x="96" y="255"/>
                  </a:cubicBezTo>
                  <a:cubicBezTo>
                    <a:pt x="96" y="264"/>
                    <a:pt x="103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20" y="271"/>
                    <a:pt x="127" y="264"/>
                    <a:pt x="127" y="25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0" y="151"/>
                    <a:pt x="153" y="147"/>
                    <a:pt x="152" y="142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3" y="44"/>
                    <a:pt x="124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8" y="43"/>
                    <a:pt x="129" y="4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4" y="121"/>
                    <a:pt x="160" y="125"/>
                    <a:pt x="167" y="123"/>
                  </a:cubicBezTo>
                  <a:cubicBezTo>
                    <a:pt x="175" y="122"/>
                    <a:pt x="179" y="114"/>
                    <a:pt x="177" y="106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210425" y="4438650"/>
              <a:ext cx="261938" cy="2635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E1084A8-5164-6542-8E86-B87F13972E9B}"/>
              </a:ext>
            </a:extLst>
          </p:cNvPr>
          <p:cNvGrpSpPr/>
          <p:nvPr/>
        </p:nvGrpSpPr>
        <p:grpSpPr>
          <a:xfrm>
            <a:off x="9885363" y="4438650"/>
            <a:ext cx="823913" cy="1539875"/>
            <a:chOff x="9885363" y="4438650"/>
            <a:chExt cx="823913" cy="1539875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885363" y="4729163"/>
              <a:ext cx="823913" cy="1249362"/>
            </a:xfrm>
            <a:custGeom>
              <a:avLst/>
              <a:gdLst>
                <a:gd name="T0" fmla="*/ 176 w 179"/>
                <a:gd name="T1" fmla="*/ 106 h 271"/>
                <a:gd name="T2" fmla="*/ 145 w 179"/>
                <a:gd name="T3" fmla="*/ 14 h 271"/>
                <a:gd name="T4" fmla="*/ 126 w 179"/>
                <a:gd name="T5" fmla="*/ 0 h 271"/>
                <a:gd name="T6" fmla="*/ 89 w 179"/>
                <a:gd name="T7" fmla="*/ 0 h 271"/>
                <a:gd name="T8" fmla="*/ 53 w 179"/>
                <a:gd name="T9" fmla="*/ 0 h 271"/>
                <a:gd name="T10" fmla="*/ 34 w 179"/>
                <a:gd name="T11" fmla="*/ 14 h 271"/>
                <a:gd name="T12" fmla="*/ 3 w 179"/>
                <a:gd name="T13" fmla="*/ 106 h 271"/>
                <a:gd name="T14" fmla="*/ 15 w 179"/>
                <a:gd name="T15" fmla="*/ 123 h 271"/>
                <a:gd name="T16" fmla="*/ 15 w 179"/>
                <a:gd name="T17" fmla="*/ 123 h 271"/>
                <a:gd name="T18" fmla="*/ 27 w 179"/>
                <a:gd name="T19" fmla="*/ 114 h 271"/>
                <a:gd name="T20" fmla="*/ 50 w 179"/>
                <a:gd name="T21" fmla="*/ 44 h 271"/>
                <a:gd name="T22" fmla="*/ 53 w 179"/>
                <a:gd name="T23" fmla="*/ 42 h 271"/>
                <a:gd name="T24" fmla="*/ 53 w 179"/>
                <a:gd name="T25" fmla="*/ 42 h 271"/>
                <a:gd name="T26" fmla="*/ 55 w 179"/>
                <a:gd name="T27" fmla="*/ 46 h 271"/>
                <a:gd name="T28" fmla="*/ 27 w 179"/>
                <a:gd name="T29" fmla="*/ 142 h 271"/>
                <a:gd name="T30" fmla="*/ 33 w 179"/>
                <a:gd name="T31" fmla="*/ 151 h 271"/>
                <a:gd name="T32" fmla="*/ 52 w 179"/>
                <a:gd name="T33" fmla="*/ 151 h 271"/>
                <a:gd name="T34" fmla="*/ 52 w 179"/>
                <a:gd name="T35" fmla="*/ 255 h 271"/>
                <a:gd name="T36" fmla="*/ 67 w 179"/>
                <a:gd name="T37" fmla="*/ 271 h 271"/>
                <a:gd name="T38" fmla="*/ 67 w 179"/>
                <a:gd name="T39" fmla="*/ 271 h 271"/>
                <a:gd name="T40" fmla="*/ 83 w 179"/>
                <a:gd name="T41" fmla="*/ 255 h 271"/>
                <a:gd name="T42" fmla="*/ 83 w 179"/>
                <a:gd name="T43" fmla="*/ 152 h 271"/>
                <a:gd name="T44" fmla="*/ 89 w 179"/>
                <a:gd name="T45" fmla="*/ 152 h 271"/>
                <a:gd name="T46" fmla="*/ 95 w 179"/>
                <a:gd name="T47" fmla="*/ 152 h 271"/>
                <a:gd name="T48" fmla="*/ 95 w 179"/>
                <a:gd name="T49" fmla="*/ 255 h 271"/>
                <a:gd name="T50" fmla="*/ 111 w 179"/>
                <a:gd name="T51" fmla="*/ 271 h 271"/>
                <a:gd name="T52" fmla="*/ 111 w 179"/>
                <a:gd name="T53" fmla="*/ 271 h 271"/>
                <a:gd name="T54" fmla="*/ 127 w 179"/>
                <a:gd name="T55" fmla="*/ 255 h 271"/>
                <a:gd name="T56" fmla="*/ 127 w 179"/>
                <a:gd name="T57" fmla="*/ 151 h 271"/>
                <a:gd name="T58" fmla="*/ 145 w 179"/>
                <a:gd name="T59" fmla="*/ 151 h 271"/>
                <a:gd name="T60" fmla="*/ 152 w 179"/>
                <a:gd name="T61" fmla="*/ 142 h 271"/>
                <a:gd name="T62" fmla="*/ 123 w 179"/>
                <a:gd name="T63" fmla="*/ 46 h 271"/>
                <a:gd name="T64" fmla="*/ 126 w 179"/>
                <a:gd name="T65" fmla="*/ 42 h 271"/>
                <a:gd name="T66" fmla="*/ 126 w 179"/>
                <a:gd name="T67" fmla="*/ 42 h 271"/>
                <a:gd name="T68" fmla="*/ 128 w 179"/>
                <a:gd name="T69" fmla="*/ 44 h 271"/>
                <a:gd name="T70" fmla="*/ 151 w 179"/>
                <a:gd name="T71" fmla="*/ 114 h 271"/>
                <a:gd name="T72" fmla="*/ 167 w 179"/>
                <a:gd name="T73" fmla="*/ 123 h 271"/>
                <a:gd name="T74" fmla="*/ 176 w 179"/>
                <a:gd name="T75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271">
                  <a:moveTo>
                    <a:pt x="176" y="106"/>
                  </a:moveTo>
                  <a:cubicBezTo>
                    <a:pt x="145" y="14"/>
                    <a:pt x="145" y="14"/>
                    <a:pt x="145" y="14"/>
                  </a:cubicBezTo>
                  <a:cubicBezTo>
                    <a:pt x="142" y="6"/>
                    <a:pt x="134" y="0"/>
                    <a:pt x="12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6"/>
                    <a:pt x="34" y="14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4"/>
                    <a:pt x="6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21" y="123"/>
                    <a:pt x="26" y="119"/>
                    <a:pt x="27" y="1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3"/>
                    <a:pt x="51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42"/>
                    <a:pt x="56" y="44"/>
                    <a:pt x="55" y="46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6" y="147"/>
                    <a:pt x="29" y="151"/>
                    <a:pt x="33" y="151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255"/>
                    <a:pt x="52" y="255"/>
                    <a:pt x="52" y="255"/>
                  </a:cubicBezTo>
                  <a:cubicBezTo>
                    <a:pt x="52" y="264"/>
                    <a:pt x="59" y="271"/>
                    <a:pt x="67" y="271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76" y="271"/>
                    <a:pt x="83" y="264"/>
                    <a:pt x="83" y="255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95" y="264"/>
                    <a:pt x="102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20" y="271"/>
                    <a:pt x="127" y="264"/>
                    <a:pt x="127" y="25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0" y="151"/>
                    <a:pt x="153" y="147"/>
                    <a:pt x="152" y="142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4"/>
                    <a:pt x="124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8" y="43"/>
                    <a:pt x="128" y="4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3" y="121"/>
                    <a:pt x="160" y="125"/>
                    <a:pt x="167" y="123"/>
                  </a:cubicBezTo>
                  <a:cubicBezTo>
                    <a:pt x="174" y="122"/>
                    <a:pt x="179" y="114"/>
                    <a:pt x="176" y="106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0166350" y="4438650"/>
              <a:ext cx="261938" cy="2635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251325" y="430213"/>
            <a:ext cx="381995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57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41363" y="1876425"/>
            <a:ext cx="8848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" pitchFamily="2" charset="-78"/>
              </a:rPr>
              <a:t>60%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0367963" y="1876425"/>
            <a:ext cx="8848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iro" pitchFamily="2" charset="-78"/>
              </a:rPr>
              <a:t>40%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TextBox 47"/>
          <p:cNvSpPr txBox="1">
            <a:spLocks noChangeArrowheads="1"/>
          </p:cNvSpPr>
          <p:nvPr/>
        </p:nvSpPr>
        <p:spPr bwMode="auto">
          <a:xfrm>
            <a:off x="612077" y="2525881"/>
            <a:ext cx="2724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0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53" name="TextBox 47"/>
          <p:cNvSpPr txBox="1">
            <a:spLocks noChangeArrowheads="1"/>
          </p:cNvSpPr>
          <p:nvPr/>
        </p:nvSpPr>
        <p:spPr bwMode="auto">
          <a:xfrm>
            <a:off x="8769192" y="2525880"/>
            <a:ext cx="2724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000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5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52" grpId="0"/>
          <p:bldP spid="5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124075" y="2938463"/>
            <a:ext cx="37510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56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25463" y="550863"/>
            <a:ext cx="5864224" cy="1014413"/>
            <a:chOff x="525463" y="550863"/>
            <a:chExt cx="5864224" cy="1014413"/>
          </a:xfrm>
        </p:grpSpPr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649288" y="550863"/>
              <a:ext cx="168275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25463" y="739776"/>
              <a:ext cx="407987" cy="825500"/>
            </a:xfrm>
            <a:custGeom>
              <a:avLst/>
              <a:gdLst>
                <a:gd name="T0" fmla="*/ 82 w 99"/>
                <a:gd name="T1" fmla="*/ 0 h 200"/>
                <a:gd name="T2" fmla="*/ 80 w 99"/>
                <a:gd name="T3" fmla="*/ 0 h 200"/>
                <a:gd name="T4" fmla="*/ 76 w 99"/>
                <a:gd name="T5" fmla="*/ 0 h 200"/>
                <a:gd name="T6" fmla="*/ 52 w 99"/>
                <a:gd name="T7" fmla="*/ 0 h 200"/>
                <a:gd name="T8" fmla="*/ 51 w 99"/>
                <a:gd name="T9" fmla="*/ 0 h 200"/>
                <a:gd name="T10" fmla="*/ 50 w 99"/>
                <a:gd name="T11" fmla="*/ 0 h 200"/>
                <a:gd name="T12" fmla="*/ 47 w 99"/>
                <a:gd name="T13" fmla="*/ 0 h 200"/>
                <a:gd name="T14" fmla="*/ 23 w 99"/>
                <a:gd name="T15" fmla="*/ 0 h 200"/>
                <a:gd name="T16" fmla="*/ 18 w 99"/>
                <a:gd name="T17" fmla="*/ 0 h 200"/>
                <a:gd name="T18" fmla="*/ 17 w 99"/>
                <a:gd name="T19" fmla="*/ 0 h 200"/>
                <a:gd name="T20" fmla="*/ 0 w 99"/>
                <a:gd name="T21" fmla="*/ 17 h 200"/>
                <a:gd name="T22" fmla="*/ 0 w 99"/>
                <a:gd name="T23" fmla="*/ 90 h 200"/>
                <a:gd name="T24" fmla="*/ 9 w 99"/>
                <a:gd name="T25" fmla="*/ 100 h 200"/>
                <a:gd name="T26" fmla="*/ 19 w 99"/>
                <a:gd name="T27" fmla="*/ 91 h 200"/>
                <a:gd name="T28" fmla="*/ 19 w 99"/>
                <a:gd name="T29" fmla="*/ 36 h 200"/>
                <a:gd name="T30" fmla="*/ 21 w 99"/>
                <a:gd name="T31" fmla="*/ 34 h 200"/>
                <a:gd name="T32" fmla="*/ 21 w 99"/>
                <a:gd name="T33" fmla="*/ 34 h 200"/>
                <a:gd name="T34" fmla="*/ 23 w 99"/>
                <a:gd name="T35" fmla="*/ 36 h 200"/>
                <a:gd name="T36" fmla="*/ 23 w 99"/>
                <a:gd name="T37" fmla="*/ 187 h 200"/>
                <a:gd name="T38" fmla="*/ 34 w 99"/>
                <a:gd name="T39" fmla="*/ 200 h 200"/>
                <a:gd name="T40" fmla="*/ 47 w 99"/>
                <a:gd name="T41" fmla="*/ 188 h 200"/>
                <a:gd name="T42" fmla="*/ 47 w 99"/>
                <a:gd name="T43" fmla="*/ 112 h 200"/>
                <a:gd name="T44" fmla="*/ 50 w 99"/>
                <a:gd name="T45" fmla="*/ 112 h 200"/>
                <a:gd name="T46" fmla="*/ 51 w 99"/>
                <a:gd name="T47" fmla="*/ 112 h 200"/>
                <a:gd name="T48" fmla="*/ 52 w 99"/>
                <a:gd name="T49" fmla="*/ 112 h 200"/>
                <a:gd name="T50" fmla="*/ 52 w 99"/>
                <a:gd name="T51" fmla="*/ 187 h 200"/>
                <a:gd name="T52" fmla="*/ 64 w 99"/>
                <a:gd name="T53" fmla="*/ 200 h 200"/>
                <a:gd name="T54" fmla="*/ 76 w 99"/>
                <a:gd name="T55" fmla="*/ 188 h 200"/>
                <a:gd name="T56" fmla="*/ 76 w 99"/>
                <a:gd name="T57" fmla="*/ 36 h 200"/>
                <a:gd name="T58" fmla="*/ 78 w 99"/>
                <a:gd name="T59" fmla="*/ 34 h 200"/>
                <a:gd name="T60" fmla="*/ 78 w 99"/>
                <a:gd name="T61" fmla="*/ 34 h 200"/>
                <a:gd name="T62" fmla="*/ 80 w 99"/>
                <a:gd name="T63" fmla="*/ 36 h 200"/>
                <a:gd name="T64" fmla="*/ 80 w 99"/>
                <a:gd name="T65" fmla="*/ 90 h 200"/>
                <a:gd name="T66" fmla="*/ 89 w 99"/>
                <a:gd name="T67" fmla="*/ 100 h 200"/>
                <a:gd name="T68" fmla="*/ 99 w 99"/>
                <a:gd name="T69" fmla="*/ 91 h 200"/>
                <a:gd name="T70" fmla="*/ 99 w 99"/>
                <a:gd name="T71" fmla="*/ 17 h 200"/>
                <a:gd name="T72" fmla="*/ 82 w 99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200">
                  <a:moveTo>
                    <a:pt x="82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8" y="199"/>
                    <a:pt x="34" y="200"/>
                  </a:cubicBezTo>
                  <a:cubicBezTo>
                    <a:pt x="41" y="200"/>
                    <a:pt x="47" y="194"/>
                    <a:pt x="47" y="18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4" y="200"/>
                  </a:cubicBezTo>
                  <a:cubicBezTo>
                    <a:pt x="71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9" y="96"/>
                    <a:pt x="99" y="9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1254125" y="550863"/>
              <a:ext cx="173037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130300" y="739776"/>
              <a:ext cx="407987" cy="825500"/>
            </a:xfrm>
            <a:custGeom>
              <a:avLst/>
              <a:gdLst>
                <a:gd name="T0" fmla="*/ 82 w 99"/>
                <a:gd name="T1" fmla="*/ 0 h 200"/>
                <a:gd name="T2" fmla="*/ 81 w 99"/>
                <a:gd name="T3" fmla="*/ 0 h 200"/>
                <a:gd name="T4" fmla="*/ 76 w 99"/>
                <a:gd name="T5" fmla="*/ 0 h 200"/>
                <a:gd name="T6" fmla="*/ 52 w 99"/>
                <a:gd name="T7" fmla="*/ 0 h 200"/>
                <a:gd name="T8" fmla="*/ 51 w 99"/>
                <a:gd name="T9" fmla="*/ 0 h 200"/>
                <a:gd name="T10" fmla="*/ 50 w 99"/>
                <a:gd name="T11" fmla="*/ 0 h 200"/>
                <a:gd name="T12" fmla="*/ 47 w 99"/>
                <a:gd name="T13" fmla="*/ 0 h 200"/>
                <a:gd name="T14" fmla="*/ 23 w 99"/>
                <a:gd name="T15" fmla="*/ 0 h 200"/>
                <a:gd name="T16" fmla="*/ 19 w 99"/>
                <a:gd name="T17" fmla="*/ 0 h 200"/>
                <a:gd name="T18" fmla="*/ 17 w 99"/>
                <a:gd name="T19" fmla="*/ 0 h 200"/>
                <a:gd name="T20" fmla="*/ 0 w 99"/>
                <a:gd name="T21" fmla="*/ 17 h 200"/>
                <a:gd name="T22" fmla="*/ 0 w 99"/>
                <a:gd name="T23" fmla="*/ 90 h 200"/>
                <a:gd name="T24" fmla="*/ 10 w 99"/>
                <a:gd name="T25" fmla="*/ 100 h 200"/>
                <a:gd name="T26" fmla="*/ 19 w 99"/>
                <a:gd name="T27" fmla="*/ 91 h 200"/>
                <a:gd name="T28" fmla="*/ 19 w 99"/>
                <a:gd name="T29" fmla="*/ 36 h 200"/>
                <a:gd name="T30" fmla="*/ 21 w 99"/>
                <a:gd name="T31" fmla="*/ 34 h 200"/>
                <a:gd name="T32" fmla="*/ 21 w 99"/>
                <a:gd name="T33" fmla="*/ 34 h 200"/>
                <a:gd name="T34" fmla="*/ 23 w 99"/>
                <a:gd name="T35" fmla="*/ 36 h 200"/>
                <a:gd name="T36" fmla="*/ 23 w 99"/>
                <a:gd name="T37" fmla="*/ 187 h 200"/>
                <a:gd name="T38" fmla="*/ 34 w 99"/>
                <a:gd name="T39" fmla="*/ 200 h 200"/>
                <a:gd name="T40" fmla="*/ 47 w 99"/>
                <a:gd name="T41" fmla="*/ 188 h 200"/>
                <a:gd name="T42" fmla="*/ 47 w 99"/>
                <a:gd name="T43" fmla="*/ 112 h 200"/>
                <a:gd name="T44" fmla="*/ 50 w 99"/>
                <a:gd name="T45" fmla="*/ 112 h 200"/>
                <a:gd name="T46" fmla="*/ 51 w 99"/>
                <a:gd name="T47" fmla="*/ 112 h 200"/>
                <a:gd name="T48" fmla="*/ 52 w 99"/>
                <a:gd name="T49" fmla="*/ 112 h 200"/>
                <a:gd name="T50" fmla="*/ 52 w 99"/>
                <a:gd name="T51" fmla="*/ 187 h 200"/>
                <a:gd name="T52" fmla="*/ 64 w 99"/>
                <a:gd name="T53" fmla="*/ 200 h 200"/>
                <a:gd name="T54" fmla="*/ 76 w 99"/>
                <a:gd name="T55" fmla="*/ 188 h 200"/>
                <a:gd name="T56" fmla="*/ 76 w 99"/>
                <a:gd name="T57" fmla="*/ 36 h 200"/>
                <a:gd name="T58" fmla="*/ 78 w 99"/>
                <a:gd name="T59" fmla="*/ 34 h 200"/>
                <a:gd name="T60" fmla="*/ 78 w 99"/>
                <a:gd name="T61" fmla="*/ 34 h 200"/>
                <a:gd name="T62" fmla="*/ 80 w 99"/>
                <a:gd name="T63" fmla="*/ 36 h 200"/>
                <a:gd name="T64" fmla="*/ 80 w 99"/>
                <a:gd name="T65" fmla="*/ 90 h 200"/>
                <a:gd name="T66" fmla="*/ 89 w 99"/>
                <a:gd name="T67" fmla="*/ 100 h 200"/>
                <a:gd name="T68" fmla="*/ 99 w 99"/>
                <a:gd name="T69" fmla="*/ 91 h 200"/>
                <a:gd name="T70" fmla="*/ 99 w 99"/>
                <a:gd name="T71" fmla="*/ 17 h 200"/>
                <a:gd name="T72" fmla="*/ 82 w 99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200"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10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8" y="199"/>
                    <a:pt x="34" y="200"/>
                  </a:cubicBezTo>
                  <a:cubicBezTo>
                    <a:pt x="41" y="200"/>
                    <a:pt x="47" y="194"/>
                    <a:pt x="47" y="18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4" y="200"/>
                  </a:cubicBezTo>
                  <a:cubicBezTo>
                    <a:pt x="71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9" y="96"/>
                    <a:pt x="99" y="9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1860550" y="550863"/>
              <a:ext cx="173037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736725" y="739776"/>
              <a:ext cx="407987" cy="825500"/>
            </a:xfrm>
            <a:custGeom>
              <a:avLst/>
              <a:gdLst>
                <a:gd name="T0" fmla="*/ 82 w 99"/>
                <a:gd name="T1" fmla="*/ 0 h 200"/>
                <a:gd name="T2" fmla="*/ 81 w 99"/>
                <a:gd name="T3" fmla="*/ 0 h 200"/>
                <a:gd name="T4" fmla="*/ 76 w 99"/>
                <a:gd name="T5" fmla="*/ 0 h 200"/>
                <a:gd name="T6" fmla="*/ 53 w 99"/>
                <a:gd name="T7" fmla="*/ 0 h 200"/>
                <a:gd name="T8" fmla="*/ 51 w 99"/>
                <a:gd name="T9" fmla="*/ 0 h 200"/>
                <a:gd name="T10" fmla="*/ 50 w 99"/>
                <a:gd name="T11" fmla="*/ 0 h 200"/>
                <a:gd name="T12" fmla="*/ 47 w 99"/>
                <a:gd name="T13" fmla="*/ 0 h 200"/>
                <a:gd name="T14" fmla="*/ 23 w 99"/>
                <a:gd name="T15" fmla="*/ 0 h 200"/>
                <a:gd name="T16" fmla="*/ 19 w 99"/>
                <a:gd name="T17" fmla="*/ 0 h 200"/>
                <a:gd name="T18" fmla="*/ 17 w 99"/>
                <a:gd name="T19" fmla="*/ 0 h 200"/>
                <a:gd name="T20" fmla="*/ 0 w 99"/>
                <a:gd name="T21" fmla="*/ 17 h 200"/>
                <a:gd name="T22" fmla="*/ 0 w 99"/>
                <a:gd name="T23" fmla="*/ 90 h 200"/>
                <a:gd name="T24" fmla="*/ 10 w 99"/>
                <a:gd name="T25" fmla="*/ 100 h 200"/>
                <a:gd name="T26" fmla="*/ 19 w 99"/>
                <a:gd name="T27" fmla="*/ 91 h 200"/>
                <a:gd name="T28" fmla="*/ 19 w 99"/>
                <a:gd name="T29" fmla="*/ 36 h 200"/>
                <a:gd name="T30" fmla="*/ 21 w 99"/>
                <a:gd name="T31" fmla="*/ 34 h 200"/>
                <a:gd name="T32" fmla="*/ 21 w 99"/>
                <a:gd name="T33" fmla="*/ 34 h 200"/>
                <a:gd name="T34" fmla="*/ 23 w 99"/>
                <a:gd name="T35" fmla="*/ 36 h 200"/>
                <a:gd name="T36" fmla="*/ 23 w 99"/>
                <a:gd name="T37" fmla="*/ 187 h 200"/>
                <a:gd name="T38" fmla="*/ 34 w 99"/>
                <a:gd name="T39" fmla="*/ 200 h 200"/>
                <a:gd name="T40" fmla="*/ 47 w 99"/>
                <a:gd name="T41" fmla="*/ 188 h 200"/>
                <a:gd name="T42" fmla="*/ 47 w 99"/>
                <a:gd name="T43" fmla="*/ 112 h 200"/>
                <a:gd name="T44" fmla="*/ 50 w 99"/>
                <a:gd name="T45" fmla="*/ 112 h 200"/>
                <a:gd name="T46" fmla="*/ 51 w 99"/>
                <a:gd name="T47" fmla="*/ 112 h 200"/>
                <a:gd name="T48" fmla="*/ 53 w 99"/>
                <a:gd name="T49" fmla="*/ 112 h 200"/>
                <a:gd name="T50" fmla="*/ 53 w 99"/>
                <a:gd name="T51" fmla="*/ 187 h 200"/>
                <a:gd name="T52" fmla="*/ 64 w 99"/>
                <a:gd name="T53" fmla="*/ 200 h 200"/>
                <a:gd name="T54" fmla="*/ 76 w 99"/>
                <a:gd name="T55" fmla="*/ 188 h 200"/>
                <a:gd name="T56" fmla="*/ 76 w 99"/>
                <a:gd name="T57" fmla="*/ 36 h 200"/>
                <a:gd name="T58" fmla="*/ 78 w 99"/>
                <a:gd name="T59" fmla="*/ 34 h 200"/>
                <a:gd name="T60" fmla="*/ 78 w 99"/>
                <a:gd name="T61" fmla="*/ 34 h 200"/>
                <a:gd name="T62" fmla="*/ 80 w 99"/>
                <a:gd name="T63" fmla="*/ 36 h 200"/>
                <a:gd name="T64" fmla="*/ 80 w 99"/>
                <a:gd name="T65" fmla="*/ 90 h 200"/>
                <a:gd name="T66" fmla="*/ 89 w 99"/>
                <a:gd name="T67" fmla="*/ 100 h 200"/>
                <a:gd name="T68" fmla="*/ 99 w 99"/>
                <a:gd name="T69" fmla="*/ 91 h 200"/>
                <a:gd name="T70" fmla="*/ 99 w 99"/>
                <a:gd name="T71" fmla="*/ 17 h 200"/>
                <a:gd name="T72" fmla="*/ 82 w 99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200"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5" y="100"/>
                    <a:pt x="10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8" y="199"/>
                    <a:pt x="34" y="200"/>
                  </a:cubicBezTo>
                  <a:cubicBezTo>
                    <a:pt x="41" y="200"/>
                    <a:pt x="47" y="194"/>
                    <a:pt x="47" y="18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53" y="187"/>
                    <a:pt x="53" y="187"/>
                    <a:pt x="53" y="187"/>
                  </a:cubicBezTo>
                  <a:cubicBezTo>
                    <a:pt x="53" y="194"/>
                    <a:pt x="57" y="199"/>
                    <a:pt x="64" y="200"/>
                  </a:cubicBezTo>
                  <a:cubicBezTo>
                    <a:pt x="71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5" y="100"/>
                    <a:pt x="99" y="96"/>
                    <a:pt x="99" y="9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2465388" y="550863"/>
              <a:ext cx="174625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2346325" y="739776"/>
              <a:ext cx="404812" cy="825500"/>
            </a:xfrm>
            <a:custGeom>
              <a:avLst/>
              <a:gdLst>
                <a:gd name="T0" fmla="*/ 81 w 98"/>
                <a:gd name="T1" fmla="*/ 0 h 200"/>
                <a:gd name="T2" fmla="*/ 80 w 98"/>
                <a:gd name="T3" fmla="*/ 0 h 200"/>
                <a:gd name="T4" fmla="*/ 76 w 98"/>
                <a:gd name="T5" fmla="*/ 0 h 200"/>
                <a:gd name="T6" fmla="*/ 52 w 98"/>
                <a:gd name="T7" fmla="*/ 0 h 200"/>
                <a:gd name="T8" fmla="*/ 51 w 98"/>
                <a:gd name="T9" fmla="*/ 0 h 200"/>
                <a:gd name="T10" fmla="*/ 49 w 98"/>
                <a:gd name="T11" fmla="*/ 0 h 200"/>
                <a:gd name="T12" fmla="*/ 46 w 98"/>
                <a:gd name="T13" fmla="*/ 0 h 200"/>
                <a:gd name="T14" fmla="*/ 22 w 98"/>
                <a:gd name="T15" fmla="*/ 0 h 200"/>
                <a:gd name="T16" fmla="*/ 18 w 98"/>
                <a:gd name="T17" fmla="*/ 0 h 200"/>
                <a:gd name="T18" fmla="*/ 16 w 98"/>
                <a:gd name="T19" fmla="*/ 0 h 200"/>
                <a:gd name="T20" fmla="*/ 0 w 98"/>
                <a:gd name="T21" fmla="*/ 17 h 200"/>
                <a:gd name="T22" fmla="*/ 0 w 98"/>
                <a:gd name="T23" fmla="*/ 90 h 200"/>
                <a:gd name="T24" fmla="*/ 9 w 98"/>
                <a:gd name="T25" fmla="*/ 100 h 200"/>
                <a:gd name="T26" fmla="*/ 18 w 98"/>
                <a:gd name="T27" fmla="*/ 91 h 200"/>
                <a:gd name="T28" fmla="*/ 18 w 98"/>
                <a:gd name="T29" fmla="*/ 36 h 200"/>
                <a:gd name="T30" fmla="*/ 20 w 98"/>
                <a:gd name="T31" fmla="*/ 34 h 200"/>
                <a:gd name="T32" fmla="*/ 20 w 98"/>
                <a:gd name="T33" fmla="*/ 34 h 200"/>
                <a:gd name="T34" fmla="*/ 22 w 98"/>
                <a:gd name="T35" fmla="*/ 36 h 200"/>
                <a:gd name="T36" fmla="*/ 22 w 98"/>
                <a:gd name="T37" fmla="*/ 187 h 200"/>
                <a:gd name="T38" fmla="*/ 33 w 98"/>
                <a:gd name="T39" fmla="*/ 200 h 200"/>
                <a:gd name="T40" fmla="*/ 46 w 98"/>
                <a:gd name="T41" fmla="*/ 188 h 200"/>
                <a:gd name="T42" fmla="*/ 46 w 98"/>
                <a:gd name="T43" fmla="*/ 112 h 200"/>
                <a:gd name="T44" fmla="*/ 49 w 98"/>
                <a:gd name="T45" fmla="*/ 112 h 200"/>
                <a:gd name="T46" fmla="*/ 51 w 98"/>
                <a:gd name="T47" fmla="*/ 112 h 200"/>
                <a:gd name="T48" fmla="*/ 52 w 98"/>
                <a:gd name="T49" fmla="*/ 112 h 200"/>
                <a:gd name="T50" fmla="*/ 52 w 98"/>
                <a:gd name="T51" fmla="*/ 187 h 200"/>
                <a:gd name="T52" fmla="*/ 63 w 98"/>
                <a:gd name="T53" fmla="*/ 200 h 200"/>
                <a:gd name="T54" fmla="*/ 76 w 98"/>
                <a:gd name="T55" fmla="*/ 188 h 200"/>
                <a:gd name="T56" fmla="*/ 76 w 98"/>
                <a:gd name="T57" fmla="*/ 36 h 200"/>
                <a:gd name="T58" fmla="*/ 77 w 98"/>
                <a:gd name="T59" fmla="*/ 34 h 200"/>
                <a:gd name="T60" fmla="*/ 77 w 98"/>
                <a:gd name="T61" fmla="*/ 34 h 200"/>
                <a:gd name="T62" fmla="*/ 79 w 98"/>
                <a:gd name="T63" fmla="*/ 36 h 200"/>
                <a:gd name="T64" fmla="*/ 79 w 98"/>
                <a:gd name="T65" fmla="*/ 90 h 200"/>
                <a:gd name="T66" fmla="*/ 88 w 98"/>
                <a:gd name="T67" fmla="*/ 100 h 200"/>
                <a:gd name="T68" fmla="*/ 98 w 98"/>
                <a:gd name="T69" fmla="*/ 91 h 200"/>
                <a:gd name="T70" fmla="*/ 98 w 98"/>
                <a:gd name="T71" fmla="*/ 17 h 200"/>
                <a:gd name="T72" fmla="*/ 81 w 9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200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4" y="100"/>
                    <a:pt x="18" y="96"/>
                    <a:pt x="18" y="91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2" y="194"/>
                    <a:pt x="27" y="199"/>
                    <a:pt x="33" y="200"/>
                  </a:cubicBezTo>
                  <a:cubicBezTo>
                    <a:pt x="40" y="200"/>
                    <a:pt x="46" y="194"/>
                    <a:pt x="46" y="188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3" y="200"/>
                  </a:cubicBezTo>
                  <a:cubicBezTo>
                    <a:pt x="70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6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8" y="34"/>
                    <a:pt x="79" y="35"/>
                    <a:pt x="79" y="36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5"/>
                    <a:pt x="83" y="100"/>
                    <a:pt x="88" y="100"/>
                  </a:cubicBezTo>
                  <a:cubicBezTo>
                    <a:pt x="94" y="100"/>
                    <a:pt x="98" y="96"/>
                    <a:pt x="98" y="91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3071813" y="550863"/>
              <a:ext cx="173037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952750" y="739776"/>
              <a:ext cx="403225" cy="825500"/>
            </a:xfrm>
            <a:custGeom>
              <a:avLst/>
              <a:gdLst>
                <a:gd name="T0" fmla="*/ 81 w 98"/>
                <a:gd name="T1" fmla="*/ 0 h 200"/>
                <a:gd name="T2" fmla="*/ 80 w 98"/>
                <a:gd name="T3" fmla="*/ 0 h 200"/>
                <a:gd name="T4" fmla="*/ 76 w 98"/>
                <a:gd name="T5" fmla="*/ 0 h 200"/>
                <a:gd name="T6" fmla="*/ 52 w 98"/>
                <a:gd name="T7" fmla="*/ 0 h 200"/>
                <a:gd name="T8" fmla="*/ 51 w 98"/>
                <a:gd name="T9" fmla="*/ 0 h 200"/>
                <a:gd name="T10" fmla="*/ 49 w 98"/>
                <a:gd name="T11" fmla="*/ 0 h 200"/>
                <a:gd name="T12" fmla="*/ 46 w 98"/>
                <a:gd name="T13" fmla="*/ 0 h 200"/>
                <a:gd name="T14" fmla="*/ 22 w 98"/>
                <a:gd name="T15" fmla="*/ 0 h 200"/>
                <a:gd name="T16" fmla="*/ 18 w 98"/>
                <a:gd name="T17" fmla="*/ 0 h 200"/>
                <a:gd name="T18" fmla="*/ 17 w 98"/>
                <a:gd name="T19" fmla="*/ 0 h 200"/>
                <a:gd name="T20" fmla="*/ 0 w 98"/>
                <a:gd name="T21" fmla="*/ 17 h 200"/>
                <a:gd name="T22" fmla="*/ 0 w 98"/>
                <a:gd name="T23" fmla="*/ 90 h 200"/>
                <a:gd name="T24" fmla="*/ 9 w 98"/>
                <a:gd name="T25" fmla="*/ 100 h 200"/>
                <a:gd name="T26" fmla="*/ 18 w 98"/>
                <a:gd name="T27" fmla="*/ 91 h 200"/>
                <a:gd name="T28" fmla="*/ 18 w 98"/>
                <a:gd name="T29" fmla="*/ 36 h 200"/>
                <a:gd name="T30" fmla="*/ 20 w 98"/>
                <a:gd name="T31" fmla="*/ 34 h 200"/>
                <a:gd name="T32" fmla="*/ 20 w 98"/>
                <a:gd name="T33" fmla="*/ 34 h 200"/>
                <a:gd name="T34" fmla="*/ 22 w 98"/>
                <a:gd name="T35" fmla="*/ 36 h 200"/>
                <a:gd name="T36" fmla="*/ 22 w 98"/>
                <a:gd name="T37" fmla="*/ 187 h 200"/>
                <a:gd name="T38" fmla="*/ 34 w 98"/>
                <a:gd name="T39" fmla="*/ 200 h 200"/>
                <a:gd name="T40" fmla="*/ 46 w 98"/>
                <a:gd name="T41" fmla="*/ 188 h 200"/>
                <a:gd name="T42" fmla="*/ 46 w 98"/>
                <a:gd name="T43" fmla="*/ 112 h 200"/>
                <a:gd name="T44" fmla="*/ 49 w 98"/>
                <a:gd name="T45" fmla="*/ 112 h 200"/>
                <a:gd name="T46" fmla="*/ 51 w 98"/>
                <a:gd name="T47" fmla="*/ 112 h 200"/>
                <a:gd name="T48" fmla="*/ 52 w 98"/>
                <a:gd name="T49" fmla="*/ 112 h 200"/>
                <a:gd name="T50" fmla="*/ 52 w 98"/>
                <a:gd name="T51" fmla="*/ 187 h 200"/>
                <a:gd name="T52" fmla="*/ 63 w 98"/>
                <a:gd name="T53" fmla="*/ 200 h 200"/>
                <a:gd name="T54" fmla="*/ 76 w 98"/>
                <a:gd name="T55" fmla="*/ 188 h 200"/>
                <a:gd name="T56" fmla="*/ 76 w 98"/>
                <a:gd name="T57" fmla="*/ 36 h 200"/>
                <a:gd name="T58" fmla="*/ 78 w 98"/>
                <a:gd name="T59" fmla="*/ 34 h 200"/>
                <a:gd name="T60" fmla="*/ 78 w 98"/>
                <a:gd name="T61" fmla="*/ 34 h 200"/>
                <a:gd name="T62" fmla="*/ 79 w 98"/>
                <a:gd name="T63" fmla="*/ 36 h 200"/>
                <a:gd name="T64" fmla="*/ 79 w 98"/>
                <a:gd name="T65" fmla="*/ 90 h 200"/>
                <a:gd name="T66" fmla="*/ 89 w 98"/>
                <a:gd name="T67" fmla="*/ 100 h 200"/>
                <a:gd name="T68" fmla="*/ 98 w 98"/>
                <a:gd name="T69" fmla="*/ 91 h 200"/>
                <a:gd name="T70" fmla="*/ 98 w 98"/>
                <a:gd name="T71" fmla="*/ 17 h 200"/>
                <a:gd name="T72" fmla="*/ 81 w 9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200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4" y="100"/>
                    <a:pt x="18" y="96"/>
                    <a:pt x="18" y="91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5"/>
                    <a:pt x="19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2" y="194"/>
                    <a:pt x="27" y="199"/>
                    <a:pt x="34" y="200"/>
                  </a:cubicBezTo>
                  <a:cubicBezTo>
                    <a:pt x="40" y="200"/>
                    <a:pt x="46" y="194"/>
                    <a:pt x="46" y="188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3" y="200"/>
                  </a:cubicBezTo>
                  <a:cubicBezTo>
                    <a:pt x="70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79" y="35"/>
                    <a:pt x="79" y="36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5"/>
                    <a:pt x="83" y="100"/>
                    <a:pt x="89" y="100"/>
                  </a:cubicBezTo>
                  <a:cubicBezTo>
                    <a:pt x="94" y="100"/>
                    <a:pt x="98" y="96"/>
                    <a:pt x="98" y="91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8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3678238" y="550863"/>
              <a:ext cx="173037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3557588" y="739776"/>
              <a:ext cx="404812" cy="825500"/>
            </a:xfrm>
            <a:custGeom>
              <a:avLst/>
              <a:gdLst>
                <a:gd name="T0" fmla="*/ 81 w 98"/>
                <a:gd name="T1" fmla="*/ 0 h 200"/>
                <a:gd name="T2" fmla="*/ 80 w 98"/>
                <a:gd name="T3" fmla="*/ 0 h 200"/>
                <a:gd name="T4" fmla="*/ 76 w 98"/>
                <a:gd name="T5" fmla="*/ 0 h 200"/>
                <a:gd name="T6" fmla="*/ 52 w 98"/>
                <a:gd name="T7" fmla="*/ 0 h 200"/>
                <a:gd name="T8" fmla="*/ 51 w 98"/>
                <a:gd name="T9" fmla="*/ 0 h 200"/>
                <a:gd name="T10" fmla="*/ 50 w 98"/>
                <a:gd name="T11" fmla="*/ 0 h 200"/>
                <a:gd name="T12" fmla="*/ 46 w 98"/>
                <a:gd name="T13" fmla="*/ 0 h 200"/>
                <a:gd name="T14" fmla="*/ 22 w 98"/>
                <a:gd name="T15" fmla="*/ 0 h 200"/>
                <a:gd name="T16" fmla="*/ 18 w 98"/>
                <a:gd name="T17" fmla="*/ 0 h 200"/>
                <a:gd name="T18" fmla="*/ 17 w 98"/>
                <a:gd name="T19" fmla="*/ 0 h 200"/>
                <a:gd name="T20" fmla="*/ 0 w 98"/>
                <a:gd name="T21" fmla="*/ 17 h 200"/>
                <a:gd name="T22" fmla="*/ 0 w 98"/>
                <a:gd name="T23" fmla="*/ 90 h 200"/>
                <a:gd name="T24" fmla="*/ 9 w 98"/>
                <a:gd name="T25" fmla="*/ 100 h 200"/>
                <a:gd name="T26" fmla="*/ 19 w 98"/>
                <a:gd name="T27" fmla="*/ 91 h 200"/>
                <a:gd name="T28" fmla="*/ 19 w 98"/>
                <a:gd name="T29" fmla="*/ 36 h 200"/>
                <a:gd name="T30" fmla="*/ 20 w 98"/>
                <a:gd name="T31" fmla="*/ 34 h 200"/>
                <a:gd name="T32" fmla="*/ 20 w 98"/>
                <a:gd name="T33" fmla="*/ 34 h 200"/>
                <a:gd name="T34" fmla="*/ 22 w 98"/>
                <a:gd name="T35" fmla="*/ 36 h 200"/>
                <a:gd name="T36" fmla="*/ 22 w 98"/>
                <a:gd name="T37" fmla="*/ 187 h 200"/>
                <a:gd name="T38" fmla="*/ 34 w 98"/>
                <a:gd name="T39" fmla="*/ 200 h 200"/>
                <a:gd name="T40" fmla="*/ 46 w 98"/>
                <a:gd name="T41" fmla="*/ 188 h 200"/>
                <a:gd name="T42" fmla="*/ 46 w 98"/>
                <a:gd name="T43" fmla="*/ 112 h 200"/>
                <a:gd name="T44" fmla="*/ 50 w 98"/>
                <a:gd name="T45" fmla="*/ 112 h 200"/>
                <a:gd name="T46" fmla="*/ 51 w 98"/>
                <a:gd name="T47" fmla="*/ 112 h 200"/>
                <a:gd name="T48" fmla="*/ 52 w 98"/>
                <a:gd name="T49" fmla="*/ 112 h 200"/>
                <a:gd name="T50" fmla="*/ 52 w 98"/>
                <a:gd name="T51" fmla="*/ 187 h 200"/>
                <a:gd name="T52" fmla="*/ 63 w 98"/>
                <a:gd name="T53" fmla="*/ 200 h 200"/>
                <a:gd name="T54" fmla="*/ 76 w 98"/>
                <a:gd name="T55" fmla="*/ 188 h 200"/>
                <a:gd name="T56" fmla="*/ 76 w 98"/>
                <a:gd name="T57" fmla="*/ 36 h 200"/>
                <a:gd name="T58" fmla="*/ 78 w 98"/>
                <a:gd name="T59" fmla="*/ 34 h 200"/>
                <a:gd name="T60" fmla="*/ 78 w 98"/>
                <a:gd name="T61" fmla="*/ 34 h 200"/>
                <a:gd name="T62" fmla="*/ 80 w 98"/>
                <a:gd name="T63" fmla="*/ 36 h 200"/>
                <a:gd name="T64" fmla="*/ 80 w 98"/>
                <a:gd name="T65" fmla="*/ 90 h 200"/>
                <a:gd name="T66" fmla="*/ 89 w 98"/>
                <a:gd name="T67" fmla="*/ 100 h 200"/>
                <a:gd name="T68" fmla="*/ 98 w 98"/>
                <a:gd name="T69" fmla="*/ 91 h 200"/>
                <a:gd name="T70" fmla="*/ 98 w 98"/>
                <a:gd name="T71" fmla="*/ 17 h 200"/>
                <a:gd name="T72" fmla="*/ 81 w 9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200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4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2" y="194"/>
                    <a:pt x="27" y="199"/>
                    <a:pt x="34" y="200"/>
                  </a:cubicBezTo>
                  <a:cubicBezTo>
                    <a:pt x="41" y="200"/>
                    <a:pt x="46" y="194"/>
                    <a:pt x="46" y="188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3" y="200"/>
                  </a:cubicBezTo>
                  <a:cubicBezTo>
                    <a:pt x="70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8" y="96"/>
                    <a:pt x="98" y="91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8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4283075" y="550863"/>
              <a:ext cx="173037" cy="173038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164013" y="739776"/>
              <a:ext cx="403225" cy="825500"/>
            </a:xfrm>
            <a:custGeom>
              <a:avLst/>
              <a:gdLst>
                <a:gd name="T0" fmla="*/ 82 w 98"/>
                <a:gd name="T1" fmla="*/ 0 h 200"/>
                <a:gd name="T2" fmla="*/ 80 w 98"/>
                <a:gd name="T3" fmla="*/ 0 h 200"/>
                <a:gd name="T4" fmla="*/ 76 w 98"/>
                <a:gd name="T5" fmla="*/ 0 h 200"/>
                <a:gd name="T6" fmla="*/ 52 w 98"/>
                <a:gd name="T7" fmla="*/ 0 h 200"/>
                <a:gd name="T8" fmla="*/ 51 w 98"/>
                <a:gd name="T9" fmla="*/ 0 h 200"/>
                <a:gd name="T10" fmla="*/ 50 w 98"/>
                <a:gd name="T11" fmla="*/ 0 h 200"/>
                <a:gd name="T12" fmla="*/ 46 w 98"/>
                <a:gd name="T13" fmla="*/ 0 h 200"/>
                <a:gd name="T14" fmla="*/ 22 w 98"/>
                <a:gd name="T15" fmla="*/ 0 h 200"/>
                <a:gd name="T16" fmla="*/ 18 w 98"/>
                <a:gd name="T17" fmla="*/ 0 h 200"/>
                <a:gd name="T18" fmla="*/ 17 w 98"/>
                <a:gd name="T19" fmla="*/ 0 h 200"/>
                <a:gd name="T20" fmla="*/ 0 w 98"/>
                <a:gd name="T21" fmla="*/ 17 h 200"/>
                <a:gd name="T22" fmla="*/ 0 w 98"/>
                <a:gd name="T23" fmla="*/ 90 h 200"/>
                <a:gd name="T24" fmla="*/ 9 w 98"/>
                <a:gd name="T25" fmla="*/ 100 h 200"/>
                <a:gd name="T26" fmla="*/ 19 w 98"/>
                <a:gd name="T27" fmla="*/ 91 h 200"/>
                <a:gd name="T28" fmla="*/ 19 w 98"/>
                <a:gd name="T29" fmla="*/ 36 h 200"/>
                <a:gd name="T30" fmla="*/ 21 w 98"/>
                <a:gd name="T31" fmla="*/ 34 h 200"/>
                <a:gd name="T32" fmla="*/ 21 w 98"/>
                <a:gd name="T33" fmla="*/ 34 h 200"/>
                <a:gd name="T34" fmla="*/ 22 w 98"/>
                <a:gd name="T35" fmla="*/ 36 h 200"/>
                <a:gd name="T36" fmla="*/ 22 w 98"/>
                <a:gd name="T37" fmla="*/ 187 h 200"/>
                <a:gd name="T38" fmla="*/ 34 w 98"/>
                <a:gd name="T39" fmla="*/ 200 h 200"/>
                <a:gd name="T40" fmla="*/ 46 w 98"/>
                <a:gd name="T41" fmla="*/ 188 h 200"/>
                <a:gd name="T42" fmla="*/ 46 w 98"/>
                <a:gd name="T43" fmla="*/ 112 h 200"/>
                <a:gd name="T44" fmla="*/ 50 w 98"/>
                <a:gd name="T45" fmla="*/ 112 h 200"/>
                <a:gd name="T46" fmla="*/ 51 w 98"/>
                <a:gd name="T47" fmla="*/ 112 h 200"/>
                <a:gd name="T48" fmla="*/ 52 w 98"/>
                <a:gd name="T49" fmla="*/ 112 h 200"/>
                <a:gd name="T50" fmla="*/ 52 w 98"/>
                <a:gd name="T51" fmla="*/ 187 h 200"/>
                <a:gd name="T52" fmla="*/ 63 w 98"/>
                <a:gd name="T53" fmla="*/ 200 h 200"/>
                <a:gd name="T54" fmla="*/ 76 w 98"/>
                <a:gd name="T55" fmla="*/ 188 h 200"/>
                <a:gd name="T56" fmla="*/ 76 w 98"/>
                <a:gd name="T57" fmla="*/ 36 h 200"/>
                <a:gd name="T58" fmla="*/ 78 w 98"/>
                <a:gd name="T59" fmla="*/ 34 h 200"/>
                <a:gd name="T60" fmla="*/ 78 w 98"/>
                <a:gd name="T61" fmla="*/ 34 h 200"/>
                <a:gd name="T62" fmla="*/ 80 w 98"/>
                <a:gd name="T63" fmla="*/ 36 h 200"/>
                <a:gd name="T64" fmla="*/ 80 w 98"/>
                <a:gd name="T65" fmla="*/ 90 h 200"/>
                <a:gd name="T66" fmla="*/ 89 w 98"/>
                <a:gd name="T67" fmla="*/ 100 h 200"/>
                <a:gd name="T68" fmla="*/ 98 w 98"/>
                <a:gd name="T69" fmla="*/ 91 h 200"/>
                <a:gd name="T70" fmla="*/ 98 w 98"/>
                <a:gd name="T71" fmla="*/ 17 h 200"/>
                <a:gd name="T72" fmla="*/ 82 w 9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200">
                  <a:moveTo>
                    <a:pt x="82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4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2" y="187"/>
                    <a:pt x="22" y="187"/>
                    <a:pt x="22" y="187"/>
                  </a:cubicBezTo>
                  <a:cubicBezTo>
                    <a:pt x="22" y="194"/>
                    <a:pt x="27" y="199"/>
                    <a:pt x="34" y="200"/>
                  </a:cubicBezTo>
                  <a:cubicBezTo>
                    <a:pt x="41" y="200"/>
                    <a:pt x="46" y="194"/>
                    <a:pt x="46" y="188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3" y="200"/>
                  </a:cubicBezTo>
                  <a:cubicBezTo>
                    <a:pt x="70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8" y="96"/>
                    <a:pt x="98" y="91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4894263" y="550863"/>
              <a:ext cx="168275" cy="173038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770438" y="739776"/>
              <a:ext cx="403225" cy="825500"/>
            </a:xfrm>
            <a:custGeom>
              <a:avLst/>
              <a:gdLst>
                <a:gd name="T0" fmla="*/ 82 w 98"/>
                <a:gd name="T1" fmla="*/ 0 h 200"/>
                <a:gd name="T2" fmla="*/ 80 w 98"/>
                <a:gd name="T3" fmla="*/ 0 h 200"/>
                <a:gd name="T4" fmla="*/ 76 w 98"/>
                <a:gd name="T5" fmla="*/ 0 h 200"/>
                <a:gd name="T6" fmla="*/ 52 w 98"/>
                <a:gd name="T7" fmla="*/ 0 h 200"/>
                <a:gd name="T8" fmla="*/ 51 w 98"/>
                <a:gd name="T9" fmla="*/ 0 h 200"/>
                <a:gd name="T10" fmla="*/ 50 w 98"/>
                <a:gd name="T11" fmla="*/ 0 h 200"/>
                <a:gd name="T12" fmla="*/ 46 w 98"/>
                <a:gd name="T13" fmla="*/ 0 h 200"/>
                <a:gd name="T14" fmla="*/ 23 w 98"/>
                <a:gd name="T15" fmla="*/ 0 h 200"/>
                <a:gd name="T16" fmla="*/ 18 w 98"/>
                <a:gd name="T17" fmla="*/ 0 h 200"/>
                <a:gd name="T18" fmla="*/ 17 w 98"/>
                <a:gd name="T19" fmla="*/ 0 h 200"/>
                <a:gd name="T20" fmla="*/ 0 w 98"/>
                <a:gd name="T21" fmla="*/ 17 h 200"/>
                <a:gd name="T22" fmla="*/ 0 w 98"/>
                <a:gd name="T23" fmla="*/ 90 h 200"/>
                <a:gd name="T24" fmla="*/ 9 w 98"/>
                <a:gd name="T25" fmla="*/ 100 h 200"/>
                <a:gd name="T26" fmla="*/ 19 w 98"/>
                <a:gd name="T27" fmla="*/ 91 h 200"/>
                <a:gd name="T28" fmla="*/ 19 w 98"/>
                <a:gd name="T29" fmla="*/ 36 h 200"/>
                <a:gd name="T30" fmla="*/ 21 w 98"/>
                <a:gd name="T31" fmla="*/ 34 h 200"/>
                <a:gd name="T32" fmla="*/ 21 w 98"/>
                <a:gd name="T33" fmla="*/ 34 h 200"/>
                <a:gd name="T34" fmla="*/ 23 w 98"/>
                <a:gd name="T35" fmla="*/ 36 h 200"/>
                <a:gd name="T36" fmla="*/ 23 w 98"/>
                <a:gd name="T37" fmla="*/ 187 h 200"/>
                <a:gd name="T38" fmla="*/ 34 w 98"/>
                <a:gd name="T39" fmla="*/ 200 h 200"/>
                <a:gd name="T40" fmla="*/ 46 w 98"/>
                <a:gd name="T41" fmla="*/ 188 h 200"/>
                <a:gd name="T42" fmla="*/ 46 w 98"/>
                <a:gd name="T43" fmla="*/ 112 h 200"/>
                <a:gd name="T44" fmla="*/ 50 w 98"/>
                <a:gd name="T45" fmla="*/ 112 h 200"/>
                <a:gd name="T46" fmla="*/ 51 w 98"/>
                <a:gd name="T47" fmla="*/ 112 h 200"/>
                <a:gd name="T48" fmla="*/ 52 w 98"/>
                <a:gd name="T49" fmla="*/ 112 h 200"/>
                <a:gd name="T50" fmla="*/ 52 w 98"/>
                <a:gd name="T51" fmla="*/ 187 h 200"/>
                <a:gd name="T52" fmla="*/ 64 w 98"/>
                <a:gd name="T53" fmla="*/ 200 h 200"/>
                <a:gd name="T54" fmla="*/ 76 w 98"/>
                <a:gd name="T55" fmla="*/ 188 h 200"/>
                <a:gd name="T56" fmla="*/ 76 w 98"/>
                <a:gd name="T57" fmla="*/ 36 h 200"/>
                <a:gd name="T58" fmla="*/ 78 w 98"/>
                <a:gd name="T59" fmla="*/ 34 h 200"/>
                <a:gd name="T60" fmla="*/ 78 w 98"/>
                <a:gd name="T61" fmla="*/ 34 h 200"/>
                <a:gd name="T62" fmla="*/ 80 w 98"/>
                <a:gd name="T63" fmla="*/ 36 h 200"/>
                <a:gd name="T64" fmla="*/ 80 w 98"/>
                <a:gd name="T65" fmla="*/ 90 h 200"/>
                <a:gd name="T66" fmla="*/ 89 w 98"/>
                <a:gd name="T67" fmla="*/ 100 h 200"/>
                <a:gd name="T68" fmla="*/ 98 w 98"/>
                <a:gd name="T69" fmla="*/ 91 h 200"/>
                <a:gd name="T70" fmla="*/ 98 w 98"/>
                <a:gd name="T71" fmla="*/ 17 h 200"/>
                <a:gd name="T72" fmla="*/ 82 w 98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200">
                  <a:moveTo>
                    <a:pt x="82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7" y="199"/>
                    <a:pt x="34" y="200"/>
                  </a:cubicBezTo>
                  <a:cubicBezTo>
                    <a:pt x="41" y="200"/>
                    <a:pt x="46" y="194"/>
                    <a:pt x="46" y="188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4" y="200"/>
                  </a:cubicBezTo>
                  <a:cubicBezTo>
                    <a:pt x="70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8" y="96"/>
                    <a:pt x="98" y="91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499100" y="550863"/>
              <a:ext cx="169862" cy="173038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5375275" y="739776"/>
              <a:ext cx="407987" cy="825500"/>
            </a:xfrm>
            <a:custGeom>
              <a:avLst/>
              <a:gdLst>
                <a:gd name="T0" fmla="*/ 82 w 99"/>
                <a:gd name="T1" fmla="*/ 0 h 200"/>
                <a:gd name="T2" fmla="*/ 80 w 99"/>
                <a:gd name="T3" fmla="*/ 0 h 200"/>
                <a:gd name="T4" fmla="*/ 76 w 99"/>
                <a:gd name="T5" fmla="*/ 0 h 200"/>
                <a:gd name="T6" fmla="*/ 52 w 99"/>
                <a:gd name="T7" fmla="*/ 0 h 200"/>
                <a:gd name="T8" fmla="*/ 51 w 99"/>
                <a:gd name="T9" fmla="*/ 0 h 200"/>
                <a:gd name="T10" fmla="*/ 50 w 99"/>
                <a:gd name="T11" fmla="*/ 0 h 200"/>
                <a:gd name="T12" fmla="*/ 47 w 99"/>
                <a:gd name="T13" fmla="*/ 0 h 200"/>
                <a:gd name="T14" fmla="*/ 23 w 99"/>
                <a:gd name="T15" fmla="*/ 0 h 200"/>
                <a:gd name="T16" fmla="*/ 18 w 99"/>
                <a:gd name="T17" fmla="*/ 0 h 200"/>
                <a:gd name="T18" fmla="*/ 17 w 99"/>
                <a:gd name="T19" fmla="*/ 0 h 200"/>
                <a:gd name="T20" fmla="*/ 0 w 99"/>
                <a:gd name="T21" fmla="*/ 17 h 200"/>
                <a:gd name="T22" fmla="*/ 0 w 99"/>
                <a:gd name="T23" fmla="*/ 90 h 200"/>
                <a:gd name="T24" fmla="*/ 9 w 99"/>
                <a:gd name="T25" fmla="*/ 100 h 200"/>
                <a:gd name="T26" fmla="*/ 19 w 99"/>
                <a:gd name="T27" fmla="*/ 91 h 200"/>
                <a:gd name="T28" fmla="*/ 19 w 99"/>
                <a:gd name="T29" fmla="*/ 36 h 200"/>
                <a:gd name="T30" fmla="*/ 21 w 99"/>
                <a:gd name="T31" fmla="*/ 34 h 200"/>
                <a:gd name="T32" fmla="*/ 21 w 99"/>
                <a:gd name="T33" fmla="*/ 34 h 200"/>
                <a:gd name="T34" fmla="*/ 23 w 99"/>
                <a:gd name="T35" fmla="*/ 36 h 200"/>
                <a:gd name="T36" fmla="*/ 23 w 99"/>
                <a:gd name="T37" fmla="*/ 187 h 200"/>
                <a:gd name="T38" fmla="*/ 34 w 99"/>
                <a:gd name="T39" fmla="*/ 200 h 200"/>
                <a:gd name="T40" fmla="*/ 47 w 99"/>
                <a:gd name="T41" fmla="*/ 188 h 200"/>
                <a:gd name="T42" fmla="*/ 47 w 99"/>
                <a:gd name="T43" fmla="*/ 112 h 200"/>
                <a:gd name="T44" fmla="*/ 50 w 99"/>
                <a:gd name="T45" fmla="*/ 112 h 200"/>
                <a:gd name="T46" fmla="*/ 51 w 99"/>
                <a:gd name="T47" fmla="*/ 112 h 200"/>
                <a:gd name="T48" fmla="*/ 52 w 99"/>
                <a:gd name="T49" fmla="*/ 112 h 200"/>
                <a:gd name="T50" fmla="*/ 52 w 99"/>
                <a:gd name="T51" fmla="*/ 187 h 200"/>
                <a:gd name="T52" fmla="*/ 64 w 99"/>
                <a:gd name="T53" fmla="*/ 200 h 200"/>
                <a:gd name="T54" fmla="*/ 76 w 99"/>
                <a:gd name="T55" fmla="*/ 188 h 200"/>
                <a:gd name="T56" fmla="*/ 76 w 99"/>
                <a:gd name="T57" fmla="*/ 36 h 200"/>
                <a:gd name="T58" fmla="*/ 78 w 99"/>
                <a:gd name="T59" fmla="*/ 34 h 200"/>
                <a:gd name="T60" fmla="*/ 78 w 99"/>
                <a:gd name="T61" fmla="*/ 34 h 200"/>
                <a:gd name="T62" fmla="*/ 80 w 99"/>
                <a:gd name="T63" fmla="*/ 36 h 200"/>
                <a:gd name="T64" fmla="*/ 80 w 99"/>
                <a:gd name="T65" fmla="*/ 90 h 200"/>
                <a:gd name="T66" fmla="*/ 89 w 99"/>
                <a:gd name="T67" fmla="*/ 100 h 200"/>
                <a:gd name="T68" fmla="*/ 99 w 99"/>
                <a:gd name="T69" fmla="*/ 91 h 200"/>
                <a:gd name="T70" fmla="*/ 99 w 99"/>
                <a:gd name="T71" fmla="*/ 17 h 200"/>
                <a:gd name="T72" fmla="*/ 82 w 99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200">
                  <a:moveTo>
                    <a:pt x="82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9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8" y="199"/>
                    <a:pt x="34" y="200"/>
                  </a:cubicBezTo>
                  <a:cubicBezTo>
                    <a:pt x="41" y="200"/>
                    <a:pt x="47" y="194"/>
                    <a:pt x="47" y="18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4" y="200"/>
                  </a:cubicBezTo>
                  <a:cubicBezTo>
                    <a:pt x="71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9" y="96"/>
                    <a:pt x="99" y="9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6105525" y="550863"/>
              <a:ext cx="173037" cy="173038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5981700" y="739776"/>
              <a:ext cx="407987" cy="825500"/>
            </a:xfrm>
            <a:custGeom>
              <a:avLst/>
              <a:gdLst>
                <a:gd name="T0" fmla="*/ 82 w 99"/>
                <a:gd name="T1" fmla="*/ 0 h 200"/>
                <a:gd name="T2" fmla="*/ 81 w 99"/>
                <a:gd name="T3" fmla="*/ 0 h 200"/>
                <a:gd name="T4" fmla="*/ 76 w 99"/>
                <a:gd name="T5" fmla="*/ 0 h 200"/>
                <a:gd name="T6" fmla="*/ 52 w 99"/>
                <a:gd name="T7" fmla="*/ 0 h 200"/>
                <a:gd name="T8" fmla="*/ 51 w 99"/>
                <a:gd name="T9" fmla="*/ 0 h 200"/>
                <a:gd name="T10" fmla="*/ 50 w 99"/>
                <a:gd name="T11" fmla="*/ 0 h 200"/>
                <a:gd name="T12" fmla="*/ 47 w 99"/>
                <a:gd name="T13" fmla="*/ 0 h 200"/>
                <a:gd name="T14" fmla="*/ 23 w 99"/>
                <a:gd name="T15" fmla="*/ 0 h 200"/>
                <a:gd name="T16" fmla="*/ 19 w 99"/>
                <a:gd name="T17" fmla="*/ 0 h 200"/>
                <a:gd name="T18" fmla="*/ 17 w 99"/>
                <a:gd name="T19" fmla="*/ 0 h 200"/>
                <a:gd name="T20" fmla="*/ 0 w 99"/>
                <a:gd name="T21" fmla="*/ 17 h 200"/>
                <a:gd name="T22" fmla="*/ 0 w 99"/>
                <a:gd name="T23" fmla="*/ 90 h 200"/>
                <a:gd name="T24" fmla="*/ 10 w 99"/>
                <a:gd name="T25" fmla="*/ 100 h 200"/>
                <a:gd name="T26" fmla="*/ 19 w 99"/>
                <a:gd name="T27" fmla="*/ 91 h 200"/>
                <a:gd name="T28" fmla="*/ 19 w 99"/>
                <a:gd name="T29" fmla="*/ 36 h 200"/>
                <a:gd name="T30" fmla="*/ 21 w 99"/>
                <a:gd name="T31" fmla="*/ 34 h 200"/>
                <a:gd name="T32" fmla="*/ 21 w 99"/>
                <a:gd name="T33" fmla="*/ 34 h 200"/>
                <a:gd name="T34" fmla="*/ 23 w 99"/>
                <a:gd name="T35" fmla="*/ 36 h 200"/>
                <a:gd name="T36" fmla="*/ 23 w 99"/>
                <a:gd name="T37" fmla="*/ 187 h 200"/>
                <a:gd name="T38" fmla="*/ 34 w 99"/>
                <a:gd name="T39" fmla="*/ 200 h 200"/>
                <a:gd name="T40" fmla="*/ 47 w 99"/>
                <a:gd name="T41" fmla="*/ 188 h 200"/>
                <a:gd name="T42" fmla="*/ 47 w 99"/>
                <a:gd name="T43" fmla="*/ 112 h 200"/>
                <a:gd name="T44" fmla="*/ 50 w 99"/>
                <a:gd name="T45" fmla="*/ 112 h 200"/>
                <a:gd name="T46" fmla="*/ 51 w 99"/>
                <a:gd name="T47" fmla="*/ 112 h 200"/>
                <a:gd name="T48" fmla="*/ 52 w 99"/>
                <a:gd name="T49" fmla="*/ 112 h 200"/>
                <a:gd name="T50" fmla="*/ 52 w 99"/>
                <a:gd name="T51" fmla="*/ 187 h 200"/>
                <a:gd name="T52" fmla="*/ 64 w 99"/>
                <a:gd name="T53" fmla="*/ 200 h 200"/>
                <a:gd name="T54" fmla="*/ 76 w 99"/>
                <a:gd name="T55" fmla="*/ 188 h 200"/>
                <a:gd name="T56" fmla="*/ 76 w 99"/>
                <a:gd name="T57" fmla="*/ 36 h 200"/>
                <a:gd name="T58" fmla="*/ 78 w 99"/>
                <a:gd name="T59" fmla="*/ 34 h 200"/>
                <a:gd name="T60" fmla="*/ 78 w 99"/>
                <a:gd name="T61" fmla="*/ 34 h 200"/>
                <a:gd name="T62" fmla="*/ 80 w 99"/>
                <a:gd name="T63" fmla="*/ 36 h 200"/>
                <a:gd name="T64" fmla="*/ 80 w 99"/>
                <a:gd name="T65" fmla="*/ 90 h 200"/>
                <a:gd name="T66" fmla="*/ 89 w 99"/>
                <a:gd name="T67" fmla="*/ 100 h 200"/>
                <a:gd name="T68" fmla="*/ 99 w 99"/>
                <a:gd name="T69" fmla="*/ 91 h 200"/>
                <a:gd name="T70" fmla="*/ 99 w 99"/>
                <a:gd name="T71" fmla="*/ 17 h 200"/>
                <a:gd name="T72" fmla="*/ 82 w 99"/>
                <a:gd name="T7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200"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10" y="100"/>
                  </a:cubicBezTo>
                  <a:cubicBezTo>
                    <a:pt x="15" y="100"/>
                    <a:pt x="19" y="96"/>
                    <a:pt x="19" y="9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3" y="35"/>
                    <a:pt x="23" y="36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3" y="194"/>
                    <a:pt x="28" y="199"/>
                    <a:pt x="34" y="200"/>
                  </a:cubicBezTo>
                  <a:cubicBezTo>
                    <a:pt x="41" y="200"/>
                    <a:pt x="47" y="194"/>
                    <a:pt x="47" y="18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94"/>
                    <a:pt x="57" y="199"/>
                    <a:pt x="64" y="200"/>
                  </a:cubicBezTo>
                  <a:cubicBezTo>
                    <a:pt x="71" y="200"/>
                    <a:pt x="76" y="194"/>
                    <a:pt x="76" y="188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7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4"/>
                    <a:pt x="80" y="35"/>
                    <a:pt x="80" y="36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5"/>
                    <a:pt x="84" y="100"/>
                    <a:pt x="89" y="100"/>
                  </a:cubicBezTo>
                  <a:cubicBezTo>
                    <a:pt x="94" y="100"/>
                    <a:pt x="99" y="96"/>
                    <a:pt x="99" y="9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8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92775" y="5367338"/>
            <a:ext cx="6013450" cy="952501"/>
            <a:chOff x="5692775" y="5367338"/>
            <a:chExt cx="6013450" cy="952501"/>
          </a:xfrm>
        </p:grpSpPr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9971088" y="5549901"/>
              <a:ext cx="511175" cy="769938"/>
            </a:xfrm>
            <a:custGeom>
              <a:avLst/>
              <a:gdLst>
                <a:gd name="T0" fmla="*/ 122 w 124"/>
                <a:gd name="T1" fmla="*/ 73 h 187"/>
                <a:gd name="T2" fmla="*/ 101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1 w 124"/>
                <a:gd name="T15" fmla="*/ 85 h 187"/>
                <a:gd name="T16" fmla="*/ 11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9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6 w 124"/>
                <a:gd name="T63" fmla="*/ 31 h 187"/>
                <a:gd name="T64" fmla="*/ 88 w 124"/>
                <a:gd name="T65" fmla="*/ 29 h 187"/>
                <a:gd name="T66" fmla="*/ 88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5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0"/>
                    <a:pt x="86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7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10147300" y="5367338"/>
              <a:ext cx="161925" cy="1619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10580688" y="5549901"/>
              <a:ext cx="514350" cy="769938"/>
            </a:xfrm>
            <a:custGeom>
              <a:avLst/>
              <a:gdLst>
                <a:gd name="T0" fmla="*/ 123 w 125"/>
                <a:gd name="T1" fmla="*/ 73 h 187"/>
                <a:gd name="T2" fmla="*/ 101 w 125"/>
                <a:gd name="T3" fmla="*/ 9 h 187"/>
                <a:gd name="T4" fmla="*/ 88 w 125"/>
                <a:gd name="T5" fmla="*/ 0 h 187"/>
                <a:gd name="T6" fmla="*/ 63 w 125"/>
                <a:gd name="T7" fmla="*/ 0 h 187"/>
                <a:gd name="T8" fmla="*/ 37 w 125"/>
                <a:gd name="T9" fmla="*/ 0 h 187"/>
                <a:gd name="T10" fmla="*/ 24 w 125"/>
                <a:gd name="T11" fmla="*/ 9 h 187"/>
                <a:gd name="T12" fmla="*/ 2 w 125"/>
                <a:gd name="T13" fmla="*/ 73 h 187"/>
                <a:gd name="T14" fmla="*/ 11 w 125"/>
                <a:gd name="T15" fmla="*/ 85 h 187"/>
                <a:gd name="T16" fmla="*/ 11 w 125"/>
                <a:gd name="T17" fmla="*/ 85 h 187"/>
                <a:gd name="T18" fmla="*/ 20 w 125"/>
                <a:gd name="T19" fmla="*/ 79 h 187"/>
                <a:gd name="T20" fmla="*/ 35 w 125"/>
                <a:gd name="T21" fmla="*/ 30 h 187"/>
                <a:gd name="T22" fmla="*/ 37 w 125"/>
                <a:gd name="T23" fmla="*/ 29 h 187"/>
                <a:gd name="T24" fmla="*/ 37 w 125"/>
                <a:gd name="T25" fmla="*/ 29 h 187"/>
                <a:gd name="T26" fmla="*/ 39 w 125"/>
                <a:gd name="T27" fmla="*/ 31 h 187"/>
                <a:gd name="T28" fmla="*/ 19 w 125"/>
                <a:gd name="T29" fmla="*/ 98 h 187"/>
                <a:gd name="T30" fmla="*/ 24 w 125"/>
                <a:gd name="T31" fmla="*/ 104 h 187"/>
                <a:gd name="T32" fmla="*/ 36 w 125"/>
                <a:gd name="T33" fmla="*/ 104 h 187"/>
                <a:gd name="T34" fmla="*/ 36 w 125"/>
                <a:gd name="T35" fmla="*/ 176 h 187"/>
                <a:gd name="T36" fmla="*/ 47 w 125"/>
                <a:gd name="T37" fmla="*/ 187 h 187"/>
                <a:gd name="T38" fmla="*/ 47 w 125"/>
                <a:gd name="T39" fmla="*/ 187 h 187"/>
                <a:gd name="T40" fmla="*/ 58 w 125"/>
                <a:gd name="T41" fmla="*/ 176 h 187"/>
                <a:gd name="T42" fmla="*/ 58 w 125"/>
                <a:gd name="T43" fmla="*/ 105 h 187"/>
                <a:gd name="T44" fmla="*/ 63 w 125"/>
                <a:gd name="T45" fmla="*/ 105 h 187"/>
                <a:gd name="T46" fmla="*/ 67 w 125"/>
                <a:gd name="T47" fmla="*/ 105 h 187"/>
                <a:gd name="T48" fmla="*/ 67 w 125"/>
                <a:gd name="T49" fmla="*/ 176 h 187"/>
                <a:gd name="T50" fmla="*/ 78 w 125"/>
                <a:gd name="T51" fmla="*/ 187 h 187"/>
                <a:gd name="T52" fmla="*/ 78 w 125"/>
                <a:gd name="T53" fmla="*/ 187 h 187"/>
                <a:gd name="T54" fmla="*/ 89 w 125"/>
                <a:gd name="T55" fmla="*/ 176 h 187"/>
                <a:gd name="T56" fmla="*/ 89 w 125"/>
                <a:gd name="T57" fmla="*/ 104 h 187"/>
                <a:gd name="T58" fmla="*/ 101 w 125"/>
                <a:gd name="T59" fmla="*/ 104 h 187"/>
                <a:gd name="T60" fmla="*/ 106 w 125"/>
                <a:gd name="T61" fmla="*/ 98 h 187"/>
                <a:gd name="T62" fmla="*/ 86 w 125"/>
                <a:gd name="T63" fmla="*/ 31 h 187"/>
                <a:gd name="T64" fmla="*/ 88 w 125"/>
                <a:gd name="T65" fmla="*/ 29 h 187"/>
                <a:gd name="T66" fmla="*/ 88 w 125"/>
                <a:gd name="T67" fmla="*/ 29 h 187"/>
                <a:gd name="T68" fmla="*/ 90 w 125"/>
                <a:gd name="T69" fmla="*/ 30 h 187"/>
                <a:gd name="T70" fmla="*/ 106 w 125"/>
                <a:gd name="T71" fmla="*/ 79 h 187"/>
                <a:gd name="T72" fmla="*/ 116 w 125"/>
                <a:gd name="T73" fmla="*/ 85 h 187"/>
                <a:gd name="T74" fmla="*/ 123 w 125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87">
                  <a:moveTo>
                    <a:pt x="123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4" y="0"/>
                    <a:pt x="8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5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5" y="85"/>
                    <a:pt x="18" y="82"/>
                    <a:pt x="20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1" y="104"/>
                    <a:pt x="24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4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83"/>
                    <a:pt x="72" y="187"/>
                    <a:pt x="78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4" y="187"/>
                    <a:pt x="89" y="183"/>
                    <a:pt x="89" y="176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7" y="101"/>
                    <a:pt x="106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0"/>
                    <a:pt x="87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90" y="29"/>
                    <a:pt x="90" y="3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83"/>
                    <a:pt x="112" y="86"/>
                    <a:pt x="116" y="85"/>
                  </a:cubicBezTo>
                  <a:cubicBezTo>
                    <a:pt x="122" y="84"/>
                    <a:pt x="125" y="78"/>
                    <a:pt x="123" y="73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10758488" y="5367338"/>
              <a:ext cx="160337" cy="1619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9361488" y="5549901"/>
              <a:ext cx="509587" cy="769938"/>
            </a:xfrm>
            <a:custGeom>
              <a:avLst/>
              <a:gdLst>
                <a:gd name="T0" fmla="*/ 122 w 124"/>
                <a:gd name="T1" fmla="*/ 73 h 187"/>
                <a:gd name="T2" fmla="*/ 100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0 w 124"/>
                <a:gd name="T15" fmla="*/ 85 h 187"/>
                <a:gd name="T16" fmla="*/ 10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8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6 w 124"/>
                <a:gd name="T63" fmla="*/ 31 h 187"/>
                <a:gd name="T64" fmla="*/ 87 w 124"/>
                <a:gd name="T65" fmla="*/ 29 h 187"/>
                <a:gd name="T66" fmla="*/ 87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98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4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8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9534525" y="5367338"/>
              <a:ext cx="163512" cy="1619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/>
            </p:cNvSpPr>
            <p:nvPr/>
          </p:nvSpPr>
          <p:spPr bwMode="auto">
            <a:xfrm>
              <a:off x="11195050" y="5549901"/>
              <a:ext cx="511175" cy="769938"/>
            </a:xfrm>
            <a:custGeom>
              <a:avLst/>
              <a:gdLst>
                <a:gd name="T0" fmla="*/ 122 w 124"/>
                <a:gd name="T1" fmla="*/ 73 h 187"/>
                <a:gd name="T2" fmla="*/ 100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0 w 124"/>
                <a:gd name="T15" fmla="*/ 85 h 187"/>
                <a:gd name="T16" fmla="*/ 10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8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6 w 124"/>
                <a:gd name="T63" fmla="*/ 31 h 187"/>
                <a:gd name="T64" fmla="*/ 87 w 124"/>
                <a:gd name="T65" fmla="*/ 29 h 187"/>
                <a:gd name="T66" fmla="*/ 87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98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4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8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1368088" y="5367338"/>
              <a:ext cx="165100" cy="161925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8137525" y="5549901"/>
              <a:ext cx="509587" cy="769938"/>
            </a:xfrm>
            <a:custGeom>
              <a:avLst/>
              <a:gdLst>
                <a:gd name="T0" fmla="*/ 122 w 124"/>
                <a:gd name="T1" fmla="*/ 73 h 187"/>
                <a:gd name="T2" fmla="*/ 101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1 w 124"/>
                <a:gd name="T15" fmla="*/ 85 h 187"/>
                <a:gd name="T16" fmla="*/ 11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9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6 w 124"/>
                <a:gd name="T63" fmla="*/ 31 h 187"/>
                <a:gd name="T64" fmla="*/ 88 w 124"/>
                <a:gd name="T65" fmla="*/ 29 h 187"/>
                <a:gd name="T66" fmla="*/ 88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5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0"/>
                    <a:pt x="86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7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auto">
            <a:xfrm>
              <a:off x="8313738" y="5367338"/>
              <a:ext cx="160337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8747125" y="5549901"/>
              <a:ext cx="514350" cy="769938"/>
            </a:xfrm>
            <a:custGeom>
              <a:avLst/>
              <a:gdLst>
                <a:gd name="T0" fmla="*/ 123 w 125"/>
                <a:gd name="T1" fmla="*/ 73 h 187"/>
                <a:gd name="T2" fmla="*/ 101 w 125"/>
                <a:gd name="T3" fmla="*/ 9 h 187"/>
                <a:gd name="T4" fmla="*/ 88 w 125"/>
                <a:gd name="T5" fmla="*/ 0 h 187"/>
                <a:gd name="T6" fmla="*/ 63 w 125"/>
                <a:gd name="T7" fmla="*/ 0 h 187"/>
                <a:gd name="T8" fmla="*/ 37 w 125"/>
                <a:gd name="T9" fmla="*/ 0 h 187"/>
                <a:gd name="T10" fmla="*/ 24 w 125"/>
                <a:gd name="T11" fmla="*/ 9 h 187"/>
                <a:gd name="T12" fmla="*/ 2 w 125"/>
                <a:gd name="T13" fmla="*/ 73 h 187"/>
                <a:gd name="T14" fmla="*/ 11 w 125"/>
                <a:gd name="T15" fmla="*/ 85 h 187"/>
                <a:gd name="T16" fmla="*/ 11 w 125"/>
                <a:gd name="T17" fmla="*/ 85 h 187"/>
                <a:gd name="T18" fmla="*/ 20 w 125"/>
                <a:gd name="T19" fmla="*/ 79 h 187"/>
                <a:gd name="T20" fmla="*/ 35 w 125"/>
                <a:gd name="T21" fmla="*/ 30 h 187"/>
                <a:gd name="T22" fmla="*/ 37 w 125"/>
                <a:gd name="T23" fmla="*/ 29 h 187"/>
                <a:gd name="T24" fmla="*/ 37 w 125"/>
                <a:gd name="T25" fmla="*/ 29 h 187"/>
                <a:gd name="T26" fmla="*/ 39 w 125"/>
                <a:gd name="T27" fmla="*/ 31 h 187"/>
                <a:gd name="T28" fmla="*/ 19 w 125"/>
                <a:gd name="T29" fmla="*/ 98 h 187"/>
                <a:gd name="T30" fmla="*/ 24 w 125"/>
                <a:gd name="T31" fmla="*/ 104 h 187"/>
                <a:gd name="T32" fmla="*/ 36 w 125"/>
                <a:gd name="T33" fmla="*/ 104 h 187"/>
                <a:gd name="T34" fmla="*/ 36 w 125"/>
                <a:gd name="T35" fmla="*/ 176 h 187"/>
                <a:gd name="T36" fmla="*/ 47 w 125"/>
                <a:gd name="T37" fmla="*/ 187 h 187"/>
                <a:gd name="T38" fmla="*/ 47 w 125"/>
                <a:gd name="T39" fmla="*/ 187 h 187"/>
                <a:gd name="T40" fmla="*/ 58 w 125"/>
                <a:gd name="T41" fmla="*/ 176 h 187"/>
                <a:gd name="T42" fmla="*/ 58 w 125"/>
                <a:gd name="T43" fmla="*/ 105 h 187"/>
                <a:gd name="T44" fmla="*/ 63 w 125"/>
                <a:gd name="T45" fmla="*/ 105 h 187"/>
                <a:gd name="T46" fmla="*/ 67 w 125"/>
                <a:gd name="T47" fmla="*/ 105 h 187"/>
                <a:gd name="T48" fmla="*/ 67 w 125"/>
                <a:gd name="T49" fmla="*/ 176 h 187"/>
                <a:gd name="T50" fmla="*/ 78 w 125"/>
                <a:gd name="T51" fmla="*/ 187 h 187"/>
                <a:gd name="T52" fmla="*/ 78 w 125"/>
                <a:gd name="T53" fmla="*/ 187 h 187"/>
                <a:gd name="T54" fmla="*/ 89 w 125"/>
                <a:gd name="T55" fmla="*/ 176 h 187"/>
                <a:gd name="T56" fmla="*/ 89 w 125"/>
                <a:gd name="T57" fmla="*/ 104 h 187"/>
                <a:gd name="T58" fmla="*/ 101 w 125"/>
                <a:gd name="T59" fmla="*/ 104 h 187"/>
                <a:gd name="T60" fmla="*/ 106 w 125"/>
                <a:gd name="T61" fmla="*/ 98 h 187"/>
                <a:gd name="T62" fmla="*/ 86 w 125"/>
                <a:gd name="T63" fmla="*/ 31 h 187"/>
                <a:gd name="T64" fmla="*/ 88 w 125"/>
                <a:gd name="T65" fmla="*/ 29 h 187"/>
                <a:gd name="T66" fmla="*/ 88 w 125"/>
                <a:gd name="T67" fmla="*/ 29 h 187"/>
                <a:gd name="T68" fmla="*/ 90 w 125"/>
                <a:gd name="T69" fmla="*/ 30 h 187"/>
                <a:gd name="T70" fmla="*/ 106 w 125"/>
                <a:gd name="T71" fmla="*/ 79 h 187"/>
                <a:gd name="T72" fmla="*/ 116 w 125"/>
                <a:gd name="T73" fmla="*/ 85 h 187"/>
                <a:gd name="T74" fmla="*/ 123 w 125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87">
                  <a:moveTo>
                    <a:pt x="123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4" y="0"/>
                    <a:pt x="8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5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5" y="85"/>
                    <a:pt x="18" y="82"/>
                    <a:pt x="20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1" y="104"/>
                    <a:pt x="24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83"/>
                    <a:pt x="72" y="187"/>
                    <a:pt x="78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4" y="187"/>
                    <a:pt x="89" y="183"/>
                    <a:pt x="89" y="176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7" y="101"/>
                    <a:pt x="106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0"/>
                    <a:pt x="87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29"/>
                    <a:pt x="90" y="3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83"/>
                    <a:pt x="112" y="86"/>
                    <a:pt x="116" y="85"/>
                  </a:cubicBezTo>
                  <a:cubicBezTo>
                    <a:pt x="122" y="84"/>
                    <a:pt x="125" y="78"/>
                    <a:pt x="123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8923338" y="5367338"/>
              <a:ext cx="161925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7526338" y="5549901"/>
              <a:ext cx="511175" cy="769938"/>
            </a:xfrm>
            <a:custGeom>
              <a:avLst/>
              <a:gdLst>
                <a:gd name="T0" fmla="*/ 122 w 124"/>
                <a:gd name="T1" fmla="*/ 73 h 187"/>
                <a:gd name="T2" fmla="*/ 100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3 w 124"/>
                <a:gd name="T11" fmla="*/ 9 h 187"/>
                <a:gd name="T12" fmla="*/ 2 w 124"/>
                <a:gd name="T13" fmla="*/ 73 h 187"/>
                <a:gd name="T14" fmla="*/ 10 w 124"/>
                <a:gd name="T15" fmla="*/ 85 h 187"/>
                <a:gd name="T16" fmla="*/ 10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8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5 w 124"/>
                <a:gd name="T63" fmla="*/ 31 h 187"/>
                <a:gd name="T64" fmla="*/ 87 w 124"/>
                <a:gd name="T65" fmla="*/ 29 h 187"/>
                <a:gd name="T66" fmla="*/ 87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98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4"/>
                    <a:pt x="23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4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8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7699375" y="5367338"/>
              <a:ext cx="165100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6302375" y="5549901"/>
              <a:ext cx="511175" cy="769938"/>
            </a:xfrm>
            <a:custGeom>
              <a:avLst/>
              <a:gdLst>
                <a:gd name="T0" fmla="*/ 122 w 124"/>
                <a:gd name="T1" fmla="*/ 73 h 187"/>
                <a:gd name="T2" fmla="*/ 101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1 w 124"/>
                <a:gd name="T15" fmla="*/ 85 h 187"/>
                <a:gd name="T16" fmla="*/ 11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9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6 w 124"/>
                <a:gd name="T63" fmla="*/ 31 h 187"/>
                <a:gd name="T64" fmla="*/ 87 w 124"/>
                <a:gd name="T65" fmla="*/ 29 h 187"/>
                <a:gd name="T66" fmla="*/ 87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4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7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auto">
            <a:xfrm>
              <a:off x="6480175" y="5367338"/>
              <a:ext cx="160337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6913563" y="5549901"/>
              <a:ext cx="509587" cy="769938"/>
            </a:xfrm>
            <a:custGeom>
              <a:avLst/>
              <a:gdLst>
                <a:gd name="T0" fmla="*/ 123 w 124"/>
                <a:gd name="T1" fmla="*/ 73 h 187"/>
                <a:gd name="T2" fmla="*/ 101 w 124"/>
                <a:gd name="T3" fmla="*/ 9 h 187"/>
                <a:gd name="T4" fmla="*/ 88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4 w 124"/>
                <a:gd name="T11" fmla="*/ 9 h 187"/>
                <a:gd name="T12" fmla="*/ 2 w 124"/>
                <a:gd name="T13" fmla="*/ 73 h 187"/>
                <a:gd name="T14" fmla="*/ 11 w 124"/>
                <a:gd name="T15" fmla="*/ 85 h 187"/>
                <a:gd name="T16" fmla="*/ 11 w 124"/>
                <a:gd name="T17" fmla="*/ 85 h 187"/>
                <a:gd name="T18" fmla="*/ 20 w 124"/>
                <a:gd name="T19" fmla="*/ 79 h 187"/>
                <a:gd name="T20" fmla="*/ 35 w 124"/>
                <a:gd name="T21" fmla="*/ 30 h 187"/>
                <a:gd name="T22" fmla="*/ 37 w 124"/>
                <a:gd name="T23" fmla="*/ 29 h 187"/>
                <a:gd name="T24" fmla="*/ 37 w 124"/>
                <a:gd name="T25" fmla="*/ 29 h 187"/>
                <a:gd name="T26" fmla="*/ 39 w 124"/>
                <a:gd name="T27" fmla="*/ 31 h 187"/>
                <a:gd name="T28" fmla="*/ 19 w 124"/>
                <a:gd name="T29" fmla="*/ 98 h 187"/>
                <a:gd name="T30" fmla="*/ 24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7 w 124"/>
                <a:gd name="T47" fmla="*/ 105 h 187"/>
                <a:gd name="T48" fmla="*/ 67 w 124"/>
                <a:gd name="T49" fmla="*/ 176 h 187"/>
                <a:gd name="T50" fmla="*/ 78 w 124"/>
                <a:gd name="T51" fmla="*/ 187 h 187"/>
                <a:gd name="T52" fmla="*/ 78 w 124"/>
                <a:gd name="T53" fmla="*/ 187 h 187"/>
                <a:gd name="T54" fmla="*/ 89 w 124"/>
                <a:gd name="T55" fmla="*/ 176 h 187"/>
                <a:gd name="T56" fmla="*/ 89 w 124"/>
                <a:gd name="T57" fmla="*/ 104 h 187"/>
                <a:gd name="T58" fmla="*/ 101 w 124"/>
                <a:gd name="T59" fmla="*/ 104 h 187"/>
                <a:gd name="T60" fmla="*/ 106 w 124"/>
                <a:gd name="T61" fmla="*/ 98 h 187"/>
                <a:gd name="T62" fmla="*/ 86 w 124"/>
                <a:gd name="T63" fmla="*/ 31 h 187"/>
                <a:gd name="T64" fmla="*/ 88 w 124"/>
                <a:gd name="T65" fmla="*/ 29 h 187"/>
                <a:gd name="T66" fmla="*/ 88 w 124"/>
                <a:gd name="T67" fmla="*/ 29 h 187"/>
                <a:gd name="T68" fmla="*/ 90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3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3" y="73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99" y="4"/>
                    <a:pt x="94" y="0"/>
                    <a:pt x="8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6" y="4"/>
                    <a:pt x="24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5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5" y="85"/>
                    <a:pt x="18" y="82"/>
                    <a:pt x="20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1" y="104"/>
                    <a:pt x="24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83"/>
                    <a:pt x="72" y="187"/>
                    <a:pt x="78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4" y="187"/>
                    <a:pt x="89" y="183"/>
                    <a:pt x="89" y="176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7" y="101"/>
                    <a:pt x="106" y="98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0"/>
                    <a:pt x="87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29"/>
                    <a:pt x="90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7" y="83"/>
                    <a:pt x="112" y="86"/>
                    <a:pt x="116" y="85"/>
                  </a:cubicBezTo>
                  <a:cubicBezTo>
                    <a:pt x="122" y="84"/>
                    <a:pt x="124" y="78"/>
                    <a:pt x="123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44"/>
            <p:cNvSpPr>
              <a:spLocks noChangeArrowheads="1"/>
            </p:cNvSpPr>
            <p:nvPr/>
          </p:nvSpPr>
          <p:spPr bwMode="auto">
            <a:xfrm>
              <a:off x="7089775" y="5367338"/>
              <a:ext cx="160337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5692775" y="5549901"/>
              <a:ext cx="511175" cy="769938"/>
            </a:xfrm>
            <a:custGeom>
              <a:avLst/>
              <a:gdLst>
                <a:gd name="T0" fmla="*/ 122 w 124"/>
                <a:gd name="T1" fmla="*/ 73 h 187"/>
                <a:gd name="T2" fmla="*/ 100 w 124"/>
                <a:gd name="T3" fmla="*/ 9 h 187"/>
                <a:gd name="T4" fmla="*/ 87 w 124"/>
                <a:gd name="T5" fmla="*/ 0 h 187"/>
                <a:gd name="T6" fmla="*/ 62 w 124"/>
                <a:gd name="T7" fmla="*/ 0 h 187"/>
                <a:gd name="T8" fmla="*/ 37 w 124"/>
                <a:gd name="T9" fmla="*/ 0 h 187"/>
                <a:gd name="T10" fmla="*/ 23 w 124"/>
                <a:gd name="T11" fmla="*/ 9 h 187"/>
                <a:gd name="T12" fmla="*/ 2 w 124"/>
                <a:gd name="T13" fmla="*/ 73 h 187"/>
                <a:gd name="T14" fmla="*/ 10 w 124"/>
                <a:gd name="T15" fmla="*/ 85 h 187"/>
                <a:gd name="T16" fmla="*/ 10 w 124"/>
                <a:gd name="T17" fmla="*/ 85 h 187"/>
                <a:gd name="T18" fmla="*/ 19 w 124"/>
                <a:gd name="T19" fmla="*/ 79 h 187"/>
                <a:gd name="T20" fmla="*/ 35 w 124"/>
                <a:gd name="T21" fmla="*/ 30 h 187"/>
                <a:gd name="T22" fmla="*/ 36 w 124"/>
                <a:gd name="T23" fmla="*/ 29 h 187"/>
                <a:gd name="T24" fmla="*/ 36 w 124"/>
                <a:gd name="T25" fmla="*/ 29 h 187"/>
                <a:gd name="T26" fmla="*/ 38 w 124"/>
                <a:gd name="T27" fmla="*/ 31 h 187"/>
                <a:gd name="T28" fmla="*/ 19 w 124"/>
                <a:gd name="T29" fmla="*/ 98 h 187"/>
                <a:gd name="T30" fmla="*/ 23 w 124"/>
                <a:gd name="T31" fmla="*/ 104 h 187"/>
                <a:gd name="T32" fmla="*/ 36 w 124"/>
                <a:gd name="T33" fmla="*/ 104 h 187"/>
                <a:gd name="T34" fmla="*/ 36 w 124"/>
                <a:gd name="T35" fmla="*/ 176 h 187"/>
                <a:gd name="T36" fmla="*/ 47 w 124"/>
                <a:gd name="T37" fmla="*/ 187 h 187"/>
                <a:gd name="T38" fmla="*/ 47 w 124"/>
                <a:gd name="T39" fmla="*/ 187 h 187"/>
                <a:gd name="T40" fmla="*/ 58 w 124"/>
                <a:gd name="T41" fmla="*/ 176 h 187"/>
                <a:gd name="T42" fmla="*/ 58 w 124"/>
                <a:gd name="T43" fmla="*/ 105 h 187"/>
                <a:gd name="T44" fmla="*/ 62 w 124"/>
                <a:gd name="T45" fmla="*/ 105 h 187"/>
                <a:gd name="T46" fmla="*/ 66 w 124"/>
                <a:gd name="T47" fmla="*/ 105 h 187"/>
                <a:gd name="T48" fmla="*/ 66 w 124"/>
                <a:gd name="T49" fmla="*/ 176 h 187"/>
                <a:gd name="T50" fmla="*/ 77 w 124"/>
                <a:gd name="T51" fmla="*/ 187 h 187"/>
                <a:gd name="T52" fmla="*/ 77 w 124"/>
                <a:gd name="T53" fmla="*/ 187 h 187"/>
                <a:gd name="T54" fmla="*/ 88 w 124"/>
                <a:gd name="T55" fmla="*/ 176 h 187"/>
                <a:gd name="T56" fmla="*/ 88 w 124"/>
                <a:gd name="T57" fmla="*/ 104 h 187"/>
                <a:gd name="T58" fmla="*/ 101 w 124"/>
                <a:gd name="T59" fmla="*/ 104 h 187"/>
                <a:gd name="T60" fmla="*/ 105 w 124"/>
                <a:gd name="T61" fmla="*/ 98 h 187"/>
                <a:gd name="T62" fmla="*/ 85 w 124"/>
                <a:gd name="T63" fmla="*/ 31 h 187"/>
                <a:gd name="T64" fmla="*/ 87 w 124"/>
                <a:gd name="T65" fmla="*/ 29 h 187"/>
                <a:gd name="T66" fmla="*/ 87 w 124"/>
                <a:gd name="T67" fmla="*/ 29 h 187"/>
                <a:gd name="T68" fmla="*/ 89 w 124"/>
                <a:gd name="T69" fmla="*/ 30 h 187"/>
                <a:gd name="T70" fmla="*/ 105 w 124"/>
                <a:gd name="T71" fmla="*/ 79 h 187"/>
                <a:gd name="T72" fmla="*/ 116 w 124"/>
                <a:gd name="T73" fmla="*/ 85 h 187"/>
                <a:gd name="T74" fmla="*/ 122 w 124"/>
                <a:gd name="T75" fmla="*/ 7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87">
                  <a:moveTo>
                    <a:pt x="122" y="73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98" y="4"/>
                    <a:pt x="93" y="0"/>
                    <a:pt x="8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4"/>
                    <a:pt x="23" y="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9"/>
                    <a:pt x="4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4" y="85"/>
                    <a:pt x="18" y="82"/>
                    <a:pt x="19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8" y="29"/>
                    <a:pt x="39" y="30"/>
                    <a:pt x="38" y="3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1"/>
                    <a:pt x="20" y="104"/>
                    <a:pt x="23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83"/>
                    <a:pt x="41" y="187"/>
                    <a:pt x="47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53" y="187"/>
                    <a:pt x="58" y="183"/>
                    <a:pt x="58" y="176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83"/>
                    <a:pt x="71" y="187"/>
                    <a:pt x="77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83" y="187"/>
                    <a:pt x="88" y="183"/>
                    <a:pt x="88" y="176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4" y="104"/>
                    <a:pt x="106" y="101"/>
                    <a:pt x="105" y="9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9" y="29"/>
                    <a:pt x="89" y="30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6" y="83"/>
                    <a:pt x="111" y="86"/>
                    <a:pt x="116" y="85"/>
                  </a:cubicBezTo>
                  <a:cubicBezTo>
                    <a:pt x="121" y="84"/>
                    <a:pt x="124" y="78"/>
                    <a:pt x="122" y="7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46"/>
            <p:cNvSpPr>
              <a:spLocks noChangeArrowheads="1"/>
            </p:cNvSpPr>
            <p:nvPr/>
          </p:nvSpPr>
          <p:spPr bwMode="auto">
            <a:xfrm>
              <a:off x="5865813" y="5367338"/>
              <a:ext cx="165100" cy="16192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Rectangle 48"/>
          <p:cNvSpPr>
            <a:spLocks noChangeArrowheads="1"/>
          </p:cNvSpPr>
          <p:nvPr/>
        </p:nvSpPr>
        <p:spPr bwMode="auto">
          <a:xfrm>
            <a:off x="495491" y="1854201"/>
            <a:ext cx="14763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500" b="0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7</a:t>
            </a:r>
            <a:r>
              <a:rPr kumimoji="0" lang="en-US" altLang="en-US" sz="55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iro" pitchFamily="2" charset="-78"/>
              </a:rPr>
              <a:t>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10122091" y="4259263"/>
            <a:ext cx="14763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500" b="0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4</a:t>
            </a:r>
            <a:r>
              <a:rPr kumimoji="0" lang="en-US" altLang="en-US" sz="55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iro" pitchFamily="2" charset="-78"/>
              </a:rPr>
              <a:t>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Box 47"/>
          <p:cNvSpPr txBox="1">
            <a:spLocks noChangeArrowheads="1"/>
          </p:cNvSpPr>
          <p:nvPr/>
        </p:nvSpPr>
        <p:spPr bwMode="auto">
          <a:xfrm>
            <a:off x="2346325" y="1923451"/>
            <a:ext cx="4416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0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80" name="TextBox 47"/>
          <p:cNvSpPr txBox="1">
            <a:spLocks noChangeArrowheads="1"/>
          </p:cNvSpPr>
          <p:nvPr/>
        </p:nvSpPr>
        <p:spPr bwMode="auto">
          <a:xfrm>
            <a:off x="5375275" y="4328513"/>
            <a:ext cx="4416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000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2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74" grpId="0"/>
          <p:bldP spid="76" grpId="0"/>
          <p:bldP spid="79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74" grpId="0"/>
          <p:bldP spid="76" grpId="0"/>
          <p:bldP spid="79" grpId="0"/>
          <p:bldP spid="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47"/>
          <p:cNvSpPr txBox="1">
            <a:spLocks noChangeArrowheads="1"/>
          </p:cNvSpPr>
          <p:nvPr/>
        </p:nvSpPr>
        <p:spPr bwMode="auto">
          <a:xfrm>
            <a:off x="3414712" y="2717356"/>
            <a:ext cx="23394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5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500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5038" y="1355725"/>
            <a:ext cx="165910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700" b="1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65%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50338" y="1355725"/>
            <a:ext cx="165910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700" b="1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35%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C26CB26-173B-9042-AF55-E93FE751D677}"/>
              </a:ext>
            </a:extLst>
          </p:cNvPr>
          <p:cNvGrpSpPr/>
          <p:nvPr/>
        </p:nvGrpSpPr>
        <p:grpSpPr>
          <a:xfrm>
            <a:off x="6915150" y="1546225"/>
            <a:ext cx="1503362" cy="3773488"/>
            <a:chOff x="6915150" y="1546225"/>
            <a:chExt cx="1503362" cy="3773488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364413" y="1546225"/>
              <a:ext cx="639762" cy="636588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710488" y="3992563"/>
              <a:ext cx="365125" cy="1327150"/>
            </a:xfrm>
            <a:custGeom>
              <a:avLst/>
              <a:gdLst>
                <a:gd name="T0" fmla="*/ 0 w 86"/>
                <a:gd name="T1" fmla="*/ 267 h 313"/>
                <a:gd name="T2" fmla="*/ 41 w 86"/>
                <a:gd name="T3" fmla="*/ 312 h 313"/>
                <a:gd name="T4" fmla="*/ 86 w 86"/>
                <a:gd name="T5" fmla="*/ 268 h 313"/>
                <a:gd name="T6" fmla="*/ 86 w 86"/>
                <a:gd name="T7" fmla="*/ 0 h 313"/>
                <a:gd name="T8" fmla="*/ 0 w 86"/>
                <a:gd name="T9" fmla="*/ 0 h 313"/>
                <a:gd name="T10" fmla="*/ 0 w 86"/>
                <a:gd name="T11" fmla="*/ 26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13">
                  <a:moveTo>
                    <a:pt x="0" y="267"/>
                  </a:moveTo>
                  <a:cubicBezTo>
                    <a:pt x="0" y="290"/>
                    <a:pt x="18" y="310"/>
                    <a:pt x="41" y="312"/>
                  </a:cubicBezTo>
                  <a:cubicBezTo>
                    <a:pt x="66" y="313"/>
                    <a:pt x="86" y="293"/>
                    <a:pt x="86" y="26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258050" y="3992563"/>
              <a:ext cx="363537" cy="1327150"/>
            </a:xfrm>
            <a:custGeom>
              <a:avLst/>
              <a:gdLst>
                <a:gd name="T0" fmla="*/ 0 w 86"/>
                <a:gd name="T1" fmla="*/ 267 h 313"/>
                <a:gd name="T2" fmla="*/ 41 w 86"/>
                <a:gd name="T3" fmla="*/ 312 h 313"/>
                <a:gd name="T4" fmla="*/ 86 w 86"/>
                <a:gd name="T5" fmla="*/ 268 h 313"/>
                <a:gd name="T6" fmla="*/ 86 w 86"/>
                <a:gd name="T7" fmla="*/ 0 h 313"/>
                <a:gd name="T8" fmla="*/ 0 w 86"/>
                <a:gd name="T9" fmla="*/ 0 h 313"/>
                <a:gd name="T10" fmla="*/ 0 w 86"/>
                <a:gd name="T11" fmla="*/ 26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313">
                  <a:moveTo>
                    <a:pt x="0" y="267"/>
                  </a:moveTo>
                  <a:cubicBezTo>
                    <a:pt x="0" y="290"/>
                    <a:pt x="18" y="310"/>
                    <a:pt x="41" y="312"/>
                  </a:cubicBezTo>
                  <a:cubicBezTo>
                    <a:pt x="66" y="313"/>
                    <a:pt x="86" y="293"/>
                    <a:pt x="86" y="26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915150" y="2259013"/>
              <a:ext cx="1503362" cy="1733550"/>
            </a:xfrm>
            <a:custGeom>
              <a:avLst/>
              <a:gdLst>
                <a:gd name="T0" fmla="*/ 295 w 355"/>
                <a:gd name="T1" fmla="*/ 0 h 409"/>
                <a:gd name="T2" fmla="*/ 290 w 355"/>
                <a:gd name="T3" fmla="*/ 0 h 409"/>
                <a:gd name="T4" fmla="*/ 274 w 355"/>
                <a:gd name="T5" fmla="*/ 0 h 409"/>
                <a:gd name="T6" fmla="*/ 188 w 355"/>
                <a:gd name="T7" fmla="*/ 0 h 409"/>
                <a:gd name="T8" fmla="*/ 184 w 355"/>
                <a:gd name="T9" fmla="*/ 0 h 409"/>
                <a:gd name="T10" fmla="*/ 179 w 355"/>
                <a:gd name="T11" fmla="*/ 0 h 409"/>
                <a:gd name="T12" fmla="*/ 167 w 355"/>
                <a:gd name="T13" fmla="*/ 0 h 409"/>
                <a:gd name="T14" fmla="*/ 81 w 355"/>
                <a:gd name="T15" fmla="*/ 0 h 409"/>
                <a:gd name="T16" fmla="*/ 65 w 355"/>
                <a:gd name="T17" fmla="*/ 0 h 409"/>
                <a:gd name="T18" fmla="*/ 60 w 355"/>
                <a:gd name="T19" fmla="*/ 0 h 409"/>
                <a:gd name="T20" fmla="*/ 0 w 355"/>
                <a:gd name="T21" fmla="*/ 61 h 409"/>
                <a:gd name="T22" fmla="*/ 0 w 355"/>
                <a:gd name="T23" fmla="*/ 325 h 409"/>
                <a:gd name="T24" fmla="*/ 33 w 355"/>
                <a:gd name="T25" fmla="*/ 360 h 409"/>
                <a:gd name="T26" fmla="*/ 67 w 355"/>
                <a:gd name="T27" fmla="*/ 326 h 409"/>
                <a:gd name="T28" fmla="*/ 67 w 355"/>
                <a:gd name="T29" fmla="*/ 127 h 409"/>
                <a:gd name="T30" fmla="*/ 74 w 355"/>
                <a:gd name="T31" fmla="*/ 121 h 409"/>
                <a:gd name="T32" fmla="*/ 81 w 355"/>
                <a:gd name="T33" fmla="*/ 127 h 409"/>
                <a:gd name="T34" fmla="*/ 81 w 355"/>
                <a:gd name="T35" fmla="*/ 409 h 409"/>
                <a:gd name="T36" fmla="*/ 167 w 355"/>
                <a:gd name="T37" fmla="*/ 409 h 409"/>
                <a:gd name="T38" fmla="*/ 167 w 355"/>
                <a:gd name="T39" fmla="*/ 405 h 409"/>
                <a:gd name="T40" fmla="*/ 179 w 355"/>
                <a:gd name="T41" fmla="*/ 405 h 409"/>
                <a:gd name="T42" fmla="*/ 184 w 355"/>
                <a:gd name="T43" fmla="*/ 405 h 409"/>
                <a:gd name="T44" fmla="*/ 188 w 355"/>
                <a:gd name="T45" fmla="*/ 405 h 409"/>
                <a:gd name="T46" fmla="*/ 188 w 355"/>
                <a:gd name="T47" fmla="*/ 409 h 409"/>
                <a:gd name="T48" fmla="*/ 274 w 355"/>
                <a:gd name="T49" fmla="*/ 409 h 409"/>
                <a:gd name="T50" fmla="*/ 274 w 355"/>
                <a:gd name="T51" fmla="*/ 127 h 409"/>
                <a:gd name="T52" fmla="*/ 281 w 355"/>
                <a:gd name="T53" fmla="*/ 121 h 409"/>
                <a:gd name="T54" fmla="*/ 288 w 355"/>
                <a:gd name="T55" fmla="*/ 127 h 409"/>
                <a:gd name="T56" fmla="*/ 288 w 355"/>
                <a:gd name="T57" fmla="*/ 325 h 409"/>
                <a:gd name="T58" fmla="*/ 321 w 355"/>
                <a:gd name="T59" fmla="*/ 360 h 409"/>
                <a:gd name="T60" fmla="*/ 355 w 355"/>
                <a:gd name="T61" fmla="*/ 326 h 409"/>
                <a:gd name="T62" fmla="*/ 355 w 355"/>
                <a:gd name="T63" fmla="*/ 61 h 409"/>
                <a:gd name="T64" fmla="*/ 295 w 355"/>
                <a:gd name="T6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409">
                  <a:moveTo>
                    <a:pt x="295" y="0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44"/>
                    <a:pt x="14" y="360"/>
                    <a:pt x="33" y="360"/>
                  </a:cubicBezTo>
                  <a:cubicBezTo>
                    <a:pt x="52" y="361"/>
                    <a:pt x="67" y="345"/>
                    <a:pt x="67" y="326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7" y="124"/>
                    <a:pt x="70" y="121"/>
                    <a:pt x="74" y="121"/>
                  </a:cubicBezTo>
                  <a:cubicBezTo>
                    <a:pt x="78" y="121"/>
                    <a:pt x="81" y="124"/>
                    <a:pt x="81" y="127"/>
                  </a:cubicBezTo>
                  <a:cubicBezTo>
                    <a:pt x="81" y="409"/>
                    <a:pt x="81" y="409"/>
                    <a:pt x="81" y="409"/>
                  </a:cubicBezTo>
                  <a:cubicBezTo>
                    <a:pt x="167" y="409"/>
                    <a:pt x="167" y="409"/>
                    <a:pt x="167" y="409"/>
                  </a:cubicBezTo>
                  <a:cubicBezTo>
                    <a:pt x="167" y="405"/>
                    <a:pt x="167" y="405"/>
                    <a:pt x="167" y="405"/>
                  </a:cubicBezTo>
                  <a:cubicBezTo>
                    <a:pt x="179" y="405"/>
                    <a:pt x="179" y="405"/>
                    <a:pt x="179" y="405"/>
                  </a:cubicBezTo>
                  <a:cubicBezTo>
                    <a:pt x="184" y="405"/>
                    <a:pt x="184" y="405"/>
                    <a:pt x="184" y="405"/>
                  </a:cubicBezTo>
                  <a:cubicBezTo>
                    <a:pt x="188" y="405"/>
                    <a:pt x="188" y="405"/>
                    <a:pt x="188" y="405"/>
                  </a:cubicBezTo>
                  <a:cubicBezTo>
                    <a:pt x="188" y="409"/>
                    <a:pt x="188" y="409"/>
                    <a:pt x="188" y="409"/>
                  </a:cubicBezTo>
                  <a:cubicBezTo>
                    <a:pt x="274" y="409"/>
                    <a:pt x="274" y="409"/>
                    <a:pt x="274" y="409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4"/>
                    <a:pt x="277" y="121"/>
                    <a:pt x="281" y="121"/>
                  </a:cubicBezTo>
                  <a:cubicBezTo>
                    <a:pt x="285" y="121"/>
                    <a:pt x="288" y="124"/>
                    <a:pt x="288" y="127"/>
                  </a:cubicBezTo>
                  <a:cubicBezTo>
                    <a:pt x="288" y="325"/>
                    <a:pt x="288" y="325"/>
                    <a:pt x="288" y="325"/>
                  </a:cubicBezTo>
                  <a:cubicBezTo>
                    <a:pt x="288" y="344"/>
                    <a:pt x="302" y="360"/>
                    <a:pt x="321" y="360"/>
                  </a:cubicBezTo>
                  <a:cubicBezTo>
                    <a:pt x="340" y="361"/>
                    <a:pt x="355" y="345"/>
                    <a:pt x="355" y="326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5" y="27"/>
                    <a:pt x="328" y="0"/>
                    <a:pt x="29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95F7E08-53DC-E34E-9677-75D916FAB95C}"/>
              </a:ext>
            </a:extLst>
          </p:cNvPr>
          <p:cNvGrpSpPr/>
          <p:nvPr/>
        </p:nvGrpSpPr>
        <p:grpSpPr>
          <a:xfrm>
            <a:off x="869950" y="1546225"/>
            <a:ext cx="2020888" cy="3768726"/>
            <a:chOff x="869950" y="1546225"/>
            <a:chExt cx="2020888" cy="376872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B7A67F8-0C0E-8942-83BA-929D5B76F1AF}"/>
                </a:ext>
              </a:extLst>
            </p:cNvPr>
            <p:cNvGrpSpPr/>
            <p:nvPr/>
          </p:nvGrpSpPr>
          <p:grpSpPr>
            <a:xfrm>
              <a:off x="869950" y="1546225"/>
              <a:ext cx="2020888" cy="3768726"/>
              <a:chOff x="869950" y="1546225"/>
              <a:chExt cx="2020888" cy="3768726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869950" y="2259013"/>
                <a:ext cx="2020887" cy="3055938"/>
              </a:xfrm>
              <a:custGeom>
                <a:avLst/>
                <a:gdLst>
                  <a:gd name="T0" fmla="*/ 471 w 477"/>
                  <a:gd name="T1" fmla="*/ 282 h 721"/>
                  <a:gd name="T2" fmla="*/ 387 w 477"/>
                  <a:gd name="T3" fmla="*/ 36 h 721"/>
                  <a:gd name="T4" fmla="*/ 336 w 477"/>
                  <a:gd name="T5" fmla="*/ 0 h 721"/>
                  <a:gd name="T6" fmla="*/ 239 w 477"/>
                  <a:gd name="T7" fmla="*/ 0 h 721"/>
                  <a:gd name="T8" fmla="*/ 142 w 477"/>
                  <a:gd name="T9" fmla="*/ 0 h 721"/>
                  <a:gd name="T10" fmla="*/ 91 w 477"/>
                  <a:gd name="T11" fmla="*/ 36 h 721"/>
                  <a:gd name="T12" fmla="*/ 8 w 477"/>
                  <a:gd name="T13" fmla="*/ 280 h 721"/>
                  <a:gd name="T14" fmla="*/ 41 w 477"/>
                  <a:gd name="T15" fmla="*/ 326 h 721"/>
                  <a:gd name="T16" fmla="*/ 74 w 477"/>
                  <a:gd name="T17" fmla="*/ 302 h 721"/>
                  <a:gd name="T18" fmla="*/ 135 w 477"/>
                  <a:gd name="T19" fmla="*/ 116 h 721"/>
                  <a:gd name="T20" fmla="*/ 141 w 477"/>
                  <a:gd name="T21" fmla="*/ 111 h 721"/>
                  <a:gd name="T22" fmla="*/ 148 w 477"/>
                  <a:gd name="T23" fmla="*/ 121 h 721"/>
                  <a:gd name="T24" fmla="*/ 73 w 477"/>
                  <a:gd name="T25" fmla="*/ 378 h 721"/>
                  <a:gd name="T26" fmla="*/ 90 w 477"/>
                  <a:gd name="T27" fmla="*/ 402 h 721"/>
                  <a:gd name="T28" fmla="*/ 139 w 477"/>
                  <a:gd name="T29" fmla="*/ 402 h 721"/>
                  <a:gd name="T30" fmla="*/ 139 w 477"/>
                  <a:gd name="T31" fmla="*/ 678 h 721"/>
                  <a:gd name="T32" fmla="*/ 181 w 477"/>
                  <a:gd name="T33" fmla="*/ 721 h 721"/>
                  <a:gd name="T34" fmla="*/ 223 w 477"/>
                  <a:gd name="T35" fmla="*/ 678 h 721"/>
                  <a:gd name="T36" fmla="*/ 223 w 477"/>
                  <a:gd name="T37" fmla="*/ 404 h 721"/>
                  <a:gd name="T38" fmla="*/ 239 w 477"/>
                  <a:gd name="T39" fmla="*/ 404 h 721"/>
                  <a:gd name="T40" fmla="*/ 255 w 477"/>
                  <a:gd name="T41" fmla="*/ 404 h 721"/>
                  <a:gd name="T42" fmla="*/ 255 w 477"/>
                  <a:gd name="T43" fmla="*/ 678 h 721"/>
                  <a:gd name="T44" fmla="*/ 297 w 477"/>
                  <a:gd name="T45" fmla="*/ 721 h 721"/>
                  <a:gd name="T46" fmla="*/ 339 w 477"/>
                  <a:gd name="T47" fmla="*/ 678 h 721"/>
                  <a:gd name="T48" fmla="*/ 339 w 477"/>
                  <a:gd name="T49" fmla="*/ 402 h 721"/>
                  <a:gd name="T50" fmla="*/ 388 w 477"/>
                  <a:gd name="T51" fmla="*/ 402 h 721"/>
                  <a:gd name="T52" fmla="*/ 405 w 477"/>
                  <a:gd name="T53" fmla="*/ 378 h 721"/>
                  <a:gd name="T54" fmla="*/ 330 w 477"/>
                  <a:gd name="T55" fmla="*/ 121 h 721"/>
                  <a:gd name="T56" fmla="*/ 337 w 477"/>
                  <a:gd name="T57" fmla="*/ 111 h 721"/>
                  <a:gd name="T58" fmla="*/ 344 w 477"/>
                  <a:gd name="T59" fmla="*/ 116 h 721"/>
                  <a:gd name="T60" fmla="*/ 404 w 477"/>
                  <a:gd name="T61" fmla="*/ 303 h 721"/>
                  <a:gd name="T62" fmla="*/ 446 w 477"/>
                  <a:gd name="T63" fmla="*/ 327 h 721"/>
                  <a:gd name="T64" fmla="*/ 471 w 477"/>
                  <a:gd name="T65" fmla="*/ 282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7" h="721">
                    <a:moveTo>
                      <a:pt x="471" y="282"/>
                    </a:moveTo>
                    <a:cubicBezTo>
                      <a:pt x="387" y="36"/>
                      <a:pt x="387" y="36"/>
                      <a:pt x="387" y="36"/>
                    </a:cubicBezTo>
                    <a:cubicBezTo>
                      <a:pt x="379" y="15"/>
                      <a:pt x="359" y="0"/>
                      <a:pt x="336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9" y="0"/>
                      <a:pt x="99" y="15"/>
                      <a:pt x="91" y="3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0" y="303"/>
                      <a:pt x="17" y="326"/>
                      <a:pt x="41" y="326"/>
                    </a:cubicBezTo>
                    <a:cubicBezTo>
                      <a:pt x="56" y="326"/>
                      <a:pt x="69" y="317"/>
                      <a:pt x="74" y="302"/>
                    </a:cubicBezTo>
                    <a:cubicBezTo>
                      <a:pt x="135" y="116"/>
                      <a:pt x="135" y="116"/>
                      <a:pt x="135" y="116"/>
                    </a:cubicBezTo>
                    <a:cubicBezTo>
                      <a:pt x="135" y="113"/>
                      <a:pt x="138" y="111"/>
                      <a:pt x="141" y="111"/>
                    </a:cubicBezTo>
                    <a:cubicBezTo>
                      <a:pt x="146" y="111"/>
                      <a:pt x="150" y="116"/>
                      <a:pt x="148" y="121"/>
                    </a:cubicBezTo>
                    <a:cubicBezTo>
                      <a:pt x="73" y="378"/>
                      <a:pt x="73" y="378"/>
                      <a:pt x="73" y="378"/>
                    </a:cubicBezTo>
                    <a:cubicBezTo>
                      <a:pt x="69" y="390"/>
                      <a:pt x="78" y="402"/>
                      <a:pt x="90" y="402"/>
                    </a:cubicBezTo>
                    <a:cubicBezTo>
                      <a:pt x="139" y="402"/>
                      <a:pt x="139" y="402"/>
                      <a:pt x="139" y="402"/>
                    </a:cubicBezTo>
                    <a:cubicBezTo>
                      <a:pt x="139" y="678"/>
                      <a:pt x="139" y="678"/>
                      <a:pt x="139" y="678"/>
                    </a:cubicBezTo>
                    <a:cubicBezTo>
                      <a:pt x="139" y="702"/>
                      <a:pt x="158" y="721"/>
                      <a:pt x="181" y="721"/>
                    </a:cubicBezTo>
                    <a:cubicBezTo>
                      <a:pt x="204" y="721"/>
                      <a:pt x="223" y="702"/>
                      <a:pt x="223" y="678"/>
                    </a:cubicBezTo>
                    <a:cubicBezTo>
                      <a:pt x="223" y="404"/>
                      <a:pt x="223" y="404"/>
                      <a:pt x="223" y="404"/>
                    </a:cubicBezTo>
                    <a:cubicBezTo>
                      <a:pt x="239" y="404"/>
                      <a:pt x="239" y="404"/>
                      <a:pt x="239" y="404"/>
                    </a:cubicBezTo>
                    <a:cubicBezTo>
                      <a:pt x="255" y="404"/>
                      <a:pt x="255" y="404"/>
                      <a:pt x="255" y="404"/>
                    </a:cubicBezTo>
                    <a:cubicBezTo>
                      <a:pt x="255" y="678"/>
                      <a:pt x="255" y="678"/>
                      <a:pt x="255" y="678"/>
                    </a:cubicBezTo>
                    <a:cubicBezTo>
                      <a:pt x="255" y="702"/>
                      <a:pt x="274" y="721"/>
                      <a:pt x="297" y="721"/>
                    </a:cubicBezTo>
                    <a:cubicBezTo>
                      <a:pt x="321" y="721"/>
                      <a:pt x="339" y="702"/>
                      <a:pt x="339" y="678"/>
                    </a:cubicBezTo>
                    <a:cubicBezTo>
                      <a:pt x="339" y="402"/>
                      <a:pt x="339" y="402"/>
                      <a:pt x="339" y="402"/>
                    </a:cubicBezTo>
                    <a:cubicBezTo>
                      <a:pt x="388" y="402"/>
                      <a:pt x="388" y="402"/>
                      <a:pt x="388" y="402"/>
                    </a:cubicBezTo>
                    <a:cubicBezTo>
                      <a:pt x="400" y="402"/>
                      <a:pt x="409" y="390"/>
                      <a:pt x="405" y="378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28" y="116"/>
                      <a:pt x="332" y="111"/>
                      <a:pt x="337" y="111"/>
                    </a:cubicBezTo>
                    <a:cubicBezTo>
                      <a:pt x="340" y="111"/>
                      <a:pt x="343" y="113"/>
                      <a:pt x="344" y="116"/>
                    </a:cubicBezTo>
                    <a:cubicBezTo>
                      <a:pt x="404" y="303"/>
                      <a:pt x="404" y="303"/>
                      <a:pt x="404" y="303"/>
                    </a:cubicBezTo>
                    <a:cubicBezTo>
                      <a:pt x="410" y="320"/>
                      <a:pt x="428" y="332"/>
                      <a:pt x="446" y="327"/>
                    </a:cubicBezTo>
                    <a:cubicBezTo>
                      <a:pt x="466" y="323"/>
                      <a:pt x="477" y="302"/>
                      <a:pt x="471" y="282"/>
                    </a:cubicBezTo>
                    <a:close/>
                  </a:path>
                </a:pathLst>
              </a:custGeom>
              <a:solidFill>
                <a:srgbClr val="FB8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1565275" y="1546225"/>
                <a:ext cx="639762" cy="636588"/>
              </a:xfrm>
              <a:prstGeom prst="ellipse">
                <a:avLst/>
              </a:prstGeom>
              <a:solidFill>
                <a:srgbClr val="FB8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869950" y="2865438"/>
                <a:ext cx="533400" cy="774700"/>
              </a:xfrm>
              <a:custGeom>
                <a:avLst/>
                <a:gdLst>
                  <a:gd name="T0" fmla="*/ 8 w 126"/>
                  <a:gd name="T1" fmla="*/ 137 h 183"/>
                  <a:gd name="T2" fmla="*/ 41 w 126"/>
                  <a:gd name="T3" fmla="*/ 183 h 183"/>
                  <a:gd name="T4" fmla="*/ 74 w 126"/>
                  <a:gd name="T5" fmla="*/ 159 h 183"/>
                  <a:gd name="T6" fmla="*/ 126 w 126"/>
                  <a:gd name="T7" fmla="*/ 0 h 183"/>
                  <a:gd name="T8" fmla="*/ 55 w 126"/>
                  <a:gd name="T9" fmla="*/ 0 h 183"/>
                  <a:gd name="T10" fmla="*/ 8 w 126"/>
                  <a:gd name="T11" fmla="*/ 13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83">
                    <a:moveTo>
                      <a:pt x="8" y="137"/>
                    </a:moveTo>
                    <a:cubicBezTo>
                      <a:pt x="0" y="160"/>
                      <a:pt x="17" y="183"/>
                      <a:pt x="41" y="183"/>
                    </a:cubicBezTo>
                    <a:cubicBezTo>
                      <a:pt x="56" y="183"/>
                      <a:pt x="69" y="174"/>
                      <a:pt x="74" y="159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FB8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162050" y="2865438"/>
                <a:ext cx="1439862" cy="2449513"/>
              </a:xfrm>
              <a:custGeom>
                <a:avLst/>
                <a:gdLst>
                  <a:gd name="T0" fmla="*/ 4 w 340"/>
                  <a:gd name="T1" fmla="*/ 235 h 578"/>
                  <a:gd name="T2" fmla="*/ 21 w 340"/>
                  <a:gd name="T3" fmla="*/ 259 h 578"/>
                  <a:gd name="T4" fmla="*/ 70 w 340"/>
                  <a:gd name="T5" fmla="*/ 259 h 578"/>
                  <a:gd name="T6" fmla="*/ 70 w 340"/>
                  <a:gd name="T7" fmla="*/ 535 h 578"/>
                  <a:gd name="T8" fmla="*/ 112 w 340"/>
                  <a:gd name="T9" fmla="*/ 578 h 578"/>
                  <a:gd name="T10" fmla="*/ 154 w 340"/>
                  <a:gd name="T11" fmla="*/ 535 h 578"/>
                  <a:gd name="T12" fmla="*/ 154 w 340"/>
                  <a:gd name="T13" fmla="*/ 261 h 578"/>
                  <a:gd name="T14" fmla="*/ 170 w 340"/>
                  <a:gd name="T15" fmla="*/ 261 h 578"/>
                  <a:gd name="T16" fmla="*/ 186 w 340"/>
                  <a:gd name="T17" fmla="*/ 261 h 578"/>
                  <a:gd name="T18" fmla="*/ 186 w 340"/>
                  <a:gd name="T19" fmla="*/ 535 h 578"/>
                  <a:gd name="T20" fmla="*/ 228 w 340"/>
                  <a:gd name="T21" fmla="*/ 578 h 578"/>
                  <a:gd name="T22" fmla="*/ 270 w 340"/>
                  <a:gd name="T23" fmla="*/ 535 h 578"/>
                  <a:gd name="T24" fmla="*/ 270 w 340"/>
                  <a:gd name="T25" fmla="*/ 259 h 578"/>
                  <a:gd name="T26" fmla="*/ 319 w 340"/>
                  <a:gd name="T27" fmla="*/ 259 h 578"/>
                  <a:gd name="T28" fmla="*/ 336 w 340"/>
                  <a:gd name="T29" fmla="*/ 235 h 578"/>
                  <a:gd name="T30" fmla="*/ 267 w 340"/>
                  <a:gd name="T31" fmla="*/ 0 h 578"/>
                  <a:gd name="T32" fmla="*/ 73 w 340"/>
                  <a:gd name="T33" fmla="*/ 0 h 578"/>
                  <a:gd name="T34" fmla="*/ 4 w 340"/>
                  <a:gd name="T35" fmla="*/ 23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578">
                    <a:moveTo>
                      <a:pt x="4" y="235"/>
                    </a:moveTo>
                    <a:cubicBezTo>
                      <a:pt x="0" y="247"/>
                      <a:pt x="9" y="259"/>
                      <a:pt x="21" y="259"/>
                    </a:cubicBezTo>
                    <a:cubicBezTo>
                      <a:pt x="70" y="259"/>
                      <a:pt x="70" y="259"/>
                      <a:pt x="70" y="259"/>
                    </a:cubicBezTo>
                    <a:cubicBezTo>
                      <a:pt x="70" y="535"/>
                      <a:pt x="70" y="535"/>
                      <a:pt x="70" y="535"/>
                    </a:cubicBezTo>
                    <a:cubicBezTo>
                      <a:pt x="70" y="559"/>
                      <a:pt x="89" y="578"/>
                      <a:pt x="112" y="578"/>
                    </a:cubicBezTo>
                    <a:cubicBezTo>
                      <a:pt x="135" y="578"/>
                      <a:pt x="154" y="559"/>
                      <a:pt x="154" y="535"/>
                    </a:cubicBezTo>
                    <a:cubicBezTo>
                      <a:pt x="154" y="261"/>
                      <a:pt x="154" y="261"/>
                      <a:pt x="154" y="261"/>
                    </a:cubicBezTo>
                    <a:cubicBezTo>
                      <a:pt x="170" y="261"/>
                      <a:pt x="170" y="261"/>
                      <a:pt x="170" y="261"/>
                    </a:cubicBezTo>
                    <a:cubicBezTo>
                      <a:pt x="186" y="261"/>
                      <a:pt x="186" y="261"/>
                      <a:pt x="186" y="261"/>
                    </a:cubicBezTo>
                    <a:cubicBezTo>
                      <a:pt x="186" y="535"/>
                      <a:pt x="186" y="535"/>
                      <a:pt x="186" y="535"/>
                    </a:cubicBezTo>
                    <a:cubicBezTo>
                      <a:pt x="186" y="559"/>
                      <a:pt x="205" y="578"/>
                      <a:pt x="228" y="578"/>
                    </a:cubicBezTo>
                    <a:cubicBezTo>
                      <a:pt x="252" y="578"/>
                      <a:pt x="270" y="559"/>
                      <a:pt x="270" y="535"/>
                    </a:cubicBezTo>
                    <a:cubicBezTo>
                      <a:pt x="270" y="259"/>
                      <a:pt x="270" y="259"/>
                      <a:pt x="270" y="259"/>
                    </a:cubicBezTo>
                    <a:cubicBezTo>
                      <a:pt x="319" y="259"/>
                      <a:pt x="319" y="259"/>
                      <a:pt x="319" y="259"/>
                    </a:cubicBezTo>
                    <a:cubicBezTo>
                      <a:pt x="331" y="259"/>
                      <a:pt x="340" y="247"/>
                      <a:pt x="336" y="235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4" y="235"/>
                    </a:lnTo>
                    <a:close/>
                  </a:path>
                </a:pathLst>
              </a:custGeom>
              <a:solidFill>
                <a:srgbClr val="FB8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360613" y="2865438"/>
                <a:ext cx="530225" cy="800100"/>
              </a:xfrm>
              <a:custGeom>
                <a:avLst/>
                <a:gdLst>
                  <a:gd name="T0" fmla="*/ 71 w 125"/>
                  <a:gd name="T1" fmla="*/ 0 h 189"/>
                  <a:gd name="T2" fmla="*/ 0 w 125"/>
                  <a:gd name="T3" fmla="*/ 0 h 189"/>
                  <a:gd name="T4" fmla="*/ 52 w 125"/>
                  <a:gd name="T5" fmla="*/ 160 h 189"/>
                  <a:gd name="T6" fmla="*/ 94 w 125"/>
                  <a:gd name="T7" fmla="*/ 184 h 189"/>
                  <a:gd name="T8" fmla="*/ 119 w 125"/>
                  <a:gd name="T9" fmla="*/ 139 h 189"/>
                  <a:gd name="T10" fmla="*/ 71 w 125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89">
                    <a:moveTo>
                      <a:pt x="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8" y="177"/>
                      <a:pt x="76" y="189"/>
                      <a:pt x="94" y="184"/>
                    </a:cubicBezTo>
                    <a:cubicBezTo>
                      <a:pt x="114" y="180"/>
                      <a:pt x="125" y="159"/>
                      <a:pt x="119" y="139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B8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57B3F50-CF10-D340-8238-CDBC3B06E743}"/>
                </a:ext>
              </a:extLst>
            </p:cNvPr>
            <p:cNvGrpSpPr/>
            <p:nvPr/>
          </p:nvGrpSpPr>
          <p:grpSpPr>
            <a:xfrm>
              <a:off x="1110007" y="1546225"/>
              <a:ext cx="1558925" cy="1319213"/>
              <a:chOff x="1103313" y="1546225"/>
              <a:chExt cx="1558925" cy="1319213"/>
            </a:xfrm>
          </p:grpSpPr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103313" y="2259013"/>
                <a:ext cx="1558925" cy="606425"/>
              </a:xfrm>
              <a:custGeom>
                <a:avLst/>
                <a:gdLst>
                  <a:gd name="T0" fmla="*/ 332 w 368"/>
                  <a:gd name="T1" fmla="*/ 36 h 143"/>
                  <a:gd name="T2" fmla="*/ 281 w 368"/>
                  <a:gd name="T3" fmla="*/ 0 h 143"/>
                  <a:gd name="T4" fmla="*/ 184 w 368"/>
                  <a:gd name="T5" fmla="*/ 0 h 143"/>
                  <a:gd name="T6" fmla="*/ 87 w 368"/>
                  <a:gd name="T7" fmla="*/ 0 h 143"/>
                  <a:gd name="T8" fmla="*/ 36 w 368"/>
                  <a:gd name="T9" fmla="*/ 36 h 143"/>
                  <a:gd name="T10" fmla="*/ 0 w 368"/>
                  <a:gd name="T11" fmla="*/ 143 h 143"/>
                  <a:gd name="T12" fmla="*/ 71 w 368"/>
                  <a:gd name="T13" fmla="*/ 143 h 143"/>
                  <a:gd name="T14" fmla="*/ 80 w 368"/>
                  <a:gd name="T15" fmla="*/ 116 h 143"/>
                  <a:gd name="T16" fmla="*/ 86 w 368"/>
                  <a:gd name="T17" fmla="*/ 111 h 143"/>
                  <a:gd name="T18" fmla="*/ 93 w 368"/>
                  <a:gd name="T19" fmla="*/ 121 h 143"/>
                  <a:gd name="T20" fmla="*/ 87 w 368"/>
                  <a:gd name="T21" fmla="*/ 143 h 143"/>
                  <a:gd name="T22" fmla="*/ 281 w 368"/>
                  <a:gd name="T23" fmla="*/ 143 h 143"/>
                  <a:gd name="T24" fmla="*/ 275 w 368"/>
                  <a:gd name="T25" fmla="*/ 121 h 143"/>
                  <a:gd name="T26" fmla="*/ 282 w 368"/>
                  <a:gd name="T27" fmla="*/ 111 h 143"/>
                  <a:gd name="T28" fmla="*/ 289 w 368"/>
                  <a:gd name="T29" fmla="*/ 116 h 143"/>
                  <a:gd name="T30" fmla="*/ 297 w 368"/>
                  <a:gd name="T31" fmla="*/ 143 h 143"/>
                  <a:gd name="T32" fmla="*/ 368 w 368"/>
                  <a:gd name="T33" fmla="*/ 143 h 143"/>
                  <a:gd name="T34" fmla="*/ 332 w 368"/>
                  <a:gd name="T35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8" h="143">
                    <a:moveTo>
                      <a:pt x="332" y="36"/>
                    </a:moveTo>
                    <a:cubicBezTo>
                      <a:pt x="324" y="15"/>
                      <a:pt x="304" y="0"/>
                      <a:pt x="281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4" y="0"/>
                      <a:pt x="44" y="15"/>
                      <a:pt x="36" y="36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71" y="143"/>
                      <a:pt x="71" y="143"/>
                      <a:pt x="71" y="143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113"/>
                      <a:pt x="83" y="111"/>
                      <a:pt x="86" y="111"/>
                    </a:cubicBezTo>
                    <a:cubicBezTo>
                      <a:pt x="91" y="111"/>
                      <a:pt x="95" y="116"/>
                      <a:pt x="93" y="12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281" y="143"/>
                      <a:pt x="281" y="143"/>
                      <a:pt x="281" y="143"/>
                    </a:cubicBezTo>
                    <a:cubicBezTo>
                      <a:pt x="275" y="121"/>
                      <a:pt x="275" y="121"/>
                      <a:pt x="275" y="121"/>
                    </a:cubicBezTo>
                    <a:cubicBezTo>
                      <a:pt x="273" y="116"/>
                      <a:pt x="277" y="111"/>
                      <a:pt x="282" y="111"/>
                    </a:cubicBezTo>
                    <a:cubicBezTo>
                      <a:pt x="285" y="111"/>
                      <a:pt x="288" y="113"/>
                      <a:pt x="289" y="116"/>
                    </a:cubicBezTo>
                    <a:cubicBezTo>
                      <a:pt x="297" y="143"/>
                      <a:pt x="297" y="143"/>
                      <a:pt x="297" y="143"/>
                    </a:cubicBezTo>
                    <a:cubicBezTo>
                      <a:pt x="368" y="143"/>
                      <a:pt x="368" y="143"/>
                      <a:pt x="368" y="143"/>
                    </a:cubicBezTo>
                    <a:lnTo>
                      <a:pt x="332" y="3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1565275" y="1546225"/>
                <a:ext cx="639762" cy="636588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3" name="TextBox 47"/>
          <p:cNvSpPr txBox="1">
            <a:spLocks noChangeArrowheads="1"/>
          </p:cNvSpPr>
          <p:nvPr/>
        </p:nvSpPr>
        <p:spPr bwMode="auto">
          <a:xfrm>
            <a:off x="8985621" y="2717356"/>
            <a:ext cx="23394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25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2500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8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6" grpId="0"/>
          <p:bldP spid="7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6" grpId="0"/>
          <p:bldP spid="7" grpId="0"/>
          <p:bldP spid="7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107488" y="60325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39900" y="59055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9107488" y="535940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9918700" y="2047876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9918700" y="390525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38C4D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725613" y="535940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944563" y="3902076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41388" y="2082801"/>
            <a:ext cx="601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rgbClr val="FB8321"/>
                </a:solidFill>
                <a:effectLst/>
                <a:latin typeface="Cairo" pitchFamily="2" charset="-78"/>
              </a:rPr>
              <a:t>عنوان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A805A60-27CB-DF49-A784-F7E9D5C5E233}"/>
              </a:ext>
            </a:extLst>
          </p:cNvPr>
          <p:cNvGrpSpPr/>
          <p:nvPr/>
        </p:nvGrpSpPr>
        <p:grpSpPr>
          <a:xfrm>
            <a:off x="6408738" y="1420813"/>
            <a:ext cx="1614487" cy="4035426"/>
            <a:chOff x="6408738" y="1420813"/>
            <a:chExt cx="1614487" cy="4035426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6896100" y="1420813"/>
              <a:ext cx="679450" cy="684213"/>
            </a:xfrm>
            <a:prstGeom prst="ellipse">
              <a:avLst/>
            </a:pr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6408738" y="2184401"/>
              <a:ext cx="1614487" cy="3271838"/>
            </a:xfrm>
            <a:custGeom>
              <a:avLst/>
              <a:gdLst>
                <a:gd name="T0" fmla="*/ 305 w 368"/>
                <a:gd name="T1" fmla="*/ 0 h 745"/>
                <a:gd name="T2" fmla="*/ 300 w 368"/>
                <a:gd name="T3" fmla="*/ 0 h 745"/>
                <a:gd name="T4" fmla="*/ 284 w 368"/>
                <a:gd name="T5" fmla="*/ 0 h 745"/>
                <a:gd name="T6" fmla="*/ 195 w 368"/>
                <a:gd name="T7" fmla="*/ 0 h 745"/>
                <a:gd name="T8" fmla="*/ 191 w 368"/>
                <a:gd name="T9" fmla="*/ 0 h 745"/>
                <a:gd name="T10" fmla="*/ 186 w 368"/>
                <a:gd name="T11" fmla="*/ 0 h 745"/>
                <a:gd name="T12" fmla="*/ 174 w 368"/>
                <a:gd name="T13" fmla="*/ 0 h 745"/>
                <a:gd name="T14" fmla="*/ 84 w 368"/>
                <a:gd name="T15" fmla="*/ 0 h 745"/>
                <a:gd name="T16" fmla="*/ 68 w 368"/>
                <a:gd name="T17" fmla="*/ 0 h 745"/>
                <a:gd name="T18" fmla="*/ 63 w 368"/>
                <a:gd name="T19" fmla="*/ 0 h 745"/>
                <a:gd name="T20" fmla="*/ 0 w 368"/>
                <a:gd name="T21" fmla="*/ 62 h 745"/>
                <a:gd name="T22" fmla="*/ 0 w 368"/>
                <a:gd name="T23" fmla="*/ 336 h 745"/>
                <a:gd name="T24" fmla="*/ 35 w 368"/>
                <a:gd name="T25" fmla="*/ 372 h 745"/>
                <a:gd name="T26" fmla="*/ 70 w 368"/>
                <a:gd name="T27" fmla="*/ 337 h 745"/>
                <a:gd name="T28" fmla="*/ 70 w 368"/>
                <a:gd name="T29" fmla="*/ 131 h 745"/>
                <a:gd name="T30" fmla="*/ 77 w 368"/>
                <a:gd name="T31" fmla="*/ 124 h 745"/>
                <a:gd name="T32" fmla="*/ 77 w 368"/>
                <a:gd name="T33" fmla="*/ 124 h 745"/>
                <a:gd name="T34" fmla="*/ 84 w 368"/>
                <a:gd name="T35" fmla="*/ 131 h 745"/>
                <a:gd name="T36" fmla="*/ 84 w 368"/>
                <a:gd name="T37" fmla="*/ 698 h 745"/>
                <a:gd name="T38" fmla="*/ 127 w 368"/>
                <a:gd name="T39" fmla="*/ 744 h 745"/>
                <a:gd name="T40" fmla="*/ 174 w 368"/>
                <a:gd name="T41" fmla="*/ 700 h 745"/>
                <a:gd name="T42" fmla="*/ 174 w 368"/>
                <a:gd name="T43" fmla="*/ 418 h 745"/>
                <a:gd name="T44" fmla="*/ 186 w 368"/>
                <a:gd name="T45" fmla="*/ 418 h 745"/>
                <a:gd name="T46" fmla="*/ 191 w 368"/>
                <a:gd name="T47" fmla="*/ 418 h 745"/>
                <a:gd name="T48" fmla="*/ 195 w 368"/>
                <a:gd name="T49" fmla="*/ 418 h 745"/>
                <a:gd name="T50" fmla="*/ 195 w 368"/>
                <a:gd name="T51" fmla="*/ 698 h 745"/>
                <a:gd name="T52" fmla="*/ 237 w 368"/>
                <a:gd name="T53" fmla="*/ 744 h 745"/>
                <a:gd name="T54" fmla="*/ 284 w 368"/>
                <a:gd name="T55" fmla="*/ 700 h 745"/>
                <a:gd name="T56" fmla="*/ 284 w 368"/>
                <a:gd name="T57" fmla="*/ 131 h 745"/>
                <a:gd name="T58" fmla="*/ 291 w 368"/>
                <a:gd name="T59" fmla="*/ 124 h 745"/>
                <a:gd name="T60" fmla="*/ 291 w 368"/>
                <a:gd name="T61" fmla="*/ 124 h 745"/>
                <a:gd name="T62" fmla="*/ 298 w 368"/>
                <a:gd name="T63" fmla="*/ 131 h 745"/>
                <a:gd name="T64" fmla="*/ 298 w 368"/>
                <a:gd name="T65" fmla="*/ 336 h 745"/>
                <a:gd name="T66" fmla="*/ 332 w 368"/>
                <a:gd name="T67" fmla="*/ 372 h 745"/>
                <a:gd name="T68" fmla="*/ 368 w 368"/>
                <a:gd name="T69" fmla="*/ 337 h 745"/>
                <a:gd name="T70" fmla="*/ 368 w 368"/>
                <a:gd name="T71" fmla="*/ 62 h 745"/>
                <a:gd name="T72" fmla="*/ 305 w 368"/>
                <a:gd name="T7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8" h="745">
                  <a:moveTo>
                    <a:pt x="305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5"/>
                    <a:pt x="15" y="372"/>
                    <a:pt x="35" y="372"/>
                  </a:cubicBezTo>
                  <a:cubicBezTo>
                    <a:pt x="54" y="372"/>
                    <a:pt x="70" y="356"/>
                    <a:pt x="70" y="337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27"/>
                    <a:pt x="73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81" y="124"/>
                    <a:pt x="84" y="127"/>
                    <a:pt x="84" y="131"/>
                  </a:cubicBezTo>
                  <a:cubicBezTo>
                    <a:pt x="84" y="698"/>
                    <a:pt x="84" y="698"/>
                    <a:pt x="84" y="698"/>
                  </a:cubicBezTo>
                  <a:cubicBezTo>
                    <a:pt x="84" y="722"/>
                    <a:pt x="103" y="743"/>
                    <a:pt x="127" y="744"/>
                  </a:cubicBezTo>
                  <a:cubicBezTo>
                    <a:pt x="152" y="745"/>
                    <a:pt x="174" y="725"/>
                    <a:pt x="174" y="700"/>
                  </a:cubicBezTo>
                  <a:cubicBezTo>
                    <a:pt x="174" y="418"/>
                    <a:pt x="174" y="418"/>
                    <a:pt x="174" y="418"/>
                  </a:cubicBezTo>
                  <a:cubicBezTo>
                    <a:pt x="186" y="418"/>
                    <a:pt x="186" y="418"/>
                    <a:pt x="186" y="418"/>
                  </a:cubicBezTo>
                  <a:cubicBezTo>
                    <a:pt x="191" y="418"/>
                    <a:pt x="191" y="418"/>
                    <a:pt x="191" y="418"/>
                  </a:cubicBezTo>
                  <a:cubicBezTo>
                    <a:pt x="195" y="418"/>
                    <a:pt x="195" y="418"/>
                    <a:pt x="195" y="418"/>
                  </a:cubicBezTo>
                  <a:cubicBezTo>
                    <a:pt x="195" y="698"/>
                    <a:pt x="195" y="698"/>
                    <a:pt x="195" y="698"/>
                  </a:cubicBezTo>
                  <a:cubicBezTo>
                    <a:pt x="195" y="722"/>
                    <a:pt x="213" y="743"/>
                    <a:pt x="237" y="744"/>
                  </a:cubicBezTo>
                  <a:cubicBezTo>
                    <a:pt x="263" y="745"/>
                    <a:pt x="284" y="725"/>
                    <a:pt x="284" y="700"/>
                  </a:cubicBezTo>
                  <a:cubicBezTo>
                    <a:pt x="284" y="131"/>
                    <a:pt x="284" y="131"/>
                    <a:pt x="284" y="131"/>
                  </a:cubicBezTo>
                  <a:cubicBezTo>
                    <a:pt x="284" y="127"/>
                    <a:pt x="287" y="124"/>
                    <a:pt x="291" y="124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5" y="124"/>
                    <a:pt x="298" y="127"/>
                    <a:pt x="298" y="131"/>
                  </a:cubicBezTo>
                  <a:cubicBezTo>
                    <a:pt x="298" y="336"/>
                    <a:pt x="298" y="336"/>
                    <a:pt x="298" y="336"/>
                  </a:cubicBezTo>
                  <a:cubicBezTo>
                    <a:pt x="298" y="355"/>
                    <a:pt x="313" y="372"/>
                    <a:pt x="332" y="372"/>
                  </a:cubicBezTo>
                  <a:cubicBezTo>
                    <a:pt x="352" y="372"/>
                    <a:pt x="368" y="356"/>
                    <a:pt x="368" y="337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28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E48C848-104D-B44A-BB94-4CDE13A028D3}"/>
              </a:ext>
            </a:extLst>
          </p:cNvPr>
          <p:cNvGrpSpPr/>
          <p:nvPr/>
        </p:nvGrpSpPr>
        <p:grpSpPr>
          <a:xfrm>
            <a:off x="4140200" y="1420813"/>
            <a:ext cx="2162175" cy="4030663"/>
            <a:chOff x="4140200" y="1420813"/>
            <a:chExt cx="2162175" cy="4030663"/>
          </a:xfrm>
        </p:grpSpPr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4140200" y="2184401"/>
              <a:ext cx="2162175" cy="3267075"/>
            </a:xfrm>
            <a:custGeom>
              <a:avLst/>
              <a:gdLst>
                <a:gd name="T0" fmla="*/ 486 w 493"/>
                <a:gd name="T1" fmla="*/ 291 h 744"/>
                <a:gd name="T2" fmla="*/ 399 w 493"/>
                <a:gd name="T3" fmla="*/ 37 h 744"/>
                <a:gd name="T4" fmla="*/ 347 w 493"/>
                <a:gd name="T5" fmla="*/ 0 h 744"/>
                <a:gd name="T6" fmla="*/ 247 w 493"/>
                <a:gd name="T7" fmla="*/ 0 h 744"/>
                <a:gd name="T8" fmla="*/ 146 w 493"/>
                <a:gd name="T9" fmla="*/ 0 h 744"/>
                <a:gd name="T10" fmla="*/ 94 w 493"/>
                <a:gd name="T11" fmla="*/ 37 h 744"/>
                <a:gd name="T12" fmla="*/ 8 w 493"/>
                <a:gd name="T13" fmla="*/ 289 h 744"/>
                <a:gd name="T14" fmla="*/ 42 w 493"/>
                <a:gd name="T15" fmla="*/ 337 h 744"/>
                <a:gd name="T16" fmla="*/ 42 w 493"/>
                <a:gd name="T17" fmla="*/ 337 h 744"/>
                <a:gd name="T18" fmla="*/ 76 w 493"/>
                <a:gd name="T19" fmla="*/ 312 h 744"/>
                <a:gd name="T20" fmla="*/ 139 w 493"/>
                <a:gd name="T21" fmla="*/ 120 h 744"/>
                <a:gd name="T22" fmla="*/ 146 w 493"/>
                <a:gd name="T23" fmla="*/ 114 h 744"/>
                <a:gd name="T24" fmla="*/ 146 w 493"/>
                <a:gd name="T25" fmla="*/ 114 h 744"/>
                <a:gd name="T26" fmla="*/ 153 w 493"/>
                <a:gd name="T27" fmla="*/ 124 h 744"/>
                <a:gd name="T28" fmla="*/ 75 w 493"/>
                <a:gd name="T29" fmla="*/ 391 h 744"/>
                <a:gd name="T30" fmla="*/ 93 w 493"/>
                <a:gd name="T31" fmla="*/ 415 h 744"/>
                <a:gd name="T32" fmla="*/ 143 w 493"/>
                <a:gd name="T33" fmla="*/ 415 h 744"/>
                <a:gd name="T34" fmla="*/ 143 w 493"/>
                <a:gd name="T35" fmla="*/ 701 h 744"/>
                <a:gd name="T36" fmla="*/ 186 w 493"/>
                <a:gd name="T37" fmla="*/ 744 h 744"/>
                <a:gd name="T38" fmla="*/ 186 w 493"/>
                <a:gd name="T39" fmla="*/ 744 h 744"/>
                <a:gd name="T40" fmla="*/ 230 w 493"/>
                <a:gd name="T41" fmla="*/ 701 h 744"/>
                <a:gd name="T42" fmla="*/ 230 w 493"/>
                <a:gd name="T43" fmla="*/ 417 h 744"/>
                <a:gd name="T44" fmla="*/ 247 w 493"/>
                <a:gd name="T45" fmla="*/ 417 h 744"/>
                <a:gd name="T46" fmla="*/ 263 w 493"/>
                <a:gd name="T47" fmla="*/ 417 h 744"/>
                <a:gd name="T48" fmla="*/ 263 w 493"/>
                <a:gd name="T49" fmla="*/ 701 h 744"/>
                <a:gd name="T50" fmla="*/ 307 w 493"/>
                <a:gd name="T51" fmla="*/ 744 h 744"/>
                <a:gd name="T52" fmla="*/ 307 w 493"/>
                <a:gd name="T53" fmla="*/ 744 h 744"/>
                <a:gd name="T54" fmla="*/ 350 w 493"/>
                <a:gd name="T55" fmla="*/ 701 h 744"/>
                <a:gd name="T56" fmla="*/ 350 w 493"/>
                <a:gd name="T57" fmla="*/ 415 h 744"/>
                <a:gd name="T58" fmla="*/ 400 w 493"/>
                <a:gd name="T59" fmla="*/ 415 h 744"/>
                <a:gd name="T60" fmla="*/ 418 w 493"/>
                <a:gd name="T61" fmla="*/ 391 h 744"/>
                <a:gd name="T62" fmla="*/ 340 w 493"/>
                <a:gd name="T63" fmla="*/ 124 h 744"/>
                <a:gd name="T64" fmla="*/ 347 w 493"/>
                <a:gd name="T65" fmla="*/ 114 h 744"/>
                <a:gd name="T66" fmla="*/ 347 w 493"/>
                <a:gd name="T67" fmla="*/ 114 h 744"/>
                <a:gd name="T68" fmla="*/ 355 w 493"/>
                <a:gd name="T69" fmla="*/ 120 h 744"/>
                <a:gd name="T70" fmla="*/ 417 w 493"/>
                <a:gd name="T71" fmla="*/ 313 h 744"/>
                <a:gd name="T72" fmla="*/ 460 w 493"/>
                <a:gd name="T73" fmla="*/ 338 h 744"/>
                <a:gd name="T74" fmla="*/ 486 w 493"/>
                <a:gd name="T75" fmla="*/ 29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744">
                  <a:moveTo>
                    <a:pt x="486" y="291"/>
                  </a:moveTo>
                  <a:cubicBezTo>
                    <a:pt x="399" y="37"/>
                    <a:pt x="399" y="37"/>
                    <a:pt x="399" y="37"/>
                  </a:cubicBezTo>
                  <a:cubicBezTo>
                    <a:pt x="391" y="15"/>
                    <a:pt x="370" y="0"/>
                    <a:pt x="3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23" y="0"/>
                    <a:pt x="102" y="15"/>
                    <a:pt x="94" y="37"/>
                  </a:cubicBezTo>
                  <a:cubicBezTo>
                    <a:pt x="8" y="289"/>
                    <a:pt x="8" y="289"/>
                    <a:pt x="8" y="289"/>
                  </a:cubicBezTo>
                  <a:cubicBezTo>
                    <a:pt x="0" y="313"/>
                    <a:pt x="17" y="337"/>
                    <a:pt x="42" y="337"/>
                  </a:cubicBezTo>
                  <a:cubicBezTo>
                    <a:pt x="42" y="337"/>
                    <a:pt x="42" y="337"/>
                    <a:pt x="42" y="337"/>
                  </a:cubicBezTo>
                  <a:cubicBezTo>
                    <a:pt x="57" y="337"/>
                    <a:pt x="71" y="327"/>
                    <a:pt x="76" y="312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40" y="116"/>
                    <a:pt x="142" y="114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51" y="114"/>
                    <a:pt x="155" y="119"/>
                    <a:pt x="153" y="124"/>
                  </a:cubicBezTo>
                  <a:cubicBezTo>
                    <a:pt x="75" y="391"/>
                    <a:pt x="75" y="391"/>
                    <a:pt x="75" y="391"/>
                  </a:cubicBezTo>
                  <a:cubicBezTo>
                    <a:pt x="71" y="403"/>
                    <a:pt x="80" y="415"/>
                    <a:pt x="93" y="415"/>
                  </a:cubicBezTo>
                  <a:cubicBezTo>
                    <a:pt x="143" y="415"/>
                    <a:pt x="143" y="415"/>
                    <a:pt x="143" y="415"/>
                  </a:cubicBezTo>
                  <a:cubicBezTo>
                    <a:pt x="143" y="701"/>
                    <a:pt x="143" y="701"/>
                    <a:pt x="143" y="701"/>
                  </a:cubicBezTo>
                  <a:cubicBezTo>
                    <a:pt x="143" y="725"/>
                    <a:pt x="162" y="744"/>
                    <a:pt x="186" y="744"/>
                  </a:cubicBezTo>
                  <a:cubicBezTo>
                    <a:pt x="186" y="744"/>
                    <a:pt x="186" y="744"/>
                    <a:pt x="186" y="744"/>
                  </a:cubicBezTo>
                  <a:cubicBezTo>
                    <a:pt x="210" y="744"/>
                    <a:pt x="230" y="725"/>
                    <a:pt x="230" y="701"/>
                  </a:cubicBezTo>
                  <a:cubicBezTo>
                    <a:pt x="230" y="417"/>
                    <a:pt x="230" y="417"/>
                    <a:pt x="230" y="417"/>
                  </a:cubicBezTo>
                  <a:cubicBezTo>
                    <a:pt x="247" y="417"/>
                    <a:pt x="247" y="417"/>
                    <a:pt x="247" y="417"/>
                  </a:cubicBezTo>
                  <a:cubicBezTo>
                    <a:pt x="263" y="417"/>
                    <a:pt x="263" y="417"/>
                    <a:pt x="263" y="417"/>
                  </a:cubicBezTo>
                  <a:cubicBezTo>
                    <a:pt x="263" y="701"/>
                    <a:pt x="263" y="701"/>
                    <a:pt x="263" y="701"/>
                  </a:cubicBezTo>
                  <a:cubicBezTo>
                    <a:pt x="263" y="725"/>
                    <a:pt x="283" y="744"/>
                    <a:pt x="307" y="744"/>
                  </a:cubicBezTo>
                  <a:cubicBezTo>
                    <a:pt x="307" y="744"/>
                    <a:pt x="307" y="744"/>
                    <a:pt x="307" y="744"/>
                  </a:cubicBezTo>
                  <a:cubicBezTo>
                    <a:pt x="331" y="744"/>
                    <a:pt x="350" y="725"/>
                    <a:pt x="350" y="701"/>
                  </a:cubicBezTo>
                  <a:cubicBezTo>
                    <a:pt x="350" y="415"/>
                    <a:pt x="350" y="415"/>
                    <a:pt x="350" y="415"/>
                  </a:cubicBezTo>
                  <a:cubicBezTo>
                    <a:pt x="400" y="415"/>
                    <a:pt x="400" y="415"/>
                    <a:pt x="400" y="415"/>
                  </a:cubicBezTo>
                  <a:cubicBezTo>
                    <a:pt x="413" y="415"/>
                    <a:pt x="422" y="403"/>
                    <a:pt x="418" y="391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39" y="119"/>
                    <a:pt x="342" y="114"/>
                    <a:pt x="347" y="114"/>
                  </a:cubicBezTo>
                  <a:cubicBezTo>
                    <a:pt x="347" y="114"/>
                    <a:pt x="347" y="114"/>
                    <a:pt x="347" y="114"/>
                  </a:cubicBezTo>
                  <a:cubicBezTo>
                    <a:pt x="351" y="114"/>
                    <a:pt x="354" y="116"/>
                    <a:pt x="355" y="120"/>
                  </a:cubicBezTo>
                  <a:cubicBezTo>
                    <a:pt x="417" y="313"/>
                    <a:pt x="417" y="313"/>
                    <a:pt x="417" y="313"/>
                  </a:cubicBezTo>
                  <a:cubicBezTo>
                    <a:pt x="423" y="331"/>
                    <a:pt x="442" y="342"/>
                    <a:pt x="460" y="338"/>
                  </a:cubicBezTo>
                  <a:cubicBezTo>
                    <a:pt x="481" y="333"/>
                    <a:pt x="493" y="311"/>
                    <a:pt x="486" y="291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4881563" y="1420813"/>
              <a:ext cx="684212" cy="684213"/>
            </a:xfrm>
            <a:prstGeom prst="ellipse">
              <a:avLst/>
            </a:pr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51163" y="287338"/>
            <a:ext cx="6288087" cy="6292851"/>
            <a:chOff x="2951163" y="287338"/>
            <a:chExt cx="6288087" cy="6292851"/>
          </a:xfrm>
        </p:grpSpPr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8918575" y="2495551"/>
              <a:ext cx="320675" cy="896938"/>
            </a:xfrm>
            <a:custGeom>
              <a:avLst/>
              <a:gdLst>
                <a:gd name="T0" fmla="*/ 72 w 73"/>
                <a:gd name="T1" fmla="*/ 171 h 204"/>
                <a:gd name="T2" fmla="*/ 67 w 73"/>
                <a:gd name="T3" fmla="*/ 171 h 204"/>
                <a:gd name="T4" fmla="*/ 44 w 73"/>
                <a:gd name="T5" fmla="*/ 193 h 204"/>
                <a:gd name="T6" fmla="*/ 34 w 73"/>
                <a:gd name="T7" fmla="*/ 98 h 204"/>
                <a:gd name="T8" fmla="*/ 11 w 73"/>
                <a:gd name="T9" fmla="*/ 3 h 204"/>
                <a:gd name="T10" fmla="*/ 6 w 73"/>
                <a:gd name="T11" fmla="*/ 1 h 204"/>
                <a:gd name="T12" fmla="*/ 6 w 73"/>
                <a:gd name="T13" fmla="*/ 1 h 204"/>
                <a:gd name="T14" fmla="*/ 3 w 73"/>
                <a:gd name="T15" fmla="*/ 5 h 204"/>
                <a:gd name="T16" fmla="*/ 27 w 73"/>
                <a:gd name="T17" fmla="*/ 100 h 204"/>
                <a:gd name="T18" fmla="*/ 37 w 73"/>
                <a:gd name="T19" fmla="*/ 194 h 204"/>
                <a:gd name="T20" fmla="*/ 6 w 73"/>
                <a:gd name="T21" fmla="*/ 174 h 204"/>
                <a:gd name="T22" fmla="*/ 1 w 73"/>
                <a:gd name="T23" fmla="*/ 175 h 204"/>
                <a:gd name="T24" fmla="*/ 2 w 73"/>
                <a:gd name="T25" fmla="*/ 180 h 204"/>
                <a:gd name="T26" fmla="*/ 39 w 73"/>
                <a:gd name="T27" fmla="*/ 203 h 204"/>
                <a:gd name="T28" fmla="*/ 40 w 73"/>
                <a:gd name="T29" fmla="*/ 203 h 204"/>
                <a:gd name="T30" fmla="*/ 43 w 73"/>
                <a:gd name="T31" fmla="*/ 203 h 204"/>
                <a:gd name="T32" fmla="*/ 72 w 73"/>
                <a:gd name="T33" fmla="*/ 176 h 204"/>
                <a:gd name="T34" fmla="*/ 72 w 73"/>
                <a:gd name="T35" fmla="*/ 17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4">
                  <a:moveTo>
                    <a:pt x="72" y="171"/>
                  </a:moveTo>
                  <a:cubicBezTo>
                    <a:pt x="71" y="170"/>
                    <a:pt x="69" y="170"/>
                    <a:pt x="67" y="171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3" y="161"/>
                    <a:pt x="40" y="130"/>
                    <a:pt x="34" y="98"/>
                  </a:cubicBezTo>
                  <a:cubicBezTo>
                    <a:pt x="29" y="66"/>
                    <a:pt x="21" y="34"/>
                    <a:pt x="11" y="3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3"/>
                    <a:pt x="3" y="5"/>
                  </a:cubicBezTo>
                  <a:cubicBezTo>
                    <a:pt x="13" y="36"/>
                    <a:pt x="21" y="68"/>
                    <a:pt x="27" y="100"/>
                  </a:cubicBezTo>
                  <a:cubicBezTo>
                    <a:pt x="32" y="131"/>
                    <a:pt x="35" y="163"/>
                    <a:pt x="37" y="194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4" y="173"/>
                    <a:pt x="2" y="174"/>
                    <a:pt x="1" y="175"/>
                  </a:cubicBezTo>
                  <a:cubicBezTo>
                    <a:pt x="0" y="177"/>
                    <a:pt x="1" y="179"/>
                    <a:pt x="2" y="180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9" y="203"/>
                    <a:pt x="39" y="203"/>
                    <a:pt x="40" y="203"/>
                  </a:cubicBezTo>
                  <a:cubicBezTo>
                    <a:pt x="41" y="204"/>
                    <a:pt x="42" y="204"/>
                    <a:pt x="43" y="203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3" y="175"/>
                    <a:pt x="73" y="173"/>
                    <a:pt x="72" y="17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8620125" y="4046538"/>
              <a:ext cx="425450" cy="852488"/>
            </a:xfrm>
            <a:custGeom>
              <a:avLst/>
              <a:gdLst>
                <a:gd name="T0" fmla="*/ 65 w 97"/>
                <a:gd name="T1" fmla="*/ 182 h 194"/>
                <a:gd name="T2" fmla="*/ 61 w 97"/>
                <a:gd name="T3" fmla="*/ 179 h 194"/>
                <a:gd name="T4" fmla="*/ 30 w 97"/>
                <a:gd name="T5" fmla="*/ 186 h 194"/>
                <a:gd name="T6" fmla="*/ 69 w 97"/>
                <a:gd name="T7" fmla="*/ 100 h 194"/>
                <a:gd name="T8" fmla="*/ 96 w 97"/>
                <a:gd name="T9" fmla="*/ 5 h 194"/>
                <a:gd name="T10" fmla="*/ 94 w 97"/>
                <a:gd name="T11" fmla="*/ 1 h 194"/>
                <a:gd name="T12" fmla="*/ 94 w 97"/>
                <a:gd name="T13" fmla="*/ 1 h 194"/>
                <a:gd name="T14" fmla="*/ 89 w 97"/>
                <a:gd name="T15" fmla="*/ 4 h 194"/>
                <a:gd name="T16" fmla="*/ 62 w 97"/>
                <a:gd name="T17" fmla="*/ 97 h 194"/>
                <a:gd name="T18" fmla="*/ 23 w 97"/>
                <a:gd name="T19" fmla="*/ 184 h 194"/>
                <a:gd name="T20" fmla="*/ 7 w 97"/>
                <a:gd name="T21" fmla="*/ 151 h 194"/>
                <a:gd name="T22" fmla="*/ 2 w 97"/>
                <a:gd name="T23" fmla="*/ 150 h 194"/>
                <a:gd name="T24" fmla="*/ 1 w 97"/>
                <a:gd name="T25" fmla="*/ 154 h 194"/>
                <a:gd name="T26" fmla="*/ 21 w 97"/>
                <a:gd name="T27" fmla="*/ 193 h 194"/>
                <a:gd name="T28" fmla="*/ 23 w 97"/>
                <a:gd name="T29" fmla="*/ 194 h 194"/>
                <a:gd name="T30" fmla="*/ 24 w 97"/>
                <a:gd name="T31" fmla="*/ 194 h 194"/>
                <a:gd name="T32" fmla="*/ 63 w 97"/>
                <a:gd name="T33" fmla="*/ 186 h 194"/>
                <a:gd name="T34" fmla="*/ 65 w 97"/>
                <a:gd name="T35" fmla="*/ 18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4">
                  <a:moveTo>
                    <a:pt x="65" y="182"/>
                  </a:moveTo>
                  <a:cubicBezTo>
                    <a:pt x="65" y="180"/>
                    <a:pt x="63" y="179"/>
                    <a:pt x="61" y="179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45" y="159"/>
                    <a:pt x="58" y="129"/>
                    <a:pt x="69" y="100"/>
                  </a:cubicBezTo>
                  <a:cubicBezTo>
                    <a:pt x="80" y="69"/>
                    <a:pt x="90" y="37"/>
                    <a:pt x="96" y="5"/>
                  </a:cubicBezTo>
                  <a:cubicBezTo>
                    <a:pt x="97" y="3"/>
                    <a:pt x="96" y="2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2" y="0"/>
                    <a:pt x="90" y="2"/>
                    <a:pt x="89" y="4"/>
                  </a:cubicBezTo>
                  <a:cubicBezTo>
                    <a:pt x="82" y="35"/>
                    <a:pt x="73" y="67"/>
                    <a:pt x="62" y="97"/>
                  </a:cubicBezTo>
                  <a:cubicBezTo>
                    <a:pt x="51" y="127"/>
                    <a:pt x="38" y="156"/>
                    <a:pt x="23" y="184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4" y="149"/>
                    <a:pt x="2" y="150"/>
                  </a:cubicBezTo>
                  <a:cubicBezTo>
                    <a:pt x="1" y="151"/>
                    <a:pt x="0" y="153"/>
                    <a:pt x="1" y="154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1" y="194"/>
                    <a:pt x="22" y="194"/>
                    <a:pt x="23" y="194"/>
                  </a:cubicBezTo>
                  <a:cubicBezTo>
                    <a:pt x="23" y="194"/>
                    <a:pt x="24" y="194"/>
                    <a:pt x="24" y="194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5" y="185"/>
                    <a:pt x="66" y="184"/>
                    <a:pt x="65" y="1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7632700" y="5429251"/>
              <a:ext cx="701675" cy="646113"/>
            </a:xfrm>
            <a:custGeom>
              <a:avLst/>
              <a:gdLst>
                <a:gd name="T0" fmla="*/ 159 w 160"/>
                <a:gd name="T1" fmla="*/ 2 h 147"/>
                <a:gd name="T2" fmla="*/ 159 w 160"/>
                <a:gd name="T3" fmla="*/ 2 h 147"/>
                <a:gd name="T4" fmla="*/ 154 w 160"/>
                <a:gd name="T5" fmla="*/ 2 h 147"/>
                <a:gd name="T6" fmla="*/ 84 w 160"/>
                <a:gd name="T7" fmla="*/ 69 h 147"/>
                <a:gd name="T8" fmla="*/ 7 w 160"/>
                <a:gd name="T9" fmla="*/ 125 h 147"/>
                <a:gd name="T10" fmla="*/ 9 w 160"/>
                <a:gd name="T11" fmla="*/ 88 h 147"/>
                <a:gd name="T12" fmla="*/ 5 w 160"/>
                <a:gd name="T13" fmla="*/ 85 h 147"/>
                <a:gd name="T14" fmla="*/ 2 w 160"/>
                <a:gd name="T15" fmla="*/ 88 h 147"/>
                <a:gd name="T16" fmla="*/ 0 w 160"/>
                <a:gd name="T17" fmla="*/ 131 h 147"/>
                <a:gd name="T18" fmla="*/ 2 w 160"/>
                <a:gd name="T19" fmla="*/ 135 h 147"/>
                <a:gd name="T20" fmla="*/ 40 w 160"/>
                <a:gd name="T21" fmla="*/ 146 h 147"/>
                <a:gd name="T22" fmla="*/ 40 w 160"/>
                <a:gd name="T23" fmla="*/ 146 h 147"/>
                <a:gd name="T24" fmla="*/ 44 w 160"/>
                <a:gd name="T25" fmla="*/ 144 h 147"/>
                <a:gd name="T26" fmla="*/ 42 w 160"/>
                <a:gd name="T27" fmla="*/ 140 h 147"/>
                <a:gd name="T28" fmla="*/ 12 w 160"/>
                <a:gd name="T29" fmla="*/ 131 h 147"/>
                <a:gd name="T30" fmla="*/ 88 w 160"/>
                <a:gd name="T31" fmla="*/ 75 h 147"/>
                <a:gd name="T32" fmla="*/ 159 w 160"/>
                <a:gd name="T33" fmla="*/ 7 h 147"/>
                <a:gd name="T34" fmla="*/ 159 w 160"/>
                <a:gd name="T35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7">
                  <a:moveTo>
                    <a:pt x="159" y="2"/>
                  </a:moveTo>
                  <a:cubicBezTo>
                    <a:pt x="159" y="2"/>
                    <a:pt x="159" y="2"/>
                    <a:pt x="159" y="2"/>
                  </a:cubicBezTo>
                  <a:cubicBezTo>
                    <a:pt x="157" y="0"/>
                    <a:pt x="155" y="0"/>
                    <a:pt x="154" y="2"/>
                  </a:cubicBezTo>
                  <a:cubicBezTo>
                    <a:pt x="132" y="26"/>
                    <a:pt x="108" y="49"/>
                    <a:pt x="84" y="69"/>
                  </a:cubicBezTo>
                  <a:cubicBezTo>
                    <a:pt x="59" y="90"/>
                    <a:pt x="33" y="108"/>
                    <a:pt x="7" y="12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7"/>
                    <a:pt x="7" y="85"/>
                    <a:pt x="5" y="85"/>
                  </a:cubicBezTo>
                  <a:cubicBezTo>
                    <a:pt x="4" y="85"/>
                    <a:pt x="2" y="86"/>
                    <a:pt x="2" y="8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3"/>
                    <a:pt x="1" y="134"/>
                    <a:pt x="2" y="135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2" y="147"/>
                    <a:pt x="44" y="146"/>
                    <a:pt x="44" y="144"/>
                  </a:cubicBezTo>
                  <a:cubicBezTo>
                    <a:pt x="45" y="143"/>
                    <a:pt x="44" y="141"/>
                    <a:pt x="42" y="140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38" y="114"/>
                    <a:pt x="64" y="95"/>
                    <a:pt x="88" y="75"/>
                  </a:cubicBezTo>
                  <a:cubicBezTo>
                    <a:pt x="114" y="54"/>
                    <a:pt x="137" y="31"/>
                    <a:pt x="159" y="7"/>
                  </a:cubicBezTo>
                  <a:cubicBezTo>
                    <a:pt x="160" y="6"/>
                    <a:pt x="160" y="3"/>
                    <a:pt x="159" y="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6140450" y="6264276"/>
              <a:ext cx="890587" cy="315913"/>
            </a:xfrm>
            <a:custGeom>
              <a:avLst/>
              <a:gdLst>
                <a:gd name="T0" fmla="*/ 203 w 203"/>
                <a:gd name="T1" fmla="*/ 6 h 72"/>
                <a:gd name="T2" fmla="*/ 203 w 203"/>
                <a:gd name="T3" fmla="*/ 5 h 72"/>
                <a:gd name="T4" fmla="*/ 198 w 203"/>
                <a:gd name="T5" fmla="*/ 3 h 72"/>
                <a:gd name="T6" fmla="*/ 104 w 203"/>
                <a:gd name="T7" fmla="*/ 26 h 72"/>
                <a:gd name="T8" fmla="*/ 9 w 203"/>
                <a:gd name="T9" fmla="*/ 36 h 72"/>
                <a:gd name="T10" fmla="*/ 29 w 203"/>
                <a:gd name="T11" fmla="*/ 5 h 72"/>
                <a:gd name="T12" fmla="*/ 28 w 203"/>
                <a:gd name="T13" fmla="*/ 1 h 72"/>
                <a:gd name="T14" fmla="*/ 24 w 203"/>
                <a:gd name="T15" fmla="*/ 2 h 72"/>
                <a:gd name="T16" fmla="*/ 0 w 203"/>
                <a:gd name="T17" fmla="*/ 38 h 72"/>
                <a:gd name="T18" fmla="*/ 1 w 203"/>
                <a:gd name="T19" fmla="*/ 42 h 72"/>
                <a:gd name="T20" fmla="*/ 27 w 203"/>
                <a:gd name="T21" fmla="*/ 71 h 72"/>
                <a:gd name="T22" fmla="*/ 29 w 203"/>
                <a:gd name="T23" fmla="*/ 72 h 72"/>
                <a:gd name="T24" fmla="*/ 32 w 203"/>
                <a:gd name="T25" fmla="*/ 71 h 72"/>
                <a:gd name="T26" fmla="*/ 32 w 203"/>
                <a:gd name="T27" fmla="*/ 67 h 72"/>
                <a:gd name="T28" fmla="*/ 11 w 203"/>
                <a:gd name="T29" fmla="*/ 43 h 72"/>
                <a:gd name="T30" fmla="*/ 105 w 203"/>
                <a:gd name="T31" fmla="*/ 34 h 72"/>
                <a:gd name="T32" fmla="*/ 200 w 203"/>
                <a:gd name="T33" fmla="*/ 10 h 72"/>
                <a:gd name="T34" fmla="*/ 203 w 203"/>
                <a:gd name="T35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72">
                  <a:moveTo>
                    <a:pt x="203" y="6"/>
                  </a:moveTo>
                  <a:cubicBezTo>
                    <a:pt x="203" y="6"/>
                    <a:pt x="203" y="5"/>
                    <a:pt x="203" y="5"/>
                  </a:cubicBezTo>
                  <a:cubicBezTo>
                    <a:pt x="202" y="3"/>
                    <a:pt x="200" y="2"/>
                    <a:pt x="198" y="3"/>
                  </a:cubicBezTo>
                  <a:cubicBezTo>
                    <a:pt x="167" y="13"/>
                    <a:pt x="136" y="21"/>
                    <a:pt x="104" y="26"/>
                  </a:cubicBezTo>
                  <a:cubicBezTo>
                    <a:pt x="73" y="32"/>
                    <a:pt x="41" y="35"/>
                    <a:pt x="9" y="3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4"/>
                    <a:pt x="30" y="2"/>
                    <a:pt x="28" y="1"/>
                  </a:cubicBezTo>
                  <a:cubicBezTo>
                    <a:pt x="27" y="0"/>
                    <a:pt x="25" y="0"/>
                    <a:pt x="24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2"/>
                    <a:pt x="28" y="72"/>
                    <a:pt x="29" y="72"/>
                  </a:cubicBezTo>
                  <a:cubicBezTo>
                    <a:pt x="30" y="72"/>
                    <a:pt x="31" y="72"/>
                    <a:pt x="32" y="71"/>
                  </a:cubicBezTo>
                  <a:cubicBezTo>
                    <a:pt x="33" y="70"/>
                    <a:pt x="33" y="68"/>
                    <a:pt x="32" y="67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42" y="42"/>
                    <a:pt x="74" y="39"/>
                    <a:pt x="105" y="34"/>
                  </a:cubicBezTo>
                  <a:cubicBezTo>
                    <a:pt x="137" y="28"/>
                    <a:pt x="169" y="20"/>
                    <a:pt x="200" y="10"/>
                  </a:cubicBezTo>
                  <a:cubicBezTo>
                    <a:pt x="202" y="9"/>
                    <a:pt x="203" y="8"/>
                    <a:pt x="203" y="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4630738" y="5965826"/>
              <a:ext cx="852487" cy="420688"/>
            </a:xfrm>
            <a:custGeom>
              <a:avLst/>
              <a:gdLst>
                <a:gd name="T0" fmla="*/ 191 w 194"/>
                <a:gd name="T1" fmla="*/ 89 h 96"/>
                <a:gd name="T2" fmla="*/ 97 w 194"/>
                <a:gd name="T3" fmla="*/ 62 h 96"/>
                <a:gd name="T4" fmla="*/ 11 w 194"/>
                <a:gd name="T5" fmla="*/ 23 h 96"/>
                <a:gd name="T6" fmla="*/ 43 w 194"/>
                <a:gd name="T7" fmla="*/ 6 h 96"/>
                <a:gd name="T8" fmla="*/ 45 w 194"/>
                <a:gd name="T9" fmla="*/ 2 h 96"/>
                <a:gd name="T10" fmla="*/ 40 w 194"/>
                <a:gd name="T11" fmla="*/ 0 h 96"/>
                <a:gd name="T12" fmla="*/ 2 w 194"/>
                <a:gd name="T13" fmla="*/ 20 h 96"/>
                <a:gd name="T14" fmla="*/ 0 w 194"/>
                <a:gd name="T15" fmla="*/ 24 h 96"/>
                <a:gd name="T16" fmla="*/ 9 w 194"/>
                <a:gd name="T17" fmla="*/ 62 h 96"/>
                <a:gd name="T18" fmla="*/ 11 w 194"/>
                <a:gd name="T19" fmla="*/ 65 h 96"/>
                <a:gd name="T20" fmla="*/ 13 w 194"/>
                <a:gd name="T21" fmla="*/ 65 h 96"/>
                <a:gd name="T22" fmla="*/ 15 w 194"/>
                <a:gd name="T23" fmla="*/ 61 h 96"/>
                <a:gd name="T24" fmla="*/ 8 w 194"/>
                <a:gd name="T25" fmla="*/ 30 h 96"/>
                <a:gd name="T26" fmla="*/ 95 w 194"/>
                <a:gd name="T27" fmla="*/ 69 h 96"/>
                <a:gd name="T28" fmla="*/ 189 w 194"/>
                <a:gd name="T29" fmla="*/ 96 h 96"/>
                <a:gd name="T30" fmla="*/ 193 w 194"/>
                <a:gd name="T31" fmla="*/ 93 h 96"/>
                <a:gd name="T32" fmla="*/ 194 w 194"/>
                <a:gd name="T33" fmla="*/ 93 h 96"/>
                <a:gd name="T34" fmla="*/ 191 w 194"/>
                <a:gd name="T35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96">
                  <a:moveTo>
                    <a:pt x="191" y="89"/>
                  </a:moveTo>
                  <a:cubicBezTo>
                    <a:pt x="159" y="82"/>
                    <a:pt x="128" y="73"/>
                    <a:pt x="97" y="62"/>
                  </a:cubicBezTo>
                  <a:cubicBezTo>
                    <a:pt x="68" y="51"/>
                    <a:pt x="38" y="38"/>
                    <a:pt x="11" y="2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5" y="5"/>
                    <a:pt x="45" y="3"/>
                    <a:pt x="45" y="2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4"/>
                    <a:pt x="10" y="64"/>
                    <a:pt x="11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4" y="64"/>
                    <a:pt x="15" y="63"/>
                    <a:pt x="15" y="6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36" y="45"/>
                    <a:pt x="65" y="58"/>
                    <a:pt x="95" y="69"/>
                  </a:cubicBezTo>
                  <a:cubicBezTo>
                    <a:pt x="125" y="80"/>
                    <a:pt x="157" y="89"/>
                    <a:pt x="189" y="96"/>
                  </a:cubicBezTo>
                  <a:cubicBezTo>
                    <a:pt x="191" y="96"/>
                    <a:pt x="193" y="95"/>
                    <a:pt x="193" y="93"/>
                  </a:cubicBezTo>
                  <a:cubicBezTo>
                    <a:pt x="193" y="93"/>
                    <a:pt x="193" y="93"/>
                    <a:pt x="194" y="93"/>
                  </a:cubicBezTo>
                  <a:cubicBezTo>
                    <a:pt x="194" y="91"/>
                    <a:pt x="193" y="89"/>
                    <a:pt x="191" y="8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454400" y="4973638"/>
              <a:ext cx="646112" cy="706438"/>
            </a:xfrm>
            <a:custGeom>
              <a:avLst/>
              <a:gdLst>
                <a:gd name="T0" fmla="*/ 145 w 147"/>
                <a:gd name="T1" fmla="*/ 154 h 161"/>
                <a:gd name="T2" fmla="*/ 78 w 147"/>
                <a:gd name="T3" fmla="*/ 84 h 161"/>
                <a:gd name="T4" fmla="*/ 23 w 147"/>
                <a:gd name="T5" fmla="*/ 7 h 161"/>
                <a:gd name="T6" fmla="*/ 59 w 147"/>
                <a:gd name="T7" fmla="*/ 9 h 161"/>
                <a:gd name="T8" fmla="*/ 62 w 147"/>
                <a:gd name="T9" fmla="*/ 6 h 161"/>
                <a:gd name="T10" fmla="*/ 59 w 147"/>
                <a:gd name="T11" fmla="*/ 2 h 161"/>
                <a:gd name="T12" fmla="*/ 16 w 147"/>
                <a:gd name="T13" fmla="*/ 0 h 161"/>
                <a:gd name="T14" fmla="*/ 13 w 147"/>
                <a:gd name="T15" fmla="*/ 3 h 161"/>
                <a:gd name="T16" fmla="*/ 1 w 147"/>
                <a:gd name="T17" fmla="*/ 40 h 161"/>
                <a:gd name="T18" fmla="*/ 3 w 147"/>
                <a:gd name="T19" fmla="*/ 44 h 161"/>
                <a:gd name="T20" fmla="*/ 3 w 147"/>
                <a:gd name="T21" fmla="*/ 45 h 161"/>
                <a:gd name="T22" fmla="*/ 7 w 147"/>
                <a:gd name="T23" fmla="*/ 42 h 161"/>
                <a:gd name="T24" fmla="*/ 17 w 147"/>
                <a:gd name="T25" fmla="*/ 12 h 161"/>
                <a:gd name="T26" fmla="*/ 72 w 147"/>
                <a:gd name="T27" fmla="*/ 89 h 161"/>
                <a:gd name="T28" fmla="*/ 141 w 147"/>
                <a:gd name="T29" fmla="*/ 160 h 161"/>
                <a:gd name="T30" fmla="*/ 145 w 147"/>
                <a:gd name="T31" fmla="*/ 160 h 161"/>
                <a:gd name="T32" fmla="*/ 146 w 147"/>
                <a:gd name="T33" fmla="*/ 159 h 161"/>
                <a:gd name="T34" fmla="*/ 145 w 147"/>
                <a:gd name="T35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61">
                  <a:moveTo>
                    <a:pt x="145" y="154"/>
                  </a:moveTo>
                  <a:cubicBezTo>
                    <a:pt x="122" y="132"/>
                    <a:pt x="99" y="109"/>
                    <a:pt x="78" y="84"/>
                  </a:cubicBezTo>
                  <a:cubicBezTo>
                    <a:pt x="58" y="60"/>
                    <a:pt x="39" y="34"/>
                    <a:pt x="23" y="7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9"/>
                    <a:pt x="62" y="8"/>
                    <a:pt x="62" y="6"/>
                  </a:cubicBezTo>
                  <a:cubicBezTo>
                    <a:pt x="62" y="4"/>
                    <a:pt x="61" y="3"/>
                    <a:pt x="59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1" y="44"/>
                    <a:pt x="3" y="44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5" y="45"/>
                    <a:pt x="7" y="44"/>
                    <a:pt x="7" y="4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33" y="39"/>
                    <a:pt x="52" y="64"/>
                    <a:pt x="72" y="89"/>
                  </a:cubicBezTo>
                  <a:cubicBezTo>
                    <a:pt x="93" y="114"/>
                    <a:pt x="116" y="138"/>
                    <a:pt x="141" y="160"/>
                  </a:cubicBezTo>
                  <a:cubicBezTo>
                    <a:pt x="142" y="161"/>
                    <a:pt x="144" y="161"/>
                    <a:pt x="145" y="160"/>
                  </a:cubicBezTo>
                  <a:cubicBezTo>
                    <a:pt x="146" y="160"/>
                    <a:pt x="146" y="159"/>
                    <a:pt x="146" y="159"/>
                  </a:cubicBezTo>
                  <a:cubicBezTo>
                    <a:pt x="147" y="158"/>
                    <a:pt x="147" y="155"/>
                    <a:pt x="145" y="15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2951163" y="3479801"/>
              <a:ext cx="319087" cy="895350"/>
            </a:xfrm>
            <a:custGeom>
              <a:avLst/>
              <a:gdLst>
                <a:gd name="T0" fmla="*/ 70 w 73"/>
                <a:gd name="T1" fmla="*/ 199 h 204"/>
                <a:gd name="T2" fmla="*/ 46 w 73"/>
                <a:gd name="T3" fmla="*/ 104 h 204"/>
                <a:gd name="T4" fmla="*/ 36 w 73"/>
                <a:gd name="T5" fmla="*/ 10 h 204"/>
                <a:gd name="T6" fmla="*/ 67 w 73"/>
                <a:gd name="T7" fmla="*/ 30 h 204"/>
                <a:gd name="T8" fmla="*/ 72 w 73"/>
                <a:gd name="T9" fmla="*/ 29 h 204"/>
                <a:gd name="T10" fmla="*/ 71 w 73"/>
                <a:gd name="T11" fmla="*/ 24 h 204"/>
                <a:gd name="T12" fmla="*/ 34 w 73"/>
                <a:gd name="T13" fmla="*/ 1 h 204"/>
                <a:gd name="T14" fmla="*/ 30 w 73"/>
                <a:gd name="T15" fmla="*/ 1 h 204"/>
                <a:gd name="T16" fmla="*/ 1 w 73"/>
                <a:gd name="T17" fmla="*/ 28 h 204"/>
                <a:gd name="T18" fmla="*/ 1 w 73"/>
                <a:gd name="T19" fmla="*/ 32 h 204"/>
                <a:gd name="T20" fmla="*/ 3 w 73"/>
                <a:gd name="T21" fmla="*/ 33 h 204"/>
                <a:gd name="T22" fmla="*/ 6 w 73"/>
                <a:gd name="T23" fmla="*/ 33 h 204"/>
                <a:gd name="T24" fmla="*/ 29 w 73"/>
                <a:gd name="T25" fmla="*/ 11 h 204"/>
                <a:gd name="T26" fmla="*/ 39 w 73"/>
                <a:gd name="T27" fmla="*/ 105 h 204"/>
                <a:gd name="T28" fmla="*/ 62 w 73"/>
                <a:gd name="T29" fmla="*/ 201 h 204"/>
                <a:gd name="T30" fmla="*/ 67 w 73"/>
                <a:gd name="T31" fmla="*/ 203 h 204"/>
                <a:gd name="T32" fmla="*/ 67 w 73"/>
                <a:gd name="T33" fmla="*/ 203 h 204"/>
                <a:gd name="T34" fmla="*/ 70 w 73"/>
                <a:gd name="T35" fmla="*/ 1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4">
                  <a:moveTo>
                    <a:pt x="70" y="199"/>
                  </a:moveTo>
                  <a:cubicBezTo>
                    <a:pt x="60" y="168"/>
                    <a:pt x="52" y="136"/>
                    <a:pt x="46" y="104"/>
                  </a:cubicBezTo>
                  <a:cubicBezTo>
                    <a:pt x="41" y="73"/>
                    <a:pt x="38" y="41"/>
                    <a:pt x="36" y="1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31"/>
                    <a:pt x="71" y="30"/>
                    <a:pt x="72" y="29"/>
                  </a:cubicBezTo>
                  <a:cubicBezTo>
                    <a:pt x="73" y="27"/>
                    <a:pt x="72" y="25"/>
                    <a:pt x="71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1" y="0"/>
                    <a:pt x="30" y="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42"/>
                    <a:pt x="33" y="74"/>
                    <a:pt x="39" y="105"/>
                  </a:cubicBezTo>
                  <a:cubicBezTo>
                    <a:pt x="44" y="138"/>
                    <a:pt x="52" y="170"/>
                    <a:pt x="62" y="201"/>
                  </a:cubicBezTo>
                  <a:cubicBezTo>
                    <a:pt x="63" y="203"/>
                    <a:pt x="65" y="204"/>
                    <a:pt x="67" y="203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69" y="203"/>
                    <a:pt x="70" y="200"/>
                    <a:pt x="70" y="19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3143250" y="1968501"/>
              <a:ext cx="425450" cy="852488"/>
            </a:xfrm>
            <a:custGeom>
              <a:avLst/>
              <a:gdLst>
                <a:gd name="T0" fmla="*/ 96 w 97"/>
                <a:gd name="T1" fmla="*/ 41 h 194"/>
                <a:gd name="T2" fmla="*/ 76 w 97"/>
                <a:gd name="T3" fmla="*/ 2 h 194"/>
                <a:gd name="T4" fmla="*/ 73 w 97"/>
                <a:gd name="T5" fmla="*/ 1 h 194"/>
                <a:gd name="T6" fmla="*/ 34 w 97"/>
                <a:gd name="T7" fmla="*/ 9 h 194"/>
                <a:gd name="T8" fmla="*/ 32 w 97"/>
                <a:gd name="T9" fmla="*/ 13 h 194"/>
                <a:gd name="T10" fmla="*/ 35 w 97"/>
                <a:gd name="T11" fmla="*/ 15 h 194"/>
                <a:gd name="T12" fmla="*/ 67 w 97"/>
                <a:gd name="T13" fmla="*/ 9 h 194"/>
                <a:gd name="T14" fmla="*/ 28 w 97"/>
                <a:gd name="T15" fmla="*/ 95 h 194"/>
                <a:gd name="T16" fmla="*/ 1 w 97"/>
                <a:gd name="T17" fmla="*/ 190 h 194"/>
                <a:gd name="T18" fmla="*/ 3 w 97"/>
                <a:gd name="T19" fmla="*/ 194 h 194"/>
                <a:gd name="T20" fmla="*/ 3 w 97"/>
                <a:gd name="T21" fmla="*/ 194 h 194"/>
                <a:gd name="T22" fmla="*/ 8 w 97"/>
                <a:gd name="T23" fmla="*/ 191 h 194"/>
                <a:gd name="T24" fmla="*/ 35 w 97"/>
                <a:gd name="T25" fmla="*/ 98 h 194"/>
                <a:gd name="T26" fmla="*/ 74 w 97"/>
                <a:gd name="T27" fmla="*/ 11 h 194"/>
                <a:gd name="T28" fmla="*/ 90 w 97"/>
                <a:gd name="T29" fmla="*/ 44 h 194"/>
                <a:gd name="T30" fmla="*/ 92 w 97"/>
                <a:gd name="T31" fmla="*/ 45 h 194"/>
                <a:gd name="T32" fmla="*/ 95 w 97"/>
                <a:gd name="T33" fmla="*/ 45 h 194"/>
                <a:gd name="T34" fmla="*/ 96 w 97"/>
                <a:gd name="T35" fmla="*/ 4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194">
                  <a:moveTo>
                    <a:pt x="96" y="41"/>
                  </a:move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4" y="0"/>
                    <a:pt x="73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9"/>
                    <a:pt x="31" y="11"/>
                    <a:pt x="32" y="13"/>
                  </a:cubicBezTo>
                  <a:cubicBezTo>
                    <a:pt x="32" y="15"/>
                    <a:pt x="34" y="16"/>
                    <a:pt x="35" y="15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2" y="36"/>
                    <a:pt x="39" y="65"/>
                    <a:pt x="28" y="95"/>
                  </a:cubicBezTo>
                  <a:cubicBezTo>
                    <a:pt x="17" y="126"/>
                    <a:pt x="7" y="158"/>
                    <a:pt x="1" y="190"/>
                  </a:cubicBezTo>
                  <a:cubicBezTo>
                    <a:pt x="0" y="191"/>
                    <a:pt x="1" y="193"/>
                    <a:pt x="3" y="194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5" y="194"/>
                    <a:pt x="7" y="193"/>
                    <a:pt x="8" y="191"/>
                  </a:cubicBezTo>
                  <a:cubicBezTo>
                    <a:pt x="15" y="160"/>
                    <a:pt x="24" y="128"/>
                    <a:pt x="35" y="98"/>
                  </a:cubicBezTo>
                  <a:cubicBezTo>
                    <a:pt x="46" y="68"/>
                    <a:pt x="59" y="39"/>
                    <a:pt x="74" y="1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1" y="44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4"/>
                    <a:pt x="97" y="42"/>
                    <a:pt x="96" y="4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854450" y="796926"/>
              <a:ext cx="701675" cy="644525"/>
            </a:xfrm>
            <a:custGeom>
              <a:avLst/>
              <a:gdLst>
                <a:gd name="T0" fmla="*/ 158 w 160"/>
                <a:gd name="T1" fmla="*/ 59 h 147"/>
                <a:gd name="T2" fmla="*/ 160 w 160"/>
                <a:gd name="T3" fmla="*/ 15 h 147"/>
                <a:gd name="T4" fmla="*/ 158 w 160"/>
                <a:gd name="T5" fmla="*/ 12 h 147"/>
                <a:gd name="T6" fmla="*/ 120 w 160"/>
                <a:gd name="T7" fmla="*/ 0 h 147"/>
                <a:gd name="T8" fmla="*/ 116 w 160"/>
                <a:gd name="T9" fmla="*/ 3 h 147"/>
                <a:gd name="T10" fmla="*/ 118 w 160"/>
                <a:gd name="T11" fmla="*/ 7 h 147"/>
                <a:gd name="T12" fmla="*/ 148 w 160"/>
                <a:gd name="T13" fmla="*/ 16 h 147"/>
                <a:gd name="T14" fmla="*/ 72 w 160"/>
                <a:gd name="T15" fmla="*/ 72 h 147"/>
                <a:gd name="T16" fmla="*/ 1 w 160"/>
                <a:gd name="T17" fmla="*/ 140 h 147"/>
                <a:gd name="T18" fmla="*/ 1 w 160"/>
                <a:gd name="T19" fmla="*/ 145 h 147"/>
                <a:gd name="T20" fmla="*/ 1 w 160"/>
                <a:gd name="T21" fmla="*/ 145 h 147"/>
                <a:gd name="T22" fmla="*/ 6 w 160"/>
                <a:gd name="T23" fmla="*/ 145 h 147"/>
                <a:gd name="T24" fmla="*/ 76 w 160"/>
                <a:gd name="T25" fmla="*/ 77 h 147"/>
                <a:gd name="T26" fmla="*/ 153 w 160"/>
                <a:gd name="T27" fmla="*/ 22 h 147"/>
                <a:gd name="T28" fmla="*/ 151 w 160"/>
                <a:gd name="T29" fmla="*/ 58 h 147"/>
                <a:gd name="T30" fmla="*/ 154 w 160"/>
                <a:gd name="T31" fmla="*/ 62 h 147"/>
                <a:gd name="T32" fmla="*/ 155 w 160"/>
                <a:gd name="T33" fmla="*/ 62 h 147"/>
                <a:gd name="T34" fmla="*/ 158 w 160"/>
                <a:gd name="T35" fmla="*/ 5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7">
                  <a:moveTo>
                    <a:pt x="158" y="59"/>
                  </a:moveTo>
                  <a:cubicBezTo>
                    <a:pt x="160" y="15"/>
                    <a:pt x="160" y="15"/>
                    <a:pt x="160" y="15"/>
                  </a:cubicBezTo>
                  <a:cubicBezTo>
                    <a:pt x="160" y="14"/>
                    <a:pt x="159" y="13"/>
                    <a:pt x="158" y="1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5" y="4"/>
                    <a:pt x="116" y="6"/>
                    <a:pt x="118" y="7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22" y="33"/>
                    <a:pt x="96" y="52"/>
                    <a:pt x="72" y="72"/>
                  </a:cubicBezTo>
                  <a:cubicBezTo>
                    <a:pt x="46" y="93"/>
                    <a:pt x="23" y="116"/>
                    <a:pt x="1" y="140"/>
                  </a:cubicBezTo>
                  <a:cubicBezTo>
                    <a:pt x="0" y="141"/>
                    <a:pt x="0" y="143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3" y="147"/>
                    <a:pt x="5" y="146"/>
                    <a:pt x="6" y="145"/>
                  </a:cubicBezTo>
                  <a:cubicBezTo>
                    <a:pt x="28" y="121"/>
                    <a:pt x="52" y="98"/>
                    <a:pt x="76" y="77"/>
                  </a:cubicBezTo>
                  <a:cubicBezTo>
                    <a:pt x="101" y="57"/>
                    <a:pt x="127" y="39"/>
                    <a:pt x="153" y="22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60"/>
                    <a:pt x="152" y="61"/>
                    <a:pt x="154" y="62"/>
                  </a:cubicBezTo>
                  <a:cubicBezTo>
                    <a:pt x="154" y="62"/>
                    <a:pt x="154" y="62"/>
                    <a:pt x="155" y="62"/>
                  </a:cubicBezTo>
                  <a:cubicBezTo>
                    <a:pt x="156" y="62"/>
                    <a:pt x="158" y="60"/>
                    <a:pt x="158" y="5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5157788" y="287338"/>
              <a:ext cx="890587" cy="320675"/>
            </a:xfrm>
            <a:custGeom>
              <a:avLst/>
              <a:gdLst>
                <a:gd name="T0" fmla="*/ 202 w 203"/>
                <a:gd name="T1" fmla="*/ 31 h 73"/>
                <a:gd name="T2" fmla="*/ 176 w 203"/>
                <a:gd name="T3" fmla="*/ 2 h 73"/>
                <a:gd name="T4" fmla="*/ 171 w 203"/>
                <a:gd name="T5" fmla="*/ 1 h 73"/>
                <a:gd name="T6" fmla="*/ 171 w 203"/>
                <a:gd name="T7" fmla="*/ 6 h 73"/>
                <a:gd name="T8" fmla="*/ 192 w 203"/>
                <a:gd name="T9" fmla="*/ 29 h 73"/>
                <a:gd name="T10" fmla="*/ 98 w 203"/>
                <a:gd name="T11" fmla="*/ 39 h 73"/>
                <a:gd name="T12" fmla="*/ 3 w 203"/>
                <a:gd name="T13" fmla="*/ 63 h 73"/>
                <a:gd name="T14" fmla="*/ 0 w 203"/>
                <a:gd name="T15" fmla="*/ 67 h 73"/>
                <a:gd name="T16" fmla="*/ 0 w 203"/>
                <a:gd name="T17" fmla="*/ 68 h 73"/>
                <a:gd name="T18" fmla="*/ 5 w 203"/>
                <a:gd name="T19" fmla="*/ 70 h 73"/>
                <a:gd name="T20" fmla="*/ 99 w 203"/>
                <a:gd name="T21" fmla="*/ 47 h 73"/>
                <a:gd name="T22" fmla="*/ 194 w 203"/>
                <a:gd name="T23" fmla="*/ 37 h 73"/>
                <a:gd name="T24" fmla="*/ 174 w 203"/>
                <a:gd name="T25" fmla="*/ 68 h 73"/>
                <a:gd name="T26" fmla="*/ 175 w 203"/>
                <a:gd name="T27" fmla="*/ 72 h 73"/>
                <a:gd name="T28" fmla="*/ 176 w 203"/>
                <a:gd name="T29" fmla="*/ 72 h 73"/>
                <a:gd name="T30" fmla="*/ 179 w 203"/>
                <a:gd name="T31" fmla="*/ 71 h 73"/>
                <a:gd name="T32" fmla="*/ 203 w 203"/>
                <a:gd name="T33" fmla="*/ 35 h 73"/>
                <a:gd name="T34" fmla="*/ 202 w 203"/>
                <a:gd name="T35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73">
                  <a:moveTo>
                    <a:pt x="202" y="31"/>
                  </a:moveTo>
                  <a:cubicBezTo>
                    <a:pt x="176" y="2"/>
                    <a:pt x="176" y="2"/>
                    <a:pt x="176" y="2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3"/>
                    <a:pt x="170" y="5"/>
                    <a:pt x="171" y="6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61" y="31"/>
                    <a:pt x="129" y="34"/>
                    <a:pt x="98" y="39"/>
                  </a:cubicBezTo>
                  <a:cubicBezTo>
                    <a:pt x="66" y="45"/>
                    <a:pt x="34" y="53"/>
                    <a:pt x="3" y="63"/>
                  </a:cubicBezTo>
                  <a:cubicBezTo>
                    <a:pt x="1" y="63"/>
                    <a:pt x="0" y="65"/>
                    <a:pt x="0" y="67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1" y="70"/>
                    <a:pt x="3" y="71"/>
                    <a:pt x="5" y="70"/>
                  </a:cubicBezTo>
                  <a:cubicBezTo>
                    <a:pt x="36" y="60"/>
                    <a:pt x="67" y="52"/>
                    <a:pt x="99" y="47"/>
                  </a:cubicBezTo>
                  <a:cubicBezTo>
                    <a:pt x="130" y="41"/>
                    <a:pt x="162" y="38"/>
                    <a:pt x="194" y="3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9"/>
                    <a:pt x="173" y="71"/>
                    <a:pt x="175" y="72"/>
                  </a:cubicBezTo>
                  <a:cubicBezTo>
                    <a:pt x="175" y="72"/>
                    <a:pt x="175" y="72"/>
                    <a:pt x="176" y="72"/>
                  </a:cubicBezTo>
                  <a:cubicBezTo>
                    <a:pt x="177" y="73"/>
                    <a:pt x="179" y="72"/>
                    <a:pt x="179" y="71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2"/>
                    <a:pt x="202" y="3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6707188" y="484188"/>
              <a:ext cx="850900" cy="422275"/>
            </a:xfrm>
            <a:custGeom>
              <a:avLst/>
              <a:gdLst>
                <a:gd name="T0" fmla="*/ 194 w 194"/>
                <a:gd name="T1" fmla="*/ 72 h 96"/>
                <a:gd name="T2" fmla="*/ 185 w 194"/>
                <a:gd name="T3" fmla="*/ 34 h 96"/>
                <a:gd name="T4" fmla="*/ 181 w 194"/>
                <a:gd name="T5" fmla="*/ 31 h 96"/>
                <a:gd name="T6" fmla="*/ 179 w 194"/>
                <a:gd name="T7" fmla="*/ 35 h 96"/>
                <a:gd name="T8" fmla="*/ 186 w 194"/>
                <a:gd name="T9" fmla="*/ 66 h 96"/>
                <a:gd name="T10" fmla="*/ 99 w 194"/>
                <a:gd name="T11" fmla="*/ 27 h 96"/>
                <a:gd name="T12" fmla="*/ 5 w 194"/>
                <a:gd name="T13" fmla="*/ 0 h 96"/>
                <a:gd name="T14" fmla="*/ 1 w 194"/>
                <a:gd name="T15" fmla="*/ 2 h 96"/>
                <a:gd name="T16" fmla="*/ 0 w 194"/>
                <a:gd name="T17" fmla="*/ 3 h 96"/>
                <a:gd name="T18" fmla="*/ 3 w 194"/>
                <a:gd name="T19" fmla="*/ 7 h 96"/>
                <a:gd name="T20" fmla="*/ 97 w 194"/>
                <a:gd name="T21" fmla="*/ 34 h 96"/>
                <a:gd name="T22" fmla="*/ 183 w 194"/>
                <a:gd name="T23" fmla="*/ 73 h 96"/>
                <a:gd name="T24" fmla="*/ 151 w 194"/>
                <a:gd name="T25" fmla="*/ 90 h 96"/>
                <a:gd name="T26" fmla="*/ 149 w 194"/>
                <a:gd name="T27" fmla="*/ 94 h 96"/>
                <a:gd name="T28" fmla="*/ 152 w 194"/>
                <a:gd name="T29" fmla="*/ 96 h 96"/>
                <a:gd name="T30" fmla="*/ 154 w 194"/>
                <a:gd name="T31" fmla="*/ 96 h 96"/>
                <a:gd name="T32" fmla="*/ 192 w 194"/>
                <a:gd name="T33" fmla="*/ 76 h 96"/>
                <a:gd name="T34" fmla="*/ 194 w 194"/>
                <a:gd name="T35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96">
                  <a:moveTo>
                    <a:pt x="194" y="72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185" y="32"/>
                    <a:pt x="183" y="31"/>
                    <a:pt x="181" y="31"/>
                  </a:cubicBezTo>
                  <a:cubicBezTo>
                    <a:pt x="180" y="31"/>
                    <a:pt x="179" y="33"/>
                    <a:pt x="179" y="35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58" y="51"/>
                    <a:pt x="129" y="38"/>
                    <a:pt x="99" y="27"/>
                  </a:cubicBezTo>
                  <a:cubicBezTo>
                    <a:pt x="69" y="16"/>
                    <a:pt x="37" y="7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35" y="14"/>
                    <a:pt x="66" y="23"/>
                    <a:pt x="97" y="34"/>
                  </a:cubicBezTo>
                  <a:cubicBezTo>
                    <a:pt x="126" y="45"/>
                    <a:pt x="156" y="58"/>
                    <a:pt x="183" y="73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49" y="91"/>
                    <a:pt x="149" y="93"/>
                    <a:pt x="149" y="94"/>
                  </a:cubicBezTo>
                  <a:cubicBezTo>
                    <a:pt x="150" y="95"/>
                    <a:pt x="151" y="96"/>
                    <a:pt x="152" y="96"/>
                  </a:cubicBezTo>
                  <a:cubicBezTo>
                    <a:pt x="152" y="96"/>
                    <a:pt x="153" y="96"/>
                    <a:pt x="154" y="9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4" y="75"/>
                    <a:pt x="194" y="73"/>
                    <a:pt x="194" y="7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8088313" y="1192213"/>
              <a:ext cx="646112" cy="701675"/>
            </a:xfrm>
            <a:custGeom>
              <a:avLst/>
              <a:gdLst>
                <a:gd name="T0" fmla="*/ 144 w 147"/>
                <a:gd name="T1" fmla="*/ 116 h 160"/>
                <a:gd name="T2" fmla="*/ 140 w 147"/>
                <a:gd name="T3" fmla="*/ 119 h 160"/>
                <a:gd name="T4" fmla="*/ 130 w 147"/>
                <a:gd name="T5" fmla="*/ 149 h 160"/>
                <a:gd name="T6" fmla="*/ 75 w 147"/>
                <a:gd name="T7" fmla="*/ 72 h 160"/>
                <a:gd name="T8" fmla="*/ 6 w 147"/>
                <a:gd name="T9" fmla="*/ 1 h 160"/>
                <a:gd name="T10" fmla="*/ 2 w 147"/>
                <a:gd name="T11" fmla="*/ 1 h 160"/>
                <a:gd name="T12" fmla="*/ 1 w 147"/>
                <a:gd name="T13" fmla="*/ 2 h 160"/>
                <a:gd name="T14" fmla="*/ 1 w 147"/>
                <a:gd name="T15" fmla="*/ 7 h 160"/>
                <a:gd name="T16" fmla="*/ 69 w 147"/>
                <a:gd name="T17" fmla="*/ 77 h 160"/>
                <a:gd name="T18" fmla="*/ 124 w 147"/>
                <a:gd name="T19" fmla="*/ 154 h 160"/>
                <a:gd name="T20" fmla="*/ 88 w 147"/>
                <a:gd name="T21" fmla="*/ 152 h 160"/>
                <a:gd name="T22" fmla="*/ 85 w 147"/>
                <a:gd name="T23" fmla="*/ 155 h 160"/>
                <a:gd name="T24" fmla="*/ 87 w 147"/>
                <a:gd name="T25" fmla="*/ 158 h 160"/>
                <a:gd name="T26" fmla="*/ 88 w 147"/>
                <a:gd name="T27" fmla="*/ 158 h 160"/>
                <a:gd name="T28" fmla="*/ 131 w 147"/>
                <a:gd name="T29" fmla="*/ 160 h 160"/>
                <a:gd name="T30" fmla="*/ 134 w 147"/>
                <a:gd name="T31" fmla="*/ 158 h 160"/>
                <a:gd name="T32" fmla="*/ 146 w 147"/>
                <a:gd name="T33" fmla="*/ 120 h 160"/>
                <a:gd name="T34" fmla="*/ 144 w 147"/>
                <a:gd name="T35" fmla="*/ 1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60">
                  <a:moveTo>
                    <a:pt x="144" y="116"/>
                  </a:moveTo>
                  <a:cubicBezTo>
                    <a:pt x="142" y="116"/>
                    <a:pt x="140" y="117"/>
                    <a:pt x="140" y="119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14" y="122"/>
                    <a:pt x="95" y="96"/>
                    <a:pt x="75" y="72"/>
                  </a:cubicBezTo>
                  <a:cubicBezTo>
                    <a:pt x="54" y="47"/>
                    <a:pt x="31" y="23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5" y="28"/>
                    <a:pt x="48" y="52"/>
                    <a:pt x="69" y="77"/>
                  </a:cubicBezTo>
                  <a:cubicBezTo>
                    <a:pt x="89" y="101"/>
                    <a:pt x="108" y="127"/>
                    <a:pt x="124" y="154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6" y="152"/>
                    <a:pt x="85" y="153"/>
                    <a:pt x="85" y="155"/>
                  </a:cubicBezTo>
                  <a:cubicBezTo>
                    <a:pt x="85" y="157"/>
                    <a:pt x="86" y="158"/>
                    <a:pt x="87" y="158"/>
                  </a:cubicBezTo>
                  <a:cubicBezTo>
                    <a:pt x="87" y="158"/>
                    <a:pt x="88" y="158"/>
                    <a:pt x="88" y="158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2" y="160"/>
                    <a:pt x="134" y="160"/>
                    <a:pt x="134" y="158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19"/>
                    <a:pt x="146" y="117"/>
                    <a:pt x="144" y="11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1389634" y="850392"/>
            <a:ext cx="1695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0" name="TextBox 93"/>
          <p:cNvSpPr txBox="1">
            <a:spLocks noChangeArrowheads="1"/>
          </p:cNvSpPr>
          <p:nvPr/>
        </p:nvSpPr>
        <p:spPr bwMode="auto">
          <a:xfrm>
            <a:off x="579501" y="2384108"/>
            <a:ext cx="1695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1" name="TextBox 93"/>
          <p:cNvSpPr txBox="1">
            <a:spLocks noChangeArrowheads="1"/>
          </p:cNvSpPr>
          <p:nvPr/>
        </p:nvSpPr>
        <p:spPr bwMode="auto">
          <a:xfrm>
            <a:off x="588772" y="4205351"/>
            <a:ext cx="169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2" name="TextBox 93"/>
          <p:cNvSpPr txBox="1">
            <a:spLocks noChangeArrowheads="1"/>
          </p:cNvSpPr>
          <p:nvPr/>
        </p:nvSpPr>
        <p:spPr bwMode="auto">
          <a:xfrm>
            <a:off x="1417447" y="5678742"/>
            <a:ext cx="1695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3" name="TextBox 93"/>
          <p:cNvSpPr txBox="1">
            <a:spLocks noChangeArrowheads="1"/>
          </p:cNvSpPr>
          <p:nvPr/>
        </p:nvSpPr>
        <p:spPr bwMode="auto">
          <a:xfrm>
            <a:off x="9045575" y="952184"/>
            <a:ext cx="1695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4" name="TextBox 93"/>
          <p:cNvSpPr txBox="1">
            <a:spLocks noChangeArrowheads="1"/>
          </p:cNvSpPr>
          <p:nvPr/>
        </p:nvSpPr>
        <p:spPr bwMode="auto">
          <a:xfrm>
            <a:off x="9839357" y="2384108"/>
            <a:ext cx="169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9839357" y="4252724"/>
            <a:ext cx="169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  <p:sp>
        <p:nvSpPr>
          <p:cNvPr id="56" name="TextBox 93"/>
          <p:cNvSpPr txBox="1">
            <a:spLocks noChangeArrowheads="1"/>
          </p:cNvSpPr>
          <p:nvPr/>
        </p:nvSpPr>
        <p:spPr bwMode="auto">
          <a:xfrm>
            <a:off x="9020239" y="5685094"/>
            <a:ext cx="1695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sz="1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ru-RU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4" name="Group 14543"/>
          <p:cNvGrpSpPr/>
          <p:nvPr/>
        </p:nvGrpSpPr>
        <p:grpSpPr>
          <a:xfrm>
            <a:off x="382588" y="581026"/>
            <a:ext cx="4956175" cy="3452813"/>
            <a:chOff x="382588" y="581026"/>
            <a:chExt cx="4956175" cy="3452813"/>
          </a:xfrm>
        </p:grpSpPr>
        <p:sp>
          <p:nvSpPr>
            <p:cNvPr id="14480" name="Freeform 187"/>
            <p:cNvSpPr>
              <a:spLocks/>
            </p:cNvSpPr>
            <p:nvPr/>
          </p:nvSpPr>
          <p:spPr bwMode="auto">
            <a:xfrm>
              <a:off x="4979988" y="1716088"/>
              <a:ext cx="323850" cy="149225"/>
            </a:xfrm>
            <a:custGeom>
              <a:avLst/>
              <a:gdLst>
                <a:gd name="T0" fmla="*/ 83 w 83"/>
                <a:gd name="T1" fmla="*/ 20 h 38"/>
                <a:gd name="T2" fmla="*/ 70 w 83"/>
                <a:gd name="T3" fmla="*/ 30 h 38"/>
                <a:gd name="T4" fmla="*/ 48 w 83"/>
                <a:gd name="T5" fmla="*/ 38 h 38"/>
                <a:gd name="T6" fmla="*/ 22 w 83"/>
                <a:gd name="T7" fmla="*/ 32 h 38"/>
                <a:gd name="T8" fmla="*/ 9 w 83"/>
                <a:gd name="T9" fmla="*/ 27 h 38"/>
                <a:gd name="T10" fmla="*/ 12 w 83"/>
                <a:gd name="T11" fmla="*/ 26 h 38"/>
                <a:gd name="T12" fmla="*/ 13 w 83"/>
                <a:gd name="T13" fmla="*/ 17 h 38"/>
                <a:gd name="T14" fmla="*/ 1 w 83"/>
                <a:gd name="T15" fmla="*/ 16 h 38"/>
                <a:gd name="T16" fmla="*/ 16 w 83"/>
                <a:gd name="T17" fmla="*/ 14 h 38"/>
                <a:gd name="T18" fmla="*/ 15 w 83"/>
                <a:gd name="T19" fmla="*/ 11 h 38"/>
                <a:gd name="T20" fmla="*/ 0 w 83"/>
                <a:gd name="T21" fmla="*/ 5 h 38"/>
                <a:gd name="T22" fmla="*/ 6 w 83"/>
                <a:gd name="T23" fmla="*/ 5 h 38"/>
                <a:gd name="T24" fmla="*/ 6 w 83"/>
                <a:gd name="T25" fmla="*/ 3 h 38"/>
                <a:gd name="T26" fmla="*/ 11 w 83"/>
                <a:gd name="T27" fmla="*/ 0 h 38"/>
                <a:gd name="T28" fmla="*/ 13 w 83"/>
                <a:gd name="T29" fmla="*/ 0 h 38"/>
                <a:gd name="T30" fmla="*/ 15 w 83"/>
                <a:gd name="T31" fmla="*/ 4 h 38"/>
                <a:gd name="T32" fmla="*/ 19 w 83"/>
                <a:gd name="T33" fmla="*/ 10 h 38"/>
                <a:gd name="T34" fmla="*/ 24 w 83"/>
                <a:gd name="T35" fmla="*/ 8 h 38"/>
                <a:gd name="T36" fmla="*/ 24 w 83"/>
                <a:gd name="T37" fmla="*/ 5 h 38"/>
                <a:gd name="T38" fmla="*/ 28 w 83"/>
                <a:gd name="T39" fmla="*/ 7 h 38"/>
                <a:gd name="T40" fmla="*/ 35 w 83"/>
                <a:gd name="T41" fmla="*/ 5 h 38"/>
                <a:gd name="T42" fmla="*/ 39 w 83"/>
                <a:gd name="T43" fmla="*/ 7 h 38"/>
                <a:gd name="T44" fmla="*/ 39 w 83"/>
                <a:gd name="T45" fmla="*/ 5 h 38"/>
                <a:gd name="T46" fmla="*/ 48 w 83"/>
                <a:gd name="T47" fmla="*/ 5 h 38"/>
                <a:gd name="T48" fmla="*/ 58 w 83"/>
                <a:gd name="T49" fmla="*/ 5 h 38"/>
                <a:gd name="T50" fmla="*/ 59 w 83"/>
                <a:gd name="T51" fmla="*/ 0 h 38"/>
                <a:gd name="T52" fmla="*/ 62 w 83"/>
                <a:gd name="T53" fmla="*/ 0 h 38"/>
                <a:gd name="T54" fmla="*/ 67 w 83"/>
                <a:gd name="T55" fmla="*/ 4 h 38"/>
                <a:gd name="T56" fmla="*/ 74 w 83"/>
                <a:gd name="T57" fmla="*/ 3 h 38"/>
                <a:gd name="T58" fmla="*/ 73 w 83"/>
                <a:gd name="T59" fmla="*/ 5 h 38"/>
                <a:gd name="T60" fmla="*/ 83 w 83"/>
                <a:gd name="T6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38">
                  <a:moveTo>
                    <a:pt x="83" y="20"/>
                  </a:moveTo>
                  <a:cubicBezTo>
                    <a:pt x="80" y="24"/>
                    <a:pt x="73" y="29"/>
                    <a:pt x="70" y="30"/>
                  </a:cubicBezTo>
                  <a:cubicBezTo>
                    <a:pt x="63" y="33"/>
                    <a:pt x="57" y="38"/>
                    <a:pt x="48" y="38"/>
                  </a:cubicBezTo>
                  <a:cubicBezTo>
                    <a:pt x="37" y="38"/>
                    <a:pt x="30" y="35"/>
                    <a:pt x="22" y="32"/>
                  </a:cubicBezTo>
                  <a:cubicBezTo>
                    <a:pt x="18" y="31"/>
                    <a:pt x="16" y="27"/>
                    <a:pt x="9" y="27"/>
                  </a:cubicBezTo>
                  <a:cubicBezTo>
                    <a:pt x="10" y="27"/>
                    <a:pt x="11" y="26"/>
                    <a:pt x="12" y="26"/>
                  </a:cubicBezTo>
                  <a:cubicBezTo>
                    <a:pt x="12" y="22"/>
                    <a:pt x="13" y="20"/>
                    <a:pt x="13" y="17"/>
                  </a:cubicBezTo>
                  <a:cubicBezTo>
                    <a:pt x="9" y="16"/>
                    <a:pt x="4" y="19"/>
                    <a:pt x="1" y="16"/>
                  </a:cubicBezTo>
                  <a:cubicBezTo>
                    <a:pt x="5" y="16"/>
                    <a:pt x="13" y="15"/>
                    <a:pt x="16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1" y="11"/>
                    <a:pt x="1" y="8"/>
                    <a:pt x="0" y="5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8" y="3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2"/>
                    <a:pt x="15" y="3"/>
                    <a:pt x="15" y="4"/>
                  </a:cubicBezTo>
                  <a:cubicBezTo>
                    <a:pt x="15" y="6"/>
                    <a:pt x="17" y="10"/>
                    <a:pt x="19" y="10"/>
                  </a:cubicBezTo>
                  <a:cubicBezTo>
                    <a:pt x="21" y="10"/>
                    <a:pt x="23" y="9"/>
                    <a:pt x="24" y="8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6" y="6"/>
                    <a:pt x="26" y="7"/>
                    <a:pt x="28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7"/>
                    <a:pt x="39" y="5"/>
                    <a:pt x="39" y="5"/>
                  </a:cubicBezTo>
                  <a:cubicBezTo>
                    <a:pt x="43" y="5"/>
                    <a:pt x="46" y="5"/>
                    <a:pt x="48" y="5"/>
                  </a:cubicBezTo>
                  <a:cubicBezTo>
                    <a:pt x="52" y="5"/>
                    <a:pt x="55" y="2"/>
                    <a:pt x="58" y="5"/>
                  </a:cubicBezTo>
                  <a:cubicBezTo>
                    <a:pt x="58" y="2"/>
                    <a:pt x="59" y="1"/>
                    <a:pt x="59" y="0"/>
                  </a:cubicBezTo>
                  <a:cubicBezTo>
                    <a:pt x="61" y="1"/>
                    <a:pt x="61" y="1"/>
                    <a:pt x="62" y="0"/>
                  </a:cubicBezTo>
                  <a:cubicBezTo>
                    <a:pt x="62" y="4"/>
                    <a:pt x="65" y="4"/>
                    <a:pt x="67" y="4"/>
                  </a:cubicBezTo>
                  <a:cubicBezTo>
                    <a:pt x="70" y="4"/>
                    <a:pt x="72" y="3"/>
                    <a:pt x="74" y="3"/>
                  </a:cubicBezTo>
                  <a:cubicBezTo>
                    <a:pt x="73" y="3"/>
                    <a:pt x="73" y="4"/>
                    <a:pt x="73" y="5"/>
                  </a:cubicBezTo>
                  <a:cubicBezTo>
                    <a:pt x="73" y="14"/>
                    <a:pt x="83" y="12"/>
                    <a:pt x="8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1" name="Freeform 188"/>
            <p:cNvSpPr>
              <a:spLocks/>
            </p:cNvSpPr>
            <p:nvPr/>
          </p:nvSpPr>
          <p:spPr bwMode="auto">
            <a:xfrm>
              <a:off x="3032125" y="3505201"/>
              <a:ext cx="334963" cy="112713"/>
            </a:xfrm>
            <a:custGeom>
              <a:avLst/>
              <a:gdLst>
                <a:gd name="T0" fmla="*/ 86 w 86"/>
                <a:gd name="T1" fmla="*/ 26 h 29"/>
                <a:gd name="T2" fmla="*/ 75 w 86"/>
                <a:gd name="T3" fmla="*/ 29 h 29"/>
                <a:gd name="T4" fmla="*/ 58 w 86"/>
                <a:gd name="T5" fmla="*/ 27 h 29"/>
                <a:gd name="T6" fmla="*/ 58 w 86"/>
                <a:gd name="T7" fmla="*/ 25 h 29"/>
                <a:gd name="T8" fmla="*/ 61 w 86"/>
                <a:gd name="T9" fmla="*/ 23 h 29"/>
                <a:gd name="T10" fmla="*/ 51 w 86"/>
                <a:gd name="T11" fmla="*/ 17 h 29"/>
                <a:gd name="T12" fmla="*/ 48 w 86"/>
                <a:gd name="T13" fmla="*/ 14 h 29"/>
                <a:gd name="T14" fmla="*/ 42 w 86"/>
                <a:gd name="T15" fmla="*/ 14 h 29"/>
                <a:gd name="T16" fmla="*/ 32 w 86"/>
                <a:gd name="T17" fmla="*/ 9 h 29"/>
                <a:gd name="T18" fmla="*/ 24 w 86"/>
                <a:gd name="T19" fmla="*/ 9 h 29"/>
                <a:gd name="T20" fmla="*/ 23 w 86"/>
                <a:gd name="T21" fmla="*/ 6 h 29"/>
                <a:gd name="T22" fmla="*/ 19 w 86"/>
                <a:gd name="T23" fmla="*/ 5 h 29"/>
                <a:gd name="T24" fmla="*/ 3 w 86"/>
                <a:gd name="T25" fmla="*/ 12 h 29"/>
                <a:gd name="T26" fmla="*/ 0 w 86"/>
                <a:gd name="T27" fmla="*/ 12 h 29"/>
                <a:gd name="T28" fmla="*/ 24 w 86"/>
                <a:gd name="T29" fmla="*/ 0 h 29"/>
                <a:gd name="T30" fmla="*/ 52 w 86"/>
                <a:gd name="T31" fmla="*/ 7 h 29"/>
                <a:gd name="T32" fmla="*/ 57 w 86"/>
                <a:gd name="T33" fmla="*/ 10 h 29"/>
                <a:gd name="T34" fmla="*/ 75 w 86"/>
                <a:gd name="T35" fmla="*/ 17 h 29"/>
                <a:gd name="T36" fmla="*/ 75 w 86"/>
                <a:gd name="T37" fmla="*/ 19 h 29"/>
                <a:gd name="T38" fmla="*/ 79 w 86"/>
                <a:gd name="T39" fmla="*/ 20 h 29"/>
                <a:gd name="T40" fmla="*/ 86 w 86"/>
                <a:gd name="T41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29">
                  <a:moveTo>
                    <a:pt x="86" y="26"/>
                  </a:moveTo>
                  <a:cubicBezTo>
                    <a:pt x="84" y="29"/>
                    <a:pt x="78" y="29"/>
                    <a:pt x="75" y="29"/>
                  </a:cubicBezTo>
                  <a:cubicBezTo>
                    <a:pt x="68" y="29"/>
                    <a:pt x="63" y="27"/>
                    <a:pt x="58" y="27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9" y="25"/>
                    <a:pt x="61" y="24"/>
                    <a:pt x="61" y="23"/>
                  </a:cubicBezTo>
                  <a:cubicBezTo>
                    <a:pt x="57" y="21"/>
                    <a:pt x="52" y="21"/>
                    <a:pt x="51" y="17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6" y="13"/>
                    <a:pt x="44" y="14"/>
                    <a:pt x="42" y="14"/>
                  </a:cubicBezTo>
                  <a:cubicBezTo>
                    <a:pt x="38" y="14"/>
                    <a:pt x="36" y="9"/>
                    <a:pt x="32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7"/>
                    <a:pt x="23" y="6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4" y="5"/>
                    <a:pt x="6" y="9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5"/>
                    <a:pt x="11" y="0"/>
                    <a:pt x="24" y="0"/>
                  </a:cubicBezTo>
                  <a:cubicBezTo>
                    <a:pt x="36" y="0"/>
                    <a:pt x="43" y="7"/>
                    <a:pt x="52" y="7"/>
                  </a:cubicBezTo>
                  <a:cubicBezTo>
                    <a:pt x="54" y="7"/>
                    <a:pt x="56" y="10"/>
                    <a:pt x="57" y="10"/>
                  </a:cubicBezTo>
                  <a:cubicBezTo>
                    <a:pt x="61" y="14"/>
                    <a:pt x="68" y="17"/>
                    <a:pt x="75" y="17"/>
                  </a:cubicBezTo>
                  <a:cubicBezTo>
                    <a:pt x="75" y="18"/>
                    <a:pt x="74" y="19"/>
                    <a:pt x="75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2" y="21"/>
                    <a:pt x="84" y="25"/>
                    <a:pt x="86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2" name="Freeform 189"/>
            <p:cNvSpPr>
              <a:spLocks/>
            </p:cNvSpPr>
            <p:nvPr/>
          </p:nvSpPr>
          <p:spPr bwMode="auto">
            <a:xfrm>
              <a:off x="3078163" y="3548063"/>
              <a:ext cx="19050" cy="19050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4 h 5"/>
                <a:gd name="T4" fmla="*/ 0 w 5"/>
                <a:gd name="T5" fmla="*/ 4 h 5"/>
                <a:gd name="T6" fmla="*/ 3 w 5"/>
                <a:gd name="T7" fmla="*/ 2 h 5"/>
                <a:gd name="T8" fmla="*/ 3 w 5"/>
                <a:gd name="T9" fmla="*/ 0 h 5"/>
                <a:gd name="T10" fmla="*/ 3 w 5"/>
                <a:gd name="T11" fmla="*/ 0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1"/>
                    <a:pt x="5" y="3"/>
                    <a:pt x="4" y="4"/>
                  </a:cubicBezTo>
                  <a:cubicBezTo>
                    <a:pt x="4" y="4"/>
                    <a:pt x="0" y="5"/>
                    <a:pt x="0" y="4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3" name="Freeform 190"/>
            <p:cNvSpPr>
              <a:spLocks/>
            </p:cNvSpPr>
            <p:nvPr/>
          </p:nvSpPr>
          <p:spPr bwMode="auto">
            <a:xfrm>
              <a:off x="3246438" y="3662363"/>
              <a:ext cx="55563" cy="22225"/>
            </a:xfrm>
            <a:custGeom>
              <a:avLst/>
              <a:gdLst>
                <a:gd name="T0" fmla="*/ 11 w 14"/>
                <a:gd name="T1" fmla="*/ 1 h 6"/>
                <a:gd name="T2" fmla="*/ 14 w 14"/>
                <a:gd name="T3" fmla="*/ 4 h 6"/>
                <a:gd name="T4" fmla="*/ 4 w 14"/>
                <a:gd name="T5" fmla="*/ 6 h 6"/>
                <a:gd name="T6" fmla="*/ 0 w 14"/>
                <a:gd name="T7" fmla="*/ 1 h 6"/>
                <a:gd name="T8" fmla="*/ 3 w 14"/>
                <a:gd name="T9" fmla="*/ 0 h 6"/>
                <a:gd name="T10" fmla="*/ 12 w 14"/>
                <a:gd name="T11" fmla="*/ 2 h 6"/>
                <a:gd name="T12" fmla="*/ 11 w 1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1" y="1"/>
                  </a:moveTo>
                  <a:cubicBezTo>
                    <a:pt x="13" y="2"/>
                    <a:pt x="14" y="3"/>
                    <a:pt x="14" y="4"/>
                  </a:cubicBezTo>
                  <a:cubicBezTo>
                    <a:pt x="10" y="4"/>
                    <a:pt x="8" y="6"/>
                    <a:pt x="4" y="6"/>
                  </a:cubicBezTo>
                  <a:cubicBezTo>
                    <a:pt x="2" y="6"/>
                    <a:pt x="0" y="4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6" y="0"/>
                    <a:pt x="10" y="1"/>
                    <a:pt x="12" y="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4" name="Freeform 191"/>
            <p:cNvSpPr>
              <a:spLocks/>
            </p:cNvSpPr>
            <p:nvPr/>
          </p:nvSpPr>
          <p:spPr bwMode="auto">
            <a:xfrm>
              <a:off x="3598863" y="3657601"/>
              <a:ext cx="46038" cy="19050"/>
            </a:xfrm>
            <a:custGeom>
              <a:avLst/>
              <a:gdLst>
                <a:gd name="T0" fmla="*/ 12 w 12"/>
                <a:gd name="T1" fmla="*/ 3 h 5"/>
                <a:gd name="T2" fmla="*/ 7 w 12"/>
                <a:gd name="T3" fmla="*/ 5 h 5"/>
                <a:gd name="T4" fmla="*/ 0 w 12"/>
                <a:gd name="T5" fmla="*/ 2 h 5"/>
                <a:gd name="T6" fmla="*/ 3 w 12"/>
                <a:gd name="T7" fmla="*/ 0 h 5"/>
                <a:gd name="T8" fmla="*/ 12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cubicBezTo>
                    <a:pt x="11" y="5"/>
                    <a:pt x="9" y="5"/>
                    <a:pt x="7" y="5"/>
                  </a:cubicBezTo>
                  <a:cubicBezTo>
                    <a:pt x="4" y="5"/>
                    <a:pt x="0" y="5"/>
                    <a:pt x="0" y="2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4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5" name="Freeform 192"/>
            <p:cNvSpPr>
              <a:spLocks/>
            </p:cNvSpPr>
            <p:nvPr/>
          </p:nvSpPr>
          <p:spPr bwMode="auto">
            <a:xfrm>
              <a:off x="3367088" y="3609976"/>
              <a:ext cx="192088" cy="74613"/>
            </a:xfrm>
            <a:custGeom>
              <a:avLst/>
              <a:gdLst>
                <a:gd name="T0" fmla="*/ 41 w 49"/>
                <a:gd name="T1" fmla="*/ 7 h 19"/>
                <a:gd name="T2" fmla="*/ 49 w 49"/>
                <a:gd name="T3" fmla="*/ 13 h 19"/>
                <a:gd name="T4" fmla="*/ 38 w 49"/>
                <a:gd name="T5" fmla="*/ 13 h 19"/>
                <a:gd name="T6" fmla="*/ 33 w 49"/>
                <a:gd name="T7" fmla="*/ 16 h 19"/>
                <a:gd name="T8" fmla="*/ 30 w 49"/>
                <a:gd name="T9" fmla="*/ 14 h 19"/>
                <a:gd name="T10" fmla="*/ 24 w 49"/>
                <a:gd name="T11" fmla="*/ 19 h 19"/>
                <a:gd name="T12" fmla="*/ 20 w 49"/>
                <a:gd name="T13" fmla="*/ 16 h 19"/>
                <a:gd name="T14" fmla="*/ 7 w 49"/>
                <a:gd name="T15" fmla="*/ 15 h 19"/>
                <a:gd name="T16" fmla="*/ 4 w 49"/>
                <a:gd name="T17" fmla="*/ 15 h 19"/>
                <a:gd name="T18" fmla="*/ 4 w 49"/>
                <a:gd name="T19" fmla="*/ 17 h 19"/>
                <a:gd name="T20" fmla="*/ 0 w 49"/>
                <a:gd name="T21" fmla="*/ 13 h 19"/>
                <a:gd name="T22" fmla="*/ 2 w 49"/>
                <a:gd name="T23" fmla="*/ 11 h 19"/>
                <a:gd name="T24" fmla="*/ 14 w 49"/>
                <a:gd name="T25" fmla="*/ 11 h 19"/>
                <a:gd name="T26" fmla="*/ 12 w 49"/>
                <a:gd name="T27" fmla="*/ 5 h 19"/>
                <a:gd name="T28" fmla="*/ 9 w 49"/>
                <a:gd name="T29" fmla="*/ 2 h 19"/>
                <a:gd name="T30" fmla="*/ 11 w 49"/>
                <a:gd name="T31" fmla="*/ 0 h 19"/>
                <a:gd name="T32" fmla="*/ 18 w 49"/>
                <a:gd name="T33" fmla="*/ 2 h 19"/>
                <a:gd name="T34" fmla="*/ 27 w 49"/>
                <a:gd name="T35" fmla="*/ 1 h 19"/>
                <a:gd name="T36" fmla="*/ 43 w 49"/>
                <a:gd name="T37" fmla="*/ 8 h 19"/>
                <a:gd name="T38" fmla="*/ 41 w 49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9">
                  <a:moveTo>
                    <a:pt x="41" y="7"/>
                  </a:moveTo>
                  <a:cubicBezTo>
                    <a:pt x="44" y="9"/>
                    <a:pt x="47" y="11"/>
                    <a:pt x="4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5"/>
                    <a:pt x="35" y="16"/>
                    <a:pt x="33" y="16"/>
                  </a:cubicBezTo>
                  <a:cubicBezTo>
                    <a:pt x="31" y="16"/>
                    <a:pt x="32" y="14"/>
                    <a:pt x="30" y="14"/>
                  </a:cubicBezTo>
                  <a:cubicBezTo>
                    <a:pt x="27" y="14"/>
                    <a:pt x="27" y="19"/>
                    <a:pt x="24" y="19"/>
                  </a:cubicBezTo>
                  <a:cubicBezTo>
                    <a:pt x="21" y="19"/>
                    <a:pt x="22" y="17"/>
                    <a:pt x="20" y="16"/>
                  </a:cubicBezTo>
                  <a:cubicBezTo>
                    <a:pt x="18" y="14"/>
                    <a:pt x="11" y="15"/>
                    <a:pt x="7" y="15"/>
                  </a:cubicBezTo>
                  <a:cubicBezTo>
                    <a:pt x="5" y="15"/>
                    <a:pt x="5" y="16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2" y="17"/>
                    <a:pt x="0" y="14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8" y="11"/>
                    <a:pt x="11" y="13"/>
                    <a:pt x="14" y="11"/>
                  </a:cubicBezTo>
                  <a:cubicBezTo>
                    <a:pt x="13" y="9"/>
                    <a:pt x="12" y="7"/>
                    <a:pt x="12" y="5"/>
                  </a:cubicBezTo>
                  <a:cubicBezTo>
                    <a:pt x="11" y="5"/>
                    <a:pt x="9" y="4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4" y="0"/>
                    <a:pt x="15" y="2"/>
                    <a:pt x="18" y="2"/>
                  </a:cubicBezTo>
                  <a:cubicBezTo>
                    <a:pt x="22" y="2"/>
                    <a:pt x="23" y="1"/>
                    <a:pt x="27" y="1"/>
                  </a:cubicBezTo>
                  <a:cubicBezTo>
                    <a:pt x="36" y="1"/>
                    <a:pt x="37" y="6"/>
                    <a:pt x="43" y="8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6" name="Freeform 193"/>
            <p:cNvSpPr>
              <a:spLocks/>
            </p:cNvSpPr>
            <p:nvPr/>
          </p:nvSpPr>
          <p:spPr bwMode="auto">
            <a:xfrm>
              <a:off x="3235325" y="3441701"/>
              <a:ext cx="19050" cy="20638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4 h 5"/>
                <a:gd name="T4" fmla="*/ 3 w 5"/>
                <a:gd name="T5" fmla="*/ 5 h 5"/>
                <a:gd name="T6" fmla="*/ 0 w 5"/>
                <a:gd name="T7" fmla="*/ 0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4" y="0"/>
                    <a:pt x="5" y="2"/>
                    <a:pt x="5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7" name="Freeform 194"/>
            <p:cNvSpPr>
              <a:spLocks/>
            </p:cNvSpPr>
            <p:nvPr/>
          </p:nvSpPr>
          <p:spPr bwMode="auto">
            <a:xfrm>
              <a:off x="3219450" y="3379788"/>
              <a:ext cx="26988" cy="7938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0 h 2"/>
                <a:gd name="T4" fmla="*/ 7 w 7"/>
                <a:gd name="T5" fmla="*/ 2 h 2"/>
                <a:gd name="T6" fmla="*/ 0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8" name="Freeform 195"/>
            <p:cNvSpPr>
              <a:spLocks/>
            </p:cNvSpPr>
            <p:nvPr/>
          </p:nvSpPr>
          <p:spPr bwMode="auto">
            <a:xfrm>
              <a:off x="3270250" y="3390901"/>
              <a:ext cx="3175" cy="1270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9" name="Freeform 196"/>
            <p:cNvSpPr>
              <a:spLocks/>
            </p:cNvSpPr>
            <p:nvPr/>
          </p:nvSpPr>
          <p:spPr bwMode="auto">
            <a:xfrm>
              <a:off x="3382963" y="3559176"/>
              <a:ext cx="23813" cy="20638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4 h 5"/>
                <a:gd name="T4" fmla="*/ 1 w 6"/>
                <a:gd name="T5" fmla="*/ 4 h 5"/>
                <a:gd name="T6" fmla="*/ 6 w 6"/>
                <a:gd name="T7" fmla="*/ 3 h 5"/>
                <a:gd name="T8" fmla="*/ 6 w 6"/>
                <a:gd name="T9" fmla="*/ 0 h 5"/>
                <a:gd name="T10" fmla="*/ 0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4" y="4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0" name="Freeform 197"/>
            <p:cNvSpPr>
              <a:spLocks/>
            </p:cNvSpPr>
            <p:nvPr/>
          </p:nvSpPr>
          <p:spPr bwMode="auto">
            <a:xfrm>
              <a:off x="1458913" y="2228851"/>
              <a:ext cx="58738" cy="74613"/>
            </a:xfrm>
            <a:custGeom>
              <a:avLst/>
              <a:gdLst>
                <a:gd name="T0" fmla="*/ 7 w 15"/>
                <a:gd name="T1" fmla="*/ 7 h 19"/>
                <a:gd name="T2" fmla="*/ 0 w 15"/>
                <a:gd name="T3" fmla="*/ 7 h 19"/>
                <a:gd name="T4" fmla="*/ 8 w 15"/>
                <a:gd name="T5" fmla="*/ 1 h 19"/>
                <a:gd name="T6" fmla="*/ 15 w 15"/>
                <a:gd name="T7" fmla="*/ 16 h 19"/>
                <a:gd name="T8" fmla="*/ 12 w 15"/>
                <a:gd name="T9" fmla="*/ 19 h 19"/>
                <a:gd name="T10" fmla="*/ 7 w 15"/>
                <a:gd name="T11" fmla="*/ 12 h 19"/>
                <a:gd name="T12" fmla="*/ 7 w 15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7"/>
                  </a:moveTo>
                  <a:cubicBezTo>
                    <a:pt x="2" y="6"/>
                    <a:pt x="4" y="4"/>
                    <a:pt x="0" y="7"/>
                  </a:cubicBezTo>
                  <a:cubicBezTo>
                    <a:pt x="0" y="0"/>
                    <a:pt x="2" y="0"/>
                    <a:pt x="8" y="1"/>
                  </a:cubicBezTo>
                  <a:cubicBezTo>
                    <a:pt x="7" y="9"/>
                    <a:pt x="15" y="9"/>
                    <a:pt x="15" y="16"/>
                  </a:cubicBezTo>
                  <a:cubicBezTo>
                    <a:pt x="15" y="18"/>
                    <a:pt x="14" y="19"/>
                    <a:pt x="12" y="19"/>
                  </a:cubicBezTo>
                  <a:cubicBezTo>
                    <a:pt x="10" y="19"/>
                    <a:pt x="7" y="13"/>
                    <a:pt x="7" y="12"/>
                  </a:cubicBezTo>
                  <a:cubicBezTo>
                    <a:pt x="7" y="10"/>
                    <a:pt x="6" y="8"/>
                    <a:pt x="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1" name="Freeform 198"/>
            <p:cNvSpPr>
              <a:spLocks/>
            </p:cNvSpPr>
            <p:nvPr/>
          </p:nvSpPr>
          <p:spPr bwMode="auto">
            <a:xfrm>
              <a:off x="1376363" y="2143126"/>
              <a:ext cx="58738" cy="90488"/>
            </a:xfrm>
            <a:custGeom>
              <a:avLst/>
              <a:gdLst>
                <a:gd name="T0" fmla="*/ 10 w 15"/>
                <a:gd name="T1" fmla="*/ 12 h 23"/>
                <a:gd name="T2" fmla="*/ 13 w 15"/>
                <a:gd name="T3" fmla="*/ 12 h 23"/>
                <a:gd name="T4" fmla="*/ 12 w 15"/>
                <a:gd name="T5" fmla="*/ 23 h 23"/>
                <a:gd name="T6" fmla="*/ 7 w 15"/>
                <a:gd name="T7" fmla="*/ 11 h 23"/>
                <a:gd name="T8" fmla="*/ 0 w 15"/>
                <a:gd name="T9" fmla="*/ 3 h 23"/>
                <a:gd name="T10" fmla="*/ 3 w 15"/>
                <a:gd name="T11" fmla="*/ 0 h 23"/>
                <a:gd name="T12" fmla="*/ 10 w 15"/>
                <a:gd name="T13" fmla="*/ 0 h 23"/>
                <a:gd name="T14" fmla="*/ 10 w 15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10" y="12"/>
                  </a:moveTo>
                  <a:cubicBezTo>
                    <a:pt x="10" y="13"/>
                    <a:pt x="12" y="12"/>
                    <a:pt x="13" y="12"/>
                  </a:cubicBezTo>
                  <a:cubicBezTo>
                    <a:pt x="12" y="16"/>
                    <a:pt x="15" y="20"/>
                    <a:pt x="12" y="23"/>
                  </a:cubicBezTo>
                  <a:cubicBezTo>
                    <a:pt x="9" y="19"/>
                    <a:pt x="7" y="16"/>
                    <a:pt x="7" y="11"/>
                  </a:cubicBezTo>
                  <a:cubicBezTo>
                    <a:pt x="3" y="11"/>
                    <a:pt x="0" y="7"/>
                    <a:pt x="0" y="3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8" y="0"/>
                    <a:pt x="6" y="2"/>
                    <a:pt x="10" y="0"/>
                  </a:cubicBezTo>
                  <a:cubicBezTo>
                    <a:pt x="10" y="7"/>
                    <a:pt x="8" y="7"/>
                    <a:pt x="10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2" name="Freeform 199"/>
            <p:cNvSpPr>
              <a:spLocks/>
            </p:cNvSpPr>
            <p:nvPr/>
          </p:nvSpPr>
          <p:spPr bwMode="auto">
            <a:xfrm>
              <a:off x="1920875" y="1301751"/>
              <a:ext cx="590550" cy="304800"/>
            </a:xfrm>
            <a:custGeom>
              <a:avLst/>
              <a:gdLst>
                <a:gd name="T0" fmla="*/ 139 w 151"/>
                <a:gd name="T1" fmla="*/ 62 h 78"/>
                <a:gd name="T2" fmla="*/ 135 w 151"/>
                <a:gd name="T3" fmla="*/ 65 h 78"/>
                <a:gd name="T4" fmla="*/ 140 w 151"/>
                <a:gd name="T5" fmla="*/ 67 h 78"/>
                <a:gd name="T6" fmla="*/ 143 w 151"/>
                <a:gd name="T7" fmla="*/ 71 h 78"/>
                <a:gd name="T8" fmla="*/ 126 w 151"/>
                <a:gd name="T9" fmla="*/ 76 h 78"/>
                <a:gd name="T10" fmla="*/ 103 w 151"/>
                <a:gd name="T11" fmla="*/ 68 h 78"/>
                <a:gd name="T12" fmla="*/ 95 w 151"/>
                <a:gd name="T13" fmla="*/ 73 h 78"/>
                <a:gd name="T14" fmla="*/ 74 w 151"/>
                <a:gd name="T15" fmla="*/ 78 h 78"/>
                <a:gd name="T16" fmla="*/ 49 w 151"/>
                <a:gd name="T17" fmla="*/ 78 h 78"/>
                <a:gd name="T18" fmla="*/ 44 w 151"/>
                <a:gd name="T19" fmla="*/ 71 h 78"/>
                <a:gd name="T20" fmla="*/ 28 w 151"/>
                <a:gd name="T21" fmla="*/ 70 h 78"/>
                <a:gd name="T22" fmla="*/ 14 w 151"/>
                <a:gd name="T23" fmla="*/ 60 h 78"/>
                <a:gd name="T24" fmla="*/ 42 w 151"/>
                <a:gd name="T25" fmla="*/ 53 h 78"/>
                <a:gd name="T26" fmla="*/ 52 w 151"/>
                <a:gd name="T27" fmla="*/ 53 h 78"/>
                <a:gd name="T28" fmla="*/ 44 w 151"/>
                <a:gd name="T29" fmla="*/ 50 h 78"/>
                <a:gd name="T30" fmla="*/ 29 w 151"/>
                <a:gd name="T31" fmla="*/ 50 h 78"/>
                <a:gd name="T32" fmla="*/ 7 w 151"/>
                <a:gd name="T33" fmla="*/ 45 h 78"/>
                <a:gd name="T34" fmla="*/ 19 w 151"/>
                <a:gd name="T35" fmla="*/ 39 h 78"/>
                <a:gd name="T36" fmla="*/ 8 w 151"/>
                <a:gd name="T37" fmla="*/ 38 h 78"/>
                <a:gd name="T38" fmla="*/ 0 w 151"/>
                <a:gd name="T39" fmla="*/ 33 h 78"/>
                <a:gd name="T40" fmla="*/ 36 w 151"/>
                <a:gd name="T41" fmla="*/ 8 h 78"/>
                <a:gd name="T42" fmla="*/ 41 w 151"/>
                <a:gd name="T43" fmla="*/ 18 h 78"/>
                <a:gd name="T44" fmla="*/ 50 w 151"/>
                <a:gd name="T45" fmla="*/ 13 h 78"/>
                <a:gd name="T46" fmla="*/ 63 w 151"/>
                <a:gd name="T47" fmla="*/ 22 h 78"/>
                <a:gd name="T48" fmla="*/ 72 w 151"/>
                <a:gd name="T49" fmla="*/ 20 h 78"/>
                <a:gd name="T50" fmla="*/ 70 w 151"/>
                <a:gd name="T51" fmla="*/ 14 h 78"/>
                <a:gd name="T52" fmla="*/ 77 w 151"/>
                <a:gd name="T53" fmla="*/ 14 h 78"/>
                <a:gd name="T54" fmla="*/ 86 w 151"/>
                <a:gd name="T55" fmla="*/ 23 h 78"/>
                <a:gd name="T56" fmla="*/ 91 w 151"/>
                <a:gd name="T57" fmla="*/ 33 h 78"/>
                <a:gd name="T58" fmla="*/ 95 w 151"/>
                <a:gd name="T59" fmla="*/ 31 h 78"/>
                <a:gd name="T60" fmla="*/ 88 w 151"/>
                <a:gd name="T61" fmla="*/ 11 h 78"/>
                <a:gd name="T62" fmla="*/ 93 w 151"/>
                <a:gd name="T63" fmla="*/ 7 h 78"/>
                <a:gd name="T64" fmla="*/ 101 w 151"/>
                <a:gd name="T65" fmla="*/ 7 h 78"/>
                <a:gd name="T66" fmla="*/ 101 w 151"/>
                <a:gd name="T67" fmla="*/ 4 h 78"/>
                <a:gd name="T68" fmla="*/ 110 w 151"/>
                <a:gd name="T69" fmla="*/ 0 h 78"/>
                <a:gd name="T70" fmla="*/ 120 w 151"/>
                <a:gd name="T71" fmla="*/ 6 h 78"/>
                <a:gd name="T72" fmla="*/ 113 w 151"/>
                <a:gd name="T73" fmla="*/ 15 h 78"/>
                <a:gd name="T74" fmla="*/ 121 w 151"/>
                <a:gd name="T75" fmla="*/ 40 h 78"/>
                <a:gd name="T76" fmla="*/ 151 w 151"/>
                <a:gd name="T77" fmla="*/ 60 h 78"/>
                <a:gd name="T78" fmla="*/ 139 w 151"/>
                <a:gd name="T79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78">
                  <a:moveTo>
                    <a:pt x="139" y="62"/>
                  </a:moveTo>
                  <a:cubicBezTo>
                    <a:pt x="137" y="62"/>
                    <a:pt x="135" y="63"/>
                    <a:pt x="135" y="65"/>
                  </a:cubicBezTo>
                  <a:cubicBezTo>
                    <a:pt x="135" y="67"/>
                    <a:pt x="139" y="67"/>
                    <a:pt x="140" y="67"/>
                  </a:cubicBezTo>
                  <a:cubicBezTo>
                    <a:pt x="140" y="69"/>
                    <a:pt x="141" y="70"/>
                    <a:pt x="143" y="71"/>
                  </a:cubicBezTo>
                  <a:cubicBezTo>
                    <a:pt x="140" y="76"/>
                    <a:pt x="133" y="76"/>
                    <a:pt x="126" y="76"/>
                  </a:cubicBezTo>
                  <a:cubicBezTo>
                    <a:pt x="115" y="76"/>
                    <a:pt x="111" y="68"/>
                    <a:pt x="103" y="68"/>
                  </a:cubicBezTo>
                  <a:cubicBezTo>
                    <a:pt x="97" y="68"/>
                    <a:pt x="99" y="71"/>
                    <a:pt x="95" y="73"/>
                  </a:cubicBezTo>
                  <a:cubicBezTo>
                    <a:pt x="88" y="76"/>
                    <a:pt x="81" y="74"/>
                    <a:pt x="74" y="78"/>
                  </a:cubicBezTo>
                  <a:cubicBezTo>
                    <a:pt x="62" y="78"/>
                    <a:pt x="56" y="78"/>
                    <a:pt x="49" y="78"/>
                  </a:cubicBezTo>
                  <a:cubicBezTo>
                    <a:pt x="44" y="78"/>
                    <a:pt x="47" y="74"/>
                    <a:pt x="44" y="71"/>
                  </a:cubicBezTo>
                  <a:cubicBezTo>
                    <a:pt x="40" y="69"/>
                    <a:pt x="32" y="70"/>
                    <a:pt x="28" y="70"/>
                  </a:cubicBezTo>
                  <a:cubicBezTo>
                    <a:pt x="21" y="70"/>
                    <a:pt x="16" y="63"/>
                    <a:pt x="14" y="60"/>
                  </a:cubicBezTo>
                  <a:cubicBezTo>
                    <a:pt x="21" y="55"/>
                    <a:pt x="30" y="53"/>
                    <a:pt x="42" y="53"/>
                  </a:cubicBezTo>
                  <a:cubicBezTo>
                    <a:pt x="46" y="53"/>
                    <a:pt x="48" y="53"/>
                    <a:pt x="52" y="53"/>
                  </a:cubicBezTo>
                  <a:cubicBezTo>
                    <a:pt x="50" y="52"/>
                    <a:pt x="47" y="50"/>
                    <a:pt x="44" y="50"/>
                  </a:cubicBezTo>
                  <a:cubicBezTo>
                    <a:pt x="39" y="50"/>
                    <a:pt x="32" y="50"/>
                    <a:pt x="29" y="50"/>
                  </a:cubicBezTo>
                  <a:cubicBezTo>
                    <a:pt x="23" y="50"/>
                    <a:pt x="7" y="53"/>
                    <a:pt x="7" y="45"/>
                  </a:cubicBezTo>
                  <a:cubicBezTo>
                    <a:pt x="7" y="38"/>
                    <a:pt x="15" y="41"/>
                    <a:pt x="19" y="39"/>
                  </a:cubicBezTo>
                  <a:cubicBezTo>
                    <a:pt x="14" y="37"/>
                    <a:pt x="12" y="38"/>
                    <a:pt x="8" y="38"/>
                  </a:cubicBezTo>
                  <a:cubicBezTo>
                    <a:pt x="5" y="38"/>
                    <a:pt x="0" y="34"/>
                    <a:pt x="0" y="33"/>
                  </a:cubicBezTo>
                  <a:cubicBezTo>
                    <a:pt x="0" y="18"/>
                    <a:pt x="26" y="8"/>
                    <a:pt x="36" y="8"/>
                  </a:cubicBezTo>
                  <a:cubicBezTo>
                    <a:pt x="40" y="8"/>
                    <a:pt x="40" y="16"/>
                    <a:pt x="41" y="18"/>
                  </a:cubicBezTo>
                  <a:cubicBezTo>
                    <a:pt x="44" y="17"/>
                    <a:pt x="46" y="13"/>
                    <a:pt x="50" y="13"/>
                  </a:cubicBezTo>
                  <a:cubicBezTo>
                    <a:pt x="58" y="13"/>
                    <a:pt x="61" y="16"/>
                    <a:pt x="63" y="22"/>
                  </a:cubicBezTo>
                  <a:cubicBezTo>
                    <a:pt x="66" y="21"/>
                    <a:pt x="68" y="21"/>
                    <a:pt x="72" y="20"/>
                  </a:cubicBezTo>
                  <a:cubicBezTo>
                    <a:pt x="71" y="17"/>
                    <a:pt x="71" y="16"/>
                    <a:pt x="70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1" y="16"/>
                    <a:pt x="85" y="19"/>
                    <a:pt x="86" y="23"/>
                  </a:cubicBezTo>
                  <a:cubicBezTo>
                    <a:pt x="88" y="26"/>
                    <a:pt x="86" y="33"/>
                    <a:pt x="91" y="33"/>
                  </a:cubicBezTo>
                  <a:cubicBezTo>
                    <a:pt x="93" y="33"/>
                    <a:pt x="93" y="32"/>
                    <a:pt x="95" y="31"/>
                  </a:cubicBezTo>
                  <a:cubicBezTo>
                    <a:pt x="92" y="27"/>
                    <a:pt x="88" y="14"/>
                    <a:pt x="88" y="11"/>
                  </a:cubicBezTo>
                  <a:cubicBezTo>
                    <a:pt x="88" y="9"/>
                    <a:pt x="91" y="7"/>
                    <a:pt x="93" y="7"/>
                  </a:cubicBezTo>
                  <a:cubicBezTo>
                    <a:pt x="98" y="7"/>
                    <a:pt x="97" y="10"/>
                    <a:pt x="101" y="7"/>
                  </a:cubicBezTo>
                  <a:cubicBezTo>
                    <a:pt x="101" y="6"/>
                    <a:pt x="101" y="5"/>
                    <a:pt x="101" y="4"/>
                  </a:cubicBezTo>
                  <a:cubicBezTo>
                    <a:pt x="101" y="2"/>
                    <a:pt x="105" y="0"/>
                    <a:pt x="110" y="0"/>
                  </a:cubicBezTo>
                  <a:cubicBezTo>
                    <a:pt x="115" y="0"/>
                    <a:pt x="120" y="2"/>
                    <a:pt x="120" y="6"/>
                  </a:cubicBezTo>
                  <a:cubicBezTo>
                    <a:pt x="120" y="10"/>
                    <a:pt x="113" y="13"/>
                    <a:pt x="113" y="15"/>
                  </a:cubicBezTo>
                  <a:cubicBezTo>
                    <a:pt x="113" y="26"/>
                    <a:pt x="121" y="32"/>
                    <a:pt x="121" y="40"/>
                  </a:cubicBezTo>
                  <a:cubicBezTo>
                    <a:pt x="121" y="49"/>
                    <a:pt x="145" y="55"/>
                    <a:pt x="151" y="60"/>
                  </a:cubicBezTo>
                  <a:cubicBezTo>
                    <a:pt x="145" y="63"/>
                    <a:pt x="144" y="62"/>
                    <a:pt x="139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3" name="Freeform 200"/>
            <p:cNvSpPr>
              <a:spLocks/>
            </p:cNvSpPr>
            <p:nvPr/>
          </p:nvSpPr>
          <p:spPr bwMode="auto">
            <a:xfrm>
              <a:off x="1701800" y="1250951"/>
              <a:ext cx="331788" cy="219075"/>
            </a:xfrm>
            <a:custGeom>
              <a:avLst/>
              <a:gdLst>
                <a:gd name="T0" fmla="*/ 19 w 85"/>
                <a:gd name="T1" fmla="*/ 53 h 56"/>
                <a:gd name="T2" fmla="*/ 14 w 85"/>
                <a:gd name="T3" fmla="*/ 47 h 56"/>
                <a:gd name="T4" fmla="*/ 0 w 85"/>
                <a:gd name="T5" fmla="*/ 41 h 56"/>
                <a:gd name="T6" fmla="*/ 15 w 85"/>
                <a:gd name="T7" fmla="*/ 13 h 56"/>
                <a:gd name="T8" fmla="*/ 11 w 85"/>
                <a:gd name="T9" fmla="*/ 3 h 56"/>
                <a:gd name="T10" fmla="*/ 28 w 85"/>
                <a:gd name="T11" fmla="*/ 3 h 56"/>
                <a:gd name="T12" fmla="*/ 39 w 85"/>
                <a:gd name="T13" fmla="*/ 1 h 56"/>
                <a:gd name="T14" fmla="*/ 55 w 85"/>
                <a:gd name="T15" fmla="*/ 7 h 56"/>
                <a:gd name="T16" fmla="*/ 64 w 85"/>
                <a:gd name="T17" fmla="*/ 6 h 56"/>
                <a:gd name="T18" fmla="*/ 85 w 85"/>
                <a:gd name="T19" fmla="*/ 18 h 56"/>
                <a:gd name="T20" fmla="*/ 67 w 85"/>
                <a:gd name="T21" fmla="*/ 25 h 56"/>
                <a:gd name="T22" fmla="*/ 45 w 85"/>
                <a:gd name="T23" fmla="*/ 46 h 56"/>
                <a:gd name="T24" fmla="*/ 23 w 85"/>
                <a:gd name="T25" fmla="*/ 56 h 56"/>
                <a:gd name="T26" fmla="*/ 19 w 85"/>
                <a:gd name="T2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6">
                  <a:moveTo>
                    <a:pt x="19" y="53"/>
                  </a:moveTo>
                  <a:cubicBezTo>
                    <a:pt x="17" y="53"/>
                    <a:pt x="15" y="48"/>
                    <a:pt x="14" y="47"/>
                  </a:cubicBezTo>
                  <a:cubicBezTo>
                    <a:pt x="12" y="44"/>
                    <a:pt x="0" y="45"/>
                    <a:pt x="0" y="41"/>
                  </a:cubicBezTo>
                  <a:cubicBezTo>
                    <a:pt x="0" y="31"/>
                    <a:pt x="15" y="23"/>
                    <a:pt x="15" y="13"/>
                  </a:cubicBezTo>
                  <a:cubicBezTo>
                    <a:pt x="15" y="11"/>
                    <a:pt x="11" y="6"/>
                    <a:pt x="11" y="3"/>
                  </a:cubicBezTo>
                  <a:cubicBezTo>
                    <a:pt x="18" y="0"/>
                    <a:pt x="21" y="3"/>
                    <a:pt x="28" y="3"/>
                  </a:cubicBezTo>
                  <a:cubicBezTo>
                    <a:pt x="31" y="3"/>
                    <a:pt x="34" y="0"/>
                    <a:pt x="39" y="1"/>
                  </a:cubicBezTo>
                  <a:cubicBezTo>
                    <a:pt x="46" y="3"/>
                    <a:pt x="48" y="6"/>
                    <a:pt x="55" y="7"/>
                  </a:cubicBezTo>
                  <a:cubicBezTo>
                    <a:pt x="57" y="9"/>
                    <a:pt x="61" y="6"/>
                    <a:pt x="64" y="6"/>
                  </a:cubicBezTo>
                  <a:cubicBezTo>
                    <a:pt x="71" y="6"/>
                    <a:pt x="85" y="12"/>
                    <a:pt x="85" y="18"/>
                  </a:cubicBezTo>
                  <a:cubicBezTo>
                    <a:pt x="85" y="21"/>
                    <a:pt x="69" y="24"/>
                    <a:pt x="67" y="25"/>
                  </a:cubicBezTo>
                  <a:cubicBezTo>
                    <a:pt x="58" y="27"/>
                    <a:pt x="45" y="40"/>
                    <a:pt x="45" y="46"/>
                  </a:cubicBezTo>
                  <a:cubicBezTo>
                    <a:pt x="45" y="48"/>
                    <a:pt x="25" y="56"/>
                    <a:pt x="23" y="56"/>
                  </a:cubicBezTo>
                  <a:cubicBezTo>
                    <a:pt x="21" y="56"/>
                    <a:pt x="20" y="53"/>
                    <a:pt x="1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4" name="Freeform 201"/>
            <p:cNvSpPr>
              <a:spLocks/>
            </p:cNvSpPr>
            <p:nvPr/>
          </p:nvSpPr>
          <p:spPr bwMode="auto">
            <a:xfrm>
              <a:off x="1963738" y="1096963"/>
              <a:ext cx="395288" cy="165100"/>
            </a:xfrm>
            <a:custGeom>
              <a:avLst/>
              <a:gdLst>
                <a:gd name="T0" fmla="*/ 35 w 101"/>
                <a:gd name="T1" fmla="*/ 42 h 42"/>
                <a:gd name="T2" fmla="*/ 27 w 101"/>
                <a:gd name="T3" fmla="*/ 38 h 42"/>
                <a:gd name="T4" fmla="*/ 35 w 101"/>
                <a:gd name="T5" fmla="*/ 34 h 42"/>
                <a:gd name="T6" fmla="*/ 30 w 101"/>
                <a:gd name="T7" fmla="*/ 28 h 42"/>
                <a:gd name="T8" fmla="*/ 27 w 101"/>
                <a:gd name="T9" fmla="*/ 31 h 42"/>
                <a:gd name="T10" fmla="*/ 15 w 101"/>
                <a:gd name="T11" fmla="*/ 33 h 42"/>
                <a:gd name="T12" fmla="*/ 5 w 101"/>
                <a:gd name="T13" fmla="*/ 31 h 42"/>
                <a:gd name="T14" fmla="*/ 0 w 101"/>
                <a:gd name="T15" fmla="*/ 27 h 42"/>
                <a:gd name="T16" fmla="*/ 0 w 101"/>
                <a:gd name="T17" fmla="*/ 23 h 42"/>
                <a:gd name="T18" fmla="*/ 8 w 101"/>
                <a:gd name="T19" fmla="*/ 20 h 42"/>
                <a:gd name="T20" fmla="*/ 20 w 101"/>
                <a:gd name="T21" fmla="*/ 23 h 42"/>
                <a:gd name="T22" fmla="*/ 8 w 101"/>
                <a:gd name="T23" fmla="*/ 19 h 42"/>
                <a:gd name="T24" fmla="*/ 8 w 101"/>
                <a:gd name="T25" fmla="*/ 15 h 42"/>
                <a:gd name="T26" fmla="*/ 12 w 101"/>
                <a:gd name="T27" fmla="*/ 15 h 42"/>
                <a:gd name="T28" fmla="*/ 25 w 101"/>
                <a:gd name="T29" fmla="*/ 17 h 42"/>
                <a:gd name="T30" fmla="*/ 11 w 101"/>
                <a:gd name="T31" fmla="*/ 14 h 42"/>
                <a:gd name="T32" fmla="*/ 17 w 101"/>
                <a:gd name="T33" fmla="*/ 10 h 42"/>
                <a:gd name="T34" fmla="*/ 24 w 101"/>
                <a:gd name="T35" fmla="*/ 11 h 42"/>
                <a:gd name="T36" fmla="*/ 15 w 101"/>
                <a:gd name="T37" fmla="*/ 8 h 42"/>
                <a:gd name="T38" fmla="*/ 25 w 101"/>
                <a:gd name="T39" fmla="*/ 8 h 42"/>
                <a:gd name="T40" fmla="*/ 30 w 101"/>
                <a:gd name="T41" fmla="*/ 12 h 42"/>
                <a:gd name="T42" fmla="*/ 36 w 101"/>
                <a:gd name="T43" fmla="*/ 12 h 42"/>
                <a:gd name="T44" fmla="*/ 63 w 101"/>
                <a:gd name="T45" fmla="*/ 23 h 42"/>
                <a:gd name="T46" fmla="*/ 70 w 101"/>
                <a:gd name="T47" fmla="*/ 19 h 42"/>
                <a:gd name="T48" fmla="*/ 64 w 101"/>
                <a:gd name="T49" fmla="*/ 18 h 42"/>
                <a:gd name="T50" fmla="*/ 67 w 101"/>
                <a:gd name="T51" fmla="*/ 17 h 42"/>
                <a:gd name="T52" fmla="*/ 67 w 101"/>
                <a:gd name="T53" fmla="*/ 13 h 42"/>
                <a:gd name="T54" fmla="*/ 60 w 101"/>
                <a:gd name="T55" fmla="*/ 9 h 42"/>
                <a:gd name="T56" fmla="*/ 70 w 101"/>
                <a:gd name="T57" fmla="*/ 0 h 42"/>
                <a:gd name="T58" fmla="*/ 76 w 101"/>
                <a:gd name="T59" fmla="*/ 2 h 42"/>
                <a:gd name="T60" fmla="*/ 76 w 101"/>
                <a:gd name="T61" fmla="*/ 6 h 42"/>
                <a:gd name="T62" fmla="*/ 86 w 101"/>
                <a:gd name="T63" fmla="*/ 16 h 42"/>
                <a:gd name="T64" fmla="*/ 94 w 101"/>
                <a:gd name="T65" fmla="*/ 13 h 42"/>
                <a:gd name="T66" fmla="*/ 101 w 101"/>
                <a:gd name="T67" fmla="*/ 20 h 42"/>
                <a:gd name="T68" fmla="*/ 91 w 101"/>
                <a:gd name="T69" fmla="*/ 33 h 42"/>
                <a:gd name="T70" fmla="*/ 73 w 101"/>
                <a:gd name="T71" fmla="*/ 33 h 42"/>
                <a:gd name="T72" fmla="*/ 53 w 101"/>
                <a:gd name="T73" fmla="*/ 38 h 42"/>
                <a:gd name="T74" fmla="*/ 35 w 101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42">
                  <a:moveTo>
                    <a:pt x="35" y="42"/>
                  </a:moveTo>
                  <a:cubicBezTo>
                    <a:pt x="31" y="42"/>
                    <a:pt x="27" y="39"/>
                    <a:pt x="27" y="38"/>
                  </a:cubicBezTo>
                  <a:cubicBezTo>
                    <a:pt x="27" y="33"/>
                    <a:pt x="31" y="34"/>
                    <a:pt x="35" y="34"/>
                  </a:cubicBezTo>
                  <a:cubicBezTo>
                    <a:pt x="33" y="32"/>
                    <a:pt x="31" y="31"/>
                    <a:pt x="30" y="28"/>
                  </a:cubicBezTo>
                  <a:cubicBezTo>
                    <a:pt x="28" y="28"/>
                    <a:pt x="27" y="30"/>
                    <a:pt x="27" y="31"/>
                  </a:cubicBezTo>
                  <a:cubicBezTo>
                    <a:pt x="22" y="32"/>
                    <a:pt x="18" y="33"/>
                    <a:pt x="15" y="33"/>
                  </a:cubicBezTo>
                  <a:cubicBezTo>
                    <a:pt x="11" y="33"/>
                    <a:pt x="7" y="31"/>
                    <a:pt x="5" y="31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4"/>
                    <a:pt x="2" y="25"/>
                    <a:pt x="0" y="23"/>
                  </a:cubicBezTo>
                  <a:cubicBezTo>
                    <a:pt x="3" y="22"/>
                    <a:pt x="5" y="20"/>
                    <a:pt x="8" y="20"/>
                  </a:cubicBezTo>
                  <a:cubicBezTo>
                    <a:pt x="13" y="20"/>
                    <a:pt x="16" y="23"/>
                    <a:pt x="20" y="23"/>
                  </a:cubicBezTo>
                  <a:cubicBezTo>
                    <a:pt x="16" y="22"/>
                    <a:pt x="11" y="21"/>
                    <a:pt x="8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2" y="15"/>
                    <a:pt x="12" y="15"/>
                  </a:cubicBezTo>
                  <a:cubicBezTo>
                    <a:pt x="14" y="15"/>
                    <a:pt x="22" y="17"/>
                    <a:pt x="25" y="17"/>
                  </a:cubicBezTo>
                  <a:cubicBezTo>
                    <a:pt x="20" y="16"/>
                    <a:pt x="15" y="16"/>
                    <a:pt x="11" y="14"/>
                  </a:cubicBez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1" y="12"/>
                    <a:pt x="24" y="11"/>
                  </a:cubicBezTo>
                  <a:cubicBezTo>
                    <a:pt x="20" y="12"/>
                    <a:pt x="15" y="11"/>
                    <a:pt x="15" y="8"/>
                  </a:cubicBezTo>
                  <a:cubicBezTo>
                    <a:pt x="20" y="7"/>
                    <a:pt x="22" y="8"/>
                    <a:pt x="25" y="8"/>
                  </a:cubicBezTo>
                  <a:cubicBezTo>
                    <a:pt x="26" y="8"/>
                    <a:pt x="29" y="8"/>
                    <a:pt x="30" y="12"/>
                  </a:cubicBezTo>
                  <a:cubicBezTo>
                    <a:pt x="33" y="12"/>
                    <a:pt x="36" y="12"/>
                    <a:pt x="36" y="12"/>
                  </a:cubicBezTo>
                  <a:cubicBezTo>
                    <a:pt x="45" y="12"/>
                    <a:pt x="51" y="23"/>
                    <a:pt x="63" y="23"/>
                  </a:cubicBezTo>
                  <a:cubicBezTo>
                    <a:pt x="67" y="23"/>
                    <a:pt x="69" y="22"/>
                    <a:pt x="70" y="19"/>
                  </a:cubicBezTo>
                  <a:cubicBezTo>
                    <a:pt x="67" y="19"/>
                    <a:pt x="65" y="19"/>
                    <a:pt x="64" y="18"/>
                  </a:cubicBezTo>
                  <a:cubicBezTo>
                    <a:pt x="64" y="18"/>
                    <a:pt x="66" y="17"/>
                    <a:pt x="67" y="17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3"/>
                    <a:pt x="60" y="12"/>
                    <a:pt x="60" y="9"/>
                  </a:cubicBezTo>
                  <a:cubicBezTo>
                    <a:pt x="60" y="4"/>
                    <a:pt x="67" y="2"/>
                    <a:pt x="70" y="0"/>
                  </a:cubicBezTo>
                  <a:cubicBezTo>
                    <a:pt x="72" y="1"/>
                    <a:pt x="74" y="2"/>
                    <a:pt x="76" y="2"/>
                  </a:cubicBezTo>
                  <a:cubicBezTo>
                    <a:pt x="75" y="4"/>
                    <a:pt x="76" y="5"/>
                    <a:pt x="76" y="6"/>
                  </a:cubicBezTo>
                  <a:cubicBezTo>
                    <a:pt x="76" y="10"/>
                    <a:pt x="81" y="16"/>
                    <a:pt x="86" y="16"/>
                  </a:cubicBezTo>
                  <a:cubicBezTo>
                    <a:pt x="89" y="16"/>
                    <a:pt x="90" y="13"/>
                    <a:pt x="94" y="13"/>
                  </a:cubicBezTo>
                  <a:cubicBezTo>
                    <a:pt x="98" y="13"/>
                    <a:pt x="101" y="17"/>
                    <a:pt x="101" y="20"/>
                  </a:cubicBezTo>
                  <a:cubicBezTo>
                    <a:pt x="101" y="24"/>
                    <a:pt x="94" y="33"/>
                    <a:pt x="91" y="33"/>
                  </a:cubicBezTo>
                  <a:cubicBezTo>
                    <a:pt x="90" y="34"/>
                    <a:pt x="73" y="32"/>
                    <a:pt x="73" y="33"/>
                  </a:cubicBezTo>
                  <a:cubicBezTo>
                    <a:pt x="73" y="33"/>
                    <a:pt x="54" y="37"/>
                    <a:pt x="53" y="38"/>
                  </a:cubicBezTo>
                  <a:cubicBezTo>
                    <a:pt x="48" y="40"/>
                    <a:pt x="42" y="42"/>
                    <a:pt x="35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5" name="Freeform 202"/>
            <p:cNvSpPr>
              <a:spLocks/>
            </p:cNvSpPr>
            <p:nvPr/>
          </p:nvSpPr>
          <p:spPr bwMode="auto">
            <a:xfrm>
              <a:off x="1908175" y="1155701"/>
              <a:ext cx="55563" cy="39688"/>
            </a:xfrm>
            <a:custGeom>
              <a:avLst/>
              <a:gdLst>
                <a:gd name="T0" fmla="*/ 5 w 14"/>
                <a:gd name="T1" fmla="*/ 10 h 10"/>
                <a:gd name="T2" fmla="*/ 0 w 14"/>
                <a:gd name="T3" fmla="*/ 6 h 10"/>
                <a:gd name="T4" fmla="*/ 14 w 14"/>
                <a:gd name="T5" fmla="*/ 0 h 10"/>
                <a:gd name="T6" fmla="*/ 5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5" y="10"/>
                  </a:moveTo>
                  <a:cubicBezTo>
                    <a:pt x="3" y="10"/>
                    <a:pt x="0" y="8"/>
                    <a:pt x="0" y="6"/>
                  </a:cubicBezTo>
                  <a:cubicBezTo>
                    <a:pt x="0" y="2"/>
                    <a:pt x="11" y="0"/>
                    <a:pt x="14" y="0"/>
                  </a:cubicBezTo>
                  <a:cubicBezTo>
                    <a:pt x="13" y="4"/>
                    <a:pt x="9" y="10"/>
                    <a:pt x="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6" name="Freeform 203"/>
            <p:cNvSpPr>
              <a:spLocks/>
            </p:cNvSpPr>
            <p:nvPr/>
          </p:nvSpPr>
          <p:spPr bwMode="auto">
            <a:xfrm>
              <a:off x="2049463" y="1096963"/>
              <a:ext cx="42863" cy="15875"/>
            </a:xfrm>
            <a:custGeom>
              <a:avLst/>
              <a:gdLst>
                <a:gd name="T0" fmla="*/ 4 w 11"/>
                <a:gd name="T1" fmla="*/ 4 h 4"/>
                <a:gd name="T2" fmla="*/ 0 w 11"/>
                <a:gd name="T3" fmla="*/ 0 h 4"/>
                <a:gd name="T4" fmla="*/ 11 w 11"/>
                <a:gd name="T5" fmla="*/ 0 h 4"/>
                <a:gd name="T6" fmla="*/ 11 w 11"/>
                <a:gd name="T7" fmla="*/ 4 h 4"/>
                <a:gd name="T8" fmla="*/ 4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cubicBezTo>
                    <a:pt x="3" y="4"/>
                    <a:pt x="0" y="3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7" name="Freeform 204"/>
            <p:cNvSpPr>
              <a:spLocks/>
            </p:cNvSpPr>
            <p:nvPr/>
          </p:nvSpPr>
          <p:spPr bwMode="auto">
            <a:xfrm>
              <a:off x="1795463" y="1046163"/>
              <a:ext cx="227013" cy="125413"/>
            </a:xfrm>
            <a:custGeom>
              <a:avLst/>
              <a:gdLst>
                <a:gd name="T0" fmla="*/ 58 w 58"/>
                <a:gd name="T1" fmla="*/ 5 h 32"/>
                <a:gd name="T2" fmla="*/ 54 w 58"/>
                <a:gd name="T3" fmla="*/ 10 h 32"/>
                <a:gd name="T4" fmla="*/ 56 w 58"/>
                <a:gd name="T5" fmla="*/ 16 h 32"/>
                <a:gd name="T6" fmla="*/ 44 w 58"/>
                <a:gd name="T7" fmla="*/ 25 h 32"/>
                <a:gd name="T8" fmla="*/ 37 w 58"/>
                <a:gd name="T9" fmla="*/ 17 h 32"/>
                <a:gd name="T10" fmla="*/ 27 w 58"/>
                <a:gd name="T11" fmla="*/ 26 h 32"/>
                <a:gd name="T12" fmla="*/ 21 w 58"/>
                <a:gd name="T13" fmla="*/ 32 h 32"/>
                <a:gd name="T14" fmla="*/ 16 w 58"/>
                <a:gd name="T15" fmla="*/ 28 h 32"/>
                <a:gd name="T16" fmla="*/ 8 w 58"/>
                <a:gd name="T17" fmla="*/ 28 h 32"/>
                <a:gd name="T18" fmla="*/ 3 w 58"/>
                <a:gd name="T19" fmla="*/ 30 h 32"/>
                <a:gd name="T20" fmla="*/ 0 w 58"/>
                <a:gd name="T21" fmla="*/ 26 h 32"/>
                <a:gd name="T22" fmla="*/ 7 w 58"/>
                <a:gd name="T23" fmla="*/ 21 h 32"/>
                <a:gd name="T24" fmla="*/ 20 w 58"/>
                <a:gd name="T25" fmla="*/ 15 h 32"/>
                <a:gd name="T26" fmla="*/ 35 w 58"/>
                <a:gd name="T27" fmla="*/ 4 h 32"/>
                <a:gd name="T28" fmla="*/ 40 w 58"/>
                <a:gd name="T29" fmla="*/ 5 h 32"/>
                <a:gd name="T30" fmla="*/ 58 w 58"/>
                <a:gd name="T3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32">
                  <a:moveTo>
                    <a:pt x="58" y="5"/>
                  </a:moveTo>
                  <a:cubicBezTo>
                    <a:pt x="58" y="7"/>
                    <a:pt x="56" y="9"/>
                    <a:pt x="54" y="10"/>
                  </a:cubicBezTo>
                  <a:cubicBezTo>
                    <a:pt x="54" y="13"/>
                    <a:pt x="56" y="13"/>
                    <a:pt x="56" y="1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9" y="25"/>
                    <a:pt x="39" y="18"/>
                    <a:pt x="37" y="17"/>
                  </a:cubicBezTo>
                  <a:cubicBezTo>
                    <a:pt x="36" y="22"/>
                    <a:pt x="32" y="26"/>
                    <a:pt x="27" y="26"/>
                  </a:cubicBezTo>
                  <a:cubicBezTo>
                    <a:pt x="26" y="29"/>
                    <a:pt x="24" y="32"/>
                    <a:pt x="21" y="32"/>
                  </a:cubicBezTo>
                  <a:cubicBezTo>
                    <a:pt x="19" y="32"/>
                    <a:pt x="17" y="29"/>
                    <a:pt x="16" y="28"/>
                  </a:cubicBezTo>
                  <a:cubicBezTo>
                    <a:pt x="13" y="30"/>
                    <a:pt x="11" y="28"/>
                    <a:pt x="8" y="28"/>
                  </a:cubicBezTo>
                  <a:cubicBezTo>
                    <a:pt x="6" y="28"/>
                    <a:pt x="5" y="30"/>
                    <a:pt x="3" y="30"/>
                  </a:cubicBezTo>
                  <a:cubicBezTo>
                    <a:pt x="3" y="28"/>
                    <a:pt x="0" y="27"/>
                    <a:pt x="0" y="26"/>
                  </a:cubicBezTo>
                  <a:cubicBezTo>
                    <a:pt x="0" y="25"/>
                    <a:pt x="5" y="21"/>
                    <a:pt x="7" y="21"/>
                  </a:cubicBezTo>
                  <a:cubicBezTo>
                    <a:pt x="11" y="18"/>
                    <a:pt x="16" y="18"/>
                    <a:pt x="20" y="15"/>
                  </a:cubicBezTo>
                  <a:cubicBezTo>
                    <a:pt x="26" y="12"/>
                    <a:pt x="27" y="4"/>
                    <a:pt x="35" y="4"/>
                  </a:cubicBezTo>
                  <a:cubicBezTo>
                    <a:pt x="38" y="4"/>
                    <a:pt x="38" y="5"/>
                    <a:pt x="40" y="5"/>
                  </a:cubicBezTo>
                  <a:cubicBezTo>
                    <a:pt x="40" y="5"/>
                    <a:pt x="58" y="0"/>
                    <a:pt x="58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8" name="Freeform 205"/>
            <p:cNvSpPr>
              <a:spLocks/>
            </p:cNvSpPr>
            <p:nvPr/>
          </p:nvSpPr>
          <p:spPr bwMode="auto">
            <a:xfrm>
              <a:off x="2097088" y="968376"/>
              <a:ext cx="128588" cy="39688"/>
            </a:xfrm>
            <a:custGeom>
              <a:avLst/>
              <a:gdLst>
                <a:gd name="T0" fmla="*/ 13 w 33"/>
                <a:gd name="T1" fmla="*/ 10 h 10"/>
                <a:gd name="T2" fmla="*/ 6 w 33"/>
                <a:gd name="T3" fmla="*/ 8 h 10"/>
                <a:gd name="T4" fmla="*/ 0 w 33"/>
                <a:gd name="T5" fmla="*/ 10 h 10"/>
                <a:gd name="T6" fmla="*/ 21 w 33"/>
                <a:gd name="T7" fmla="*/ 0 h 10"/>
                <a:gd name="T8" fmla="*/ 33 w 33"/>
                <a:gd name="T9" fmla="*/ 7 h 10"/>
                <a:gd name="T10" fmla="*/ 25 w 33"/>
                <a:gd name="T11" fmla="*/ 10 h 10"/>
                <a:gd name="T12" fmla="*/ 13 w 3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13" y="10"/>
                  </a:moveTo>
                  <a:cubicBezTo>
                    <a:pt x="9" y="10"/>
                    <a:pt x="9" y="8"/>
                    <a:pt x="6" y="8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6"/>
                    <a:pt x="17" y="0"/>
                    <a:pt x="21" y="0"/>
                  </a:cubicBezTo>
                  <a:cubicBezTo>
                    <a:pt x="27" y="0"/>
                    <a:pt x="32" y="3"/>
                    <a:pt x="33" y="7"/>
                  </a:cubicBezTo>
                  <a:cubicBezTo>
                    <a:pt x="31" y="8"/>
                    <a:pt x="29" y="10"/>
                    <a:pt x="25" y="10"/>
                  </a:cubicBezTo>
                  <a:cubicBezTo>
                    <a:pt x="17" y="10"/>
                    <a:pt x="19" y="10"/>
                    <a:pt x="1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9" name="Freeform 206"/>
            <p:cNvSpPr>
              <a:spLocks/>
            </p:cNvSpPr>
            <p:nvPr/>
          </p:nvSpPr>
          <p:spPr bwMode="auto">
            <a:xfrm>
              <a:off x="2100263" y="1011238"/>
              <a:ext cx="109538" cy="58738"/>
            </a:xfrm>
            <a:custGeom>
              <a:avLst/>
              <a:gdLst>
                <a:gd name="T0" fmla="*/ 24 w 28"/>
                <a:gd name="T1" fmla="*/ 7 h 15"/>
                <a:gd name="T2" fmla="*/ 9 w 28"/>
                <a:gd name="T3" fmla="*/ 15 h 15"/>
                <a:gd name="T4" fmla="*/ 0 w 28"/>
                <a:gd name="T5" fmla="*/ 8 h 15"/>
                <a:gd name="T6" fmla="*/ 23 w 28"/>
                <a:gd name="T7" fmla="*/ 0 h 15"/>
                <a:gd name="T8" fmla="*/ 28 w 28"/>
                <a:gd name="T9" fmla="*/ 3 h 15"/>
                <a:gd name="T10" fmla="*/ 16 w 28"/>
                <a:gd name="T11" fmla="*/ 7 h 15"/>
                <a:gd name="T12" fmla="*/ 24 w 28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4" y="7"/>
                  </a:moveTo>
                  <a:cubicBezTo>
                    <a:pt x="25" y="13"/>
                    <a:pt x="15" y="15"/>
                    <a:pt x="9" y="15"/>
                  </a:cubicBezTo>
                  <a:cubicBezTo>
                    <a:pt x="5" y="15"/>
                    <a:pt x="0" y="10"/>
                    <a:pt x="0" y="8"/>
                  </a:cubicBezTo>
                  <a:cubicBezTo>
                    <a:pt x="0" y="1"/>
                    <a:pt x="17" y="0"/>
                    <a:pt x="23" y="0"/>
                  </a:cubicBezTo>
                  <a:cubicBezTo>
                    <a:pt x="27" y="0"/>
                    <a:pt x="28" y="2"/>
                    <a:pt x="28" y="3"/>
                  </a:cubicBezTo>
                  <a:cubicBezTo>
                    <a:pt x="25" y="6"/>
                    <a:pt x="20" y="7"/>
                    <a:pt x="16" y="7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0" name="Freeform 207"/>
            <p:cNvSpPr>
              <a:spLocks/>
            </p:cNvSpPr>
            <p:nvPr/>
          </p:nvSpPr>
          <p:spPr bwMode="auto">
            <a:xfrm>
              <a:off x="2046288" y="1003301"/>
              <a:ext cx="38100" cy="47625"/>
            </a:xfrm>
            <a:custGeom>
              <a:avLst/>
              <a:gdLst>
                <a:gd name="T0" fmla="*/ 10 w 10"/>
                <a:gd name="T1" fmla="*/ 8 h 12"/>
                <a:gd name="T2" fmla="*/ 6 w 10"/>
                <a:gd name="T3" fmla="*/ 12 h 12"/>
                <a:gd name="T4" fmla="*/ 0 w 10"/>
                <a:gd name="T5" fmla="*/ 7 h 12"/>
                <a:gd name="T6" fmla="*/ 10 w 10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9" y="10"/>
                    <a:pt x="8" y="12"/>
                    <a:pt x="6" y="12"/>
                  </a:cubicBezTo>
                  <a:cubicBezTo>
                    <a:pt x="3" y="12"/>
                    <a:pt x="0" y="9"/>
                    <a:pt x="0" y="7"/>
                  </a:cubicBezTo>
                  <a:cubicBezTo>
                    <a:pt x="0" y="0"/>
                    <a:pt x="8" y="7"/>
                    <a:pt x="1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1" name="Freeform 208"/>
            <p:cNvSpPr>
              <a:spLocks/>
            </p:cNvSpPr>
            <p:nvPr/>
          </p:nvSpPr>
          <p:spPr bwMode="auto">
            <a:xfrm>
              <a:off x="2460625" y="1296988"/>
              <a:ext cx="192088" cy="157163"/>
            </a:xfrm>
            <a:custGeom>
              <a:avLst/>
              <a:gdLst>
                <a:gd name="T0" fmla="*/ 43 w 49"/>
                <a:gd name="T1" fmla="*/ 15 h 40"/>
                <a:gd name="T2" fmla="*/ 42 w 49"/>
                <a:gd name="T3" fmla="*/ 19 h 40"/>
                <a:gd name="T4" fmla="*/ 49 w 49"/>
                <a:gd name="T5" fmla="*/ 21 h 40"/>
                <a:gd name="T6" fmla="*/ 38 w 49"/>
                <a:gd name="T7" fmla="*/ 36 h 40"/>
                <a:gd name="T8" fmla="*/ 32 w 49"/>
                <a:gd name="T9" fmla="*/ 40 h 40"/>
                <a:gd name="T10" fmla="*/ 25 w 49"/>
                <a:gd name="T11" fmla="*/ 35 h 40"/>
                <a:gd name="T12" fmla="*/ 0 w 49"/>
                <a:gd name="T13" fmla="*/ 20 h 40"/>
                <a:gd name="T14" fmla="*/ 0 w 49"/>
                <a:gd name="T15" fmla="*/ 15 h 40"/>
                <a:gd name="T16" fmla="*/ 13 w 49"/>
                <a:gd name="T17" fmla="*/ 18 h 40"/>
                <a:gd name="T18" fmla="*/ 17 w 49"/>
                <a:gd name="T19" fmla="*/ 18 h 40"/>
                <a:gd name="T20" fmla="*/ 17 w 49"/>
                <a:gd name="T21" fmla="*/ 11 h 40"/>
                <a:gd name="T22" fmla="*/ 8 w 49"/>
                <a:gd name="T23" fmla="*/ 7 h 40"/>
                <a:gd name="T24" fmla="*/ 10 w 49"/>
                <a:gd name="T25" fmla="*/ 5 h 40"/>
                <a:gd name="T26" fmla="*/ 27 w 49"/>
                <a:gd name="T27" fmla="*/ 1 h 40"/>
                <a:gd name="T28" fmla="*/ 39 w 49"/>
                <a:gd name="T29" fmla="*/ 1 h 40"/>
                <a:gd name="T30" fmla="*/ 42 w 49"/>
                <a:gd name="T31" fmla="*/ 4 h 40"/>
                <a:gd name="T32" fmla="*/ 33 w 49"/>
                <a:gd name="T33" fmla="*/ 15 h 40"/>
                <a:gd name="T34" fmla="*/ 43 w 49"/>
                <a:gd name="T3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0">
                  <a:moveTo>
                    <a:pt x="43" y="15"/>
                  </a:moveTo>
                  <a:cubicBezTo>
                    <a:pt x="43" y="19"/>
                    <a:pt x="42" y="16"/>
                    <a:pt x="42" y="19"/>
                  </a:cubicBezTo>
                  <a:cubicBezTo>
                    <a:pt x="44" y="19"/>
                    <a:pt x="47" y="20"/>
                    <a:pt x="49" y="21"/>
                  </a:cubicBezTo>
                  <a:cubicBezTo>
                    <a:pt x="48" y="36"/>
                    <a:pt x="47" y="32"/>
                    <a:pt x="38" y="36"/>
                  </a:cubicBezTo>
                  <a:cubicBezTo>
                    <a:pt x="35" y="36"/>
                    <a:pt x="34" y="40"/>
                    <a:pt x="32" y="40"/>
                  </a:cubicBezTo>
                  <a:cubicBezTo>
                    <a:pt x="28" y="40"/>
                    <a:pt x="27" y="37"/>
                    <a:pt x="25" y="35"/>
                  </a:cubicBezTo>
                  <a:cubicBezTo>
                    <a:pt x="17" y="27"/>
                    <a:pt x="9" y="28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8"/>
                    <a:pt x="13" y="18"/>
                  </a:cubicBezTo>
                  <a:cubicBezTo>
                    <a:pt x="16" y="18"/>
                    <a:pt x="15" y="18"/>
                    <a:pt x="17" y="1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0"/>
                    <a:pt x="8" y="11"/>
                    <a:pt x="8" y="7"/>
                  </a:cubicBezTo>
                  <a:cubicBezTo>
                    <a:pt x="8" y="6"/>
                    <a:pt x="10" y="5"/>
                    <a:pt x="10" y="5"/>
                  </a:cubicBezTo>
                  <a:cubicBezTo>
                    <a:pt x="15" y="0"/>
                    <a:pt x="21" y="1"/>
                    <a:pt x="27" y="1"/>
                  </a:cubicBezTo>
                  <a:cubicBezTo>
                    <a:pt x="33" y="1"/>
                    <a:pt x="39" y="1"/>
                    <a:pt x="39" y="1"/>
                  </a:cubicBezTo>
                  <a:cubicBezTo>
                    <a:pt x="40" y="1"/>
                    <a:pt x="42" y="3"/>
                    <a:pt x="42" y="4"/>
                  </a:cubicBezTo>
                  <a:cubicBezTo>
                    <a:pt x="42" y="10"/>
                    <a:pt x="35" y="12"/>
                    <a:pt x="33" y="15"/>
                  </a:cubicBezTo>
                  <a:cubicBezTo>
                    <a:pt x="35" y="14"/>
                    <a:pt x="43" y="12"/>
                    <a:pt x="43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2" name="Freeform 209"/>
            <p:cNvSpPr>
              <a:spLocks/>
            </p:cNvSpPr>
            <p:nvPr/>
          </p:nvSpPr>
          <p:spPr bwMode="auto">
            <a:xfrm>
              <a:off x="2389188" y="1112838"/>
              <a:ext cx="215900" cy="114300"/>
            </a:xfrm>
            <a:custGeom>
              <a:avLst/>
              <a:gdLst>
                <a:gd name="T0" fmla="*/ 3 w 55"/>
                <a:gd name="T1" fmla="*/ 6 h 29"/>
                <a:gd name="T2" fmla="*/ 0 w 55"/>
                <a:gd name="T3" fmla="*/ 1 h 29"/>
                <a:gd name="T4" fmla="*/ 4 w 55"/>
                <a:gd name="T5" fmla="*/ 1 h 29"/>
                <a:gd name="T6" fmla="*/ 25 w 55"/>
                <a:gd name="T7" fmla="*/ 13 h 29"/>
                <a:gd name="T8" fmla="*/ 20 w 55"/>
                <a:gd name="T9" fmla="*/ 8 h 29"/>
                <a:gd name="T10" fmla="*/ 20 w 55"/>
                <a:gd name="T11" fmla="*/ 4 h 29"/>
                <a:gd name="T12" fmla="*/ 35 w 55"/>
                <a:gd name="T13" fmla="*/ 11 h 29"/>
                <a:gd name="T14" fmla="*/ 35 w 55"/>
                <a:gd name="T15" fmla="*/ 4 h 29"/>
                <a:gd name="T16" fmla="*/ 25 w 55"/>
                <a:gd name="T17" fmla="*/ 0 h 29"/>
                <a:gd name="T18" fmla="*/ 31 w 55"/>
                <a:gd name="T19" fmla="*/ 0 h 29"/>
                <a:gd name="T20" fmla="*/ 43 w 55"/>
                <a:gd name="T21" fmla="*/ 3 h 29"/>
                <a:gd name="T22" fmla="*/ 49 w 55"/>
                <a:gd name="T23" fmla="*/ 1 h 29"/>
                <a:gd name="T24" fmla="*/ 55 w 55"/>
                <a:gd name="T25" fmla="*/ 8 h 29"/>
                <a:gd name="T26" fmla="*/ 53 w 55"/>
                <a:gd name="T27" fmla="*/ 26 h 29"/>
                <a:gd name="T28" fmla="*/ 41 w 55"/>
                <a:gd name="T29" fmla="*/ 27 h 29"/>
                <a:gd name="T30" fmla="*/ 32 w 55"/>
                <a:gd name="T31" fmla="*/ 26 h 29"/>
                <a:gd name="T32" fmla="*/ 34 w 55"/>
                <a:gd name="T33" fmla="*/ 23 h 29"/>
                <a:gd name="T34" fmla="*/ 34 w 55"/>
                <a:gd name="T35" fmla="*/ 20 h 29"/>
                <a:gd name="T36" fmla="*/ 41 w 55"/>
                <a:gd name="T37" fmla="*/ 16 h 29"/>
                <a:gd name="T38" fmla="*/ 38 w 55"/>
                <a:gd name="T39" fmla="*/ 15 h 29"/>
                <a:gd name="T40" fmla="*/ 17 w 55"/>
                <a:gd name="T41" fmla="*/ 18 h 29"/>
                <a:gd name="T42" fmla="*/ 13 w 55"/>
                <a:gd name="T43" fmla="*/ 15 h 29"/>
                <a:gd name="T44" fmla="*/ 9 w 55"/>
                <a:gd name="T45" fmla="*/ 15 h 29"/>
                <a:gd name="T46" fmla="*/ 8 w 55"/>
                <a:gd name="T47" fmla="*/ 12 h 29"/>
                <a:gd name="T48" fmla="*/ 1 w 55"/>
                <a:gd name="T49" fmla="*/ 9 h 29"/>
                <a:gd name="T50" fmla="*/ 1 w 55"/>
                <a:gd name="T51" fmla="*/ 4 h 29"/>
                <a:gd name="T52" fmla="*/ 3 w 55"/>
                <a:gd name="T5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3" y="6"/>
                  </a:moveTo>
                  <a:cubicBezTo>
                    <a:pt x="2" y="5"/>
                    <a:pt x="0" y="4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12" y="1"/>
                    <a:pt x="16" y="15"/>
                    <a:pt x="25" y="13"/>
                  </a:cubicBezTo>
                  <a:cubicBezTo>
                    <a:pt x="23" y="11"/>
                    <a:pt x="21" y="9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8" y="11"/>
                    <a:pt x="35" y="1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4"/>
                    <a:pt x="27" y="4"/>
                    <a:pt x="25" y="0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3"/>
                    <a:pt x="43" y="3"/>
                  </a:cubicBezTo>
                  <a:cubicBezTo>
                    <a:pt x="46" y="3"/>
                    <a:pt x="47" y="1"/>
                    <a:pt x="49" y="1"/>
                  </a:cubicBezTo>
                  <a:cubicBezTo>
                    <a:pt x="54" y="1"/>
                    <a:pt x="55" y="4"/>
                    <a:pt x="55" y="8"/>
                  </a:cubicBezTo>
                  <a:cubicBezTo>
                    <a:pt x="55" y="15"/>
                    <a:pt x="52" y="18"/>
                    <a:pt x="53" y="26"/>
                  </a:cubicBezTo>
                  <a:cubicBezTo>
                    <a:pt x="48" y="27"/>
                    <a:pt x="42" y="27"/>
                    <a:pt x="41" y="27"/>
                  </a:cubicBezTo>
                  <a:cubicBezTo>
                    <a:pt x="39" y="27"/>
                    <a:pt x="32" y="29"/>
                    <a:pt x="32" y="26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4" y="18"/>
                    <a:pt x="39" y="18"/>
                    <a:pt x="41" y="16"/>
                  </a:cubicBezTo>
                  <a:cubicBezTo>
                    <a:pt x="40" y="15"/>
                    <a:pt x="39" y="15"/>
                    <a:pt x="38" y="15"/>
                  </a:cubicBezTo>
                  <a:cubicBezTo>
                    <a:pt x="33" y="15"/>
                    <a:pt x="23" y="18"/>
                    <a:pt x="17" y="18"/>
                  </a:cubicBezTo>
                  <a:cubicBezTo>
                    <a:pt x="15" y="18"/>
                    <a:pt x="13" y="16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3"/>
                    <a:pt x="3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3" name="Freeform 210"/>
            <p:cNvSpPr>
              <a:spLocks/>
            </p:cNvSpPr>
            <p:nvPr/>
          </p:nvSpPr>
          <p:spPr bwMode="auto">
            <a:xfrm>
              <a:off x="2554288" y="1539876"/>
              <a:ext cx="125413" cy="74613"/>
            </a:xfrm>
            <a:custGeom>
              <a:avLst/>
              <a:gdLst>
                <a:gd name="T0" fmla="*/ 25 w 32"/>
                <a:gd name="T1" fmla="*/ 19 h 19"/>
                <a:gd name="T2" fmla="*/ 0 w 32"/>
                <a:gd name="T3" fmla="*/ 11 h 19"/>
                <a:gd name="T4" fmla="*/ 6 w 32"/>
                <a:gd name="T5" fmla="*/ 9 h 19"/>
                <a:gd name="T6" fmla="*/ 14 w 32"/>
                <a:gd name="T7" fmla="*/ 0 h 19"/>
                <a:gd name="T8" fmla="*/ 32 w 32"/>
                <a:gd name="T9" fmla="*/ 15 h 19"/>
                <a:gd name="T10" fmla="*/ 25 w 32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9">
                  <a:moveTo>
                    <a:pt x="25" y="19"/>
                  </a:moveTo>
                  <a:cubicBezTo>
                    <a:pt x="21" y="19"/>
                    <a:pt x="0" y="12"/>
                    <a:pt x="0" y="11"/>
                  </a:cubicBezTo>
                  <a:cubicBezTo>
                    <a:pt x="0" y="9"/>
                    <a:pt x="5" y="10"/>
                    <a:pt x="6" y="9"/>
                  </a:cubicBezTo>
                  <a:cubicBezTo>
                    <a:pt x="10" y="8"/>
                    <a:pt x="9" y="0"/>
                    <a:pt x="14" y="0"/>
                  </a:cubicBezTo>
                  <a:cubicBezTo>
                    <a:pt x="19" y="0"/>
                    <a:pt x="30" y="11"/>
                    <a:pt x="32" y="15"/>
                  </a:cubicBezTo>
                  <a:cubicBezTo>
                    <a:pt x="29" y="17"/>
                    <a:pt x="28" y="19"/>
                    <a:pt x="25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4" name="Freeform 211"/>
            <p:cNvSpPr>
              <a:spLocks/>
            </p:cNvSpPr>
            <p:nvPr/>
          </p:nvSpPr>
          <p:spPr bwMode="auto">
            <a:xfrm>
              <a:off x="2674938" y="1277938"/>
              <a:ext cx="165100" cy="133350"/>
            </a:xfrm>
            <a:custGeom>
              <a:avLst/>
              <a:gdLst>
                <a:gd name="T0" fmla="*/ 42 w 42"/>
                <a:gd name="T1" fmla="*/ 7 h 34"/>
                <a:gd name="T2" fmla="*/ 37 w 42"/>
                <a:gd name="T3" fmla="*/ 11 h 34"/>
                <a:gd name="T4" fmla="*/ 21 w 42"/>
                <a:gd name="T5" fmla="*/ 23 h 34"/>
                <a:gd name="T6" fmla="*/ 13 w 42"/>
                <a:gd name="T7" fmla="*/ 25 h 34"/>
                <a:gd name="T8" fmla="*/ 16 w 42"/>
                <a:gd name="T9" fmla="*/ 25 h 34"/>
                <a:gd name="T10" fmla="*/ 10 w 42"/>
                <a:gd name="T11" fmla="*/ 34 h 34"/>
                <a:gd name="T12" fmla="*/ 4 w 42"/>
                <a:gd name="T13" fmla="*/ 34 h 34"/>
                <a:gd name="T14" fmla="*/ 4 w 42"/>
                <a:gd name="T15" fmla="*/ 26 h 34"/>
                <a:gd name="T16" fmla="*/ 0 w 42"/>
                <a:gd name="T17" fmla="*/ 12 h 34"/>
                <a:gd name="T18" fmla="*/ 0 w 42"/>
                <a:gd name="T19" fmla="*/ 7 h 34"/>
                <a:gd name="T20" fmla="*/ 6 w 42"/>
                <a:gd name="T21" fmla="*/ 7 h 34"/>
                <a:gd name="T22" fmla="*/ 6 w 42"/>
                <a:gd name="T23" fmla="*/ 4 h 34"/>
                <a:gd name="T24" fmla="*/ 14 w 42"/>
                <a:gd name="T25" fmla="*/ 0 h 34"/>
                <a:gd name="T26" fmla="*/ 42 w 42"/>
                <a:gd name="T27" fmla="*/ 3 h 34"/>
                <a:gd name="T28" fmla="*/ 42 w 42"/>
                <a:gd name="T2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42" y="7"/>
                  </a:moveTo>
                  <a:cubicBezTo>
                    <a:pt x="42" y="8"/>
                    <a:pt x="37" y="11"/>
                    <a:pt x="37" y="11"/>
                  </a:cubicBezTo>
                  <a:cubicBezTo>
                    <a:pt x="33" y="16"/>
                    <a:pt x="29" y="23"/>
                    <a:pt x="21" y="23"/>
                  </a:cubicBezTo>
                  <a:cubicBezTo>
                    <a:pt x="14" y="23"/>
                    <a:pt x="14" y="19"/>
                    <a:pt x="13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30"/>
                    <a:pt x="13" y="31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1"/>
                    <a:pt x="4" y="27"/>
                    <a:pt x="4" y="26"/>
                  </a:cubicBezTo>
                  <a:cubicBezTo>
                    <a:pt x="0" y="21"/>
                    <a:pt x="2" y="18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5" y="7"/>
                    <a:pt x="6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4"/>
                    <a:pt x="8" y="0"/>
                    <a:pt x="14" y="0"/>
                  </a:cubicBezTo>
                  <a:cubicBezTo>
                    <a:pt x="24" y="0"/>
                    <a:pt x="32" y="3"/>
                    <a:pt x="42" y="3"/>
                  </a:cubicBezTo>
                  <a:cubicBezTo>
                    <a:pt x="42" y="5"/>
                    <a:pt x="42" y="6"/>
                    <a:pt x="4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5" name="Freeform 212"/>
            <p:cNvSpPr>
              <a:spLocks/>
            </p:cNvSpPr>
            <p:nvPr/>
          </p:nvSpPr>
          <p:spPr bwMode="auto">
            <a:xfrm>
              <a:off x="2338388" y="1038226"/>
              <a:ext cx="55563" cy="44450"/>
            </a:xfrm>
            <a:custGeom>
              <a:avLst/>
              <a:gdLst>
                <a:gd name="T0" fmla="*/ 14 w 14"/>
                <a:gd name="T1" fmla="*/ 8 h 11"/>
                <a:gd name="T2" fmla="*/ 10 w 14"/>
                <a:gd name="T3" fmla="*/ 11 h 11"/>
                <a:gd name="T4" fmla="*/ 0 w 14"/>
                <a:gd name="T5" fmla="*/ 0 h 11"/>
                <a:gd name="T6" fmla="*/ 14 w 14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8"/>
                  </a:move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0" y="3"/>
                    <a:pt x="0" y="0"/>
                  </a:cubicBezTo>
                  <a:cubicBezTo>
                    <a:pt x="7" y="0"/>
                    <a:pt x="8" y="6"/>
                    <a:pt x="14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6" name="Freeform 213"/>
            <p:cNvSpPr>
              <a:spLocks/>
            </p:cNvSpPr>
            <p:nvPr/>
          </p:nvSpPr>
          <p:spPr bwMode="auto">
            <a:xfrm>
              <a:off x="2370138" y="1187451"/>
              <a:ext cx="39688" cy="31750"/>
            </a:xfrm>
            <a:custGeom>
              <a:avLst/>
              <a:gdLst>
                <a:gd name="T0" fmla="*/ 8 w 10"/>
                <a:gd name="T1" fmla="*/ 0 h 8"/>
                <a:gd name="T2" fmla="*/ 10 w 10"/>
                <a:gd name="T3" fmla="*/ 5 h 8"/>
                <a:gd name="T4" fmla="*/ 6 w 10"/>
                <a:gd name="T5" fmla="*/ 8 h 8"/>
                <a:gd name="T6" fmla="*/ 0 w 10"/>
                <a:gd name="T7" fmla="*/ 8 h 8"/>
                <a:gd name="T8" fmla="*/ 8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9" y="2"/>
                    <a:pt x="10" y="3"/>
                    <a:pt x="10" y="5"/>
                  </a:cubicBezTo>
                  <a:cubicBezTo>
                    <a:pt x="10" y="8"/>
                    <a:pt x="8" y="8"/>
                    <a:pt x="6" y="8"/>
                  </a:cubicBezTo>
                  <a:cubicBezTo>
                    <a:pt x="3" y="8"/>
                    <a:pt x="3" y="8"/>
                    <a:pt x="0" y="8"/>
                  </a:cubicBezTo>
                  <a:cubicBezTo>
                    <a:pt x="1" y="3"/>
                    <a:pt x="4" y="2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7" name="Freeform 214"/>
            <p:cNvSpPr>
              <a:spLocks/>
            </p:cNvSpPr>
            <p:nvPr/>
          </p:nvSpPr>
          <p:spPr bwMode="auto">
            <a:xfrm>
              <a:off x="2351088" y="925513"/>
              <a:ext cx="206375" cy="109538"/>
            </a:xfrm>
            <a:custGeom>
              <a:avLst/>
              <a:gdLst>
                <a:gd name="T0" fmla="*/ 35 w 53"/>
                <a:gd name="T1" fmla="*/ 21 h 28"/>
                <a:gd name="T2" fmla="*/ 22 w 53"/>
                <a:gd name="T3" fmla="*/ 20 h 28"/>
                <a:gd name="T4" fmla="*/ 12 w 53"/>
                <a:gd name="T5" fmla="*/ 19 h 28"/>
                <a:gd name="T6" fmla="*/ 5 w 53"/>
                <a:gd name="T7" fmla="*/ 16 h 28"/>
                <a:gd name="T8" fmla="*/ 13 w 53"/>
                <a:gd name="T9" fmla="*/ 13 h 28"/>
                <a:gd name="T10" fmla="*/ 13 w 53"/>
                <a:gd name="T11" fmla="*/ 9 h 28"/>
                <a:gd name="T12" fmla="*/ 3 w 53"/>
                <a:gd name="T13" fmla="*/ 9 h 28"/>
                <a:gd name="T14" fmla="*/ 5 w 53"/>
                <a:gd name="T15" fmla="*/ 7 h 28"/>
                <a:gd name="T16" fmla="*/ 0 w 53"/>
                <a:gd name="T17" fmla="*/ 2 h 28"/>
                <a:gd name="T18" fmla="*/ 10 w 53"/>
                <a:gd name="T19" fmla="*/ 0 h 28"/>
                <a:gd name="T20" fmla="*/ 20 w 53"/>
                <a:gd name="T21" fmla="*/ 5 h 28"/>
                <a:gd name="T22" fmla="*/ 26 w 53"/>
                <a:gd name="T23" fmla="*/ 3 h 28"/>
                <a:gd name="T24" fmla="*/ 35 w 53"/>
                <a:gd name="T25" fmla="*/ 9 h 28"/>
                <a:gd name="T26" fmla="*/ 39 w 53"/>
                <a:gd name="T27" fmla="*/ 7 h 28"/>
                <a:gd name="T28" fmla="*/ 48 w 53"/>
                <a:gd name="T29" fmla="*/ 14 h 28"/>
                <a:gd name="T30" fmla="*/ 45 w 53"/>
                <a:gd name="T31" fmla="*/ 17 h 28"/>
                <a:gd name="T32" fmla="*/ 53 w 53"/>
                <a:gd name="T33" fmla="*/ 24 h 28"/>
                <a:gd name="T34" fmla="*/ 48 w 53"/>
                <a:gd name="T35" fmla="*/ 28 h 28"/>
                <a:gd name="T36" fmla="*/ 35 w 5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8">
                  <a:moveTo>
                    <a:pt x="35" y="21"/>
                  </a:moveTo>
                  <a:cubicBezTo>
                    <a:pt x="30" y="21"/>
                    <a:pt x="27" y="19"/>
                    <a:pt x="22" y="20"/>
                  </a:cubicBezTo>
                  <a:cubicBezTo>
                    <a:pt x="20" y="17"/>
                    <a:pt x="17" y="19"/>
                    <a:pt x="12" y="19"/>
                  </a:cubicBezTo>
                  <a:cubicBezTo>
                    <a:pt x="8" y="19"/>
                    <a:pt x="7" y="19"/>
                    <a:pt x="5" y="16"/>
                  </a:cubicBezTo>
                  <a:cubicBezTo>
                    <a:pt x="7" y="14"/>
                    <a:pt x="10" y="14"/>
                    <a:pt x="13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7" y="9"/>
                    <a:pt x="6" y="11"/>
                    <a:pt x="3" y="9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1" y="7"/>
                    <a:pt x="0" y="6"/>
                    <a:pt x="0" y="2"/>
                  </a:cubicBezTo>
                  <a:cubicBezTo>
                    <a:pt x="4" y="2"/>
                    <a:pt x="6" y="0"/>
                    <a:pt x="10" y="0"/>
                  </a:cubicBezTo>
                  <a:cubicBezTo>
                    <a:pt x="16" y="0"/>
                    <a:pt x="17" y="5"/>
                    <a:pt x="20" y="5"/>
                  </a:cubicBezTo>
                  <a:cubicBezTo>
                    <a:pt x="23" y="5"/>
                    <a:pt x="24" y="3"/>
                    <a:pt x="26" y="3"/>
                  </a:cubicBezTo>
                  <a:cubicBezTo>
                    <a:pt x="32" y="3"/>
                    <a:pt x="32" y="9"/>
                    <a:pt x="35" y="9"/>
                  </a:cubicBezTo>
                  <a:cubicBezTo>
                    <a:pt x="37" y="9"/>
                    <a:pt x="37" y="7"/>
                    <a:pt x="39" y="7"/>
                  </a:cubicBezTo>
                  <a:cubicBezTo>
                    <a:pt x="43" y="7"/>
                    <a:pt x="46" y="12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8" y="19"/>
                    <a:pt x="53" y="21"/>
                    <a:pt x="53" y="24"/>
                  </a:cubicBezTo>
                  <a:cubicBezTo>
                    <a:pt x="53" y="27"/>
                    <a:pt x="51" y="28"/>
                    <a:pt x="48" y="28"/>
                  </a:cubicBezTo>
                  <a:cubicBezTo>
                    <a:pt x="41" y="28"/>
                    <a:pt x="42" y="21"/>
                    <a:pt x="35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8" name="Freeform 215"/>
            <p:cNvSpPr>
              <a:spLocks/>
            </p:cNvSpPr>
            <p:nvPr/>
          </p:nvSpPr>
          <p:spPr bwMode="auto">
            <a:xfrm>
              <a:off x="2433638" y="1019176"/>
              <a:ext cx="58738" cy="19050"/>
            </a:xfrm>
            <a:custGeom>
              <a:avLst/>
              <a:gdLst>
                <a:gd name="T0" fmla="*/ 5 w 15"/>
                <a:gd name="T1" fmla="*/ 5 h 5"/>
                <a:gd name="T2" fmla="*/ 8 w 15"/>
                <a:gd name="T3" fmla="*/ 0 h 5"/>
                <a:gd name="T4" fmla="*/ 15 w 15"/>
                <a:gd name="T5" fmla="*/ 3 h 5"/>
                <a:gd name="T6" fmla="*/ 5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5" y="5"/>
                  </a:moveTo>
                  <a:cubicBezTo>
                    <a:pt x="0" y="5"/>
                    <a:pt x="7" y="0"/>
                    <a:pt x="8" y="0"/>
                  </a:cubicBezTo>
                  <a:cubicBezTo>
                    <a:pt x="11" y="0"/>
                    <a:pt x="12" y="2"/>
                    <a:pt x="15" y="3"/>
                  </a:cubicBezTo>
                  <a:cubicBezTo>
                    <a:pt x="13" y="5"/>
                    <a:pt x="10" y="5"/>
                    <a:pt x="5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9" name="Freeform 216"/>
            <p:cNvSpPr>
              <a:spLocks/>
            </p:cNvSpPr>
            <p:nvPr/>
          </p:nvSpPr>
          <p:spPr bwMode="auto">
            <a:xfrm>
              <a:off x="2640013" y="1085851"/>
              <a:ext cx="547688" cy="173038"/>
            </a:xfrm>
            <a:custGeom>
              <a:avLst/>
              <a:gdLst>
                <a:gd name="T0" fmla="*/ 139 w 140"/>
                <a:gd name="T1" fmla="*/ 29 h 44"/>
                <a:gd name="T2" fmla="*/ 136 w 140"/>
                <a:gd name="T3" fmla="*/ 33 h 44"/>
                <a:gd name="T4" fmla="*/ 140 w 140"/>
                <a:gd name="T5" fmla="*/ 34 h 44"/>
                <a:gd name="T6" fmla="*/ 116 w 140"/>
                <a:gd name="T7" fmla="*/ 44 h 44"/>
                <a:gd name="T8" fmla="*/ 111 w 140"/>
                <a:gd name="T9" fmla="*/ 39 h 44"/>
                <a:gd name="T10" fmla="*/ 103 w 140"/>
                <a:gd name="T11" fmla="*/ 43 h 44"/>
                <a:gd name="T12" fmla="*/ 81 w 140"/>
                <a:gd name="T13" fmla="*/ 43 h 44"/>
                <a:gd name="T14" fmla="*/ 66 w 140"/>
                <a:gd name="T15" fmla="*/ 39 h 44"/>
                <a:gd name="T16" fmla="*/ 63 w 140"/>
                <a:gd name="T17" fmla="*/ 39 h 44"/>
                <a:gd name="T18" fmla="*/ 55 w 140"/>
                <a:gd name="T19" fmla="*/ 44 h 44"/>
                <a:gd name="T20" fmla="*/ 34 w 140"/>
                <a:gd name="T21" fmla="*/ 31 h 44"/>
                <a:gd name="T22" fmla="*/ 37 w 140"/>
                <a:gd name="T23" fmla="*/ 26 h 44"/>
                <a:gd name="T24" fmla="*/ 26 w 140"/>
                <a:gd name="T25" fmla="*/ 11 h 44"/>
                <a:gd name="T26" fmla="*/ 20 w 140"/>
                <a:gd name="T27" fmla="*/ 14 h 44"/>
                <a:gd name="T28" fmla="*/ 0 w 140"/>
                <a:gd name="T29" fmla="*/ 4 h 44"/>
                <a:gd name="T30" fmla="*/ 8 w 140"/>
                <a:gd name="T31" fmla="*/ 0 h 44"/>
                <a:gd name="T32" fmla="*/ 33 w 140"/>
                <a:gd name="T33" fmla="*/ 10 h 44"/>
                <a:gd name="T34" fmla="*/ 39 w 140"/>
                <a:gd name="T35" fmla="*/ 8 h 44"/>
                <a:gd name="T36" fmla="*/ 44 w 140"/>
                <a:gd name="T37" fmla="*/ 8 h 44"/>
                <a:gd name="T38" fmla="*/ 58 w 140"/>
                <a:gd name="T39" fmla="*/ 16 h 44"/>
                <a:gd name="T40" fmla="*/ 46 w 140"/>
                <a:gd name="T41" fmla="*/ 16 h 44"/>
                <a:gd name="T42" fmla="*/ 59 w 140"/>
                <a:gd name="T43" fmla="*/ 23 h 44"/>
                <a:gd name="T44" fmla="*/ 57 w 140"/>
                <a:gd name="T45" fmla="*/ 24 h 44"/>
                <a:gd name="T46" fmla="*/ 62 w 140"/>
                <a:gd name="T47" fmla="*/ 26 h 44"/>
                <a:gd name="T48" fmla="*/ 81 w 140"/>
                <a:gd name="T49" fmla="*/ 29 h 44"/>
                <a:gd name="T50" fmla="*/ 117 w 140"/>
                <a:gd name="T51" fmla="*/ 22 h 44"/>
                <a:gd name="T52" fmla="*/ 140 w 140"/>
                <a:gd name="T53" fmla="*/ 30 h 44"/>
                <a:gd name="T54" fmla="*/ 137 w 140"/>
                <a:gd name="T55" fmla="*/ 31 h 44"/>
                <a:gd name="T56" fmla="*/ 139 w 140"/>
                <a:gd name="T5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44">
                  <a:moveTo>
                    <a:pt x="139" y="29"/>
                  </a:moveTo>
                  <a:cubicBezTo>
                    <a:pt x="138" y="30"/>
                    <a:pt x="137" y="31"/>
                    <a:pt x="136" y="33"/>
                  </a:cubicBezTo>
                  <a:cubicBezTo>
                    <a:pt x="139" y="34"/>
                    <a:pt x="140" y="34"/>
                    <a:pt x="140" y="34"/>
                  </a:cubicBezTo>
                  <a:cubicBezTo>
                    <a:pt x="139" y="44"/>
                    <a:pt x="126" y="44"/>
                    <a:pt x="116" y="44"/>
                  </a:cubicBezTo>
                  <a:cubicBezTo>
                    <a:pt x="113" y="44"/>
                    <a:pt x="111" y="41"/>
                    <a:pt x="111" y="39"/>
                  </a:cubicBezTo>
                  <a:cubicBezTo>
                    <a:pt x="107" y="40"/>
                    <a:pt x="106" y="41"/>
                    <a:pt x="103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74" y="44"/>
                    <a:pt x="66" y="44"/>
                    <a:pt x="66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57" y="44"/>
                    <a:pt x="55" y="44"/>
                  </a:cubicBezTo>
                  <a:cubicBezTo>
                    <a:pt x="48" y="44"/>
                    <a:pt x="34" y="36"/>
                    <a:pt x="34" y="31"/>
                  </a:cubicBezTo>
                  <a:cubicBezTo>
                    <a:pt x="34" y="29"/>
                    <a:pt x="36" y="27"/>
                    <a:pt x="37" y="26"/>
                  </a:cubicBezTo>
                  <a:cubicBezTo>
                    <a:pt x="32" y="21"/>
                    <a:pt x="31" y="16"/>
                    <a:pt x="26" y="11"/>
                  </a:cubicBezTo>
                  <a:cubicBezTo>
                    <a:pt x="24" y="13"/>
                    <a:pt x="23" y="14"/>
                    <a:pt x="20" y="14"/>
                  </a:cubicBezTo>
                  <a:cubicBezTo>
                    <a:pt x="17" y="14"/>
                    <a:pt x="0" y="7"/>
                    <a:pt x="0" y="4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21" y="0"/>
                    <a:pt x="23" y="10"/>
                    <a:pt x="33" y="10"/>
                  </a:cubicBezTo>
                  <a:cubicBezTo>
                    <a:pt x="36" y="10"/>
                    <a:pt x="38" y="9"/>
                    <a:pt x="39" y="8"/>
                  </a:cubicBezTo>
                  <a:cubicBezTo>
                    <a:pt x="41" y="8"/>
                    <a:pt x="44" y="8"/>
                    <a:pt x="44" y="8"/>
                  </a:cubicBezTo>
                  <a:cubicBezTo>
                    <a:pt x="42" y="14"/>
                    <a:pt x="55" y="13"/>
                    <a:pt x="58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24"/>
                    <a:pt x="55" y="20"/>
                    <a:pt x="59" y="23"/>
                  </a:cubicBezTo>
                  <a:cubicBezTo>
                    <a:pt x="58" y="24"/>
                    <a:pt x="57" y="24"/>
                    <a:pt x="57" y="24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8" y="28"/>
                    <a:pt x="74" y="29"/>
                    <a:pt x="81" y="29"/>
                  </a:cubicBezTo>
                  <a:cubicBezTo>
                    <a:pt x="97" y="29"/>
                    <a:pt x="102" y="22"/>
                    <a:pt x="117" y="22"/>
                  </a:cubicBezTo>
                  <a:cubicBezTo>
                    <a:pt x="129" y="22"/>
                    <a:pt x="136" y="23"/>
                    <a:pt x="140" y="30"/>
                  </a:cubicBezTo>
                  <a:cubicBezTo>
                    <a:pt x="140" y="30"/>
                    <a:pt x="138" y="31"/>
                    <a:pt x="137" y="31"/>
                  </a:cubicBezTo>
                  <a:lnTo>
                    <a:pt x="139" y="2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0" name="Freeform 217"/>
            <p:cNvSpPr>
              <a:spLocks/>
            </p:cNvSpPr>
            <p:nvPr/>
          </p:nvSpPr>
          <p:spPr bwMode="auto">
            <a:xfrm>
              <a:off x="2647950" y="1179513"/>
              <a:ext cx="93663" cy="71438"/>
            </a:xfrm>
            <a:custGeom>
              <a:avLst/>
              <a:gdLst>
                <a:gd name="T0" fmla="*/ 3 w 24"/>
                <a:gd name="T1" fmla="*/ 6 h 18"/>
                <a:gd name="T2" fmla="*/ 12 w 24"/>
                <a:gd name="T3" fmla="*/ 0 h 18"/>
                <a:gd name="T4" fmla="*/ 24 w 24"/>
                <a:gd name="T5" fmla="*/ 9 h 18"/>
                <a:gd name="T6" fmla="*/ 18 w 24"/>
                <a:gd name="T7" fmla="*/ 18 h 18"/>
                <a:gd name="T8" fmla="*/ 0 w 24"/>
                <a:gd name="T9" fmla="*/ 10 h 18"/>
                <a:gd name="T10" fmla="*/ 3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3" y="6"/>
                  </a:moveTo>
                  <a:cubicBezTo>
                    <a:pt x="6" y="6"/>
                    <a:pt x="5" y="0"/>
                    <a:pt x="12" y="0"/>
                  </a:cubicBezTo>
                  <a:cubicBezTo>
                    <a:pt x="17" y="0"/>
                    <a:pt x="24" y="5"/>
                    <a:pt x="24" y="9"/>
                  </a:cubicBezTo>
                  <a:cubicBezTo>
                    <a:pt x="24" y="14"/>
                    <a:pt x="22" y="18"/>
                    <a:pt x="18" y="18"/>
                  </a:cubicBezTo>
                  <a:cubicBezTo>
                    <a:pt x="16" y="18"/>
                    <a:pt x="0" y="10"/>
                    <a:pt x="0" y="10"/>
                  </a:cubicBezTo>
                  <a:cubicBezTo>
                    <a:pt x="0" y="8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1" name="Freeform 218"/>
            <p:cNvSpPr>
              <a:spLocks/>
            </p:cNvSpPr>
            <p:nvPr/>
          </p:nvSpPr>
          <p:spPr bwMode="auto">
            <a:xfrm>
              <a:off x="2655888" y="1038226"/>
              <a:ext cx="90488" cy="23813"/>
            </a:xfrm>
            <a:custGeom>
              <a:avLst/>
              <a:gdLst>
                <a:gd name="T0" fmla="*/ 19 w 23"/>
                <a:gd name="T1" fmla="*/ 0 h 6"/>
                <a:gd name="T2" fmla="*/ 23 w 23"/>
                <a:gd name="T3" fmla="*/ 0 h 6"/>
                <a:gd name="T4" fmla="*/ 23 w 23"/>
                <a:gd name="T5" fmla="*/ 3 h 6"/>
                <a:gd name="T6" fmla="*/ 19 w 23"/>
                <a:gd name="T7" fmla="*/ 6 h 6"/>
                <a:gd name="T8" fmla="*/ 0 w 23"/>
                <a:gd name="T9" fmla="*/ 3 h 6"/>
                <a:gd name="T10" fmla="*/ 19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19" y="0"/>
                  </a:moveTo>
                  <a:cubicBezTo>
                    <a:pt x="22" y="0"/>
                    <a:pt x="20" y="0"/>
                    <a:pt x="23" y="0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5"/>
                    <a:pt x="21" y="6"/>
                    <a:pt x="19" y="6"/>
                  </a:cubicBezTo>
                  <a:cubicBezTo>
                    <a:pt x="17" y="6"/>
                    <a:pt x="0" y="3"/>
                    <a:pt x="0" y="3"/>
                  </a:cubicBezTo>
                  <a:cubicBezTo>
                    <a:pt x="3" y="0"/>
                    <a:pt x="14" y="0"/>
                    <a:pt x="1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2" name="Freeform 219"/>
            <p:cNvSpPr>
              <a:spLocks/>
            </p:cNvSpPr>
            <p:nvPr/>
          </p:nvSpPr>
          <p:spPr bwMode="auto">
            <a:xfrm>
              <a:off x="2589213" y="952501"/>
              <a:ext cx="106363" cy="85725"/>
            </a:xfrm>
            <a:custGeom>
              <a:avLst/>
              <a:gdLst>
                <a:gd name="T0" fmla="*/ 7 w 27"/>
                <a:gd name="T1" fmla="*/ 18 h 22"/>
                <a:gd name="T2" fmla="*/ 10 w 27"/>
                <a:gd name="T3" fmla="*/ 15 h 22"/>
                <a:gd name="T4" fmla="*/ 0 w 27"/>
                <a:gd name="T5" fmla="*/ 4 h 22"/>
                <a:gd name="T6" fmla="*/ 7 w 27"/>
                <a:gd name="T7" fmla="*/ 0 h 22"/>
                <a:gd name="T8" fmla="*/ 17 w 27"/>
                <a:gd name="T9" fmla="*/ 4 h 22"/>
                <a:gd name="T10" fmla="*/ 27 w 27"/>
                <a:gd name="T11" fmla="*/ 11 h 22"/>
                <a:gd name="T12" fmla="*/ 27 w 27"/>
                <a:gd name="T13" fmla="*/ 18 h 22"/>
                <a:gd name="T14" fmla="*/ 7 w 27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7" y="18"/>
                  </a:moveTo>
                  <a:cubicBezTo>
                    <a:pt x="7" y="17"/>
                    <a:pt x="9" y="16"/>
                    <a:pt x="10" y="15"/>
                  </a:cubicBezTo>
                  <a:cubicBezTo>
                    <a:pt x="6" y="12"/>
                    <a:pt x="0" y="10"/>
                    <a:pt x="0" y="4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8" y="2"/>
                    <a:pt x="14" y="4"/>
                    <a:pt x="17" y="4"/>
                  </a:cubicBezTo>
                  <a:cubicBezTo>
                    <a:pt x="17" y="11"/>
                    <a:pt x="27" y="5"/>
                    <a:pt x="27" y="11"/>
                  </a:cubicBezTo>
                  <a:cubicBezTo>
                    <a:pt x="27" y="13"/>
                    <a:pt x="26" y="15"/>
                    <a:pt x="27" y="18"/>
                  </a:cubicBezTo>
                  <a:cubicBezTo>
                    <a:pt x="17" y="21"/>
                    <a:pt x="7" y="22"/>
                    <a:pt x="7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3" name="Freeform 220"/>
            <p:cNvSpPr>
              <a:spLocks/>
            </p:cNvSpPr>
            <p:nvPr/>
          </p:nvSpPr>
          <p:spPr bwMode="auto">
            <a:xfrm>
              <a:off x="2549525" y="877888"/>
              <a:ext cx="39688" cy="23813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6 h 6"/>
                <a:gd name="T4" fmla="*/ 5 w 10"/>
                <a:gd name="T5" fmla="*/ 6 h 6"/>
                <a:gd name="T6" fmla="*/ 0 w 10"/>
                <a:gd name="T7" fmla="*/ 0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4" name="Freeform 221"/>
            <p:cNvSpPr>
              <a:spLocks/>
            </p:cNvSpPr>
            <p:nvPr/>
          </p:nvSpPr>
          <p:spPr bwMode="auto">
            <a:xfrm>
              <a:off x="2663825" y="776288"/>
              <a:ext cx="347663" cy="234950"/>
            </a:xfrm>
            <a:custGeom>
              <a:avLst/>
              <a:gdLst>
                <a:gd name="T0" fmla="*/ 60 w 89"/>
                <a:gd name="T1" fmla="*/ 24 h 60"/>
                <a:gd name="T2" fmla="*/ 63 w 89"/>
                <a:gd name="T3" fmla="*/ 24 h 60"/>
                <a:gd name="T4" fmla="*/ 63 w 89"/>
                <a:gd name="T5" fmla="*/ 21 h 60"/>
                <a:gd name="T6" fmla="*/ 62 w 89"/>
                <a:gd name="T7" fmla="*/ 19 h 60"/>
                <a:gd name="T8" fmla="*/ 64 w 89"/>
                <a:gd name="T9" fmla="*/ 19 h 60"/>
                <a:gd name="T10" fmla="*/ 68 w 89"/>
                <a:gd name="T11" fmla="*/ 24 h 60"/>
                <a:gd name="T12" fmla="*/ 72 w 89"/>
                <a:gd name="T13" fmla="*/ 28 h 60"/>
                <a:gd name="T14" fmla="*/ 70 w 89"/>
                <a:gd name="T15" fmla="*/ 32 h 60"/>
                <a:gd name="T16" fmla="*/ 75 w 89"/>
                <a:gd name="T17" fmla="*/ 32 h 60"/>
                <a:gd name="T18" fmla="*/ 89 w 89"/>
                <a:gd name="T19" fmla="*/ 36 h 60"/>
                <a:gd name="T20" fmla="*/ 88 w 89"/>
                <a:gd name="T21" fmla="*/ 40 h 60"/>
                <a:gd name="T22" fmla="*/ 82 w 89"/>
                <a:gd name="T23" fmla="*/ 42 h 60"/>
                <a:gd name="T24" fmla="*/ 68 w 89"/>
                <a:gd name="T25" fmla="*/ 51 h 60"/>
                <a:gd name="T26" fmla="*/ 64 w 89"/>
                <a:gd name="T27" fmla="*/ 45 h 60"/>
                <a:gd name="T28" fmla="*/ 60 w 89"/>
                <a:gd name="T29" fmla="*/ 49 h 60"/>
                <a:gd name="T30" fmla="*/ 64 w 89"/>
                <a:gd name="T31" fmla="*/ 55 h 60"/>
                <a:gd name="T32" fmla="*/ 59 w 89"/>
                <a:gd name="T33" fmla="*/ 55 h 60"/>
                <a:gd name="T34" fmla="*/ 59 w 89"/>
                <a:gd name="T35" fmla="*/ 59 h 60"/>
                <a:gd name="T36" fmla="*/ 48 w 89"/>
                <a:gd name="T37" fmla="*/ 54 h 60"/>
                <a:gd name="T38" fmla="*/ 42 w 89"/>
                <a:gd name="T39" fmla="*/ 60 h 60"/>
                <a:gd name="T40" fmla="*/ 30 w 89"/>
                <a:gd name="T41" fmla="*/ 55 h 60"/>
                <a:gd name="T42" fmla="*/ 34 w 89"/>
                <a:gd name="T43" fmla="*/ 53 h 60"/>
                <a:gd name="T44" fmla="*/ 21 w 89"/>
                <a:gd name="T45" fmla="*/ 46 h 60"/>
                <a:gd name="T46" fmla="*/ 43 w 89"/>
                <a:gd name="T47" fmla="*/ 40 h 60"/>
                <a:gd name="T48" fmla="*/ 31 w 89"/>
                <a:gd name="T49" fmla="*/ 38 h 60"/>
                <a:gd name="T50" fmla="*/ 22 w 89"/>
                <a:gd name="T51" fmla="*/ 40 h 60"/>
                <a:gd name="T52" fmla="*/ 18 w 89"/>
                <a:gd name="T53" fmla="*/ 37 h 60"/>
                <a:gd name="T54" fmla="*/ 12 w 89"/>
                <a:gd name="T55" fmla="*/ 39 h 60"/>
                <a:gd name="T56" fmla="*/ 10 w 89"/>
                <a:gd name="T57" fmla="*/ 36 h 60"/>
                <a:gd name="T58" fmla="*/ 17 w 89"/>
                <a:gd name="T59" fmla="*/ 32 h 60"/>
                <a:gd name="T60" fmla="*/ 0 w 89"/>
                <a:gd name="T61" fmla="*/ 23 h 60"/>
                <a:gd name="T62" fmla="*/ 4 w 89"/>
                <a:gd name="T63" fmla="*/ 23 h 60"/>
                <a:gd name="T64" fmla="*/ 13 w 89"/>
                <a:gd name="T65" fmla="*/ 26 h 60"/>
                <a:gd name="T66" fmla="*/ 15 w 89"/>
                <a:gd name="T67" fmla="*/ 24 h 60"/>
                <a:gd name="T68" fmla="*/ 3 w 89"/>
                <a:gd name="T69" fmla="*/ 17 h 60"/>
                <a:gd name="T70" fmla="*/ 9 w 89"/>
                <a:gd name="T71" fmla="*/ 14 h 60"/>
                <a:gd name="T72" fmla="*/ 17 w 89"/>
                <a:gd name="T73" fmla="*/ 16 h 60"/>
                <a:gd name="T74" fmla="*/ 20 w 89"/>
                <a:gd name="T75" fmla="*/ 14 h 60"/>
                <a:gd name="T76" fmla="*/ 12 w 89"/>
                <a:gd name="T77" fmla="*/ 14 h 60"/>
                <a:gd name="T78" fmla="*/ 9 w 89"/>
                <a:gd name="T79" fmla="*/ 9 h 60"/>
                <a:gd name="T80" fmla="*/ 19 w 89"/>
                <a:gd name="T81" fmla="*/ 6 h 60"/>
                <a:gd name="T82" fmla="*/ 24 w 89"/>
                <a:gd name="T83" fmla="*/ 6 h 60"/>
                <a:gd name="T84" fmla="*/ 16 w 89"/>
                <a:gd name="T85" fmla="*/ 0 h 60"/>
                <a:gd name="T86" fmla="*/ 34 w 89"/>
                <a:gd name="T87" fmla="*/ 4 h 60"/>
                <a:gd name="T88" fmla="*/ 43 w 89"/>
                <a:gd name="T89" fmla="*/ 16 h 60"/>
                <a:gd name="T90" fmla="*/ 54 w 89"/>
                <a:gd name="T91" fmla="*/ 16 h 60"/>
                <a:gd name="T92" fmla="*/ 60 w 89"/>
                <a:gd name="T93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60">
                  <a:moveTo>
                    <a:pt x="60" y="24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4" y="19"/>
                    <a:pt x="64" y="19"/>
                  </a:cubicBezTo>
                  <a:cubicBezTo>
                    <a:pt x="68" y="19"/>
                    <a:pt x="68" y="20"/>
                    <a:pt x="68" y="24"/>
                  </a:cubicBezTo>
                  <a:cubicBezTo>
                    <a:pt x="68" y="26"/>
                    <a:pt x="72" y="26"/>
                    <a:pt x="72" y="28"/>
                  </a:cubicBezTo>
                  <a:cubicBezTo>
                    <a:pt x="72" y="30"/>
                    <a:pt x="70" y="31"/>
                    <a:pt x="70" y="32"/>
                  </a:cubicBezTo>
                  <a:cubicBezTo>
                    <a:pt x="70" y="35"/>
                    <a:pt x="74" y="32"/>
                    <a:pt x="75" y="32"/>
                  </a:cubicBezTo>
                  <a:cubicBezTo>
                    <a:pt x="77" y="32"/>
                    <a:pt x="85" y="36"/>
                    <a:pt x="89" y="36"/>
                  </a:cubicBezTo>
                  <a:cubicBezTo>
                    <a:pt x="89" y="38"/>
                    <a:pt x="89" y="39"/>
                    <a:pt x="88" y="40"/>
                  </a:cubicBezTo>
                  <a:cubicBezTo>
                    <a:pt x="87" y="42"/>
                    <a:pt x="84" y="41"/>
                    <a:pt x="82" y="42"/>
                  </a:cubicBezTo>
                  <a:cubicBezTo>
                    <a:pt x="76" y="42"/>
                    <a:pt x="72" y="51"/>
                    <a:pt x="68" y="51"/>
                  </a:cubicBezTo>
                  <a:cubicBezTo>
                    <a:pt x="64" y="51"/>
                    <a:pt x="64" y="48"/>
                    <a:pt x="64" y="45"/>
                  </a:cubicBezTo>
                  <a:cubicBezTo>
                    <a:pt x="62" y="47"/>
                    <a:pt x="62" y="48"/>
                    <a:pt x="60" y="49"/>
                  </a:cubicBezTo>
                  <a:cubicBezTo>
                    <a:pt x="62" y="52"/>
                    <a:pt x="63" y="53"/>
                    <a:pt x="64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6" y="59"/>
                    <a:pt x="51" y="55"/>
                    <a:pt x="48" y="54"/>
                  </a:cubicBezTo>
                  <a:cubicBezTo>
                    <a:pt x="48" y="59"/>
                    <a:pt x="46" y="60"/>
                    <a:pt x="42" y="60"/>
                  </a:cubicBezTo>
                  <a:cubicBezTo>
                    <a:pt x="37" y="60"/>
                    <a:pt x="31" y="59"/>
                    <a:pt x="30" y="55"/>
                  </a:cubicBezTo>
                  <a:cubicBezTo>
                    <a:pt x="32" y="55"/>
                    <a:pt x="33" y="54"/>
                    <a:pt x="34" y="53"/>
                  </a:cubicBezTo>
                  <a:cubicBezTo>
                    <a:pt x="29" y="53"/>
                    <a:pt x="21" y="50"/>
                    <a:pt x="21" y="46"/>
                  </a:cubicBezTo>
                  <a:cubicBezTo>
                    <a:pt x="21" y="41"/>
                    <a:pt x="39" y="41"/>
                    <a:pt x="43" y="40"/>
                  </a:cubicBezTo>
                  <a:cubicBezTo>
                    <a:pt x="38" y="39"/>
                    <a:pt x="35" y="38"/>
                    <a:pt x="31" y="38"/>
                  </a:cubicBezTo>
                  <a:cubicBezTo>
                    <a:pt x="27" y="38"/>
                    <a:pt x="26" y="40"/>
                    <a:pt x="22" y="40"/>
                  </a:cubicBezTo>
                  <a:cubicBezTo>
                    <a:pt x="19" y="40"/>
                    <a:pt x="19" y="38"/>
                    <a:pt x="18" y="37"/>
                  </a:cubicBezTo>
                  <a:cubicBezTo>
                    <a:pt x="15" y="38"/>
                    <a:pt x="15" y="39"/>
                    <a:pt x="12" y="39"/>
                  </a:cubicBezTo>
                  <a:cubicBezTo>
                    <a:pt x="10" y="39"/>
                    <a:pt x="10" y="38"/>
                    <a:pt x="10" y="36"/>
                  </a:cubicBezTo>
                  <a:cubicBezTo>
                    <a:pt x="13" y="35"/>
                    <a:pt x="15" y="35"/>
                    <a:pt x="17" y="32"/>
                  </a:cubicBezTo>
                  <a:cubicBezTo>
                    <a:pt x="7" y="32"/>
                    <a:pt x="1" y="31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10" y="26"/>
                    <a:pt x="13" y="26"/>
                  </a:cubicBezTo>
                  <a:cubicBezTo>
                    <a:pt x="14" y="26"/>
                    <a:pt x="15" y="24"/>
                    <a:pt x="15" y="24"/>
                  </a:cubicBezTo>
                  <a:cubicBezTo>
                    <a:pt x="12" y="22"/>
                    <a:pt x="3" y="20"/>
                    <a:pt x="3" y="17"/>
                  </a:cubicBezTo>
                  <a:cubicBezTo>
                    <a:pt x="3" y="14"/>
                    <a:pt x="7" y="14"/>
                    <a:pt x="9" y="14"/>
                  </a:cubicBezTo>
                  <a:cubicBezTo>
                    <a:pt x="13" y="14"/>
                    <a:pt x="15" y="16"/>
                    <a:pt x="17" y="16"/>
                  </a:cubicBezTo>
                  <a:cubicBezTo>
                    <a:pt x="19" y="16"/>
                    <a:pt x="19" y="14"/>
                    <a:pt x="20" y="14"/>
                  </a:cubicBezTo>
                  <a:cubicBezTo>
                    <a:pt x="17" y="12"/>
                    <a:pt x="14" y="14"/>
                    <a:pt x="12" y="14"/>
                  </a:cubicBezTo>
                  <a:cubicBezTo>
                    <a:pt x="11" y="14"/>
                    <a:pt x="9" y="9"/>
                    <a:pt x="9" y="9"/>
                  </a:cubicBezTo>
                  <a:cubicBezTo>
                    <a:pt x="12" y="7"/>
                    <a:pt x="14" y="5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5"/>
                    <a:pt x="16" y="4"/>
                    <a:pt x="16" y="0"/>
                  </a:cubicBezTo>
                  <a:cubicBezTo>
                    <a:pt x="23" y="1"/>
                    <a:pt x="29" y="2"/>
                    <a:pt x="34" y="4"/>
                  </a:cubicBezTo>
                  <a:cubicBezTo>
                    <a:pt x="40" y="6"/>
                    <a:pt x="38" y="14"/>
                    <a:pt x="43" y="16"/>
                  </a:cubicBezTo>
                  <a:cubicBezTo>
                    <a:pt x="47" y="18"/>
                    <a:pt x="50" y="15"/>
                    <a:pt x="54" y="16"/>
                  </a:cubicBezTo>
                  <a:cubicBezTo>
                    <a:pt x="59" y="18"/>
                    <a:pt x="57" y="22"/>
                    <a:pt x="60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5" name="Freeform 222"/>
            <p:cNvSpPr>
              <a:spLocks/>
            </p:cNvSpPr>
            <p:nvPr/>
          </p:nvSpPr>
          <p:spPr bwMode="auto">
            <a:xfrm>
              <a:off x="2944813" y="1755776"/>
              <a:ext cx="227013" cy="144463"/>
            </a:xfrm>
            <a:custGeom>
              <a:avLst/>
              <a:gdLst>
                <a:gd name="T0" fmla="*/ 4 w 58"/>
                <a:gd name="T1" fmla="*/ 26 h 37"/>
                <a:gd name="T2" fmla="*/ 7 w 58"/>
                <a:gd name="T3" fmla="*/ 22 h 37"/>
                <a:gd name="T4" fmla="*/ 7 w 58"/>
                <a:gd name="T5" fmla="*/ 18 h 37"/>
                <a:gd name="T6" fmla="*/ 16 w 58"/>
                <a:gd name="T7" fmla="*/ 0 h 37"/>
                <a:gd name="T8" fmla="*/ 21 w 58"/>
                <a:gd name="T9" fmla="*/ 8 h 37"/>
                <a:gd name="T10" fmla="*/ 23 w 58"/>
                <a:gd name="T11" fmla="*/ 6 h 37"/>
                <a:gd name="T12" fmla="*/ 44 w 58"/>
                <a:gd name="T13" fmla="*/ 18 h 37"/>
                <a:gd name="T14" fmla="*/ 46 w 58"/>
                <a:gd name="T15" fmla="*/ 23 h 37"/>
                <a:gd name="T16" fmla="*/ 58 w 58"/>
                <a:gd name="T17" fmla="*/ 28 h 37"/>
                <a:gd name="T18" fmla="*/ 48 w 58"/>
                <a:gd name="T19" fmla="*/ 31 h 37"/>
                <a:gd name="T20" fmla="*/ 41 w 58"/>
                <a:gd name="T21" fmla="*/ 31 h 37"/>
                <a:gd name="T22" fmla="*/ 30 w 58"/>
                <a:gd name="T23" fmla="*/ 24 h 37"/>
                <a:gd name="T24" fmla="*/ 16 w 58"/>
                <a:gd name="T25" fmla="*/ 35 h 37"/>
                <a:gd name="T26" fmla="*/ 14 w 58"/>
                <a:gd name="T27" fmla="*/ 37 h 37"/>
                <a:gd name="T28" fmla="*/ 12 w 58"/>
                <a:gd name="T29" fmla="*/ 31 h 37"/>
                <a:gd name="T30" fmla="*/ 0 w 58"/>
                <a:gd name="T31" fmla="*/ 31 h 37"/>
                <a:gd name="T32" fmla="*/ 4 w 58"/>
                <a:gd name="T3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7">
                  <a:moveTo>
                    <a:pt x="4" y="26"/>
                  </a:moveTo>
                  <a:cubicBezTo>
                    <a:pt x="5" y="24"/>
                    <a:pt x="7" y="24"/>
                    <a:pt x="7" y="22"/>
                  </a:cubicBezTo>
                  <a:cubicBezTo>
                    <a:pt x="7" y="19"/>
                    <a:pt x="7" y="20"/>
                    <a:pt x="7" y="18"/>
                  </a:cubicBezTo>
                  <a:cubicBezTo>
                    <a:pt x="7" y="13"/>
                    <a:pt x="8" y="1"/>
                    <a:pt x="16" y="0"/>
                  </a:cubicBezTo>
                  <a:cubicBezTo>
                    <a:pt x="18" y="5"/>
                    <a:pt x="19" y="6"/>
                    <a:pt x="21" y="8"/>
                  </a:cubicBezTo>
                  <a:cubicBezTo>
                    <a:pt x="21" y="7"/>
                    <a:pt x="22" y="7"/>
                    <a:pt x="23" y="6"/>
                  </a:cubicBezTo>
                  <a:cubicBezTo>
                    <a:pt x="29" y="14"/>
                    <a:pt x="38" y="11"/>
                    <a:pt x="44" y="18"/>
                  </a:cubicBezTo>
                  <a:cubicBezTo>
                    <a:pt x="45" y="20"/>
                    <a:pt x="44" y="22"/>
                    <a:pt x="46" y="23"/>
                  </a:cubicBezTo>
                  <a:cubicBezTo>
                    <a:pt x="50" y="26"/>
                    <a:pt x="55" y="25"/>
                    <a:pt x="58" y="28"/>
                  </a:cubicBezTo>
                  <a:cubicBezTo>
                    <a:pt x="55" y="30"/>
                    <a:pt x="52" y="31"/>
                    <a:pt x="48" y="31"/>
                  </a:cubicBezTo>
                  <a:cubicBezTo>
                    <a:pt x="45" y="31"/>
                    <a:pt x="44" y="31"/>
                    <a:pt x="41" y="31"/>
                  </a:cubicBezTo>
                  <a:cubicBezTo>
                    <a:pt x="41" y="31"/>
                    <a:pt x="32" y="25"/>
                    <a:pt x="30" y="24"/>
                  </a:cubicBezTo>
                  <a:cubicBezTo>
                    <a:pt x="30" y="31"/>
                    <a:pt x="20" y="37"/>
                    <a:pt x="16" y="35"/>
                  </a:cubicBezTo>
                  <a:cubicBezTo>
                    <a:pt x="15" y="36"/>
                    <a:pt x="15" y="37"/>
                    <a:pt x="14" y="37"/>
                  </a:cubicBezTo>
                  <a:cubicBezTo>
                    <a:pt x="11" y="37"/>
                    <a:pt x="11" y="34"/>
                    <a:pt x="12" y="31"/>
                  </a:cubicBezTo>
                  <a:cubicBezTo>
                    <a:pt x="7" y="30"/>
                    <a:pt x="2" y="31"/>
                    <a:pt x="0" y="31"/>
                  </a:cubicBezTo>
                  <a:cubicBezTo>
                    <a:pt x="0" y="26"/>
                    <a:pt x="3" y="27"/>
                    <a:pt x="4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6" name="Freeform 223"/>
            <p:cNvSpPr>
              <a:spLocks/>
            </p:cNvSpPr>
            <p:nvPr/>
          </p:nvSpPr>
          <p:spPr bwMode="auto">
            <a:xfrm>
              <a:off x="3265488" y="1614488"/>
              <a:ext cx="71438" cy="69850"/>
            </a:xfrm>
            <a:custGeom>
              <a:avLst/>
              <a:gdLst>
                <a:gd name="T0" fmla="*/ 18 w 18"/>
                <a:gd name="T1" fmla="*/ 11 h 18"/>
                <a:gd name="T2" fmla="*/ 7 w 18"/>
                <a:gd name="T3" fmla="*/ 18 h 18"/>
                <a:gd name="T4" fmla="*/ 0 w 18"/>
                <a:gd name="T5" fmla="*/ 11 h 18"/>
                <a:gd name="T6" fmla="*/ 18 w 18"/>
                <a:gd name="T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1"/>
                  </a:moveTo>
                  <a:cubicBezTo>
                    <a:pt x="18" y="15"/>
                    <a:pt x="11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0"/>
                    <a:pt x="18" y="2"/>
                    <a:pt x="1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7" name="Freeform 224"/>
            <p:cNvSpPr>
              <a:spLocks/>
            </p:cNvSpPr>
            <p:nvPr/>
          </p:nvSpPr>
          <p:spPr bwMode="auto">
            <a:xfrm>
              <a:off x="3059113" y="1908176"/>
              <a:ext cx="58738" cy="42863"/>
            </a:xfrm>
            <a:custGeom>
              <a:avLst/>
              <a:gdLst>
                <a:gd name="T0" fmla="*/ 7 w 15"/>
                <a:gd name="T1" fmla="*/ 0 h 11"/>
                <a:gd name="T2" fmla="*/ 15 w 15"/>
                <a:gd name="T3" fmla="*/ 1 h 11"/>
                <a:gd name="T4" fmla="*/ 0 w 15"/>
                <a:gd name="T5" fmla="*/ 11 h 11"/>
                <a:gd name="T6" fmla="*/ 0 w 15"/>
                <a:gd name="T7" fmla="*/ 7 h 11"/>
                <a:gd name="T8" fmla="*/ 7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cubicBezTo>
                    <a:pt x="12" y="0"/>
                    <a:pt x="11" y="0"/>
                    <a:pt x="15" y="1"/>
                  </a:cubicBezTo>
                  <a:cubicBezTo>
                    <a:pt x="12" y="5"/>
                    <a:pt x="5" y="10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4"/>
                    <a:pt x="6" y="2"/>
                    <a:pt x="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8" name="Freeform 225"/>
            <p:cNvSpPr>
              <a:spLocks/>
            </p:cNvSpPr>
            <p:nvPr/>
          </p:nvSpPr>
          <p:spPr bwMode="auto">
            <a:xfrm>
              <a:off x="3148013" y="1301751"/>
              <a:ext cx="153988" cy="66675"/>
            </a:xfrm>
            <a:custGeom>
              <a:avLst/>
              <a:gdLst>
                <a:gd name="T0" fmla="*/ 15 w 39"/>
                <a:gd name="T1" fmla="*/ 17 h 17"/>
                <a:gd name="T2" fmla="*/ 6 w 39"/>
                <a:gd name="T3" fmla="*/ 10 h 17"/>
                <a:gd name="T4" fmla="*/ 0 w 39"/>
                <a:gd name="T5" fmla="*/ 4 h 17"/>
                <a:gd name="T6" fmla="*/ 5 w 39"/>
                <a:gd name="T7" fmla="*/ 0 h 17"/>
                <a:gd name="T8" fmla="*/ 19 w 39"/>
                <a:gd name="T9" fmla="*/ 2 h 17"/>
                <a:gd name="T10" fmla="*/ 39 w 39"/>
                <a:gd name="T11" fmla="*/ 11 h 17"/>
                <a:gd name="T12" fmla="*/ 34 w 39"/>
                <a:gd name="T13" fmla="*/ 16 h 17"/>
                <a:gd name="T14" fmla="*/ 25 w 39"/>
                <a:gd name="T15" fmla="*/ 14 h 17"/>
                <a:gd name="T16" fmla="*/ 15 w 3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">
                  <a:moveTo>
                    <a:pt x="15" y="17"/>
                  </a:moveTo>
                  <a:cubicBezTo>
                    <a:pt x="9" y="17"/>
                    <a:pt x="4" y="15"/>
                    <a:pt x="6" y="10"/>
                  </a:cubicBezTo>
                  <a:cubicBezTo>
                    <a:pt x="3" y="9"/>
                    <a:pt x="0" y="8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1" y="0"/>
                    <a:pt x="13" y="2"/>
                    <a:pt x="19" y="2"/>
                  </a:cubicBezTo>
                  <a:cubicBezTo>
                    <a:pt x="27" y="2"/>
                    <a:pt x="34" y="9"/>
                    <a:pt x="39" y="11"/>
                  </a:cubicBezTo>
                  <a:cubicBezTo>
                    <a:pt x="38" y="14"/>
                    <a:pt x="36" y="16"/>
                    <a:pt x="34" y="16"/>
                  </a:cubicBezTo>
                  <a:cubicBezTo>
                    <a:pt x="30" y="16"/>
                    <a:pt x="28" y="14"/>
                    <a:pt x="25" y="14"/>
                  </a:cubicBezTo>
                  <a:cubicBezTo>
                    <a:pt x="22" y="14"/>
                    <a:pt x="19" y="17"/>
                    <a:pt x="15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9" name="Freeform 226"/>
            <p:cNvSpPr>
              <a:spLocks/>
            </p:cNvSpPr>
            <p:nvPr/>
          </p:nvSpPr>
          <p:spPr bwMode="auto">
            <a:xfrm>
              <a:off x="3163888" y="1935163"/>
              <a:ext cx="34925" cy="39688"/>
            </a:xfrm>
            <a:custGeom>
              <a:avLst/>
              <a:gdLst>
                <a:gd name="T0" fmla="*/ 9 w 9"/>
                <a:gd name="T1" fmla="*/ 3 h 10"/>
                <a:gd name="T2" fmla="*/ 4 w 9"/>
                <a:gd name="T3" fmla="*/ 10 h 10"/>
                <a:gd name="T4" fmla="*/ 0 w 9"/>
                <a:gd name="T5" fmla="*/ 5 h 10"/>
                <a:gd name="T6" fmla="*/ 9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7" y="6"/>
                    <a:pt x="7" y="10"/>
                    <a:pt x="4" y="10"/>
                  </a:cubicBezTo>
                  <a:cubicBezTo>
                    <a:pt x="3" y="10"/>
                    <a:pt x="0" y="5"/>
                    <a:pt x="0" y="5"/>
                  </a:cubicBezTo>
                  <a:cubicBezTo>
                    <a:pt x="0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0" name="Freeform 227"/>
            <p:cNvSpPr>
              <a:spLocks/>
            </p:cNvSpPr>
            <p:nvPr/>
          </p:nvSpPr>
          <p:spPr bwMode="auto">
            <a:xfrm>
              <a:off x="3348038" y="1633538"/>
              <a:ext cx="34925" cy="20638"/>
            </a:xfrm>
            <a:custGeom>
              <a:avLst/>
              <a:gdLst>
                <a:gd name="T0" fmla="*/ 4 w 9"/>
                <a:gd name="T1" fmla="*/ 5 h 5"/>
                <a:gd name="T2" fmla="*/ 0 w 9"/>
                <a:gd name="T3" fmla="*/ 3 h 5"/>
                <a:gd name="T4" fmla="*/ 4 w 9"/>
                <a:gd name="T5" fmla="*/ 0 h 5"/>
                <a:gd name="T6" fmla="*/ 9 w 9"/>
                <a:gd name="T7" fmla="*/ 4 h 5"/>
                <a:gd name="T8" fmla="*/ 4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6" y="0"/>
                    <a:pt x="9" y="3"/>
                    <a:pt x="9" y="4"/>
                  </a:cubicBezTo>
                  <a:cubicBezTo>
                    <a:pt x="6" y="5"/>
                    <a:pt x="7" y="5"/>
                    <a:pt x="4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1" name="Freeform 228"/>
            <p:cNvSpPr>
              <a:spLocks/>
            </p:cNvSpPr>
            <p:nvPr/>
          </p:nvSpPr>
          <p:spPr bwMode="auto">
            <a:xfrm>
              <a:off x="3187700" y="1566863"/>
              <a:ext cx="39688" cy="28575"/>
            </a:xfrm>
            <a:custGeom>
              <a:avLst/>
              <a:gdLst>
                <a:gd name="T0" fmla="*/ 4 w 10"/>
                <a:gd name="T1" fmla="*/ 7 h 7"/>
                <a:gd name="T2" fmla="*/ 10 w 10"/>
                <a:gd name="T3" fmla="*/ 0 h 7"/>
                <a:gd name="T4" fmla="*/ 4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0" y="7"/>
                    <a:pt x="7" y="0"/>
                    <a:pt x="10" y="0"/>
                  </a:cubicBezTo>
                  <a:cubicBezTo>
                    <a:pt x="9" y="4"/>
                    <a:pt x="7" y="7"/>
                    <a:pt x="4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2" name="Freeform 229"/>
            <p:cNvSpPr>
              <a:spLocks/>
            </p:cNvSpPr>
            <p:nvPr/>
          </p:nvSpPr>
          <p:spPr bwMode="auto">
            <a:xfrm>
              <a:off x="2851150" y="1301751"/>
              <a:ext cx="923925" cy="660400"/>
            </a:xfrm>
            <a:custGeom>
              <a:avLst/>
              <a:gdLst>
                <a:gd name="T0" fmla="*/ 217 w 236"/>
                <a:gd name="T1" fmla="*/ 127 h 169"/>
                <a:gd name="T2" fmla="*/ 183 w 236"/>
                <a:gd name="T3" fmla="*/ 111 h 169"/>
                <a:gd name="T4" fmla="*/ 189 w 236"/>
                <a:gd name="T5" fmla="*/ 115 h 169"/>
                <a:gd name="T6" fmla="*/ 184 w 236"/>
                <a:gd name="T7" fmla="*/ 119 h 169"/>
                <a:gd name="T8" fmla="*/ 194 w 236"/>
                <a:gd name="T9" fmla="*/ 130 h 169"/>
                <a:gd name="T10" fmla="*/ 207 w 236"/>
                <a:gd name="T11" fmla="*/ 134 h 169"/>
                <a:gd name="T12" fmla="*/ 212 w 236"/>
                <a:gd name="T13" fmla="*/ 146 h 169"/>
                <a:gd name="T14" fmla="*/ 182 w 236"/>
                <a:gd name="T15" fmla="*/ 146 h 169"/>
                <a:gd name="T16" fmla="*/ 198 w 236"/>
                <a:gd name="T17" fmla="*/ 166 h 169"/>
                <a:gd name="T18" fmla="*/ 192 w 236"/>
                <a:gd name="T19" fmla="*/ 166 h 169"/>
                <a:gd name="T20" fmla="*/ 152 w 236"/>
                <a:gd name="T21" fmla="*/ 147 h 169"/>
                <a:gd name="T22" fmla="*/ 124 w 236"/>
                <a:gd name="T23" fmla="*/ 136 h 169"/>
                <a:gd name="T24" fmla="*/ 111 w 236"/>
                <a:gd name="T25" fmla="*/ 139 h 169"/>
                <a:gd name="T26" fmla="*/ 110 w 236"/>
                <a:gd name="T27" fmla="*/ 123 h 169"/>
                <a:gd name="T28" fmla="*/ 135 w 236"/>
                <a:gd name="T29" fmla="*/ 119 h 169"/>
                <a:gd name="T30" fmla="*/ 137 w 236"/>
                <a:gd name="T31" fmla="*/ 109 h 169"/>
                <a:gd name="T32" fmla="*/ 121 w 236"/>
                <a:gd name="T33" fmla="*/ 74 h 169"/>
                <a:gd name="T34" fmla="*/ 110 w 236"/>
                <a:gd name="T35" fmla="*/ 74 h 169"/>
                <a:gd name="T36" fmla="*/ 95 w 236"/>
                <a:gd name="T37" fmla="*/ 55 h 169"/>
                <a:gd name="T38" fmla="*/ 80 w 236"/>
                <a:gd name="T39" fmla="*/ 59 h 169"/>
                <a:gd name="T40" fmla="*/ 27 w 236"/>
                <a:gd name="T41" fmla="*/ 53 h 169"/>
                <a:gd name="T42" fmla="*/ 7 w 236"/>
                <a:gd name="T43" fmla="*/ 45 h 169"/>
                <a:gd name="T44" fmla="*/ 20 w 236"/>
                <a:gd name="T45" fmla="*/ 42 h 169"/>
                <a:gd name="T46" fmla="*/ 0 w 236"/>
                <a:gd name="T47" fmla="*/ 31 h 169"/>
                <a:gd name="T48" fmla="*/ 8 w 236"/>
                <a:gd name="T49" fmla="*/ 10 h 169"/>
                <a:gd name="T50" fmla="*/ 40 w 236"/>
                <a:gd name="T51" fmla="*/ 2 h 169"/>
                <a:gd name="T52" fmla="*/ 30 w 236"/>
                <a:gd name="T53" fmla="*/ 20 h 169"/>
                <a:gd name="T54" fmla="*/ 33 w 236"/>
                <a:gd name="T55" fmla="*/ 30 h 169"/>
                <a:gd name="T56" fmla="*/ 36 w 236"/>
                <a:gd name="T57" fmla="*/ 17 h 169"/>
                <a:gd name="T58" fmla="*/ 78 w 236"/>
                <a:gd name="T59" fmla="*/ 19 h 169"/>
                <a:gd name="T60" fmla="*/ 84 w 236"/>
                <a:gd name="T61" fmla="*/ 22 h 169"/>
                <a:gd name="T62" fmla="*/ 102 w 236"/>
                <a:gd name="T63" fmla="*/ 17 h 169"/>
                <a:gd name="T64" fmla="*/ 141 w 236"/>
                <a:gd name="T65" fmla="*/ 36 h 169"/>
                <a:gd name="T66" fmla="*/ 158 w 236"/>
                <a:gd name="T67" fmla="*/ 42 h 169"/>
                <a:gd name="T68" fmla="*/ 178 w 236"/>
                <a:gd name="T69" fmla="*/ 55 h 169"/>
                <a:gd name="T70" fmla="*/ 191 w 236"/>
                <a:gd name="T71" fmla="*/ 62 h 169"/>
                <a:gd name="T72" fmla="*/ 190 w 236"/>
                <a:gd name="T73" fmla="*/ 66 h 169"/>
                <a:gd name="T74" fmla="*/ 184 w 236"/>
                <a:gd name="T75" fmla="*/ 75 h 169"/>
                <a:gd name="T76" fmla="*/ 207 w 236"/>
                <a:gd name="T77" fmla="*/ 88 h 169"/>
                <a:gd name="T78" fmla="*/ 223 w 236"/>
                <a:gd name="T79" fmla="*/ 99 h 169"/>
                <a:gd name="T80" fmla="*/ 236 w 236"/>
                <a:gd name="T81" fmla="*/ 107 h 169"/>
                <a:gd name="T82" fmla="*/ 227 w 236"/>
                <a:gd name="T83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169">
                  <a:moveTo>
                    <a:pt x="221" y="119"/>
                  </a:moveTo>
                  <a:cubicBezTo>
                    <a:pt x="221" y="122"/>
                    <a:pt x="221" y="127"/>
                    <a:pt x="217" y="127"/>
                  </a:cubicBezTo>
                  <a:cubicBezTo>
                    <a:pt x="203" y="127"/>
                    <a:pt x="202" y="108"/>
                    <a:pt x="189" y="108"/>
                  </a:cubicBezTo>
                  <a:cubicBezTo>
                    <a:pt x="187" y="108"/>
                    <a:pt x="183" y="111"/>
                    <a:pt x="183" y="111"/>
                  </a:cubicBezTo>
                  <a:cubicBezTo>
                    <a:pt x="186" y="112"/>
                    <a:pt x="186" y="112"/>
                    <a:pt x="189" y="111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7" y="116"/>
                    <a:pt x="186" y="116"/>
                    <a:pt x="184" y="115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9" y="123"/>
                    <a:pt x="192" y="129"/>
                    <a:pt x="194" y="130"/>
                  </a:cubicBezTo>
                  <a:cubicBezTo>
                    <a:pt x="200" y="132"/>
                    <a:pt x="202" y="129"/>
                    <a:pt x="202" y="134"/>
                  </a:cubicBezTo>
                  <a:cubicBezTo>
                    <a:pt x="205" y="134"/>
                    <a:pt x="205" y="134"/>
                    <a:pt x="207" y="134"/>
                  </a:cubicBezTo>
                  <a:cubicBezTo>
                    <a:pt x="207" y="138"/>
                    <a:pt x="207" y="138"/>
                    <a:pt x="207" y="139"/>
                  </a:cubicBezTo>
                  <a:cubicBezTo>
                    <a:pt x="207" y="141"/>
                    <a:pt x="212" y="143"/>
                    <a:pt x="212" y="146"/>
                  </a:cubicBezTo>
                  <a:cubicBezTo>
                    <a:pt x="212" y="149"/>
                    <a:pt x="209" y="154"/>
                    <a:pt x="208" y="157"/>
                  </a:cubicBezTo>
                  <a:cubicBezTo>
                    <a:pt x="203" y="157"/>
                    <a:pt x="185" y="150"/>
                    <a:pt x="182" y="146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2" y="152"/>
                    <a:pt x="198" y="158"/>
                    <a:pt x="198" y="166"/>
                  </a:cubicBezTo>
                  <a:cubicBezTo>
                    <a:pt x="198" y="168"/>
                    <a:pt x="196" y="169"/>
                    <a:pt x="195" y="169"/>
                  </a:cubicBezTo>
                  <a:cubicBezTo>
                    <a:pt x="194" y="169"/>
                    <a:pt x="193" y="166"/>
                    <a:pt x="192" y="166"/>
                  </a:cubicBezTo>
                  <a:cubicBezTo>
                    <a:pt x="184" y="162"/>
                    <a:pt x="179" y="164"/>
                    <a:pt x="171" y="159"/>
                  </a:cubicBezTo>
                  <a:cubicBezTo>
                    <a:pt x="165" y="155"/>
                    <a:pt x="147" y="156"/>
                    <a:pt x="152" y="147"/>
                  </a:cubicBezTo>
                  <a:cubicBezTo>
                    <a:pt x="143" y="142"/>
                    <a:pt x="138" y="137"/>
                    <a:pt x="130" y="132"/>
                  </a:cubicBezTo>
                  <a:cubicBezTo>
                    <a:pt x="128" y="134"/>
                    <a:pt x="127" y="136"/>
                    <a:pt x="124" y="136"/>
                  </a:cubicBezTo>
                  <a:cubicBezTo>
                    <a:pt x="121" y="136"/>
                    <a:pt x="122" y="134"/>
                    <a:pt x="119" y="134"/>
                  </a:cubicBezTo>
                  <a:cubicBezTo>
                    <a:pt x="116" y="134"/>
                    <a:pt x="114" y="139"/>
                    <a:pt x="111" y="139"/>
                  </a:cubicBezTo>
                  <a:cubicBezTo>
                    <a:pt x="107" y="139"/>
                    <a:pt x="98" y="135"/>
                    <a:pt x="98" y="131"/>
                  </a:cubicBezTo>
                  <a:cubicBezTo>
                    <a:pt x="98" y="128"/>
                    <a:pt x="106" y="123"/>
                    <a:pt x="110" y="123"/>
                  </a:cubicBezTo>
                  <a:cubicBezTo>
                    <a:pt x="115" y="123"/>
                    <a:pt x="120" y="123"/>
                    <a:pt x="122" y="123"/>
                  </a:cubicBezTo>
                  <a:cubicBezTo>
                    <a:pt x="125" y="123"/>
                    <a:pt x="132" y="121"/>
                    <a:pt x="135" y="119"/>
                  </a:cubicBezTo>
                  <a:cubicBezTo>
                    <a:pt x="134" y="118"/>
                    <a:pt x="130" y="115"/>
                    <a:pt x="130" y="113"/>
                  </a:cubicBezTo>
                  <a:cubicBezTo>
                    <a:pt x="130" y="108"/>
                    <a:pt x="135" y="111"/>
                    <a:pt x="137" y="109"/>
                  </a:cubicBezTo>
                  <a:cubicBezTo>
                    <a:pt x="140" y="106"/>
                    <a:pt x="146" y="100"/>
                    <a:pt x="146" y="96"/>
                  </a:cubicBezTo>
                  <a:cubicBezTo>
                    <a:pt x="146" y="88"/>
                    <a:pt x="127" y="74"/>
                    <a:pt x="121" y="74"/>
                  </a:cubicBezTo>
                  <a:cubicBezTo>
                    <a:pt x="117" y="74"/>
                    <a:pt x="116" y="78"/>
                    <a:pt x="112" y="78"/>
                  </a:cubicBezTo>
                  <a:cubicBezTo>
                    <a:pt x="111" y="78"/>
                    <a:pt x="110" y="75"/>
                    <a:pt x="110" y="74"/>
                  </a:cubicBezTo>
                  <a:cubicBezTo>
                    <a:pt x="110" y="71"/>
                    <a:pt x="115" y="71"/>
                    <a:pt x="117" y="70"/>
                  </a:cubicBezTo>
                  <a:cubicBezTo>
                    <a:pt x="114" y="68"/>
                    <a:pt x="99" y="55"/>
                    <a:pt x="95" y="55"/>
                  </a:cubicBezTo>
                  <a:cubicBezTo>
                    <a:pt x="92" y="55"/>
                    <a:pt x="87" y="66"/>
                    <a:pt x="82" y="66"/>
                  </a:cubicBezTo>
                  <a:cubicBezTo>
                    <a:pt x="78" y="66"/>
                    <a:pt x="79" y="61"/>
                    <a:pt x="80" y="59"/>
                  </a:cubicBezTo>
                  <a:cubicBezTo>
                    <a:pt x="71" y="58"/>
                    <a:pt x="49" y="59"/>
                    <a:pt x="36" y="59"/>
                  </a:cubicBezTo>
                  <a:cubicBezTo>
                    <a:pt x="34" y="59"/>
                    <a:pt x="29" y="56"/>
                    <a:pt x="27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49"/>
                    <a:pt x="8" y="49"/>
                    <a:pt x="7" y="45"/>
                  </a:cubicBezTo>
                  <a:cubicBezTo>
                    <a:pt x="11" y="43"/>
                    <a:pt x="15" y="45"/>
                    <a:pt x="20" y="45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0"/>
                    <a:pt x="4" y="39"/>
                    <a:pt x="4" y="39"/>
                  </a:cubicBezTo>
                  <a:cubicBezTo>
                    <a:pt x="4" y="39"/>
                    <a:pt x="0" y="34"/>
                    <a:pt x="0" y="31"/>
                  </a:cubicBezTo>
                  <a:cubicBezTo>
                    <a:pt x="0" y="23"/>
                    <a:pt x="2" y="21"/>
                    <a:pt x="6" y="18"/>
                  </a:cubicBezTo>
                  <a:cubicBezTo>
                    <a:pt x="8" y="16"/>
                    <a:pt x="7" y="11"/>
                    <a:pt x="8" y="10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1" y="0"/>
                    <a:pt x="40" y="2"/>
                    <a:pt x="40" y="2"/>
                  </a:cubicBezTo>
                  <a:cubicBezTo>
                    <a:pt x="37" y="8"/>
                    <a:pt x="28" y="9"/>
                    <a:pt x="28" y="17"/>
                  </a:cubicBezTo>
                  <a:cubicBezTo>
                    <a:pt x="28" y="19"/>
                    <a:pt x="29" y="20"/>
                    <a:pt x="30" y="20"/>
                  </a:cubicBezTo>
                  <a:cubicBezTo>
                    <a:pt x="30" y="22"/>
                    <a:pt x="30" y="25"/>
                    <a:pt x="30" y="25"/>
                  </a:cubicBezTo>
                  <a:cubicBezTo>
                    <a:pt x="30" y="28"/>
                    <a:pt x="30" y="30"/>
                    <a:pt x="33" y="30"/>
                  </a:cubicBezTo>
                  <a:cubicBezTo>
                    <a:pt x="35" y="30"/>
                    <a:pt x="39" y="27"/>
                    <a:pt x="39" y="25"/>
                  </a:cubicBezTo>
                  <a:cubicBezTo>
                    <a:pt x="39" y="22"/>
                    <a:pt x="36" y="20"/>
                    <a:pt x="36" y="17"/>
                  </a:cubicBezTo>
                  <a:cubicBezTo>
                    <a:pt x="36" y="6"/>
                    <a:pt x="55" y="2"/>
                    <a:pt x="67" y="2"/>
                  </a:cubicBezTo>
                  <a:cubicBezTo>
                    <a:pt x="74" y="2"/>
                    <a:pt x="78" y="12"/>
                    <a:pt x="78" y="19"/>
                  </a:cubicBezTo>
                  <a:cubicBezTo>
                    <a:pt x="78" y="20"/>
                    <a:pt x="77" y="25"/>
                    <a:pt x="78" y="25"/>
                  </a:cubicBezTo>
                  <a:cubicBezTo>
                    <a:pt x="80" y="25"/>
                    <a:pt x="81" y="22"/>
                    <a:pt x="84" y="22"/>
                  </a:cubicBezTo>
                  <a:cubicBezTo>
                    <a:pt x="87" y="22"/>
                    <a:pt x="88" y="25"/>
                    <a:pt x="91" y="25"/>
                  </a:cubicBezTo>
                  <a:cubicBezTo>
                    <a:pt x="95" y="25"/>
                    <a:pt x="97" y="17"/>
                    <a:pt x="102" y="17"/>
                  </a:cubicBezTo>
                  <a:cubicBezTo>
                    <a:pt x="107" y="17"/>
                    <a:pt x="120" y="19"/>
                    <a:pt x="124" y="22"/>
                  </a:cubicBezTo>
                  <a:cubicBezTo>
                    <a:pt x="130" y="26"/>
                    <a:pt x="132" y="36"/>
                    <a:pt x="141" y="36"/>
                  </a:cubicBezTo>
                  <a:cubicBezTo>
                    <a:pt x="146" y="36"/>
                    <a:pt x="146" y="36"/>
                    <a:pt x="149" y="36"/>
                  </a:cubicBezTo>
                  <a:cubicBezTo>
                    <a:pt x="152" y="36"/>
                    <a:pt x="159" y="37"/>
                    <a:pt x="158" y="42"/>
                  </a:cubicBezTo>
                  <a:cubicBezTo>
                    <a:pt x="166" y="44"/>
                    <a:pt x="170" y="49"/>
                    <a:pt x="178" y="50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0" y="55"/>
                    <a:pt x="183" y="55"/>
                    <a:pt x="183" y="55"/>
                  </a:cubicBezTo>
                  <a:cubicBezTo>
                    <a:pt x="187" y="55"/>
                    <a:pt x="189" y="58"/>
                    <a:pt x="191" y="62"/>
                  </a:cubicBezTo>
                  <a:cubicBezTo>
                    <a:pt x="187" y="62"/>
                    <a:pt x="183" y="62"/>
                    <a:pt x="181" y="66"/>
                  </a:cubicBezTo>
                  <a:cubicBezTo>
                    <a:pt x="186" y="66"/>
                    <a:pt x="187" y="66"/>
                    <a:pt x="190" y="66"/>
                  </a:cubicBezTo>
                  <a:cubicBezTo>
                    <a:pt x="191" y="66"/>
                    <a:pt x="193" y="67"/>
                    <a:pt x="194" y="69"/>
                  </a:cubicBezTo>
                  <a:cubicBezTo>
                    <a:pt x="189" y="71"/>
                    <a:pt x="187" y="71"/>
                    <a:pt x="184" y="75"/>
                  </a:cubicBezTo>
                  <a:cubicBezTo>
                    <a:pt x="187" y="77"/>
                    <a:pt x="189" y="78"/>
                    <a:pt x="192" y="78"/>
                  </a:cubicBezTo>
                  <a:cubicBezTo>
                    <a:pt x="193" y="84"/>
                    <a:pt x="201" y="87"/>
                    <a:pt x="207" y="88"/>
                  </a:cubicBezTo>
                  <a:cubicBezTo>
                    <a:pt x="207" y="93"/>
                    <a:pt x="209" y="98"/>
                    <a:pt x="213" y="98"/>
                  </a:cubicBezTo>
                  <a:cubicBezTo>
                    <a:pt x="219" y="98"/>
                    <a:pt x="221" y="94"/>
                    <a:pt x="223" y="99"/>
                  </a:cubicBezTo>
                  <a:cubicBezTo>
                    <a:pt x="225" y="101"/>
                    <a:pt x="227" y="101"/>
                    <a:pt x="228" y="101"/>
                  </a:cubicBezTo>
                  <a:cubicBezTo>
                    <a:pt x="234" y="101"/>
                    <a:pt x="236" y="103"/>
                    <a:pt x="236" y="107"/>
                  </a:cubicBezTo>
                  <a:cubicBezTo>
                    <a:pt x="236" y="111"/>
                    <a:pt x="231" y="112"/>
                    <a:pt x="227" y="112"/>
                  </a:cubicBezTo>
                  <a:cubicBezTo>
                    <a:pt x="228" y="115"/>
                    <a:pt x="227" y="114"/>
                    <a:pt x="227" y="116"/>
                  </a:cubicBezTo>
                  <a:cubicBezTo>
                    <a:pt x="227" y="117"/>
                    <a:pt x="227" y="119"/>
                    <a:pt x="221" y="1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3" name="Freeform 230"/>
            <p:cNvSpPr>
              <a:spLocks/>
            </p:cNvSpPr>
            <p:nvPr/>
          </p:nvSpPr>
          <p:spPr bwMode="auto">
            <a:xfrm>
              <a:off x="3230563" y="1873251"/>
              <a:ext cx="23813" cy="22225"/>
            </a:xfrm>
            <a:custGeom>
              <a:avLst/>
              <a:gdLst>
                <a:gd name="T0" fmla="*/ 6 w 6"/>
                <a:gd name="T1" fmla="*/ 4 h 6"/>
                <a:gd name="T2" fmla="*/ 0 w 6"/>
                <a:gd name="T3" fmla="*/ 4 h 6"/>
                <a:gd name="T4" fmla="*/ 6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4" y="6"/>
                    <a:pt x="3" y="6"/>
                    <a:pt x="0" y="4"/>
                  </a:cubicBezTo>
                  <a:cubicBezTo>
                    <a:pt x="3" y="0"/>
                    <a:pt x="3" y="2"/>
                    <a:pt x="6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4" name="Freeform 231"/>
            <p:cNvSpPr>
              <a:spLocks/>
            </p:cNvSpPr>
            <p:nvPr/>
          </p:nvSpPr>
          <p:spPr bwMode="auto">
            <a:xfrm>
              <a:off x="3043238" y="1743076"/>
              <a:ext cx="23813" cy="28575"/>
            </a:xfrm>
            <a:custGeom>
              <a:avLst/>
              <a:gdLst>
                <a:gd name="T0" fmla="*/ 0 w 6"/>
                <a:gd name="T1" fmla="*/ 2 h 7"/>
                <a:gd name="T2" fmla="*/ 6 w 6"/>
                <a:gd name="T3" fmla="*/ 7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4" y="0"/>
                    <a:pt x="4" y="4"/>
                    <a:pt x="6" y="7"/>
                  </a:cubicBezTo>
                  <a:cubicBezTo>
                    <a:pt x="2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5" name="Freeform 232"/>
            <p:cNvSpPr>
              <a:spLocks/>
            </p:cNvSpPr>
            <p:nvPr/>
          </p:nvSpPr>
          <p:spPr bwMode="auto">
            <a:xfrm>
              <a:off x="2797175" y="631826"/>
              <a:ext cx="981075" cy="515938"/>
            </a:xfrm>
            <a:custGeom>
              <a:avLst/>
              <a:gdLst>
                <a:gd name="T0" fmla="*/ 200 w 251"/>
                <a:gd name="T1" fmla="*/ 10 h 132"/>
                <a:gd name="T2" fmla="*/ 228 w 251"/>
                <a:gd name="T3" fmla="*/ 6 h 132"/>
                <a:gd name="T4" fmla="*/ 251 w 251"/>
                <a:gd name="T5" fmla="*/ 18 h 132"/>
                <a:gd name="T6" fmla="*/ 204 w 251"/>
                <a:gd name="T7" fmla="*/ 33 h 132"/>
                <a:gd name="T8" fmla="*/ 192 w 251"/>
                <a:gd name="T9" fmla="*/ 48 h 132"/>
                <a:gd name="T10" fmla="*/ 150 w 251"/>
                <a:gd name="T11" fmla="*/ 70 h 132"/>
                <a:gd name="T12" fmla="*/ 140 w 251"/>
                <a:gd name="T13" fmla="*/ 76 h 132"/>
                <a:gd name="T14" fmla="*/ 140 w 251"/>
                <a:gd name="T15" fmla="*/ 88 h 132"/>
                <a:gd name="T16" fmla="*/ 113 w 251"/>
                <a:gd name="T17" fmla="*/ 102 h 132"/>
                <a:gd name="T18" fmla="*/ 103 w 251"/>
                <a:gd name="T19" fmla="*/ 119 h 132"/>
                <a:gd name="T20" fmla="*/ 115 w 251"/>
                <a:gd name="T21" fmla="*/ 122 h 132"/>
                <a:gd name="T22" fmla="*/ 82 w 251"/>
                <a:gd name="T23" fmla="*/ 127 h 132"/>
                <a:gd name="T24" fmla="*/ 52 w 251"/>
                <a:gd name="T25" fmla="*/ 130 h 132"/>
                <a:gd name="T26" fmla="*/ 21 w 251"/>
                <a:gd name="T27" fmla="*/ 127 h 132"/>
                <a:gd name="T28" fmla="*/ 39 w 251"/>
                <a:gd name="T29" fmla="*/ 114 h 132"/>
                <a:gd name="T30" fmla="*/ 37 w 251"/>
                <a:gd name="T31" fmla="*/ 102 h 132"/>
                <a:gd name="T32" fmla="*/ 60 w 251"/>
                <a:gd name="T33" fmla="*/ 110 h 132"/>
                <a:gd name="T34" fmla="*/ 43 w 251"/>
                <a:gd name="T35" fmla="*/ 96 h 132"/>
                <a:gd name="T36" fmla="*/ 36 w 251"/>
                <a:gd name="T37" fmla="*/ 98 h 132"/>
                <a:gd name="T38" fmla="*/ 44 w 251"/>
                <a:gd name="T39" fmla="*/ 85 h 132"/>
                <a:gd name="T40" fmla="*/ 41 w 251"/>
                <a:gd name="T41" fmla="*/ 63 h 132"/>
                <a:gd name="T42" fmla="*/ 43 w 251"/>
                <a:gd name="T43" fmla="*/ 57 h 132"/>
                <a:gd name="T44" fmla="*/ 63 w 251"/>
                <a:gd name="T45" fmla="*/ 58 h 132"/>
                <a:gd name="T46" fmla="*/ 70 w 251"/>
                <a:gd name="T47" fmla="*/ 59 h 132"/>
                <a:gd name="T48" fmla="*/ 86 w 251"/>
                <a:gd name="T49" fmla="*/ 56 h 132"/>
                <a:gd name="T50" fmla="*/ 96 w 251"/>
                <a:gd name="T51" fmla="*/ 48 h 132"/>
                <a:gd name="T52" fmla="*/ 64 w 251"/>
                <a:gd name="T53" fmla="*/ 52 h 132"/>
                <a:gd name="T54" fmla="*/ 47 w 251"/>
                <a:gd name="T55" fmla="*/ 49 h 132"/>
                <a:gd name="T56" fmla="*/ 37 w 251"/>
                <a:gd name="T57" fmla="*/ 52 h 132"/>
                <a:gd name="T58" fmla="*/ 29 w 251"/>
                <a:gd name="T59" fmla="*/ 43 h 132"/>
                <a:gd name="T60" fmla="*/ 33 w 251"/>
                <a:gd name="T61" fmla="*/ 34 h 132"/>
                <a:gd name="T62" fmla="*/ 16 w 251"/>
                <a:gd name="T63" fmla="*/ 39 h 132"/>
                <a:gd name="T64" fmla="*/ 19 w 251"/>
                <a:gd name="T65" fmla="*/ 31 h 132"/>
                <a:gd name="T66" fmla="*/ 6 w 251"/>
                <a:gd name="T67" fmla="*/ 33 h 132"/>
                <a:gd name="T68" fmla="*/ 28 w 251"/>
                <a:gd name="T69" fmla="*/ 23 h 132"/>
                <a:gd name="T70" fmla="*/ 37 w 251"/>
                <a:gd name="T71" fmla="*/ 20 h 132"/>
                <a:gd name="T72" fmla="*/ 68 w 251"/>
                <a:gd name="T73" fmla="*/ 20 h 132"/>
                <a:gd name="T74" fmla="*/ 88 w 251"/>
                <a:gd name="T75" fmla="*/ 7 h 132"/>
                <a:gd name="T76" fmla="*/ 127 w 251"/>
                <a:gd name="T77" fmla="*/ 3 h 132"/>
                <a:gd name="T78" fmla="*/ 142 w 251"/>
                <a:gd name="T79" fmla="*/ 5 h 132"/>
                <a:gd name="T80" fmla="*/ 160 w 251"/>
                <a:gd name="T81" fmla="*/ 2 h 132"/>
                <a:gd name="T82" fmla="*/ 205 w 251"/>
                <a:gd name="T8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132">
                  <a:moveTo>
                    <a:pt x="205" y="7"/>
                  </a:moveTo>
                  <a:cubicBezTo>
                    <a:pt x="203" y="9"/>
                    <a:pt x="202" y="9"/>
                    <a:pt x="200" y="10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5" y="4"/>
                    <a:pt x="226" y="5"/>
                    <a:pt x="228" y="6"/>
                  </a:cubicBezTo>
                  <a:cubicBezTo>
                    <a:pt x="231" y="6"/>
                    <a:pt x="231" y="9"/>
                    <a:pt x="233" y="10"/>
                  </a:cubicBezTo>
                  <a:cubicBezTo>
                    <a:pt x="236" y="14"/>
                    <a:pt x="251" y="12"/>
                    <a:pt x="251" y="18"/>
                  </a:cubicBezTo>
                  <a:cubicBezTo>
                    <a:pt x="251" y="21"/>
                    <a:pt x="246" y="20"/>
                    <a:pt x="244" y="22"/>
                  </a:cubicBezTo>
                  <a:cubicBezTo>
                    <a:pt x="233" y="30"/>
                    <a:pt x="219" y="25"/>
                    <a:pt x="204" y="33"/>
                  </a:cubicBezTo>
                  <a:cubicBezTo>
                    <a:pt x="206" y="36"/>
                    <a:pt x="218" y="33"/>
                    <a:pt x="225" y="34"/>
                  </a:cubicBezTo>
                  <a:cubicBezTo>
                    <a:pt x="218" y="40"/>
                    <a:pt x="202" y="44"/>
                    <a:pt x="192" y="48"/>
                  </a:cubicBezTo>
                  <a:cubicBezTo>
                    <a:pt x="181" y="51"/>
                    <a:pt x="174" y="63"/>
                    <a:pt x="165" y="69"/>
                  </a:cubicBezTo>
                  <a:cubicBezTo>
                    <a:pt x="161" y="72"/>
                    <a:pt x="155" y="69"/>
                    <a:pt x="150" y="70"/>
                  </a:cubicBezTo>
                  <a:cubicBezTo>
                    <a:pt x="144" y="72"/>
                    <a:pt x="137" y="73"/>
                    <a:pt x="132" y="76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1" y="83"/>
                    <a:pt x="138" y="82"/>
                    <a:pt x="132" y="82"/>
                  </a:cubicBezTo>
                  <a:cubicBezTo>
                    <a:pt x="136" y="83"/>
                    <a:pt x="139" y="84"/>
                    <a:pt x="140" y="88"/>
                  </a:cubicBezTo>
                  <a:cubicBezTo>
                    <a:pt x="134" y="91"/>
                    <a:pt x="132" y="98"/>
                    <a:pt x="127" y="102"/>
                  </a:cubicBezTo>
                  <a:cubicBezTo>
                    <a:pt x="115" y="102"/>
                    <a:pt x="115" y="102"/>
                    <a:pt x="113" y="102"/>
                  </a:cubicBezTo>
                  <a:cubicBezTo>
                    <a:pt x="114" y="104"/>
                    <a:pt x="115" y="104"/>
                    <a:pt x="115" y="106"/>
                  </a:cubicBezTo>
                  <a:cubicBezTo>
                    <a:pt x="115" y="115"/>
                    <a:pt x="103" y="110"/>
                    <a:pt x="103" y="119"/>
                  </a:cubicBezTo>
                  <a:cubicBezTo>
                    <a:pt x="107" y="119"/>
                    <a:pt x="108" y="119"/>
                    <a:pt x="110" y="119"/>
                  </a:cubicBezTo>
                  <a:cubicBezTo>
                    <a:pt x="111" y="119"/>
                    <a:pt x="115" y="119"/>
                    <a:pt x="115" y="122"/>
                  </a:cubicBezTo>
                  <a:cubicBezTo>
                    <a:pt x="115" y="127"/>
                    <a:pt x="98" y="132"/>
                    <a:pt x="92" y="132"/>
                  </a:cubicBezTo>
                  <a:cubicBezTo>
                    <a:pt x="85" y="132"/>
                    <a:pt x="88" y="127"/>
                    <a:pt x="82" y="127"/>
                  </a:cubicBezTo>
                  <a:cubicBezTo>
                    <a:pt x="74" y="127"/>
                    <a:pt x="68" y="127"/>
                    <a:pt x="61" y="127"/>
                  </a:cubicBezTo>
                  <a:cubicBezTo>
                    <a:pt x="58" y="127"/>
                    <a:pt x="56" y="130"/>
                    <a:pt x="52" y="130"/>
                  </a:cubicBezTo>
                  <a:cubicBezTo>
                    <a:pt x="43" y="130"/>
                    <a:pt x="35" y="128"/>
                    <a:pt x="25" y="125"/>
                  </a:cubicBezTo>
                  <a:cubicBezTo>
                    <a:pt x="24" y="126"/>
                    <a:pt x="23" y="127"/>
                    <a:pt x="21" y="127"/>
                  </a:cubicBezTo>
                  <a:cubicBezTo>
                    <a:pt x="19" y="127"/>
                    <a:pt x="18" y="126"/>
                    <a:pt x="18" y="125"/>
                  </a:cubicBezTo>
                  <a:cubicBezTo>
                    <a:pt x="18" y="114"/>
                    <a:pt x="33" y="118"/>
                    <a:pt x="39" y="114"/>
                  </a:cubicBezTo>
                  <a:cubicBezTo>
                    <a:pt x="36" y="111"/>
                    <a:pt x="30" y="110"/>
                    <a:pt x="30" y="105"/>
                  </a:cubicBezTo>
                  <a:cubicBezTo>
                    <a:pt x="30" y="101"/>
                    <a:pt x="34" y="102"/>
                    <a:pt x="37" y="102"/>
                  </a:cubicBezTo>
                  <a:cubicBezTo>
                    <a:pt x="46" y="102"/>
                    <a:pt x="49" y="107"/>
                    <a:pt x="55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6" y="106"/>
                    <a:pt x="47" y="103"/>
                    <a:pt x="47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1" y="97"/>
                    <a:pt x="41" y="97"/>
                    <a:pt x="40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8" y="90"/>
                    <a:pt x="40" y="86"/>
                    <a:pt x="44" y="85"/>
                  </a:cubicBezTo>
                  <a:cubicBezTo>
                    <a:pt x="51" y="83"/>
                    <a:pt x="60" y="85"/>
                    <a:pt x="60" y="77"/>
                  </a:cubicBezTo>
                  <a:cubicBezTo>
                    <a:pt x="60" y="68"/>
                    <a:pt x="41" y="68"/>
                    <a:pt x="41" y="63"/>
                  </a:cubicBezTo>
                  <a:cubicBezTo>
                    <a:pt x="41" y="60"/>
                    <a:pt x="45" y="61"/>
                    <a:pt x="48" y="61"/>
                  </a:cubicBezTo>
                  <a:cubicBezTo>
                    <a:pt x="45" y="61"/>
                    <a:pt x="44" y="59"/>
                    <a:pt x="43" y="57"/>
                  </a:cubicBezTo>
                  <a:cubicBezTo>
                    <a:pt x="45" y="57"/>
                    <a:pt x="46" y="57"/>
                    <a:pt x="48" y="57"/>
                  </a:cubicBezTo>
                  <a:cubicBezTo>
                    <a:pt x="51" y="57"/>
                    <a:pt x="57" y="56"/>
                    <a:pt x="63" y="58"/>
                  </a:cubicBezTo>
                  <a:cubicBezTo>
                    <a:pt x="70" y="60"/>
                    <a:pt x="73" y="68"/>
                    <a:pt x="81" y="68"/>
                  </a:cubicBezTo>
                  <a:cubicBezTo>
                    <a:pt x="79" y="66"/>
                    <a:pt x="70" y="60"/>
                    <a:pt x="70" y="59"/>
                  </a:cubicBezTo>
                  <a:cubicBezTo>
                    <a:pt x="70" y="57"/>
                    <a:pt x="72" y="57"/>
                    <a:pt x="72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2" y="53"/>
                    <a:pt x="97" y="52"/>
                    <a:pt x="100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0" y="52"/>
                    <a:pt x="84" y="54"/>
                    <a:pt x="74" y="54"/>
                  </a:cubicBezTo>
                  <a:cubicBezTo>
                    <a:pt x="69" y="54"/>
                    <a:pt x="67" y="52"/>
                    <a:pt x="64" y="52"/>
                  </a:cubicBezTo>
                  <a:cubicBezTo>
                    <a:pt x="62" y="52"/>
                    <a:pt x="61" y="55"/>
                    <a:pt x="59" y="55"/>
                  </a:cubicBezTo>
                  <a:cubicBezTo>
                    <a:pt x="53" y="55"/>
                    <a:pt x="45" y="53"/>
                    <a:pt x="47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1" y="51"/>
                    <a:pt x="40" y="52"/>
                    <a:pt x="37" y="52"/>
                  </a:cubicBezTo>
                  <a:cubicBezTo>
                    <a:pt x="31" y="52"/>
                    <a:pt x="23" y="49"/>
                    <a:pt x="21" y="46"/>
                  </a:cubicBezTo>
                  <a:cubicBezTo>
                    <a:pt x="23" y="45"/>
                    <a:pt x="25" y="43"/>
                    <a:pt x="29" y="43"/>
                  </a:cubicBezTo>
                  <a:cubicBezTo>
                    <a:pt x="24" y="43"/>
                    <a:pt x="18" y="43"/>
                    <a:pt x="16" y="43"/>
                  </a:cubicBezTo>
                  <a:cubicBezTo>
                    <a:pt x="19" y="35"/>
                    <a:pt x="26" y="36"/>
                    <a:pt x="33" y="34"/>
                  </a:cubicBezTo>
                  <a:cubicBezTo>
                    <a:pt x="31" y="33"/>
                    <a:pt x="30" y="33"/>
                    <a:pt x="28" y="33"/>
                  </a:cubicBezTo>
                  <a:cubicBezTo>
                    <a:pt x="22" y="33"/>
                    <a:pt x="22" y="39"/>
                    <a:pt x="16" y="39"/>
                  </a:cubicBezTo>
                  <a:cubicBezTo>
                    <a:pt x="15" y="39"/>
                    <a:pt x="12" y="37"/>
                    <a:pt x="11" y="36"/>
                  </a:cubicBezTo>
                  <a:cubicBezTo>
                    <a:pt x="14" y="33"/>
                    <a:pt x="16" y="32"/>
                    <a:pt x="1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3"/>
                    <a:pt x="1" y="33"/>
                    <a:pt x="0" y="33"/>
                  </a:cubicBezTo>
                  <a:cubicBezTo>
                    <a:pt x="1" y="26"/>
                    <a:pt x="20" y="23"/>
                    <a:pt x="28" y="23"/>
                  </a:cubicBezTo>
                  <a:cubicBezTo>
                    <a:pt x="32" y="23"/>
                    <a:pt x="34" y="23"/>
                    <a:pt x="35" y="23"/>
                  </a:cubicBezTo>
                  <a:cubicBezTo>
                    <a:pt x="36" y="23"/>
                    <a:pt x="37" y="22"/>
                    <a:pt x="37" y="20"/>
                  </a:cubicBezTo>
                  <a:cubicBezTo>
                    <a:pt x="46" y="20"/>
                    <a:pt x="43" y="14"/>
                    <a:pt x="49" y="14"/>
                  </a:cubicBezTo>
                  <a:cubicBezTo>
                    <a:pt x="54" y="14"/>
                    <a:pt x="65" y="20"/>
                    <a:pt x="68" y="20"/>
                  </a:cubicBezTo>
                  <a:cubicBezTo>
                    <a:pt x="70" y="14"/>
                    <a:pt x="74" y="8"/>
                    <a:pt x="82" y="8"/>
                  </a:cubicBezTo>
                  <a:cubicBezTo>
                    <a:pt x="87" y="8"/>
                    <a:pt x="84" y="10"/>
                    <a:pt x="88" y="7"/>
                  </a:cubicBezTo>
                  <a:cubicBezTo>
                    <a:pt x="89" y="4"/>
                    <a:pt x="92" y="3"/>
                    <a:pt x="94" y="3"/>
                  </a:cubicBezTo>
                  <a:cubicBezTo>
                    <a:pt x="109" y="3"/>
                    <a:pt x="113" y="3"/>
                    <a:pt x="127" y="3"/>
                  </a:cubicBezTo>
                  <a:cubicBezTo>
                    <a:pt x="128" y="2"/>
                    <a:pt x="129" y="1"/>
                    <a:pt x="131" y="1"/>
                  </a:cubicBezTo>
                  <a:cubicBezTo>
                    <a:pt x="136" y="1"/>
                    <a:pt x="138" y="5"/>
                    <a:pt x="142" y="5"/>
                  </a:cubicBezTo>
                  <a:cubicBezTo>
                    <a:pt x="146" y="5"/>
                    <a:pt x="147" y="0"/>
                    <a:pt x="151" y="0"/>
                  </a:cubicBezTo>
                  <a:cubicBezTo>
                    <a:pt x="155" y="0"/>
                    <a:pt x="157" y="2"/>
                    <a:pt x="160" y="2"/>
                  </a:cubicBezTo>
                  <a:cubicBezTo>
                    <a:pt x="163" y="2"/>
                    <a:pt x="165" y="2"/>
                    <a:pt x="168" y="2"/>
                  </a:cubicBezTo>
                  <a:cubicBezTo>
                    <a:pt x="175" y="2"/>
                    <a:pt x="199" y="1"/>
                    <a:pt x="205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6" name="Freeform 233"/>
            <p:cNvSpPr>
              <a:spLocks/>
            </p:cNvSpPr>
            <p:nvPr/>
          </p:nvSpPr>
          <p:spPr bwMode="auto">
            <a:xfrm>
              <a:off x="3414713" y="581026"/>
              <a:ext cx="1924050" cy="1463675"/>
            </a:xfrm>
            <a:custGeom>
              <a:avLst/>
              <a:gdLst>
                <a:gd name="T0" fmla="*/ 182 w 492"/>
                <a:gd name="T1" fmla="*/ 242 h 374"/>
                <a:gd name="T2" fmla="*/ 173 w 492"/>
                <a:gd name="T3" fmla="*/ 234 h 374"/>
                <a:gd name="T4" fmla="*/ 148 w 492"/>
                <a:gd name="T5" fmla="*/ 219 h 374"/>
                <a:gd name="T6" fmla="*/ 139 w 492"/>
                <a:gd name="T7" fmla="*/ 196 h 374"/>
                <a:gd name="T8" fmla="*/ 71 w 492"/>
                <a:gd name="T9" fmla="*/ 142 h 374"/>
                <a:gd name="T10" fmla="*/ 47 w 492"/>
                <a:gd name="T11" fmla="*/ 145 h 374"/>
                <a:gd name="T12" fmla="*/ 27 w 492"/>
                <a:gd name="T13" fmla="*/ 141 h 374"/>
                <a:gd name="T14" fmla="*/ 12 w 492"/>
                <a:gd name="T15" fmla="*/ 132 h 374"/>
                <a:gd name="T16" fmla="*/ 33 w 492"/>
                <a:gd name="T17" fmla="*/ 124 h 374"/>
                <a:gd name="T18" fmla="*/ 41 w 492"/>
                <a:gd name="T19" fmla="*/ 118 h 374"/>
                <a:gd name="T20" fmla="*/ 0 w 492"/>
                <a:gd name="T21" fmla="*/ 108 h 374"/>
                <a:gd name="T22" fmla="*/ 54 w 492"/>
                <a:gd name="T23" fmla="*/ 92 h 374"/>
                <a:gd name="T24" fmla="*/ 46 w 492"/>
                <a:gd name="T25" fmla="*/ 66 h 374"/>
                <a:gd name="T26" fmla="*/ 93 w 492"/>
                <a:gd name="T27" fmla="*/ 39 h 374"/>
                <a:gd name="T28" fmla="*/ 154 w 492"/>
                <a:gd name="T29" fmla="*/ 36 h 374"/>
                <a:gd name="T30" fmla="*/ 169 w 492"/>
                <a:gd name="T31" fmla="*/ 35 h 374"/>
                <a:gd name="T32" fmla="*/ 178 w 492"/>
                <a:gd name="T33" fmla="*/ 25 h 374"/>
                <a:gd name="T34" fmla="*/ 201 w 492"/>
                <a:gd name="T35" fmla="*/ 23 h 374"/>
                <a:gd name="T36" fmla="*/ 231 w 492"/>
                <a:gd name="T37" fmla="*/ 10 h 374"/>
                <a:gd name="T38" fmla="*/ 254 w 492"/>
                <a:gd name="T39" fmla="*/ 8 h 374"/>
                <a:gd name="T40" fmla="*/ 347 w 492"/>
                <a:gd name="T41" fmla="*/ 0 h 374"/>
                <a:gd name="T42" fmla="*/ 386 w 492"/>
                <a:gd name="T43" fmla="*/ 31 h 374"/>
                <a:gd name="T44" fmla="*/ 371 w 492"/>
                <a:gd name="T45" fmla="*/ 49 h 374"/>
                <a:gd name="T46" fmla="*/ 392 w 492"/>
                <a:gd name="T47" fmla="*/ 66 h 374"/>
                <a:gd name="T48" fmla="*/ 444 w 492"/>
                <a:gd name="T49" fmla="*/ 43 h 374"/>
                <a:gd name="T50" fmla="*/ 475 w 492"/>
                <a:gd name="T51" fmla="*/ 33 h 374"/>
                <a:gd name="T52" fmla="*/ 456 w 492"/>
                <a:gd name="T53" fmla="*/ 62 h 374"/>
                <a:gd name="T54" fmla="*/ 449 w 492"/>
                <a:gd name="T55" fmla="*/ 74 h 374"/>
                <a:gd name="T56" fmla="*/ 425 w 492"/>
                <a:gd name="T57" fmla="*/ 98 h 374"/>
                <a:gd name="T58" fmla="*/ 440 w 492"/>
                <a:gd name="T59" fmla="*/ 116 h 374"/>
                <a:gd name="T60" fmla="*/ 427 w 492"/>
                <a:gd name="T61" fmla="*/ 132 h 374"/>
                <a:gd name="T62" fmla="*/ 435 w 492"/>
                <a:gd name="T63" fmla="*/ 153 h 374"/>
                <a:gd name="T64" fmla="*/ 437 w 492"/>
                <a:gd name="T65" fmla="*/ 169 h 374"/>
                <a:gd name="T66" fmla="*/ 411 w 492"/>
                <a:gd name="T67" fmla="*/ 192 h 374"/>
                <a:gd name="T68" fmla="*/ 414 w 492"/>
                <a:gd name="T69" fmla="*/ 198 h 374"/>
                <a:gd name="T70" fmla="*/ 391 w 492"/>
                <a:gd name="T71" fmla="*/ 194 h 374"/>
                <a:gd name="T72" fmla="*/ 411 w 492"/>
                <a:gd name="T73" fmla="*/ 233 h 374"/>
                <a:gd name="T74" fmla="*/ 388 w 492"/>
                <a:gd name="T75" fmla="*/ 226 h 374"/>
                <a:gd name="T76" fmla="*/ 401 w 492"/>
                <a:gd name="T77" fmla="*/ 244 h 374"/>
                <a:gd name="T78" fmla="*/ 337 w 492"/>
                <a:gd name="T79" fmla="*/ 265 h 374"/>
                <a:gd name="T80" fmla="*/ 314 w 492"/>
                <a:gd name="T81" fmla="*/ 290 h 374"/>
                <a:gd name="T82" fmla="*/ 288 w 492"/>
                <a:gd name="T83" fmla="*/ 293 h 374"/>
                <a:gd name="T84" fmla="*/ 261 w 492"/>
                <a:gd name="T85" fmla="*/ 316 h 374"/>
                <a:gd name="T86" fmla="*/ 249 w 492"/>
                <a:gd name="T87" fmla="*/ 341 h 374"/>
                <a:gd name="T88" fmla="*/ 235 w 492"/>
                <a:gd name="T89" fmla="*/ 372 h 374"/>
                <a:gd name="T90" fmla="*/ 203 w 492"/>
                <a:gd name="T91" fmla="*/ 364 h 374"/>
                <a:gd name="T92" fmla="*/ 175 w 492"/>
                <a:gd name="T93" fmla="*/ 325 h 374"/>
                <a:gd name="T94" fmla="*/ 166 w 492"/>
                <a:gd name="T95" fmla="*/ 309 h 374"/>
                <a:gd name="T96" fmla="*/ 154 w 492"/>
                <a:gd name="T97" fmla="*/ 285 h 374"/>
                <a:gd name="T98" fmla="*/ 165 w 492"/>
                <a:gd name="T99" fmla="*/ 26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2" h="374">
                  <a:moveTo>
                    <a:pt x="165" y="262"/>
                  </a:moveTo>
                  <a:cubicBezTo>
                    <a:pt x="169" y="260"/>
                    <a:pt x="169" y="260"/>
                    <a:pt x="173" y="262"/>
                  </a:cubicBezTo>
                  <a:cubicBezTo>
                    <a:pt x="175" y="253"/>
                    <a:pt x="179" y="250"/>
                    <a:pt x="182" y="242"/>
                  </a:cubicBezTo>
                  <a:cubicBezTo>
                    <a:pt x="173" y="240"/>
                    <a:pt x="152" y="238"/>
                    <a:pt x="151" y="230"/>
                  </a:cubicBezTo>
                  <a:cubicBezTo>
                    <a:pt x="154" y="229"/>
                    <a:pt x="153" y="230"/>
                    <a:pt x="156" y="230"/>
                  </a:cubicBezTo>
                  <a:cubicBezTo>
                    <a:pt x="162" y="230"/>
                    <a:pt x="166" y="234"/>
                    <a:pt x="173" y="234"/>
                  </a:cubicBezTo>
                  <a:cubicBezTo>
                    <a:pt x="176" y="234"/>
                    <a:pt x="176" y="232"/>
                    <a:pt x="176" y="230"/>
                  </a:cubicBezTo>
                  <a:cubicBezTo>
                    <a:pt x="167" y="227"/>
                    <a:pt x="165" y="214"/>
                    <a:pt x="155" y="214"/>
                  </a:cubicBezTo>
                  <a:cubicBezTo>
                    <a:pt x="153" y="214"/>
                    <a:pt x="152" y="219"/>
                    <a:pt x="148" y="219"/>
                  </a:cubicBezTo>
                  <a:cubicBezTo>
                    <a:pt x="143" y="219"/>
                    <a:pt x="140" y="218"/>
                    <a:pt x="140" y="214"/>
                  </a:cubicBezTo>
                  <a:cubicBezTo>
                    <a:pt x="140" y="207"/>
                    <a:pt x="147" y="208"/>
                    <a:pt x="147" y="201"/>
                  </a:cubicBezTo>
                  <a:cubicBezTo>
                    <a:pt x="147" y="197"/>
                    <a:pt x="142" y="197"/>
                    <a:pt x="139" y="196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1" y="167"/>
                    <a:pt x="111" y="142"/>
                    <a:pt x="79" y="142"/>
                  </a:cubicBezTo>
                  <a:cubicBezTo>
                    <a:pt x="74" y="142"/>
                    <a:pt x="73" y="142"/>
                    <a:pt x="71" y="142"/>
                  </a:cubicBezTo>
                  <a:cubicBezTo>
                    <a:pt x="67" y="142"/>
                    <a:pt x="65" y="146"/>
                    <a:pt x="61" y="146"/>
                  </a:cubicBezTo>
                  <a:cubicBezTo>
                    <a:pt x="59" y="146"/>
                    <a:pt x="56" y="144"/>
                    <a:pt x="53" y="144"/>
                  </a:cubicBezTo>
                  <a:cubicBezTo>
                    <a:pt x="50" y="144"/>
                    <a:pt x="48" y="145"/>
                    <a:pt x="47" y="145"/>
                  </a:cubicBezTo>
                  <a:cubicBezTo>
                    <a:pt x="48" y="146"/>
                    <a:pt x="49" y="147"/>
                    <a:pt x="50" y="147"/>
                  </a:cubicBezTo>
                  <a:cubicBezTo>
                    <a:pt x="48" y="149"/>
                    <a:pt x="48" y="148"/>
                    <a:pt x="46" y="148"/>
                  </a:cubicBezTo>
                  <a:cubicBezTo>
                    <a:pt x="40" y="148"/>
                    <a:pt x="31" y="146"/>
                    <a:pt x="27" y="141"/>
                  </a:cubicBezTo>
                  <a:cubicBezTo>
                    <a:pt x="30" y="140"/>
                    <a:pt x="32" y="139"/>
                    <a:pt x="33" y="137"/>
                  </a:cubicBezTo>
                  <a:cubicBezTo>
                    <a:pt x="29" y="135"/>
                    <a:pt x="25" y="132"/>
                    <a:pt x="22" y="132"/>
                  </a:cubicBezTo>
                  <a:cubicBezTo>
                    <a:pt x="15" y="132"/>
                    <a:pt x="17" y="134"/>
                    <a:pt x="12" y="132"/>
                  </a:cubicBezTo>
                  <a:cubicBezTo>
                    <a:pt x="12" y="128"/>
                    <a:pt x="18" y="126"/>
                    <a:pt x="20" y="126"/>
                  </a:cubicBezTo>
                  <a:cubicBezTo>
                    <a:pt x="23" y="126"/>
                    <a:pt x="25" y="126"/>
                    <a:pt x="27" y="126"/>
                  </a:cubicBezTo>
                  <a:cubicBezTo>
                    <a:pt x="30" y="126"/>
                    <a:pt x="31" y="126"/>
                    <a:pt x="33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2"/>
                    <a:pt x="52" y="121"/>
                    <a:pt x="5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19"/>
                    <a:pt x="40" y="120"/>
                    <a:pt x="38" y="120"/>
                  </a:cubicBezTo>
                  <a:cubicBezTo>
                    <a:pt x="34" y="120"/>
                    <a:pt x="32" y="120"/>
                    <a:pt x="28" y="120"/>
                  </a:cubicBezTo>
                  <a:cubicBezTo>
                    <a:pt x="27" y="120"/>
                    <a:pt x="0" y="113"/>
                    <a:pt x="0" y="108"/>
                  </a:cubicBezTo>
                  <a:cubicBezTo>
                    <a:pt x="0" y="99"/>
                    <a:pt x="10" y="102"/>
                    <a:pt x="16" y="100"/>
                  </a:cubicBezTo>
                  <a:cubicBezTo>
                    <a:pt x="21" y="99"/>
                    <a:pt x="24" y="95"/>
                    <a:pt x="30" y="94"/>
                  </a:cubicBezTo>
                  <a:cubicBezTo>
                    <a:pt x="38" y="91"/>
                    <a:pt x="48" y="95"/>
                    <a:pt x="54" y="92"/>
                  </a:cubicBezTo>
                  <a:cubicBezTo>
                    <a:pt x="59" y="89"/>
                    <a:pt x="62" y="84"/>
                    <a:pt x="62" y="76"/>
                  </a:cubicBezTo>
                  <a:cubicBezTo>
                    <a:pt x="57" y="76"/>
                    <a:pt x="40" y="76"/>
                    <a:pt x="40" y="71"/>
                  </a:cubicBezTo>
                  <a:cubicBezTo>
                    <a:pt x="40" y="68"/>
                    <a:pt x="45" y="67"/>
                    <a:pt x="46" y="66"/>
                  </a:cubicBezTo>
                  <a:cubicBezTo>
                    <a:pt x="56" y="63"/>
                    <a:pt x="69" y="56"/>
                    <a:pt x="75" y="51"/>
                  </a:cubicBezTo>
                  <a:cubicBezTo>
                    <a:pt x="77" y="52"/>
                    <a:pt x="79" y="53"/>
                    <a:pt x="82" y="53"/>
                  </a:cubicBezTo>
                  <a:cubicBezTo>
                    <a:pt x="92" y="53"/>
                    <a:pt x="84" y="40"/>
                    <a:pt x="93" y="39"/>
                  </a:cubicBezTo>
                  <a:cubicBezTo>
                    <a:pt x="105" y="37"/>
                    <a:pt x="109" y="34"/>
                    <a:pt x="120" y="34"/>
                  </a:cubicBezTo>
                  <a:cubicBezTo>
                    <a:pt x="128" y="32"/>
                    <a:pt x="134" y="28"/>
                    <a:pt x="142" y="28"/>
                  </a:cubicBezTo>
                  <a:cubicBezTo>
                    <a:pt x="147" y="28"/>
                    <a:pt x="148" y="36"/>
                    <a:pt x="154" y="36"/>
                  </a:cubicBezTo>
                  <a:cubicBezTo>
                    <a:pt x="154" y="34"/>
                    <a:pt x="152" y="33"/>
                    <a:pt x="152" y="31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8" y="33"/>
                    <a:pt x="163" y="33"/>
                    <a:pt x="169" y="35"/>
                  </a:cubicBezTo>
                  <a:cubicBezTo>
                    <a:pt x="170" y="35"/>
                    <a:pt x="173" y="35"/>
                    <a:pt x="173" y="35"/>
                  </a:cubicBezTo>
                  <a:cubicBezTo>
                    <a:pt x="172" y="33"/>
                    <a:pt x="171" y="31"/>
                    <a:pt x="171" y="29"/>
                  </a:cubicBezTo>
                  <a:cubicBezTo>
                    <a:pt x="171" y="25"/>
                    <a:pt x="175" y="25"/>
                    <a:pt x="178" y="25"/>
                  </a:cubicBezTo>
                  <a:cubicBezTo>
                    <a:pt x="190" y="25"/>
                    <a:pt x="197" y="31"/>
                    <a:pt x="204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2" y="33"/>
                    <a:pt x="201" y="29"/>
                    <a:pt x="201" y="23"/>
                  </a:cubicBezTo>
                  <a:cubicBezTo>
                    <a:pt x="201" y="19"/>
                    <a:pt x="209" y="21"/>
                    <a:pt x="212" y="20"/>
                  </a:cubicBezTo>
                  <a:cubicBezTo>
                    <a:pt x="210" y="18"/>
                    <a:pt x="208" y="18"/>
                    <a:pt x="206" y="16"/>
                  </a:cubicBezTo>
                  <a:cubicBezTo>
                    <a:pt x="214" y="12"/>
                    <a:pt x="221" y="10"/>
                    <a:pt x="231" y="10"/>
                  </a:cubicBezTo>
                  <a:cubicBezTo>
                    <a:pt x="238" y="10"/>
                    <a:pt x="242" y="10"/>
                    <a:pt x="248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9" y="8"/>
                    <a:pt x="261" y="8"/>
                    <a:pt x="266" y="8"/>
                  </a:cubicBezTo>
                  <a:cubicBezTo>
                    <a:pt x="279" y="8"/>
                    <a:pt x="291" y="0"/>
                    <a:pt x="305" y="0"/>
                  </a:cubicBezTo>
                  <a:cubicBezTo>
                    <a:pt x="321" y="0"/>
                    <a:pt x="333" y="0"/>
                    <a:pt x="347" y="0"/>
                  </a:cubicBezTo>
                  <a:cubicBezTo>
                    <a:pt x="364" y="0"/>
                    <a:pt x="376" y="11"/>
                    <a:pt x="390" y="17"/>
                  </a:cubicBezTo>
                  <a:cubicBezTo>
                    <a:pt x="398" y="20"/>
                    <a:pt x="408" y="18"/>
                    <a:pt x="415" y="20"/>
                  </a:cubicBezTo>
                  <a:cubicBezTo>
                    <a:pt x="413" y="30"/>
                    <a:pt x="394" y="29"/>
                    <a:pt x="386" y="31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8" y="39"/>
                    <a:pt x="376" y="33"/>
                    <a:pt x="381" y="35"/>
                  </a:cubicBezTo>
                  <a:cubicBezTo>
                    <a:pt x="381" y="37"/>
                    <a:pt x="368" y="49"/>
                    <a:pt x="371" y="49"/>
                  </a:cubicBezTo>
                  <a:cubicBezTo>
                    <a:pt x="378" y="49"/>
                    <a:pt x="395" y="33"/>
                    <a:pt x="404" y="33"/>
                  </a:cubicBezTo>
                  <a:cubicBezTo>
                    <a:pt x="409" y="33"/>
                    <a:pt x="411" y="37"/>
                    <a:pt x="411" y="41"/>
                  </a:cubicBezTo>
                  <a:cubicBezTo>
                    <a:pt x="411" y="44"/>
                    <a:pt x="393" y="64"/>
                    <a:pt x="392" y="66"/>
                  </a:cubicBezTo>
                  <a:cubicBezTo>
                    <a:pt x="400" y="64"/>
                    <a:pt x="414" y="45"/>
                    <a:pt x="419" y="42"/>
                  </a:cubicBezTo>
                  <a:cubicBezTo>
                    <a:pt x="426" y="42"/>
                    <a:pt x="438" y="42"/>
                    <a:pt x="438" y="42"/>
                  </a:cubicBezTo>
                  <a:cubicBezTo>
                    <a:pt x="438" y="42"/>
                    <a:pt x="443" y="43"/>
                    <a:pt x="444" y="43"/>
                  </a:cubicBezTo>
                  <a:cubicBezTo>
                    <a:pt x="450" y="41"/>
                    <a:pt x="451" y="39"/>
                    <a:pt x="455" y="3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70" y="34"/>
                    <a:pt x="472" y="33"/>
                    <a:pt x="475" y="33"/>
                  </a:cubicBezTo>
                  <a:cubicBezTo>
                    <a:pt x="478" y="33"/>
                    <a:pt x="492" y="40"/>
                    <a:pt x="492" y="43"/>
                  </a:cubicBezTo>
                  <a:cubicBezTo>
                    <a:pt x="492" y="47"/>
                    <a:pt x="486" y="50"/>
                    <a:pt x="485" y="50"/>
                  </a:cubicBezTo>
                  <a:cubicBezTo>
                    <a:pt x="475" y="53"/>
                    <a:pt x="469" y="62"/>
                    <a:pt x="456" y="62"/>
                  </a:cubicBezTo>
                  <a:cubicBezTo>
                    <a:pt x="460" y="63"/>
                    <a:pt x="460" y="63"/>
                    <a:pt x="462" y="62"/>
                  </a:cubicBezTo>
                  <a:cubicBezTo>
                    <a:pt x="462" y="70"/>
                    <a:pt x="455" y="70"/>
                    <a:pt x="449" y="71"/>
                  </a:cubicBezTo>
                  <a:cubicBezTo>
                    <a:pt x="451" y="75"/>
                    <a:pt x="449" y="72"/>
                    <a:pt x="449" y="74"/>
                  </a:cubicBezTo>
                  <a:cubicBezTo>
                    <a:pt x="449" y="79"/>
                    <a:pt x="442" y="80"/>
                    <a:pt x="436" y="82"/>
                  </a:cubicBezTo>
                  <a:cubicBezTo>
                    <a:pt x="437" y="85"/>
                    <a:pt x="436" y="85"/>
                    <a:pt x="436" y="86"/>
                  </a:cubicBezTo>
                  <a:cubicBezTo>
                    <a:pt x="436" y="92"/>
                    <a:pt x="430" y="94"/>
                    <a:pt x="425" y="98"/>
                  </a:cubicBezTo>
                  <a:cubicBezTo>
                    <a:pt x="422" y="101"/>
                    <a:pt x="422" y="107"/>
                    <a:pt x="420" y="110"/>
                  </a:cubicBezTo>
                  <a:cubicBezTo>
                    <a:pt x="423" y="112"/>
                    <a:pt x="426" y="110"/>
                    <a:pt x="429" y="110"/>
                  </a:cubicBezTo>
                  <a:cubicBezTo>
                    <a:pt x="433" y="110"/>
                    <a:pt x="437" y="114"/>
                    <a:pt x="440" y="116"/>
                  </a:cubicBezTo>
                  <a:cubicBezTo>
                    <a:pt x="439" y="117"/>
                    <a:pt x="437" y="118"/>
                    <a:pt x="435" y="118"/>
                  </a:cubicBezTo>
                  <a:cubicBezTo>
                    <a:pt x="436" y="122"/>
                    <a:pt x="447" y="121"/>
                    <a:pt x="447" y="128"/>
                  </a:cubicBezTo>
                  <a:cubicBezTo>
                    <a:pt x="447" y="134"/>
                    <a:pt x="432" y="132"/>
                    <a:pt x="427" y="132"/>
                  </a:cubicBezTo>
                  <a:cubicBezTo>
                    <a:pt x="424" y="132"/>
                    <a:pt x="422" y="134"/>
                    <a:pt x="422" y="136"/>
                  </a:cubicBezTo>
                  <a:cubicBezTo>
                    <a:pt x="422" y="141"/>
                    <a:pt x="427" y="141"/>
                    <a:pt x="431" y="141"/>
                  </a:cubicBezTo>
                  <a:cubicBezTo>
                    <a:pt x="431" y="147"/>
                    <a:pt x="435" y="149"/>
                    <a:pt x="435" y="153"/>
                  </a:cubicBezTo>
                  <a:cubicBezTo>
                    <a:pt x="435" y="156"/>
                    <a:pt x="434" y="158"/>
                    <a:pt x="435" y="160"/>
                  </a:cubicBezTo>
                  <a:cubicBezTo>
                    <a:pt x="430" y="160"/>
                    <a:pt x="426" y="160"/>
                    <a:pt x="426" y="163"/>
                  </a:cubicBezTo>
                  <a:cubicBezTo>
                    <a:pt x="426" y="168"/>
                    <a:pt x="434" y="168"/>
                    <a:pt x="437" y="169"/>
                  </a:cubicBezTo>
                  <a:cubicBezTo>
                    <a:pt x="436" y="174"/>
                    <a:pt x="430" y="176"/>
                    <a:pt x="424" y="177"/>
                  </a:cubicBezTo>
                  <a:cubicBezTo>
                    <a:pt x="424" y="179"/>
                    <a:pt x="426" y="181"/>
                    <a:pt x="427" y="181"/>
                  </a:cubicBezTo>
                  <a:cubicBezTo>
                    <a:pt x="425" y="190"/>
                    <a:pt x="414" y="186"/>
                    <a:pt x="411" y="192"/>
                  </a:cubicBezTo>
                  <a:cubicBezTo>
                    <a:pt x="408" y="190"/>
                    <a:pt x="405" y="189"/>
                    <a:pt x="403" y="186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01" y="193"/>
                    <a:pt x="414" y="191"/>
                    <a:pt x="414" y="198"/>
                  </a:cubicBezTo>
                  <a:cubicBezTo>
                    <a:pt x="414" y="202"/>
                    <a:pt x="413" y="207"/>
                    <a:pt x="410" y="207"/>
                  </a:cubicBezTo>
                  <a:cubicBezTo>
                    <a:pt x="405" y="207"/>
                    <a:pt x="396" y="199"/>
                    <a:pt x="394" y="194"/>
                  </a:cubicBezTo>
                  <a:cubicBezTo>
                    <a:pt x="392" y="194"/>
                    <a:pt x="391" y="194"/>
                    <a:pt x="391" y="194"/>
                  </a:cubicBezTo>
                  <a:cubicBezTo>
                    <a:pt x="391" y="198"/>
                    <a:pt x="391" y="198"/>
                    <a:pt x="391" y="198"/>
                  </a:cubicBezTo>
                  <a:cubicBezTo>
                    <a:pt x="401" y="208"/>
                    <a:pt x="419" y="213"/>
                    <a:pt x="419" y="229"/>
                  </a:cubicBezTo>
                  <a:cubicBezTo>
                    <a:pt x="419" y="233"/>
                    <a:pt x="415" y="233"/>
                    <a:pt x="411" y="233"/>
                  </a:cubicBezTo>
                  <a:cubicBezTo>
                    <a:pt x="398" y="233"/>
                    <a:pt x="401" y="219"/>
                    <a:pt x="389" y="219"/>
                  </a:cubicBezTo>
                  <a:cubicBezTo>
                    <a:pt x="388" y="219"/>
                    <a:pt x="386" y="219"/>
                    <a:pt x="385" y="219"/>
                  </a:cubicBezTo>
                  <a:cubicBezTo>
                    <a:pt x="385" y="223"/>
                    <a:pt x="388" y="223"/>
                    <a:pt x="388" y="226"/>
                  </a:cubicBezTo>
                  <a:cubicBezTo>
                    <a:pt x="388" y="228"/>
                    <a:pt x="383" y="229"/>
                    <a:pt x="381" y="229"/>
                  </a:cubicBezTo>
                  <a:cubicBezTo>
                    <a:pt x="381" y="238"/>
                    <a:pt x="407" y="237"/>
                    <a:pt x="413" y="239"/>
                  </a:cubicBezTo>
                  <a:cubicBezTo>
                    <a:pt x="409" y="242"/>
                    <a:pt x="406" y="243"/>
                    <a:pt x="401" y="244"/>
                  </a:cubicBezTo>
                  <a:cubicBezTo>
                    <a:pt x="391" y="248"/>
                    <a:pt x="388" y="256"/>
                    <a:pt x="380" y="258"/>
                  </a:cubicBezTo>
                  <a:cubicBezTo>
                    <a:pt x="370" y="262"/>
                    <a:pt x="361" y="261"/>
                    <a:pt x="350" y="265"/>
                  </a:cubicBezTo>
                  <a:cubicBezTo>
                    <a:pt x="337" y="265"/>
                    <a:pt x="337" y="265"/>
                    <a:pt x="337" y="265"/>
                  </a:cubicBezTo>
                  <a:cubicBezTo>
                    <a:pt x="334" y="267"/>
                    <a:pt x="331" y="268"/>
                    <a:pt x="331" y="270"/>
                  </a:cubicBezTo>
                  <a:cubicBezTo>
                    <a:pt x="324" y="275"/>
                    <a:pt x="324" y="275"/>
                    <a:pt x="324" y="275"/>
                  </a:cubicBezTo>
                  <a:cubicBezTo>
                    <a:pt x="318" y="280"/>
                    <a:pt x="318" y="285"/>
                    <a:pt x="314" y="290"/>
                  </a:cubicBezTo>
                  <a:cubicBezTo>
                    <a:pt x="308" y="295"/>
                    <a:pt x="298" y="294"/>
                    <a:pt x="292" y="298"/>
                  </a:cubicBezTo>
                  <a:cubicBezTo>
                    <a:pt x="288" y="298"/>
                    <a:pt x="288" y="298"/>
                    <a:pt x="288" y="298"/>
                  </a:cubicBezTo>
                  <a:cubicBezTo>
                    <a:pt x="288" y="293"/>
                    <a:pt x="288" y="293"/>
                    <a:pt x="288" y="293"/>
                  </a:cubicBezTo>
                  <a:cubicBezTo>
                    <a:pt x="284" y="294"/>
                    <a:pt x="285" y="297"/>
                    <a:pt x="282" y="300"/>
                  </a:cubicBezTo>
                  <a:cubicBezTo>
                    <a:pt x="276" y="306"/>
                    <a:pt x="261" y="303"/>
                    <a:pt x="261" y="313"/>
                  </a:cubicBezTo>
                  <a:cubicBezTo>
                    <a:pt x="261" y="314"/>
                    <a:pt x="261" y="315"/>
                    <a:pt x="261" y="316"/>
                  </a:cubicBezTo>
                  <a:cubicBezTo>
                    <a:pt x="261" y="317"/>
                    <a:pt x="259" y="318"/>
                    <a:pt x="259" y="319"/>
                  </a:cubicBezTo>
                  <a:cubicBezTo>
                    <a:pt x="259" y="321"/>
                    <a:pt x="263" y="322"/>
                    <a:pt x="263" y="326"/>
                  </a:cubicBezTo>
                  <a:cubicBezTo>
                    <a:pt x="263" y="335"/>
                    <a:pt x="249" y="332"/>
                    <a:pt x="249" y="341"/>
                  </a:cubicBezTo>
                  <a:cubicBezTo>
                    <a:pt x="249" y="346"/>
                    <a:pt x="249" y="353"/>
                    <a:pt x="249" y="356"/>
                  </a:cubicBezTo>
                  <a:cubicBezTo>
                    <a:pt x="243" y="360"/>
                    <a:pt x="246" y="374"/>
                    <a:pt x="238" y="374"/>
                  </a:cubicBezTo>
                  <a:cubicBezTo>
                    <a:pt x="236" y="374"/>
                    <a:pt x="236" y="373"/>
                    <a:pt x="235" y="372"/>
                  </a:cubicBezTo>
                  <a:cubicBezTo>
                    <a:pt x="232" y="372"/>
                    <a:pt x="231" y="374"/>
                    <a:pt x="229" y="374"/>
                  </a:cubicBezTo>
                  <a:cubicBezTo>
                    <a:pt x="222" y="374"/>
                    <a:pt x="223" y="361"/>
                    <a:pt x="215" y="361"/>
                  </a:cubicBezTo>
                  <a:cubicBezTo>
                    <a:pt x="211" y="361"/>
                    <a:pt x="207" y="364"/>
                    <a:pt x="203" y="364"/>
                  </a:cubicBezTo>
                  <a:cubicBezTo>
                    <a:pt x="201" y="358"/>
                    <a:pt x="199" y="360"/>
                    <a:pt x="194" y="356"/>
                  </a:cubicBezTo>
                  <a:cubicBezTo>
                    <a:pt x="192" y="355"/>
                    <a:pt x="193" y="351"/>
                    <a:pt x="192" y="351"/>
                  </a:cubicBezTo>
                  <a:cubicBezTo>
                    <a:pt x="186" y="346"/>
                    <a:pt x="175" y="333"/>
                    <a:pt x="175" y="325"/>
                  </a:cubicBezTo>
                  <a:cubicBezTo>
                    <a:pt x="175" y="321"/>
                    <a:pt x="178" y="321"/>
                    <a:pt x="180" y="319"/>
                  </a:cubicBezTo>
                  <a:cubicBezTo>
                    <a:pt x="175" y="314"/>
                    <a:pt x="174" y="321"/>
                    <a:pt x="169" y="318"/>
                  </a:cubicBezTo>
                  <a:cubicBezTo>
                    <a:pt x="168" y="317"/>
                    <a:pt x="167" y="312"/>
                    <a:pt x="166" y="309"/>
                  </a:cubicBezTo>
                  <a:cubicBezTo>
                    <a:pt x="164" y="304"/>
                    <a:pt x="157" y="300"/>
                    <a:pt x="157" y="293"/>
                  </a:cubicBezTo>
                  <a:cubicBezTo>
                    <a:pt x="157" y="290"/>
                    <a:pt x="159" y="288"/>
                    <a:pt x="159" y="285"/>
                  </a:cubicBezTo>
                  <a:cubicBezTo>
                    <a:pt x="157" y="284"/>
                    <a:pt x="155" y="284"/>
                    <a:pt x="154" y="285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8" y="273"/>
                    <a:pt x="159" y="268"/>
                    <a:pt x="165" y="263"/>
                  </a:cubicBezTo>
                  <a:lnTo>
                    <a:pt x="165" y="2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27" name="Freeform 234"/>
            <p:cNvSpPr>
              <a:spLocks/>
            </p:cNvSpPr>
            <p:nvPr/>
          </p:nvSpPr>
          <p:spPr bwMode="auto">
            <a:xfrm>
              <a:off x="3986213" y="1504951"/>
              <a:ext cx="93663" cy="61913"/>
            </a:xfrm>
            <a:custGeom>
              <a:avLst/>
              <a:gdLst>
                <a:gd name="T0" fmla="*/ 6 w 24"/>
                <a:gd name="T1" fmla="*/ 16 h 16"/>
                <a:gd name="T2" fmla="*/ 0 w 24"/>
                <a:gd name="T3" fmla="*/ 6 h 16"/>
                <a:gd name="T4" fmla="*/ 6 w 24"/>
                <a:gd name="T5" fmla="*/ 0 h 16"/>
                <a:gd name="T6" fmla="*/ 24 w 24"/>
                <a:gd name="T7" fmla="*/ 10 h 16"/>
                <a:gd name="T8" fmla="*/ 12 w 24"/>
                <a:gd name="T9" fmla="*/ 16 h 16"/>
                <a:gd name="T10" fmla="*/ 6 w 2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6" y="16"/>
                  </a:moveTo>
                  <a:cubicBezTo>
                    <a:pt x="3" y="15"/>
                    <a:pt x="0" y="9"/>
                    <a:pt x="0" y="6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14" y="0"/>
                    <a:pt x="16" y="8"/>
                    <a:pt x="24" y="10"/>
                  </a:cubicBezTo>
                  <a:cubicBezTo>
                    <a:pt x="23" y="15"/>
                    <a:pt x="17" y="16"/>
                    <a:pt x="12" y="16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8" name="Freeform 235"/>
            <p:cNvSpPr>
              <a:spLocks/>
            </p:cNvSpPr>
            <p:nvPr/>
          </p:nvSpPr>
          <p:spPr bwMode="auto">
            <a:xfrm>
              <a:off x="5132388" y="1187451"/>
              <a:ext cx="50800" cy="31750"/>
            </a:xfrm>
            <a:custGeom>
              <a:avLst/>
              <a:gdLst>
                <a:gd name="T0" fmla="*/ 4 w 13"/>
                <a:gd name="T1" fmla="*/ 8 h 8"/>
                <a:gd name="T2" fmla="*/ 0 w 13"/>
                <a:gd name="T3" fmla="*/ 4 h 8"/>
                <a:gd name="T4" fmla="*/ 3 w 13"/>
                <a:gd name="T5" fmla="*/ 0 h 8"/>
                <a:gd name="T6" fmla="*/ 8 w 13"/>
                <a:gd name="T7" fmla="*/ 0 h 8"/>
                <a:gd name="T8" fmla="*/ 8 w 13"/>
                <a:gd name="T9" fmla="*/ 4 h 8"/>
                <a:gd name="T10" fmla="*/ 13 w 13"/>
                <a:gd name="T11" fmla="*/ 4 h 8"/>
                <a:gd name="T12" fmla="*/ 4 w 1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9" name="Freeform 236"/>
            <p:cNvSpPr>
              <a:spLocks/>
            </p:cNvSpPr>
            <p:nvPr/>
          </p:nvSpPr>
          <p:spPr bwMode="auto">
            <a:xfrm>
              <a:off x="3848100" y="2432051"/>
              <a:ext cx="207963" cy="203200"/>
            </a:xfrm>
            <a:custGeom>
              <a:avLst/>
              <a:gdLst>
                <a:gd name="T0" fmla="*/ 3 w 53"/>
                <a:gd name="T1" fmla="*/ 44 h 52"/>
                <a:gd name="T2" fmla="*/ 0 w 53"/>
                <a:gd name="T3" fmla="*/ 41 h 52"/>
                <a:gd name="T4" fmla="*/ 5 w 53"/>
                <a:gd name="T5" fmla="*/ 35 h 52"/>
                <a:gd name="T6" fmla="*/ 5 w 53"/>
                <a:gd name="T7" fmla="*/ 34 h 52"/>
                <a:gd name="T8" fmla="*/ 3 w 53"/>
                <a:gd name="T9" fmla="*/ 32 h 52"/>
                <a:gd name="T10" fmla="*/ 18 w 53"/>
                <a:gd name="T11" fmla="*/ 9 h 52"/>
                <a:gd name="T12" fmla="*/ 27 w 53"/>
                <a:gd name="T13" fmla="*/ 0 h 52"/>
                <a:gd name="T14" fmla="*/ 29 w 53"/>
                <a:gd name="T15" fmla="*/ 3 h 52"/>
                <a:gd name="T16" fmla="*/ 21 w 53"/>
                <a:gd name="T17" fmla="*/ 18 h 52"/>
                <a:gd name="T18" fmla="*/ 21 w 53"/>
                <a:gd name="T19" fmla="*/ 20 h 52"/>
                <a:gd name="T20" fmla="*/ 25 w 53"/>
                <a:gd name="T21" fmla="*/ 18 h 52"/>
                <a:gd name="T22" fmla="*/ 30 w 53"/>
                <a:gd name="T23" fmla="*/ 19 h 52"/>
                <a:gd name="T24" fmla="*/ 28 w 53"/>
                <a:gd name="T25" fmla="*/ 21 h 52"/>
                <a:gd name="T26" fmla="*/ 28 w 53"/>
                <a:gd name="T27" fmla="*/ 23 h 52"/>
                <a:gd name="T28" fmla="*/ 34 w 53"/>
                <a:gd name="T29" fmla="*/ 23 h 52"/>
                <a:gd name="T30" fmla="*/ 34 w 53"/>
                <a:gd name="T31" fmla="*/ 25 h 52"/>
                <a:gd name="T32" fmla="*/ 37 w 53"/>
                <a:gd name="T33" fmla="*/ 24 h 52"/>
                <a:gd name="T34" fmla="*/ 45 w 53"/>
                <a:gd name="T35" fmla="*/ 24 h 52"/>
                <a:gd name="T36" fmla="*/ 45 w 53"/>
                <a:gd name="T37" fmla="*/ 33 h 52"/>
                <a:gd name="T38" fmla="*/ 48 w 53"/>
                <a:gd name="T39" fmla="*/ 32 h 52"/>
                <a:gd name="T40" fmla="*/ 45 w 53"/>
                <a:gd name="T41" fmla="*/ 37 h 52"/>
                <a:gd name="T42" fmla="*/ 47 w 53"/>
                <a:gd name="T43" fmla="*/ 41 h 52"/>
                <a:gd name="T44" fmla="*/ 51 w 53"/>
                <a:gd name="T45" fmla="*/ 39 h 52"/>
                <a:gd name="T46" fmla="*/ 53 w 53"/>
                <a:gd name="T47" fmla="*/ 46 h 52"/>
                <a:gd name="T48" fmla="*/ 48 w 53"/>
                <a:gd name="T49" fmla="*/ 52 h 52"/>
                <a:gd name="T50" fmla="*/ 46 w 53"/>
                <a:gd name="T51" fmla="*/ 49 h 52"/>
                <a:gd name="T52" fmla="*/ 44 w 53"/>
                <a:gd name="T53" fmla="*/ 48 h 52"/>
                <a:gd name="T54" fmla="*/ 41 w 53"/>
                <a:gd name="T55" fmla="*/ 41 h 52"/>
                <a:gd name="T56" fmla="*/ 32 w 53"/>
                <a:gd name="T57" fmla="*/ 48 h 52"/>
                <a:gd name="T58" fmla="*/ 31 w 53"/>
                <a:gd name="T59" fmla="*/ 48 h 52"/>
                <a:gd name="T60" fmla="*/ 34 w 53"/>
                <a:gd name="T61" fmla="*/ 44 h 52"/>
                <a:gd name="T62" fmla="*/ 26 w 53"/>
                <a:gd name="T63" fmla="*/ 43 h 52"/>
                <a:gd name="T64" fmla="*/ 20 w 53"/>
                <a:gd name="T65" fmla="*/ 44 h 52"/>
                <a:gd name="T66" fmla="*/ 11 w 53"/>
                <a:gd name="T67" fmla="*/ 42 h 52"/>
                <a:gd name="T68" fmla="*/ 3 w 53"/>
                <a:gd name="T6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2">
                  <a:moveTo>
                    <a:pt x="3" y="44"/>
                  </a:moveTo>
                  <a:cubicBezTo>
                    <a:pt x="1" y="44"/>
                    <a:pt x="0" y="42"/>
                    <a:pt x="0" y="41"/>
                  </a:cubicBezTo>
                  <a:cubicBezTo>
                    <a:pt x="0" y="40"/>
                    <a:pt x="5" y="36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11" y="28"/>
                    <a:pt x="14" y="15"/>
                    <a:pt x="18" y="9"/>
                  </a:cubicBezTo>
                  <a:cubicBezTo>
                    <a:pt x="20" y="5"/>
                    <a:pt x="22" y="0"/>
                    <a:pt x="27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9"/>
                    <a:pt x="23" y="12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3" y="18"/>
                    <a:pt x="25" y="18"/>
                  </a:cubicBezTo>
                  <a:cubicBezTo>
                    <a:pt x="27" y="18"/>
                    <a:pt x="29" y="18"/>
                    <a:pt x="30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5"/>
                    <a:pt x="44" y="25"/>
                    <a:pt x="45" y="24"/>
                  </a:cubicBezTo>
                  <a:cubicBezTo>
                    <a:pt x="45" y="26"/>
                    <a:pt x="45" y="29"/>
                    <a:pt x="45" y="33"/>
                  </a:cubicBezTo>
                  <a:cubicBezTo>
                    <a:pt x="46" y="33"/>
                    <a:pt x="47" y="32"/>
                    <a:pt x="48" y="32"/>
                  </a:cubicBezTo>
                  <a:cubicBezTo>
                    <a:pt x="48" y="35"/>
                    <a:pt x="45" y="35"/>
                    <a:pt x="45" y="37"/>
                  </a:cubicBezTo>
                  <a:cubicBezTo>
                    <a:pt x="45" y="38"/>
                    <a:pt x="47" y="39"/>
                    <a:pt x="47" y="41"/>
                  </a:cubicBezTo>
                  <a:cubicBezTo>
                    <a:pt x="50" y="41"/>
                    <a:pt x="49" y="41"/>
                    <a:pt x="51" y="39"/>
                  </a:cubicBezTo>
                  <a:cubicBezTo>
                    <a:pt x="51" y="43"/>
                    <a:pt x="53" y="43"/>
                    <a:pt x="53" y="46"/>
                  </a:cubicBezTo>
                  <a:cubicBezTo>
                    <a:pt x="53" y="49"/>
                    <a:pt x="51" y="52"/>
                    <a:pt x="48" y="52"/>
                  </a:cubicBezTo>
                  <a:cubicBezTo>
                    <a:pt x="46" y="52"/>
                    <a:pt x="46" y="50"/>
                    <a:pt x="46" y="49"/>
                  </a:cubicBezTo>
                  <a:cubicBezTo>
                    <a:pt x="45" y="49"/>
                    <a:pt x="44" y="48"/>
                    <a:pt x="44" y="48"/>
                  </a:cubicBezTo>
                  <a:cubicBezTo>
                    <a:pt x="41" y="48"/>
                    <a:pt x="43" y="43"/>
                    <a:pt x="41" y="41"/>
                  </a:cubicBezTo>
                  <a:cubicBezTo>
                    <a:pt x="38" y="44"/>
                    <a:pt x="36" y="48"/>
                    <a:pt x="32" y="48"/>
                  </a:cubicBezTo>
                  <a:cubicBezTo>
                    <a:pt x="32" y="48"/>
                    <a:pt x="31" y="49"/>
                    <a:pt x="31" y="48"/>
                  </a:cubicBezTo>
                  <a:cubicBezTo>
                    <a:pt x="31" y="46"/>
                    <a:pt x="33" y="46"/>
                    <a:pt x="34" y="44"/>
                  </a:cubicBezTo>
                  <a:cubicBezTo>
                    <a:pt x="31" y="44"/>
                    <a:pt x="27" y="46"/>
                    <a:pt x="26" y="43"/>
                  </a:cubicBezTo>
                  <a:cubicBezTo>
                    <a:pt x="24" y="43"/>
                    <a:pt x="22" y="44"/>
                    <a:pt x="20" y="44"/>
                  </a:cubicBezTo>
                  <a:cubicBezTo>
                    <a:pt x="16" y="44"/>
                    <a:pt x="15" y="42"/>
                    <a:pt x="11" y="42"/>
                  </a:cubicBezTo>
                  <a:cubicBezTo>
                    <a:pt x="7" y="42"/>
                    <a:pt x="6" y="44"/>
                    <a:pt x="3" y="4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0" name="Freeform 237"/>
            <p:cNvSpPr>
              <a:spLocks/>
            </p:cNvSpPr>
            <p:nvPr/>
          </p:nvSpPr>
          <p:spPr bwMode="auto">
            <a:xfrm>
              <a:off x="3117850" y="2370138"/>
              <a:ext cx="38100" cy="19050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5 h 5"/>
                <a:gd name="T4" fmla="*/ 9 w 10"/>
                <a:gd name="T5" fmla="*/ 5 h 5"/>
                <a:gd name="T6" fmla="*/ 0 w 10"/>
                <a:gd name="T7" fmla="*/ 2 h 5"/>
                <a:gd name="T8" fmla="*/ 0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5" y="0"/>
                    <a:pt x="10" y="1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6" y="5"/>
                    <a:pt x="2" y="4"/>
                    <a:pt x="0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" name="Freeform 238"/>
            <p:cNvSpPr>
              <a:spLocks/>
            </p:cNvSpPr>
            <p:nvPr/>
          </p:nvSpPr>
          <p:spPr bwMode="auto">
            <a:xfrm>
              <a:off x="1635125" y="2474913"/>
              <a:ext cx="152400" cy="98425"/>
            </a:xfrm>
            <a:custGeom>
              <a:avLst/>
              <a:gdLst>
                <a:gd name="T0" fmla="*/ 0 w 39"/>
                <a:gd name="T1" fmla="*/ 1 h 25"/>
                <a:gd name="T2" fmla="*/ 4 w 39"/>
                <a:gd name="T3" fmla="*/ 0 h 25"/>
                <a:gd name="T4" fmla="*/ 12 w 39"/>
                <a:gd name="T5" fmla="*/ 4 h 25"/>
                <a:gd name="T6" fmla="*/ 39 w 39"/>
                <a:gd name="T7" fmla="*/ 22 h 25"/>
                <a:gd name="T8" fmla="*/ 39 w 39"/>
                <a:gd name="T9" fmla="*/ 25 h 25"/>
                <a:gd name="T10" fmla="*/ 36 w 39"/>
                <a:gd name="T11" fmla="*/ 25 h 25"/>
                <a:gd name="T12" fmla="*/ 15 w 39"/>
                <a:gd name="T13" fmla="*/ 14 h 25"/>
                <a:gd name="T14" fmla="*/ 18 w 39"/>
                <a:gd name="T15" fmla="*/ 12 h 25"/>
                <a:gd name="T16" fmla="*/ 3 w 39"/>
                <a:gd name="T17" fmla="*/ 5 h 25"/>
                <a:gd name="T18" fmla="*/ 6 w 39"/>
                <a:gd name="T19" fmla="*/ 3 h 25"/>
                <a:gd name="T20" fmla="*/ 1 w 39"/>
                <a:gd name="T21" fmla="*/ 1 h 25"/>
                <a:gd name="T22" fmla="*/ 0 w 39"/>
                <a:gd name="T2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5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10" y="3"/>
                    <a:pt x="12" y="4"/>
                  </a:cubicBezTo>
                  <a:cubicBezTo>
                    <a:pt x="24" y="8"/>
                    <a:pt x="31" y="15"/>
                    <a:pt x="39" y="22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7" y="25"/>
                    <a:pt x="36" y="25"/>
                  </a:cubicBezTo>
                  <a:cubicBezTo>
                    <a:pt x="30" y="25"/>
                    <a:pt x="20" y="17"/>
                    <a:pt x="15" y="14"/>
                  </a:cubicBezTo>
                  <a:cubicBezTo>
                    <a:pt x="15" y="12"/>
                    <a:pt x="17" y="12"/>
                    <a:pt x="18" y="12"/>
                  </a:cubicBezTo>
                  <a:cubicBezTo>
                    <a:pt x="12" y="12"/>
                    <a:pt x="4" y="9"/>
                    <a:pt x="3" y="5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4" y="2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2" name="Freeform 239"/>
            <p:cNvSpPr>
              <a:spLocks/>
            </p:cNvSpPr>
            <p:nvPr/>
          </p:nvSpPr>
          <p:spPr bwMode="auto">
            <a:xfrm>
              <a:off x="1485900" y="2335213"/>
              <a:ext cx="55563" cy="77788"/>
            </a:xfrm>
            <a:custGeom>
              <a:avLst/>
              <a:gdLst>
                <a:gd name="T0" fmla="*/ 3 w 14"/>
                <a:gd name="T1" fmla="*/ 7 h 20"/>
                <a:gd name="T2" fmla="*/ 0 w 14"/>
                <a:gd name="T3" fmla="*/ 2 h 20"/>
                <a:gd name="T4" fmla="*/ 0 w 14"/>
                <a:gd name="T5" fmla="*/ 0 h 20"/>
                <a:gd name="T6" fmla="*/ 6 w 14"/>
                <a:gd name="T7" fmla="*/ 2 h 20"/>
                <a:gd name="T8" fmla="*/ 5 w 14"/>
                <a:gd name="T9" fmla="*/ 5 h 20"/>
                <a:gd name="T10" fmla="*/ 8 w 14"/>
                <a:gd name="T11" fmla="*/ 2 h 20"/>
                <a:gd name="T12" fmla="*/ 8 w 14"/>
                <a:gd name="T13" fmla="*/ 8 h 20"/>
                <a:gd name="T14" fmla="*/ 10 w 14"/>
                <a:gd name="T15" fmla="*/ 11 h 20"/>
                <a:gd name="T16" fmla="*/ 8 w 14"/>
                <a:gd name="T17" fmla="*/ 14 h 20"/>
                <a:gd name="T18" fmla="*/ 11 w 14"/>
                <a:gd name="T19" fmla="*/ 20 h 20"/>
                <a:gd name="T20" fmla="*/ 7 w 14"/>
                <a:gd name="T21" fmla="*/ 14 h 20"/>
                <a:gd name="T22" fmla="*/ 8 w 14"/>
                <a:gd name="T23" fmla="*/ 11 h 20"/>
                <a:gd name="T24" fmla="*/ 3 w 1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0">
                  <a:moveTo>
                    <a:pt x="3" y="7"/>
                  </a:moveTo>
                  <a:cubicBezTo>
                    <a:pt x="2" y="7"/>
                    <a:pt x="1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6" y="2"/>
                    <a:pt x="3" y="5"/>
                    <a:pt x="5" y="5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9" y="3"/>
                    <a:pt x="8" y="5"/>
                    <a:pt x="8" y="8"/>
                  </a:cubicBezTo>
                  <a:cubicBezTo>
                    <a:pt x="8" y="9"/>
                    <a:pt x="10" y="10"/>
                    <a:pt x="10" y="11"/>
                  </a:cubicBezTo>
                  <a:cubicBezTo>
                    <a:pt x="10" y="13"/>
                    <a:pt x="8" y="13"/>
                    <a:pt x="8" y="14"/>
                  </a:cubicBezTo>
                  <a:cubicBezTo>
                    <a:pt x="8" y="15"/>
                    <a:pt x="14" y="20"/>
                    <a:pt x="11" y="20"/>
                  </a:cubicBezTo>
                  <a:cubicBezTo>
                    <a:pt x="8" y="20"/>
                    <a:pt x="7" y="17"/>
                    <a:pt x="7" y="14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6" y="11"/>
                    <a:pt x="5" y="7"/>
                    <a:pt x="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3" name="Freeform 240"/>
            <p:cNvSpPr>
              <a:spLocks/>
            </p:cNvSpPr>
            <p:nvPr/>
          </p:nvSpPr>
          <p:spPr bwMode="auto">
            <a:xfrm>
              <a:off x="798513" y="2166938"/>
              <a:ext cx="69850" cy="42863"/>
            </a:xfrm>
            <a:custGeom>
              <a:avLst/>
              <a:gdLst>
                <a:gd name="T0" fmla="*/ 14 w 18"/>
                <a:gd name="T1" fmla="*/ 0 h 11"/>
                <a:gd name="T2" fmla="*/ 18 w 18"/>
                <a:gd name="T3" fmla="*/ 0 h 11"/>
                <a:gd name="T4" fmla="*/ 18 w 18"/>
                <a:gd name="T5" fmla="*/ 3 h 11"/>
                <a:gd name="T6" fmla="*/ 6 w 18"/>
                <a:gd name="T7" fmla="*/ 11 h 11"/>
                <a:gd name="T8" fmla="*/ 0 w 18"/>
                <a:gd name="T9" fmla="*/ 7 h 11"/>
                <a:gd name="T10" fmla="*/ 0 w 18"/>
                <a:gd name="T11" fmla="*/ 4 h 11"/>
                <a:gd name="T12" fmla="*/ 14 w 1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4" y="0"/>
                  </a:moveTo>
                  <a:cubicBezTo>
                    <a:pt x="16" y="0"/>
                    <a:pt x="16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6"/>
                    <a:pt x="11" y="8"/>
                    <a:pt x="6" y="11"/>
                  </a:cubicBezTo>
                  <a:cubicBezTo>
                    <a:pt x="4" y="9"/>
                    <a:pt x="2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4" name="Freeform 241"/>
            <p:cNvSpPr>
              <a:spLocks/>
            </p:cNvSpPr>
            <p:nvPr/>
          </p:nvSpPr>
          <p:spPr bwMode="auto">
            <a:xfrm>
              <a:off x="3684588" y="2498726"/>
              <a:ext cx="77788" cy="42863"/>
            </a:xfrm>
            <a:custGeom>
              <a:avLst/>
              <a:gdLst>
                <a:gd name="T0" fmla="*/ 16 w 20"/>
                <a:gd name="T1" fmla="*/ 11 h 11"/>
                <a:gd name="T2" fmla="*/ 20 w 20"/>
                <a:gd name="T3" fmla="*/ 9 h 11"/>
                <a:gd name="T4" fmla="*/ 0 w 20"/>
                <a:gd name="T5" fmla="*/ 2 h 11"/>
                <a:gd name="T6" fmla="*/ 16 w 2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16" y="11"/>
                  </a:moveTo>
                  <a:cubicBezTo>
                    <a:pt x="18" y="11"/>
                    <a:pt x="19" y="11"/>
                    <a:pt x="20" y="9"/>
                  </a:cubicBezTo>
                  <a:cubicBezTo>
                    <a:pt x="14" y="6"/>
                    <a:pt x="9" y="0"/>
                    <a:pt x="0" y="2"/>
                  </a:cubicBezTo>
                  <a:cubicBezTo>
                    <a:pt x="3" y="5"/>
                    <a:pt x="12" y="11"/>
                    <a:pt x="1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5" name="Freeform 242"/>
            <p:cNvSpPr>
              <a:spLocks/>
            </p:cNvSpPr>
            <p:nvPr/>
          </p:nvSpPr>
          <p:spPr bwMode="auto">
            <a:xfrm>
              <a:off x="3687763" y="2628901"/>
              <a:ext cx="63500" cy="38100"/>
            </a:xfrm>
            <a:custGeom>
              <a:avLst/>
              <a:gdLst>
                <a:gd name="T0" fmla="*/ 1 w 16"/>
                <a:gd name="T1" fmla="*/ 0 h 10"/>
                <a:gd name="T2" fmla="*/ 8 w 16"/>
                <a:gd name="T3" fmla="*/ 5 h 10"/>
                <a:gd name="T4" fmla="*/ 16 w 16"/>
                <a:gd name="T5" fmla="*/ 5 h 10"/>
                <a:gd name="T6" fmla="*/ 16 w 16"/>
                <a:gd name="T7" fmla="*/ 7 h 10"/>
                <a:gd name="T8" fmla="*/ 13 w 16"/>
                <a:gd name="T9" fmla="*/ 10 h 10"/>
                <a:gd name="T10" fmla="*/ 0 w 16"/>
                <a:gd name="T11" fmla="*/ 2 h 10"/>
                <a:gd name="T12" fmla="*/ 1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3" y="3"/>
                    <a:pt x="5" y="4"/>
                    <a:pt x="8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3" y="10"/>
                    <a:pt x="13" y="10"/>
                  </a:cubicBezTo>
                  <a:cubicBezTo>
                    <a:pt x="11" y="10"/>
                    <a:pt x="0" y="4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6" name="Freeform 243"/>
            <p:cNvSpPr>
              <a:spLocks/>
            </p:cNvSpPr>
            <p:nvPr/>
          </p:nvSpPr>
          <p:spPr bwMode="auto">
            <a:xfrm>
              <a:off x="3778250" y="2632076"/>
              <a:ext cx="42863" cy="50800"/>
            </a:xfrm>
            <a:custGeom>
              <a:avLst/>
              <a:gdLst>
                <a:gd name="T0" fmla="*/ 11 w 11"/>
                <a:gd name="T1" fmla="*/ 7 h 13"/>
                <a:gd name="T2" fmla="*/ 11 w 11"/>
                <a:gd name="T3" fmla="*/ 9 h 13"/>
                <a:gd name="T4" fmla="*/ 5 w 11"/>
                <a:gd name="T5" fmla="*/ 13 h 13"/>
                <a:gd name="T6" fmla="*/ 0 w 11"/>
                <a:gd name="T7" fmla="*/ 9 h 13"/>
                <a:gd name="T8" fmla="*/ 7 w 11"/>
                <a:gd name="T9" fmla="*/ 0 h 13"/>
                <a:gd name="T10" fmla="*/ 9 w 11"/>
                <a:gd name="T11" fmla="*/ 3 h 13"/>
                <a:gd name="T12" fmla="*/ 11 w 11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11"/>
                    <a:pt x="8" y="13"/>
                    <a:pt x="5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8"/>
                    <a:pt x="4" y="1"/>
                    <a:pt x="7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5"/>
                    <a:pt x="5" y="7"/>
                    <a:pt x="11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7" name="Freeform 244"/>
            <p:cNvSpPr>
              <a:spLocks/>
            </p:cNvSpPr>
            <p:nvPr/>
          </p:nvSpPr>
          <p:spPr bwMode="auto">
            <a:xfrm>
              <a:off x="398463" y="2044701"/>
              <a:ext cx="50800" cy="19050"/>
            </a:xfrm>
            <a:custGeom>
              <a:avLst/>
              <a:gdLst>
                <a:gd name="T0" fmla="*/ 4 w 13"/>
                <a:gd name="T1" fmla="*/ 2 h 5"/>
                <a:gd name="T2" fmla="*/ 9 w 13"/>
                <a:gd name="T3" fmla="*/ 0 h 5"/>
                <a:gd name="T4" fmla="*/ 13 w 13"/>
                <a:gd name="T5" fmla="*/ 5 h 5"/>
                <a:gd name="T6" fmla="*/ 3 w 13"/>
                <a:gd name="T7" fmla="*/ 5 h 5"/>
                <a:gd name="T8" fmla="*/ 0 w 13"/>
                <a:gd name="T9" fmla="*/ 2 h 5"/>
                <a:gd name="T10" fmla="*/ 4 w 1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2" y="2"/>
                    <a:pt x="1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8" name="Freeform 245"/>
            <p:cNvSpPr>
              <a:spLocks/>
            </p:cNvSpPr>
            <p:nvPr/>
          </p:nvSpPr>
          <p:spPr bwMode="auto">
            <a:xfrm>
              <a:off x="769938" y="3638551"/>
              <a:ext cx="28575" cy="23813"/>
            </a:xfrm>
            <a:custGeom>
              <a:avLst/>
              <a:gdLst>
                <a:gd name="T0" fmla="*/ 7 w 7"/>
                <a:gd name="T1" fmla="*/ 2 h 6"/>
                <a:gd name="T2" fmla="*/ 7 w 7"/>
                <a:gd name="T3" fmla="*/ 4 h 6"/>
                <a:gd name="T4" fmla="*/ 2 w 7"/>
                <a:gd name="T5" fmla="*/ 6 h 6"/>
                <a:gd name="T6" fmla="*/ 0 w 7"/>
                <a:gd name="T7" fmla="*/ 4 h 6"/>
                <a:gd name="T8" fmla="*/ 0 w 7"/>
                <a:gd name="T9" fmla="*/ 0 h 6"/>
                <a:gd name="T10" fmla="*/ 7 w 7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9" name="Freeform 246"/>
            <p:cNvSpPr>
              <a:spLocks/>
            </p:cNvSpPr>
            <p:nvPr/>
          </p:nvSpPr>
          <p:spPr bwMode="auto">
            <a:xfrm>
              <a:off x="750888" y="3598863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0" name="Freeform 247"/>
            <p:cNvSpPr>
              <a:spLocks/>
            </p:cNvSpPr>
            <p:nvPr/>
          </p:nvSpPr>
          <p:spPr bwMode="auto">
            <a:xfrm>
              <a:off x="719138" y="3587751"/>
              <a:ext cx="23813" cy="7938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2 h 2"/>
                <a:gd name="T4" fmla="*/ 0 w 6"/>
                <a:gd name="T5" fmla="*/ 0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1"/>
                    <a:pt x="3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1" name="Freeform 248"/>
            <p:cNvSpPr>
              <a:spLocks/>
            </p:cNvSpPr>
            <p:nvPr/>
          </p:nvSpPr>
          <p:spPr bwMode="auto">
            <a:xfrm>
              <a:off x="692150" y="3571876"/>
              <a:ext cx="15875" cy="11113"/>
            </a:xfrm>
            <a:custGeom>
              <a:avLst/>
              <a:gdLst>
                <a:gd name="T0" fmla="*/ 2 w 4"/>
                <a:gd name="T1" fmla="*/ 1 h 3"/>
                <a:gd name="T2" fmla="*/ 4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1 h 3"/>
                <a:gd name="T10" fmla="*/ 2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" name="Freeform 249"/>
            <p:cNvSpPr>
              <a:spLocks/>
            </p:cNvSpPr>
            <p:nvPr/>
          </p:nvSpPr>
          <p:spPr bwMode="auto">
            <a:xfrm>
              <a:off x="649288" y="3548063"/>
              <a:ext cx="15875" cy="15875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1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3" name="Freeform 250"/>
            <p:cNvSpPr>
              <a:spLocks noEditPoints="1"/>
            </p:cNvSpPr>
            <p:nvPr/>
          </p:nvSpPr>
          <p:spPr bwMode="auto">
            <a:xfrm>
              <a:off x="382588" y="1422401"/>
              <a:ext cx="3575050" cy="2611438"/>
            </a:xfrm>
            <a:custGeom>
              <a:avLst/>
              <a:gdLst>
                <a:gd name="T0" fmla="*/ 914 w 914"/>
                <a:gd name="T1" fmla="*/ 250 h 667"/>
                <a:gd name="T2" fmla="*/ 835 w 914"/>
                <a:gd name="T3" fmla="*/ 297 h 667"/>
                <a:gd name="T4" fmla="*/ 847 w 914"/>
                <a:gd name="T5" fmla="*/ 324 h 667"/>
                <a:gd name="T6" fmla="*/ 813 w 914"/>
                <a:gd name="T7" fmla="*/ 335 h 667"/>
                <a:gd name="T8" fmla="*/ 769 w 914"/>
                <a:gd name="T9" fmla="*/ 369 h 667"/>
                <a:gd name="T10" fmla="*/ 756 w 914"/>
                <a:gd name="T11" fmla="*/ 385 h 667"/>
                <a:gd name="T12" fmla="*/ 748 w 914"/>
                <a:gd name="T13" fmla="*/ 403 h 667"/>
                <a:gd name="T14" fmla="*/ 749 w 914"/>
                <a:gd name="T15" fmla="*/ 424 h 667"/>
                <a:gd name="T16" fmla="*/ 711 w 914"/>
                <a:gd name="T17" fmla="*/ 491 h 667"/>
                <a:gd name="T18" fmla="*/ 652 w 914"/>
                <a:gd name="T19" fmla="*/ 469 h 667"/>
                <a:gd name="T20" fmla="*/ 590 w 914"/>
                <a:gd name="T21" fmla="*/ 483 h 667"/>
                <a:gd name="T22" fmla="*/ 571 w 914"/>
                <a:gd name="T23" fmla="*/ 523 h 667"/>
                <a:gd name="T24" fmla="*/ 620 w 914"/>
                <a:gd name="T25" fmla="*/ 573 h 667"/>
                <a:gd name="T26" fmla="*/ 651 w 914"/>
                <a:gd name="T27" fmla="*/ 574 h 667"/>
                <a:gd name="T28" fmla="*/ 689 w 914"/>
                <a:gd name="T29" fmla="*/ 600 h 667"/>
                <a:gd name="T30" fmla="*/ 732 w 914"/>
                <a:gd name="T31" fmla="*/ 663 h 667"/>
                <a:gd name="T32" fmla="*/ 693 w 914"/>
                <a:gd name="T33" fmla="*/ 659 h 667"/>
                <a:gd name="T34" fmla="*/ 655 w 914"/>
                <a:gd name="T35" fmla="*/ 616 h 667"/>
                <a:gd name="T36" fmla="*/ 584 w 914"/>
                <a:gd name="T37" fmla="*/ 597 h 667"/>
                <a:gd name="T38" fmla="*/ 512 w 914"/>
                <a:gd name="T39" fmla="*/ 565 h 667"/>
                <a:gd name="T40" fmla="*/ 462 w 914"/>
                <a:gd name="T41" fmla="*/ 491 h 667"/>
                <a:gd name="T42" fmla="*/ 449 w 914"/>
                <a:gd name="T43" fmla="*/ 493 h 667"/>
                <a:gd name="T44" fmla="*/ 453 w 914"/>
                <a:gd name="T45" fmla="*/ 511 h 667"/>
                <a:gd name="T46" fmla="*/ 412 w 914"/>
                <a:gd name="T47" fmla="*/ 447 h 667"/>
                <a:gd name="T48" fmla="*/ 350 w 914"/>
                <a:gd name="T49" fmla="*/ 298 h 667"/>
                <a:gd name="T50" fmla="*/ 323 w 914"/>
                <a:gd name="T51" fmla="*/ 254 h 667"/>
                <a:gd name="T52" fmla="*/ 287 w 914"/>
                <a:gd name="T53" fmla="*/ 209 h 667"/>
                <a:gd name="T54" fmla="*/ 263 w 914"/>
                <a:gd name="T55" fmla="*/ 183 h 667"/>
                <a:gd name="T56" fmla="*/ 159 w 914"/>
                <a:gd name="T57" fmla="*/ 157 h 667"/>
                <a:gd name="T58" fmla="*/ 113 w 914"/>
                <a:gd name="T59" fmla="*/ 174 h 667"/>
                <a:gd name="T60" fmla="*/ 46 w 914"/>
                <a:gd name="T61" fmla="*/ 213 h 667"/>
                <a:gd name="T62" fmla="*/ 58 w 914"/>
                <a:gd name="T63" fmla="*/ 174 h 667"/>
                <a:gd name="T64" fmla="*/ 20 w 914"/>
                <a:gd name="T65" fmla="*/ 155 h 667"/>
                <a:gd name="T66" fmla="*/ 51 w 914"/>
                <a:gd name="T67" fmla="*/ 103 h 667"/>
                <a:gd name="T68" fmla="*/ 31 w 914"/>
                <a:gd name="T69" fmla="*/ 78 h 667"/>
                <a:gd name="T70" fmla="*/ 66 w 914"/>
                <a:gd name="T71" fmla="*/ 18 h 667"/>
                <a:gd name="T72" fmla="*/ 132 w 914"/>
                <a:gd name="T73" fmla="*/ 22 h 667"/>
                <a:gd name="T74" fmla="*/ 257 w 914"/>
                <a:gd name="T75" fmla="*/ 45 h 667"/>
                <a:gd name="T76" fmla="*/ 349 w 914"/>
                <a:gd name="T77" fmla="*/ 27 h 667"/>
                <a:gd name="T78" fmla="*/ 470 w 914"/>
                <a:gd name="T79" fmla="*/ 58 h 667"/>
                <a:gd name="T80" fmla="*/ 538 w 914"/>
                <a:gd name="T81" fmla="*/ 60 h 667"/>
                <a:gd name="T82" fmla="*/ 579 w 914"/>
                <a:gd name="T83" fmla="*/ 25 h 667"/>
                <a:gd name="T84" fmla="*/ 624 w 914"/>
                <a:gd name="T85" fmla="*/ 36 h 667"/>
                <a:gd name="T86" fmla="*/ 674 w 914"/>
                <a:gd name="T87" fmla="*/ 44 h 667"/>
                <a:gd name="T88" fmla="*/ 688 w 914"/>
                <a:gd name="T89" fmla="*/ 78 h 667"/>
                <a:gd name="T90" fmla="*/ 657 w 914"/>
                <a:gd name="T91" fmla="*/ 95 h 667"/>
                <a:gd name="T92" fmla="*/ 604 w 914"/>
                <a:gd name="T93" fmla="*/ 141 h 667"/>
                <a:gd name="T94" fmla="*/ 690 w 914"/>
                <a:gd name="T95" fmla="*/ 217 h 667"/>
                <a:gd name="T96" fmla="*/ 734 w 914"/>
                <a:gd name="T97" fmla="*/ 161 h 667"/>
                <a:gd name="T98" fmla="*/ 808 w 914"/>
                <a:gd name="T99" fmla="*/ 174 h 667"/>
                <a:gd name="T100" fmla="*/ 863 w 914"/>
                <a:gd name="T101" fmla="*/ 202 h 667"/>
                <a:gd name="T102" fmla="*/ 689 w 914"/>
                <a:gd name="T103" fmla="*/ 356 h 667"/>
                <a:gd name="T104" fmla="*/ 747 w 914"/>
                <a:gd name="T105" fmla="*/ 338 h 667"/>
                <a:gd name="T106" fmla="*/ 653 w 914"/>
                <a:gd name="T107" fmla="*/ 310 h 667"/>
                <a:gd name="T108" fmla="*/ 657 w 914"/>
                <a:gd name="T109" fmla="*/ 362 h 667"/>
                <a:gd name="T110" fmla="*/ 711 w 914"/>
                <a:gd name="T111" fmla="*/ 333 h 667"/>
                <a:gd name="T112" fmla="*/ 650 w 914"/>
                <a:gd name="T113" fmla="*/ 288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4" h="667">
                  <a:moveTo>
                    <a:pt x="898" y="222"/>
                  </a:moveTo>
                  <a:cubicBezTo>
                    <a:pt x="898" y="223"/>
                    <a:pt x="901" y="224"/>
                    <a:pt x="900" y="225"/>
                  </a:cubicBezTo>
                  <a:cubicBezTo>
                    <a:pt x="899" y="230"/>
                    <a:pt x="883" y="233"/>
                    <a:pt x="877" y="236"/>
                  </a:cubicBezTo>
                  <a:cubicBezTo>
                    <a:pt x="877" y="236"/>
                    <a:pt x="879" y="237"/>
                    <a:pt x="880" y="237"/>
                  </a:cubicBezTo>
                  <a:cubicBezTo>
                    <a:pt x="887" y="237"/>
                    <a:pt x="901" y="232"/>
                    <a:pt x="907" y="228"/>
                  </a:cubicBezTo>
                  <a:cubicBezTo>
                    <a:pt x="907" y="232"/>
                    <a:pt x="907" y="232"/>
                    <a:pt x="907" y="232"/>
                  </a:cubicBezTo>
                  <a:cubicBezTo>
                    <a:pt x="911" y="233"/>
                    <a:pt x="907" y="236"/>
                    <a:pt x="910" y="236"/>
                  </a:cubicBezTo>
                  <a:cubicBezTo>
                    <a:pt x="912" y="240"/>
                    <a:pt x="914" y="243"/>
                    <a:pt x="914" y="250"/>
                  </a:cubicBezTo>
                  <a:cubicBezTo>
                    <a:pt x="914" y="259"/>
                    <a:pt x="891" y="260"/>
                    <a:pt x="887" y="266"/>
                  </a:cubicBezTo>
                  <a:cubicBezTo>
                    <a:pt x="879" y="277"/>
                    <a:pt x="871" y="272"/>
                    <a:pt x="856" y="272"/>
                  </a:cubicBezTo>
                  <a:cubicBezTo>
                    <a:pt x="846" y="272"/>
                    <a:pt x="839" y="270"/>
                    <a:pt x="828" y="273"/>
                  </a:cubicBezTo>
                  <a:cubicBezTo>
                    <a:pt x="822" y="275"/>
                    <a:pt x="825" y="278"/>
                    <a:pt x="821" y="282"/>
                  </a:cubicBezTo>
                  <a:cubicBezTo>
                    <a:pt x="815" y="288"/>
                    <a:pt x="809" y="286"/>
                    <a:pt x="805" y="293"/>
                  </a:cubicBezTo>
                  <a:cubicBezTo>
                    <a:pt x="814" y="292"/>
                    <a:pt x="819" y="283"/>
                    <a:pt x="832" y="283"/>
                  </a:cubicBezTo>
                  <a:cubicBezTo>
                    <a:pt x="838" y="283"/>
                    <a:pt x="847" y="282"/>
                    <a:pt x="847" y="288"/>
                  </a:cubicBezTo>
                  <a:cubicBezTo>
                    <a:pt x="847" y="293"/>
                    <a:pt x="837" y="295"/>
                    <a:pt x="835" y="297"/>
                  </a:cubicBezTo>
                  <a:cubicBezTo>
                    <a:pt x="837" y="297"/>
                    <a:pt x="841" y="298"/>
                    <a:pt x="842" y="298"/>
                  </a:cubicBezTo>
                  <a:cubicBezTo>
                    <a:pt x="841" y="301"/>
                    <a:pt x="839" y="303"/>
                    <a:pt x="839" y="305"/>
                  </a:cubicBezTo>
                  <a:cubicBezTo>
                    <a:pt x="839" y="312"/>
                    <a:pt x="852" y="320"/>
                    <a:pt x="861" y="320"/>
                  </a:cubicBezTo>
                  <a:cubicBezTo>
                    <a:pt x="862" y="320"/>
                    <a:pt x="870" y="320"/>
                    <a:pt x="870" y="324"/>
                  </a:cubicBezTo>
                  <a:cubicBezTo>
                    <a:pt x="870" y="326"/>
                    <a:pt x="850" y="333"/>
                    <a:pt x="849" y="334"/>
                  </a:cubicBezTo>
                  <a:cubicBezTo>
                    <a:pt x="843" y="335"/>
                    <a:pt x="838" y="343"/>
                    <a:pt x="835" y="343"/>
                  </a:cubicBezTo>
                  <a:cubicBezTo>
                    <a:pt x="834" y="343"/>
                    <a:pt x="830" y="339"/>
                    <a:pt x="830" y="336"/>
                  </a:cubicBezTo>
                  <a:cubicBezTo>
                    <a:pt x="830" y="330"/>
                    <a:pt x="840" y="325"/>
                    <a:pt x="847" y="324"/>
                  </a:cubicBezTo>
                  <a:cubicBezTo>
                    <a:pt x="842" y="324"/>
                    <a:pt x="842" y="324"/>
                    <a:pt x="842" y="320"/>
                  </a:cubicBezTo>
                  <a:cubicBezTo>
                    <a:pt x="838" y="320"/>
                    <a:pt x="838" y="324"/>
                    <a:pt x="835" y="326"/>
                  </a:cubicBezTo>
                  <a:cubicBezTo>
                    <a:pt x="833" y="328"/>
                    <a:pt x="826" y="326"/>
                    <a:pt x="824" y="326"/>
                  </a:cubicBezTo>
                  <a:cubicBezTo>
                    <a:pt x="823" y="326"/>
                    <a:pt x="822" y="327"/>
                    <a:pt x="821" y="326"/>
                  </a:cubicBezTo>
                  <a:cubicBezTo>
                    <a:pt x="821" y="327"/>
                    <a:pt x="821" y="327"/>
                    <a:pt x="821" y="327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2" y="329"/>
                    <a:pt x="822" y="330"/>
                    <a:pt x="823" y="330"/>
                  </a:cubicBezTo>
                  <a:cubicBezTo>
                    <a:pt x="821" y="333"/>
                    <a:pt x="817" y="335"/>
                    <a:pt x="813" y="335"/>
                  </a:cubicBezTo>
                  <a:cubicBezTo>
                    <a:pt x="810" y="335"/>
                    <a:pt x="810" y="334"/>
                    <a:pt x="807" y="335"/>
                  </a:cubicBezTo>
                  <a:cubicBezTo>
                    <a:pt x="802" y="340"/>
                    <a:pt x="792" y="343"/>
                    <a:pt x="792" y="354"/>
                  </a:cubicBezTo>
                  <a:cubicBezTo>
                    <a:pt x="792" y="355"/>
                    <a:pt x="793" y="356"/>
                    <a:pt x="794" y="356"/>
                  </a:cubicBezTo>
                  <a:cubicBezTo>
                    <a:pt x="794" y="358"/>
                    <a:pt x="795" y="361"/>
                    <a:pt x="796" y="361"/>
                  </a:cubicBezTo>
                  <a:cubicBezTo>
                    <a:pt x="797" y="361"/>
                    <a:pt x="800" y="359"/>
                    <a:pt x="800" y="359"/>
                  </a:cubicBezTo>
                  <a:cubicBezTo>
                    <a:pt x="800" y="361"/>
                    <a:pt x="800" y="361"/>
                    <a:pt x="800" y="361"/>
                  </a:cubicBezTo>
                  <a:cubicBezTo>
                    <a:pt x="796" y="362"/>
                    <a:pt x="791" y="363"/>
                    <a:pt x="790" y="362"/>
                  </a:cubicBezTo>
                  <a:cubicBezTo>
                    <a:pt x="784" y="367"/>
                    <a:pt x="775" y="365"/>
                    <a:pt x="769" y="369"/>
                  </a:cubicBezTo>
                  <a:cubicBezTo>
                    <a:pt x="772" y="369"/>
                    <a:pt x="772" y="369"/>
                    <a:pt x="772" y="369"/>
                  </a:cubicBezTo>
                  <a:cubicBezTo>
                    <a:pt x="774" y="369"/>
                    <a:pt x="777" y="367"/>
                    <a:pt x="779" y="369"/>
                  </a:cubicBezTo>
                  <a:cubicBezTo>
                    <a:pt x="775" y="370"/>
                    <a:pt x="772" y="370"/>
                    <a:pt x="768" y="370"/>
                  </a:cubicBezTo>
                  <a:cubicBezTo>
                    <a:pt x="767" y="370"/>
                    <a:pt x="766" y="370"/>
                    <a:pt x="765" y="370"/>
                  </a:cubicBezTo>
                  <a:cubicBezTo>
                    <a:pt x="765" y="370"/>
                    <a:pt x="764" y="371"/>
                    <a:pt x="764" y="372"/>
                  </a:cubicBezTo>
                  <a:cubicBezTo>
                    <a:pt x="764" y="373"/>
                    <a:pt x="766" y="375"/>
                    <a:pt x="766" y="375"/>
                  </a:cubicBezTo>
                  <a:cubicBezTo>
                    <a:pt x="766" y="378"/>
                    <a:pt x="760" y="388"/>
                    <a:pt x="758" y="388"/>
                  </a:cubicBezTo>
                  <a:cubicBezTo>
                    <a:pt x="757" y="388"/>
                    <a:pt x="757" y="386"/>
                    <a:pt x="756" y="385"/>
                  </a:cubicBezTo>
                  <a:cubicBezTo>
                    <a:pt x="755" y="387"/>
                    <a:pt x="755" y="387"/>
                    <a:pt x="755" y="387"/>
                  </a:cubicBezTo>
                  <a:cubicBezTo>
                    <a:pt x="755" y="389"/>
                    <a:pt x="757" y="390"/>
                    <a:pt x="757" y="392"/>
                  </a:cubicBezTo>
                  <a:cubicBezTo>
                    <a:pt x="757" y="394"/>
                    <a:pt x="752" y="404"/>
                    <a:pt x="751" y="404"/>
                  </a:cubicBezTo>
                  <a:cubicBezTo>
                    <a:pt x="750" y="404"/>
                    <a:pt x="750" y="403"/>
                    <a:pt x="750" y="402"/>
                  </a:cubicBezTo>
                  <a:cubicBezTo>
                    <a:pt x="750" y="399"/>
                    <a:pt x="750" y="399"/>
                    <a:pt x="750" y="399"/>
                  </a:cubicBezTo>
                  <a:cubicBezTo>
                    <a:pt x="750" y="397"/>
                    <a:pt x="747" y="392"/>
                    <a:pt x="746" y="390"/>
                  </a:cubicBezTo>
                  <a:cubicBezTo>
                    <a:pt x="746" y="391"/>
                    <a:pt x="746" y="393"/>
                    <a:pt x="746" y="393"/>
                  </a:cubicBezTo>
                  <a:cubicBezTo>
                    <a:pt x="746" y="395"/>
                    <a:pt x="748" y="401"/>
                    <a:pt x="748" y="403"/>
                  </a:cubicBezTo>
                  <a:cubicBezTo>
                    <a:pt x="748" y="406"/>
                    <a:pt x="746" y="406"/>
                    <a:pt x="748" y="408"/>
                  </a:cubicBezTo>
                  <a:cubicBezTo>
                    <a:pt x="750" y="408"/>
                    <a:pt x="750" y="408"/>
                    <a:pt x="750" y="408"/>
                  </a:cubicBezTo>
                  <a:cubicBezTo>
                    <a:pt x="750" y="411"/>
                    <a:pt x="750" y="411"/>
                    <a:pt x="750" y="411"/>
                  </a:cubicBezTo>
                  <a:cubicBezTo>
                    <a:pt x="750" y="413"/>
                    <a:pt x="747" y="414"/>
                    <a:pt x="746" y="414"/>
                  </a:cubicBezTo>
                  <a:cubicBezTo>
                    <a:pt x="747" y="416"/>
                    <a:pt x="748" y="416"/>
                    <a:pt x="750" y="417"/>
                  </a:cubicBezTo>
                  <a:cubicBezTo>
                    <a:pt x="749" y="420"/>
                    <a:pt x="748" y="419"/>
                    <a:pt x="745" y="419"/>
                  </a:cubicBezTo>
                  <a:cubicBezTo>
                    <a:pt x="745" y="422"/>
                    <a:pt x="745" y="422"/>
                    <a:pt x="745" y="422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8" y="425"/>
                    <a:pt x="747" y="427"/>
                    <a:pt x="745" y="427"/>
                  </a:cubicBezTo>
                  <a:cubicBezTo>
                    <a:pt x="742" y="428"/>
                    <a:pt x="740" y="430"/>
                    <a:pt x="738" y="430"/>
                  </a:cubicBezTo>
                  <a:cubicBezTo>
                    <a:pt x="735" y="432"/>
                    <a:pt x="735" y="432"/>
                    <a:pt x="733" y="434"/>
                  </a:cubicBezTo>
                  <a:cubicBezTo>
                    <a:pt x="734" y="435"/>
                    <a:pt x="734" y="435"/>
                    <a:pt x="734" y="435"/>
                  </a:cubicBezTo>
                  <a:cubicBezTo>
                    <a:pt x="721" y="442"/>
                    <a:pt x="703" y="448"/>
                    <a:pt x="703" y="469"/>
                  </a:cubicBezTo>
                  <a:cubicBezTo>
                    <a:pt x="703" y="478"/>
                    <a:pt x="711" y="481"/>
                    <a:pt x="711" y="489"/>
                  </a:cubicBezTo>
                  <a:cubicBezTo>
                    <a:pt x="711" y="490"/>
                    <a:pt x="711" y="490"/>
                    <a:pt x="711" y="490"/>
                  </a:cubicBezTo>
                  <a:cubicBezTo>
                    <a:pt x="711" y="491"/>
                    <a:pt x="711" y="491"/>
                    <a:pt x="711" y="491"/>
                  </a:cubicBezTo>
                  <a:cubicBezTo>
                    <a:pt x="712" y="495"/>
                    <a:pt x="715" y="498"/>
                    <a:pt x="715" y="503"/>
                  </a:cubicBezTo>
                  <a:cubicBezTo>
                    <a:pt x="715" y="509"/>
                    <a:pt x="713" y="514"/>
                    <a:pt x="709" y="514"/>
                  </a:cubicBezTo>
                  <a:cubicBezTo>
                    <a:pt x="704" y="514"/>
                    <a:pt x="705" y="510"/>
                    <a:pt x="703" y="507"/>
                  </a:cubicBezTo>
                  <a:cubicBezTo>
                    <a:pt x="699" y="503"/>
                    <a:pt x="697" y="501"/>
                    <a:pt x="694" y="497"/>
                  </a:cubicBezTo>
                  <a:cubicBezTo>
                    <a:pt x="690" y="487"/>
                    <a:pt x="693" y="470"/>
                    <a:pt x="680" y="470"/>
                  </a:cubicBezTo>
                  <a:cubicBezTo>
                    <a:pt x="678" y="470"/>
                    <a:pt x="677" y="474"/>
                    <a:pt x="674" y="474"/>
                  </a:cubicBezTo>
                  <a:cubicBezTo>
                    <a:pt x="669" y="474"/>
                    <a:pt x="666" y="467"/>
                    <a:pt x="659" y="467"/>
                  </a:cubicBezTo>
                  <a:cubicBezTo>
                    <a:pt x="655" y="467"/>
                    <a:pt x="654" y="469"/>
                    <a:pt x="652" y="469"/>
                  </a:cubicBezTo>
                  <a:cubicBezTo>
                    <a:pt x="651" y="469"/>
                    <a:pt x="650" y="468"/>
                    <a:pt x="650" y="467"/>
                  </a:cubicBezTo>
                  <a:cubicBezTo>
                    <a:pt x="645" y="468"/>
                    <a:pt x="639" y="468"/>
                    <a:pt x="634" y="469"/>
                  </a:cubicBezTo>
                  <a:cubicBezTo>
                    <a:pt x="637" y="470"/>
                    <a:pt x="637" y="470"/>
                    <a:pt x="638" y="469"/>
                  </a:cubicBezTo>
                  <a:cubicBezTo>
                    <a:pt x="638" y="474"/>
                    <a:pt x="635" y="476"/>
                    <a:pt x="639" y="479"/>
                  </a:cubicBezTo>
                  <a:cubicBezTo>
                    <a:pt x="631" y="483"/>
                    <a:pt x="624" y="473"/>
                    <a:pt x="618" y="473"/>
                  </a:cubicBezTo>
                  <a:cubicBezTo>
                    <a:pt x="616" y="473"/>
                    <a:pt x="616" y="475"/>
                    <a:pt x="614" y="475"/>
                  </a:cubicBezTo>
                  <a:cubicBezTo>
                    <a:pt x="611" y="475"/>
                    <a:pt x="609" y="472"/>
                    <a:pt x="606" y="472"/>
                  </a:cubicBezTo>
                  <a:cubicBezTo>
                    <a:pt x="598" y="472"/>
                    <a:pt x="594" y="479"/>
                    <a:pt x="590" y="483"/>
                  </a:cubicBezTo>
                  <a:cubicBezTo>
                    <a:pt x="588" y="485"/>
                    <a:pt x="585" y="483"/>
                    <a:pt x="582" y="484"/>
                  </a:cubicBezTo>
                  <a:cubicBezTo>
                    <a:pt x="576" y="487"/>
                    <a:pt x="572" y="494"/>
                    <a:pt x="572" y="503"/>
                  </a:cubicBezTo>
                  <a:cubicBezTo>
                    <a:pt x="572" y="503"/>
                    <a:pt x="572" y="503"/>
                    <a:pt x="572" y="503"/>
                  </a:cubicBezTo>
                  <a:cubicBezTo>
                    <a:pt x="573" y="504"/>
                    <a:pt x="574" y="505"/>
                    <a:pt x="574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4" y="508"/>
                    <a:pt x="574" y="509"/>
                    <a:pt x="574" y="511"/>
                  </a:cubicBezTo>
                  <a:cubicBezTo>
                    <a:pt x="574" y="516"/>
                    <a:pt x="572" y="518"/>
                    <a:pt x="571" y="523"/>
                  </a:cubicBezTo>
                  <a:cubicBezTo>
                    <a:pt x="571" y="539"/>
                    <a:pt x="571" y="539"/>
                    <a:pt x="571" y="539"/>
                  </a:cubicBezTo>
                  <a:cubicBezTo>
                    <a:pt x="571" y="541"/>
                    <a:pt x="573" y="543"/>
                    <a:pt x="574" y="544"/>
                  </a:cubicBezTo>
                  <a:cubicBezTo>
                    <a:pt x="575" y="547"/>
                    <a:pt x="573" y="549"/>
                    <a:pt x="575" y="551"/>
                  </a:cubicBezTo>
                  <a:cubicBezTo>
                    <a:pt x="576" y="554"/>
                    <a:pt x="579" y="558"/>
                    <a:pt x="581" y="560"/>
                  </a:cubicBezTo>
                  <a:cubicBezTo>
                    <a:pt x="587" y="565"/>
                    <a:pt x="587" y="570"/>
                    <a:pt x="594" y="572"/>
                  </a:cubicBezTo>
                  <a:cubicBezTo>
                    <a:pt x="597" y="573"/>
                    <a:pt x="597" y="575"/>
                    <a:pt x="599" y="575"/>
                  </a:cubicBezTo>
                  <a:cubicBezTo>
                    <a:pt x="604" y="575"/>
                    <a:pt x="609" y="571"/>
                    <a:pt x="615" y="571"/>
                  </a:cubicBezTo>
                  <a:cubicBezTo>
                    <a:pt x="618" y="571"/>
                    <a:pt x="619" y="573"/>
                    <a:pt x="620" y="573"/>
                  </a:cubicBezTo>
                  <a:cubicBezTo>
                    <a:pt x="623" y="573"/>
                    <a:pt x="624" y="570"/>
                    <a:pt x="624" y="568"/>
                  </a:cubicBezTo>
                  <a:cubicBezTo>
                    <a:pt x="625" y="565"/>
                    <a:pt x="630" y="561"/>
                    <a:pt x="630" y="557"/>
                  </a:cubicBezTo>
                  <a:cubicBezTo>
                    <a:pt x="630" y="549"/>
                    <a:pt x="640" y="546"/>
                    <a:pt x="647" y="546"/>
                  </a:cubicBezTo>
                  <a:cubicBezTo>
                    <a:pt x="650" y="546"/>
                    <a:pt x="652" y="546"/>
                    <a:pt x="653" y="547"/>
                  </a:cubicBezTo>
                  <a:cubicBezTo>
                    <a:pt x="654" y="547"/>
                    <a:pt x="658" y="547"/>
                    <a:pt x="660" y="547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4"/>
                    <a:pt x="655" y="559"/>
                    <a:pt x="655" y="564"/>
                  </a:cubicBezTo>
                  <a:cubicBezTo>
                    <a:pt x="655" y="569"/>
                    <a:pt x="653" y="571"/>
                    <a:pt x="651" y="574"/>
                  </a:cubicBezTo>
                  <a:cubicBezTo>
                    <a:pt x="651" y="572"/>
                    <a:pt x="651" y="572"/>
                    <a:pt x="651" y="572"/>
                  </a:cubicBezTo>
                  <a:cubicBezTo>
                    <a:pt x="649" y="572"/>
                    <a:pt x="649" y="572"/>
                    <a:pt x="649" y="572"/>
                  </a:cubicBezTo>
                  <a:cubicBezTo>
                    <a:pt x="649" y="586"/>
                    <a:pt x="649" y="586"/>
                    <a:pt x="649" y="586"/>
                  </a:cubicBezTo>
                  <a:cubicBezTo>
                    <a:pt x="649" y="588"/>
                    <a:pt x="646" y="590"/>
                    <a:pt x="644" y="591"/>
                  </a:cubicBezTo>
                  <a:cubicBezTo>
                    <a:pt x="644" y="593"/>
                    <a:pt x="644" y="593"/>
                    <a:pt x="644" y="593"/>
                  </a:cubicBezTo>
                  <a:cubicBezTo>
                    <a:pt x="644" y="595"/>
                    <a:pt x="646" y="596"/>
                    <a:pt x="647" y="596"/>
                  </a:cubicBezTo>
                  <a:cubicBezTo>
                    <a:pt x="657" y="596"/>
                    <a:pt x="665" y="594"/>
                    <a:pt x="675" y="594"/>
                  </a:cubicBezTo>
                  <a:cubicBezTo>
                    <a:pt x="682" y="594"/>
                    <a:pt x="683" y="599"/>
                    <a:pt x="689" y="600"/>
                  </a:cubicBezTo>
                  <a:cubicBezTo>
                    <a:pt x="689" y="605"/>
                    <a:pt x="689" y="605"/>
                    <a:pt x="689" y="605"/>
                  </a:cubicBezTo>
                  <a:cubicBezTo>
                    <a:pt x="689" y="607"/>
                    <a:pt x="688" y="614"/>
                    <a:pt x="687" y="617"/>
                  </a:cubicBezTo>
                  <a:cubicBezTo>
                    <a:pt x="687" y="635"/>
                    <a:pt x="687" y="635"/>
                    <a:pt x="687" y="635"/>
                  </a:cubicBezTo>
                  <a:cubicBezTo>
                    <a:pt x="687" y="641"/>
                    <a:pt x="693" y="644"/>
                    <a:pt x="697" y="646"/>
                  </a:cubicBezTo>
                  <a:cubicBezTo>
                    <a:pt x="700" y="647"/>
                    <a:pt x="700" y="653"/>
                    <a:pt x="705" y="653"/>
                  </a:cubicBezTo>
                  <a:cubicBezTo>
                    <a:pt x="713" y="653"/>
                    <a:pt x="716" y="647"/>
                    <a:pt x="723" y="647"/>
                  </a:cubicBezTo>
                  <a:cubicBezTo>
                    <a:pt x="731" y="647"/>
                    <a:pt x="735" y="653"/>
                    <a:pt x="739" y="656"/>
                  </a:cubicBezTo>
                  <a:cubicBezTo>
                    <a:pt x="739" y="657"/>
                    <a:pt x="733" y="663"/>
                    <a:pt x="732" y="663"/>
                  </a:cubicBezTo>
                  <a:cubicBezTo>
                    <a:pt x="732" y="663"/>
                    <a:pt x="729" y="662"/>
                    <a:pt x="729" y="661"/>
                  </a:cubicBezTo>
                  <a:cubicBezTo>
                    <a:pt x="729" y="660"/>
                    <a:pt x="730" y="659"/>
                    <a:pt x="731" y="658"/>
                  </a:cubicBezTo>
                  <a:cubicBezTo>
                    <a:pt x="728" y="657"/>
                    <a:pt x="727" y="653"/>
                    <a:pt x="724" y="653"/>
                  </a:cubicBezTo>
                  <a:cubicBezTo>
                    <a:pt x="722" y="653"/>
                    <a:pt x="713" y="659"/>
                    <a:pt x="713" y="660"/>
                  </a:cubicBezTo>
                  <a:cubicBezTo>
                    <a:pt x="713" y="661"/>
                    <a:pt x="715" y="663"/>
                    <a:pt x="716" y="663"/>
                  </a:cubicBezTo>
                  <a:cubicBezTo>
                    <a:pt x="715" y="666"/>
                    <a:pt x="714" y="667"/>
                    <a:pt x="711" y="667"/>
                  </a:cubicBezTo>
                  <a:cubicBezTo>
                    <a:pt x="707" y="667"/>
                    <a:pt x="704" y="662"/>
                    <a:pt x="702" y="659"/>
                  </a:cubicBezTo>
                  <a:cubicBezTo>
                    <a:pt x="700" y="657"/>
                    <a:pt x="695" y="659"/>
                    <a:pt x="693" y="659"/>
                  </a:cubicBezTo>
                  <a:cubicBezTo>
                    <a:pt x="693" y="659"/>
                    <a:pt x="692" y="658"/>
                    <a:pt x="692" y="657"/>
                  </a:cubicBezTo>
                  <a:cubicBezTo>
                    <a:pt x="688" y="657"/>
                    <a:pt x="688" y="654"/>
                    <a:pt x="687" y="651"/>
                  </a:cubicBezTo>
                  <a:cubicBezTo>
                    <a:pt x="686" y="650"/>
                    <a:pt x="676" y="644"/>
                    <a:pt x="676" y="644"/>
                  </a:cubicBezTo>
                  <a:cubicBezTo>
                    <a:pt x="675" y="644"/>
                    <a:pt x="675" y="646"/>
                    <a:pt x="676" y="646"/>
                  </a:cubicBezTo>
                  <a:cubicBezTo>
                    <a:pt x="673" y="646"/>
                    <a:pt x="673" y="646"/>
                    <a:pt x="673" y="646"/>
                  </a:cubicBezTo>
                  <a:cubicBezTo>
                    <a:pt x="668" y="643"/>
                    <a:pt x="671" y="639"/>
                    <a:pt x="670" y="635"/>
                  </a:cubicBezTo>
                  <a:cubicBezTo>
                    <a:pt x="669" y="632"/>
                    <a:pt x="668" y="632"/>
                    <a:pt x="666" y="630"/>
                  </a:cubicBezTo>
                  <a:cubicBezTo>
                    <a:pt x="662" y="626"/>
                    <a:pt x="657" y="623"/>
                    <a:pt x="655" y="616"/>
                  </a:cubicBezTo>
                  <a:cubicBezTo>
                    <a:pt x="653" y="616"/>
                    <a:pt x="653" y="616"/>
                    <a:pt x="653" y="616"/>
                  </a:cubicBezTo>
                  <a:cubicBezTo>
                    <a:pt x="651" y="616"/>
                    <a:pt x="650" y="618"/>
                    <a:pt x="648" y="618"/>
                  </a:cubicBezTo>
                  <a:cubicBezTo>
                    <a:pt x="642" y="618"/>
                    <a:pt x="639" y="614"/>
                    <a:pt x="636" y="613"/>
                  </a:cubicBezTo>
                  <a:cubicBezTo>
                    <a:pt x="630" y="610"/>
                    <a:pt x="626" y="611"/>
                    <a:pt x="620" y="609"/>
                  </a:cubicBezTo>
                  <a:cubicBezTo>
                    <a:pt x="612" y="604"/>
                    <a:pt x="610" y="598"/>
                    <a:pt x="603" y="594"/>
                  </a:cubicBezTo>
                  <a:cubicBezTo>
                    <a:pt x="601" y="594"/>
                    <a:pt x="601" y="594"/>
                    <a:pt x="601" y="594"/>
                  </a:cubicBezTo>
                  <a:cubicBezTo>
                    <a:pt x="599" y="593"/>
                    <a:pt x="597" y="592"/>
                    <a:pt x="595" y="592"/>
                  </a:cubicBezTo>
                  <a:cubicBezTo>
                    <a:pt x="589" y="592"/>
                    <a:pt x="589" y="597"/>
                    <a:pt x="584" y="597"/>
                  </a:cubicBezTo>
                  <a:cubicBezTo>
                    <a:pt x="581" y="597"/>
                    <a:pt x="579" y="595"/>
                    <a:pt x="578" y="595"/>
                  </a:cubicBezTo>
                  <a:cubicBezTo>
                    <a:pt x="576" y="594"/>
                    <a:pt x="574" y="594"/>
                    <a:pt x="571" y="594"/>
                  </a:cubicBezTo>
                  <a:cubicBezTo>
                    <a:pt x="568" y="594"/>
                    <a:pt x="558" y="587"/>
                    <a:pt x="555" y="586"/>
                  </a:cubicBezTo>
                  <a:cubicBezTo>
                    <a:pt x="552" y="584"/>
                    <a:pt x="550" y="586"/>
                    <a:pt x="547" y="585"/>
                  </a:cubicBezTo>
                  <a:cubicBezTo>
                    <a:pt x="543" y="584"/>
                    <a:pt x="542" y="581"/>
                    <a:pt x="538" y="579"/>
                  </a:cubicBezTo>
                  <a:cubicBezTo>
                    <a:pt x="534" y="577"/>
                    <a:pt x="532" y="578"/>
                    <a:pt x="529" y="576"/>
                  </a:cubicBezTo>
                  <a:cubicBezTo>
                    <a:pt x="527" y="575"/>
                    <a:pt x="526" y="575"/>
                    <a:pt x="525" y="574"/>
                  </a:cubicBezTo>
                  <a:cubicBezTo>
                    <a:pt x="522" y="570"/>
                    <a:pt x="513" y="568"/>
                    <a:pt x="512" y="565"/>
                  </a:cubicBezTo>
                  <a:cubicBezTo>
                    <a:pt x="510" y="565"/>
                    <a:pt x="508" y="562"/>
                    <a:pt x="508" y="559"/>
                  </a:cubicBezTo>
                  <a:cubicBezTo>
                    <a:pt x="508" y="556"/>
                    <a:pt x="511" y="554"/>
                    <a:pt x="511" y="551"/>
                  </a:cubicBezTo>
                  <a:cubicBezTo>
                    <a:pt x="511" y="547"/>
                    <a:pt x="509" y="546"/>
                    <a:pt x="508" y="544"/>
                  </a:cubicBezTo>
                  <a:cubicBezTo>
                    <a:pt x="505" y="534"/>
                    <a:pt x="495" y="526"/>
                    <a:pt x="488" y="519"/>
                  </a:cubicBezTo>
                  <a:cubicBezTo>
                    <a:pt x="486" y="516"/>
                    <a:pt x="481" y="515"/>
                    <a:pt x="478" y="512"/>
                  </a:cubicBezTo>
                  <a:cubicBezTo>
                    <a:pt x="476" y="510"/>
                    <a:pt x="478" y="507"/>
                    <a:pt x="476" y="504"/>
                  </a:cubicBezTo>
                  <a:cubicBezTo>
                    <a:pt x="474" y="499"/>
                    <a:pt x="465" y="498"/>
                    <a:pt x="465" y="491"/>
                  </a:cubicBezTo>
                  <a:cubicBezTo>
                    <a:pt x="462" y="491"/>
                    <a:pt x="463" y="491"/>
                    <a:pt x="462" y="491"/>
                  </a:cubicBezTo>
                  <a:cubicBezTo>
                    <a:pt x="458" y="488"/>
                    <a:pt x="455" y="485"/>
                    <a:pt x="452" y="481"/>
                  </a:cubicBezTo>
                  <a:cubicBezTo>
                    <a:pt x="449" y="479"/>
                    <a:pt x="450" y="474"/>
                    <a:pt x="448" y="471"/>
                  </a:cubicBezTo>
                  <a:cubicBezTo>
                    <a:pt x="445" y="469"/>
                    <a:pt x="446" y="463"/>
                    <a:pt x="443" y="461"/>
                  </a:cubicBezTo>
                  <a:cubicBezTo>
                    <a:pt x="439" y="459"/>
                    <a:pt x="434" y="459"/>
                    <a:pt x="430" y="456"/>
                  </a:cubicBezTo>
                  <a:cubicBezTo>
                    <a:pt x="429" y="457"/>
                    <a:pt x="430" y="458"/>
                    <a:pt x="430" y="459"/>
                  </a:cubicBezTo>
                  <a:cubicBezTo>
                    <a:pt x="430" y="465"/>
                    <a:pt x="432" y="469"/>
                    <a:pt x="435" y="474"/>
                  </a:cubicBezTo>
                  <a:cubicBezTo>
                    <a:pt x="437" y="478"/>
                    <a:pt x="441" y="478"/>
                    <a:pt x="443" y="481"/>
                  </a:cubicBezTo>
                  <a:cubicBezTo>
                    <a:pt x="447" y="485"/>
                    <a:pt x="448" y="488"/>
                    <a:pt x="449" y="493"/>
                  </a:cubicBezTo>
                  <a:cubicBezTo>
                    <a:pt x="451" y="500"/>
                    <a:pt x="457" y="503"/>
                    <a:pt x="459" y="509"/>
                  </a:cubicBezTo>
                  <a:cubicBezTo>
                    <a:pt x="461" y="516"/>
                    <a:pt x="463" y="523"/>
                    <a:pt x="468" y="527"/>
                  </a:cubicBezTo>
                  <a:cubicBezTo>
                    <a:pt x="471" y="524"/>
                    <a:pt x="474" y="529"/>
                    <a:pt x="474" y="531"/>
                  </a:cubicBezTo>
                  <a:cubicBezTo>
                    <a:pt x="474" y="533"/>
                    <a:pt x="473" y="536"/>
                    <a:pt x="472" y="536"/>
                  </a:cubicBezTo>
                  <a:cubicBezTo>
                    <a:pt x="472" y="536"/>
                    <a:pt x="468" y="531"/>
                    <a:pt x="467" y="530"/>
                  </a:cubicBezTo>
                  <a:cubicBezTo>
                    <a:pt x="462" y="530"/>
                    <a:pt x="459" y="523"/>
                    <a:pt x="456" y="521"/>
                  </a:cubicBezTo>
                  <a:cubicBezTo>
                    <a:pt x="455" y="520"/>
                    <a:pt x="454" y="520"/>
                    <a:pt x="453" y="518"/>
                  </a:cubicBezTo>
                  <a:cubicBezTo>
                    <a:pt x="453" y="511"/>
                    <a:pt x="453" y="511"/>
                    <a:pt x="453" y="511"/>
                  </a:cubicBezTo>
                  <a:cubicBezTo>
                    <a:pt x="450" y="508"/>
                    <a:pt x="448" y="504"/>
                    <a:pt x="445" y="502"/>
                  </a:cubicBezTo>
                  <a:cubicBezTo>
                    <a:pt x="441" y="498"/>
                    <a:pt x="435" y="498"/>
                    <a:pt x="432" y="494"/>
                  </a:cubicBezTo>
                  <a:cubicBezTo>
                    <a:pt x="433" y="494"/>
                    <a:pt x="440" y="495"/>
                    <a:pt x="438" y="492"/>
                  </a:cubicBezTo>
                  <a:cubicBezTo>
                    <a:pt x="433" y="485"/>
                    <a:pt x="429" y="479"/>
                    <a:pt x="424" y="476"/>
                  </a:cubicBezTo>
                  <a:cubicBezTo>
                    <a:pt x="420" y="474"/>
                    <a:pt x="420" y="466"/>
                    <a:pt x="419" y="463"/>
                  </a:cubicBezTo>
                  <a:cubicBezTo>
                    <a:pt x="416" y="457"/>
                    <a:pt x="414" y="456"/>
                    <a:pt x="412" y="449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08" y="438"/>
                    <a:pt x="393" y="432"/>
                    <a:pt x="383" y="428"/>
                  </a:cubicBezTo>
                  <a:cubicBezTo>
                    <a:pt x="381" y="427"/>
                    <a:pt x="381" y="424"/>
                    <a:pt x="381" y="422"/>
                  </a:cubicBezTo>
                  <a:cubicBezTo>
                    <a:pt x="377" y="412"/>
                    <a:pt x="368" y="409"/>
                    <a:pt x="370" y="397"/>
                  </a:cubicBezTo>
                  <a:cubicBezTo>
                    <a:pt x="364" y="396"/>
                    <a:pt x="358" y="383"/>
                    <a:pt x="353" y="375"/>
                  </a:cubicBezTo>
                  <a:cubicBezTo>
                    <a:pt x="351" y="372"/>
                    <a:pt x="354" y="370"/>
                    <a:pt x="356" y="369"/>
                  </a:cubicBezTo>
                  <a:cubicBezTo>
                    <a:pt x="352" y="363"/>
                    <a:pt x="355" y="352"/>
                    <a:pt x="353" y="345"/>
                  </a:cubicBezTo>
                  <a:cubicBezTo>
                    <a:pt x="350" y="338"/>
                    <a:pt x="358" y="322"/>
                    <a:pt x="358" y="313"/>
                  </a:cubicBezTo>
                  <a:cubicBezTo>
                    <a:pt x="358" y="307"/>
                    <a:pt x="350" y="304"/>
                    <a:pt x="350" y="298"/>
                  </a:cubicBezTo>
                  <a:cubicBezTo>
                    <a:pt x="350" y="296"/>
                    <a:pt x="354" y="296"/>
                    <a:pt x="355" y="296"/>
                  </a:cubicBezTo>
                  <a:cubicBezTo>
                    <a:pt x="359" y="296"/>
                    <a:pt x="362" y="298"/>
                    <a:pt x="363" y="301"/>
                  </a:cubicBezTo>
                  <a:cubicBezTo>
                    <a:pt x="364" y="299"/>
                    <a:pt x="367" y="295"/>
                    <a:pt x="367" y="293"/>
                  </a:cubicBezTo>
                  <a:cubicBezTo>
                    <a:pt x="367" y="290"/>
                    <a:pt x="364" y="289"/>
                    <a:pt x="363" y="286"/>
                  </a:cubicBezTo>
                  <a:cubicBezTo>
                    <a:pt x="362" y="286"/>
                    <a:pt x="361" y="285"/>
                    <a:pt x="360" y="285"/>
                  </a:cubicBezTo>
                  <a:cubicBezTo>
                    <a:pt x="357" y="282"/>
                    <a:pt x="350" y="281"/>
                    <a:pt x="349" y="278"/>
                  </a:cubicBezTo>
                  <a:cubicBezTo>
                    <a:pt x="347" y="271"/>
                    <a:pt x="337" y="275"/>
                    <a:pt x="335" y="269"/>
                  </a:cubicBezTo>
                  <a:cubicBezTo>
                    <a:pt x="326" y="269"/>
                    <a:pt x="325" y="261"/>
                    <a:pt x="323" y="254"/>
                  </a:cubicBezTo>
                  <a:cubicBezTo>
                    <a:pt x="323" y="254"/>
                    <a:pt x="315" y="249"/>
                    <a:pt x="315" y="249"/>
                  </a:cubicBezTo>
                  <a:cubicBezTo>
                    <a:pt x="312" y="247"/>
                    <a:pt x="315" y="243"/>
                    <a:pt x="313" y="240"/>
                  </a:cubicBezTo>
                  <a:cubicBezTo>
                    <a:pt x="311" y="239"/>
                    <a:pt x="308" y="239"/>
                    <a:pt x="306" y="238"/>
                  </a:cubicBezTo>
                  <a:cubicBezTo>
                    <a:pt x="302" y="237"/>
                    <a:pt x="303" y="229"/>
                    <a:pt x="303" y="225"/>
                  </a:cubicBezTo>
                  <a:cubicBezTo>
                    <a:pt x="303" y="224"/>
                    <a:pt x="302" y="223"/>
                    <a:pt x="302" y="221"/>
                  </a:cubicBezTo>
                  <a:cubicBezTo>
                    <a:pt x="300" y="221"/>
                    <a:pt x="300" y="222"/>
                    <a:pt x="299" y="222"/>
                  </a:cubicBezTo>
                  <a:cubicBezTo>
                    <a:pt x="294" y="222"/>
                    <a:pt x="287" y="216"/>
                    <a:pt x="287" y="213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7" y="204"/>
                    <a:pt x="283" y="204"/>
                    <a:pt x="278" y="204"/>
                  </a:cubicBezTo>
                  <a:cubicBezTo>
                    <a:pt x="274" y="204"/>
                    <a:pt x="273" y="202"/>
                    <a:pt x="273" y="200"/>
                  </a:cubicBezTo>
                  <a:cubicBezTo>
                    <a:pt x="273" y="198"/>
                    <a:pt x="277" y="198"/>
                    <a:pt x="277" y="195"/>
                  </a:cubicBezTo>
                  <a:cubicBezTo>
                    <a:pt x="277" y="192"/>
                    <a:pt x="277" y="192"/>
                    <a:pt x="277" y="192"/>
                  </a:cubicBezTo>
                  <a:cubicBezTo>
                    <a:pt x="272" y="192"/>
                    <a:pt x="273" y="195"/>
                    <a:pt x="269" y="195"/>
                  </a:cubicBezTo>
                  <a:cubicBezTo>
                    <a:pt x="268" y="195"/>
                    <a:pt x="265" y="193"/>
                    <a:pt x="265" y="191"/>
                  </a:cubicBezTo>
                  <a:cubicBezTo>
                    <a:pt x="265" y="188"/>
                    <a:pt x="267" y="186"/>
                    <a:pt x="268" y="185"/>
                  </a:cubicBezTo>
                  <a:cubicBezTo>
                    <a:pt x="267" y="184"/>
                    <a:pt x="264" y="181"/>
                    <a:pt x="263" y="183"/>
                  </a:cubicBezTo>
                  <a:cubicBezTo>
                    <a:pt x="259" y="183"/>
                    <a:pt x="257" y="181"/>
                    <a:pt x="254" y="179"/>
                  </a:cubicBezTo>
                  <a:cubicBezTo>
                    <a:pt x="253" y="181"/>
                    <a:pt x="252" y="184"/>
                    <a:pt x="250" y="184"/>
                  </a:cubicBezTo>
                  <a:cubicBezTo>
                    <a:pt x="244" y="184"/>
                    <a:pt x="240" y="176"/>
                    <a:pt x="236" y="173"/>
                  </a:cubicBezTo>
                  <a:cubicBezTo>
                    <a:pt x="229" y="167"/>
                    <a:pt x="219" y="168"/>
                    <a:pt x="211" y="163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85" y="160"/>
                    <a:pt x="173" y="159"/>
                    <a:pt x="168" y="149"/>
                  </a:cubicBezTo>
                  <a:cubicBezTo>
                    <a:pt x="164" y="150"/>
                    <a:pt x="159" y="151"/>
                    <a:pt x="156" y="153"/>
                  </a:cubicBezTo>
                  <a:cubicBezTo>
                    <a:pt x="157" y="155"/>
                    <a:pt x="158" y="156"/>
                    <a:pt x="159" y="157"/>
                  </a:cubicBezTo>
                  <a:cubicBezTo>
                    <a:pt x="155" y="163"/>
                    <a:pt x="137" y="173"/>
                    <a:pt x="130" y="173"/>
                  </a:cubicBezTo>
                  <a:cubicBezTo>
                    <a:pt x="129" y="173"/>
                    <a:pt x="127" y="172"/>
                    <a:pt x="127" y="171"/>
                  </a:cubicBezTo>
                  <a:cubicBezTo>
                    <a:pt x="127" y="169"/>
                    <a:pt x="129" y="169"/>
                    <a:pt x="130" y="169"/>
                  </a:cubicBezTo>
                  <a:cubicBezTo>
                    <a:pt x="128" y="167"/>
                    <a:pt x="129" y="167"/>
                    <a:pt x="129" y="165"/>
                  </a:cubicBezTo>
                  <a:cubicBezTo>
                    <a:pt x="129" y="159"/>
                    <a:pt x="134" y="154"/>
                    <a:pt x="142" y="151"/>
                  </a:cubicBezTo>
                  <a:cubicBezTo>
                    <a:pt x="142" y="151"/>
                    <a:pt x="142" y="149"/>
                    <a:pt x="142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2" y="149"/>
                    <a:pt x="113" y="164"/>
                    <a:pt x="113" y="174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85"/>
                    <a:pt x="107" y="187"/>
                    <a:pt x="100" y="190"/>
                  </a:cubicBezTo>
                  <a:cubicBezTo>
                    <a:pt x="96" y="191"/>
                    <a:pt x="95" y="194"/>
                    <a:pt x="93" y="197"/>
                  </a:cubicBezTo>
                  <a:cubicBezTo>
                    <a:pt x="89" y="202"/>
                    <a:pt x="79" y="205"/>
                    <a:pt x="74" y="210"/>
                  </a:cubicBezTo>
                  <a:cubicBezTo>
                    <a:pt x="70" y="214"/>
                    <a:pt x="60" y="217"/>
                    <a:pt x="51" y="218"/>
                  </a:cubicBezTo>
                  <a:cubicBezTo>
                    <a:pt x="41" y="220"/>
                    <a:pt x="35" y="232"/>
                    <a:pt x="23" y="229"/>
                  </a:cubicBezTo>
                  <a:cubicBezTo>
                    <a:pt x="27" y="223"/>
                    <a:pt x="32" y="225"/>
                    <a:pt x="37" y="223"/>
                  </a:cubicBezTo>
                  <a:cubicBezTo>
                    <a:pt x="40" y="221"/>
                    <a:pt x="43" y="215"/>
                    <a:pt x="46" y="213"/>
                  </a:cubicBezTo>
                  <a:cubicBezTo>
                    <a:pt x="51" y="210"/>
                    <a:pt x="57" y="213"/>
                    <a:pt x="60" y="209"/>
                  </a:cubicBezTo>
                  <a:cubicBezTo>
                    <a:pt x="65" y="202"/>
                    <a:pt x="76" y="198"/>
                    <a:pt x="83" y="193"/>
                  </a:cubicBezTo>
                  <a:cubicBezTo>
                    <a:pt x="90" y="189"/>
                    <a:pt x="90" y="180"/>
                    <a:pt x="96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7"/>
                    <a:pt x="86" y="180"/>
                    <a:pt x="81" y="180"/>
                  </a:cubicBezTo>
                  <a:cubicBezTo>
                    <a:pt x="78" y="180"/>
                    <a:pt x="77" y="178"/>
                    <a:pt x="74" y="177"/>
                  </a:cubicBezTo>
                  <a:cubicBezTo>
                    <a:pt x="73" y="180"/>
                    <a:pt x="72" y="180"/>
                    <a:pt x="72" y="182"/>
                  </a:cubicBezTo>
                  <a:cubicBezTo>
                    <a:pt x="65" y="180"/>
                    <a:pt x="63" y="178"/>
                    <a:pt x="58" y="174"/>
                  </a:cubicBezTo>
                  <a:cubicBezTo>
                    <a:pt x="57" y="176"/>
                    <a:pt x="58" y="177"/>
                    <a:pt x="58" y="179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2" y="179"/>
                    <a:pt x="51" y="181"/>
                    <a:pt x="50" y="181"/>
                  </a:cubicBezTo>
                  <a:cubicBezTo>
                    <a:pt x="48" y="181"/>
                    <a:pt x="47" y="176"/>
                    <a:pt x="47" y="174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67"/>
                    <a:pt x="47" y="164"/>
                    <a:pt x="45" y="164"/>
                  </a:cubicBezTo>
                  <a:cubicBezTo>
                    <a:pt x="42" y="164"/>
                    <a:pt x="40" y="169"/>
                    <a:pt x="39" y="169"/>
                  </a:cubicBezTo>
                  <a:cubicBezTo>
                    <a:pt x="35" y="169"/>
                    <a:pt x="22" y="158"/>
                    <a:pt x="20" y="155"/>
                  </a:cubicBezTo>
                  <a:cubicBezTo>
                    <a:pt x="21" y="155"/>
                    <a:pt x="23" y="155"/>
                    <a:pt x="24" y="155"/>
                  </a:cubicBezTo>
                  <a:cubicBezTo>
                    <a:pt x="22" y="148"/>
                    <a:pt x="13" y="147"/>
                    <a:pt x="13" y="142"/>
                  </a:cubicBezTo>
                  <a:cubicBezTo>
                    <a:pt x="13" y="134"/>
                    <a:pt x="28" y="126"/>
                    <a:pt x="34" y="126"/>
                  </a:cubicBezTo>
                  <a:cubicBezTo>
                    <a:pt x="37" y="126"/>
                    <a:pt x="56" y="119"/>
                    <a:pt x="56" y="115"/>
                  </a:cubicBezTo>
                  <a:cubicBezTo>
                    <a:pt x="56" y="113"/>
                    <a:pt x="52" y="109"/>
                    <a:pt x="51" y="108"/>
                  </a:cubicBezTo>
                  <a:cubicBezTo>
                    <a:pt x="54" y="106"/>
                    <a:pt x="54" y="107"/>
                    <a:pt x="56" y="108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3" y="103"/>
                    <a:pt x="53" y="103"/>
                    <a:pt x="51" y="103"/>
                  </a:cubicBezTo>
                  <a:cubicBezTo>
                    <a:pt x="47" y="103"/>
                    <a:pt x="45" y="108"/>
                    <a:pt x="39" y="108"/>
                  </a:cubicBezTo>
                  <a:cubicBezTo>
                    <a:pt x="33" y="108"/>
                    <a:pt x="31" y="105"/>
                    <a:pt x="27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1" y="102"/>
                    <a:pt x="8" y="101"/>
                    <a:pt x="8" y="98"/>
                  </a:cubicBezTo>
                  <a:cubicBezTo>
                    <a:pt x="8" y="97"/>
                    <a:pt x="9" y="96"/>
                    <a:pt x="9" y="95"/>
                  </a:cubicBezTo>
                  <a:cubicBezTo>
                    <a:pt x="4" y="95"/>
                    <a:pt x="2" y="94"/>
                    <a:pt x="0" y="91"/>
                  </a:cubicBezTo>
                  <a:cubicBezTo>
                    <a:pt x="7" y="87"/>
                    <a:pt x="19" y="83"/>
                    <a:pt x="26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87"/>
                    <a:pt x="36" y="85"/>
                    <a:pt x="42" y="85"/>
                  </a:cubicBezTo>
                  <a:cubicBezTo>
                    <a:pt x="46" y="85"/>
                    <a:pt x="46" y="86"/>
                    <a:pt x="50" y="85"/>
                  </a:cubicBezTo>
                  <a:cubicBezTo>
                    <a:pt x="47" y="76"/>
                    <a:pt x="41" y="75"/>
                    <a:pt x="33" y="71"/>
                  </a:cubicBezTo>
                  <a:cubicBezTo>
                    <a:pt x="30" y="70"/>
                    <a:pt x="27" y="61"/>
                    <a:pt x="24" y="60"/>
                  </a:cubicBezTo>
                  <a:cubicBezTo>
                    <a:pt x="21" y="58"/>
                    <a:pt x="9" y="55"/>
                    <a:pt x="9" y="53"/>
                  </a:cubicBezTo>
                  <a:cubicBezTo>
                    <a:pt x="9" y="53"/>
                    <a:pt x="13" y="46"/>
                    <a:pt x="13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8" y="34"/>
                    <a:pt x="50" y="23"/>
                    <a:pt x="66" y="18"/>
                  </a:cubicBezTo>
                  <a:cubicBezTo>
                    <a:pt x="70" y="17"/>
                    <a:pt x="72" y="19"/>
                    <a:pt x="76" y="17"/>
                  </a:cubicBezTo>
                  <a:cubicBezTo>
                    <a:pt x="81" y="16"/>
                    <a:pt x="84" y="9"/>
                    <a:pt x="89" y="9"/>
                  </a:cubicBezTo>
                  <a:cubicBezTo>
                    <a:pt x="92" y="9"/>
                    <a:pt x="94" y="12"/>
                    <a:pt x="98" y="14"/>
                  </a:cubicBezTo>
                  <a:cubicBezTo>
                    <a:pt x="96" y="15"/>
                    <a:pt x="96" y="16"/>
                    <a:pt x="95" y="17"/>
                  </a:cubicBezTo>
                  <a:cubicBezTo>
                    <a:pt x="98" y="18"/>
                    <a:pt x="101" y="16"/>
                    <a:pt x="102" y="14"/>
                  </a:cubicBezTo>
                  <a:cubicBezTo>
                    <a:pt x="105" y="15"/>
                    <a:pt x="106" y="16"/>
                    <a:pt x="109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7" y="19"/>
                    <a:pt x="128" y="20"/>
                    <a:pt x="132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60" y="28"/>
                    <a:pt x="177" y="29"/>
                    <a:pt x="186" y="29"/>
                  </a:cubicBezTo>
                  <a:cubicBezTo>
                    <a:pt x="191" y="29"/>
                    <a:pt x="195" y="27"/>
                    <a:pt x="200" y="27"/>
                  </a:cubicBezTo>
                  <a:cubicBezTo>
                    <a:pt x="208" y="27"/>
                    <a:pt x="211" y="31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3"/>
                    <a:pt x="219" y="34"/>
                    <a:pt x="221" y="33"/>
                  </a:cubicBezTo>
                  <a:cubicBezTo>
                    <a:pt x="221" y="34"/>
                    <a:pt x="225" y="36"/>
                    <a:pt x="225" y="37"/>
                  </a:cubicBezTo>
                  <a:cubicBezTo>
                    <a:pt x="237" y="44"/>
                    <a:pt x="250" y="45"/>
                    <a:pt x="257" y="45"/>
                  </a:cubicBezTo>
                  <a:cubicBezTo>
                    <a:pt x="260" y="45"/>
                    <a:pt x="247" y="38"/>
                    <a:pt x="265" y="38"/>
                  </a:cubicBezTo>
                  <a:cubicBezTo>
                    <a:pt x="268" y="38"/>
                    <a:pt x="267" y="29"/>
                    <a:pt x="274" y="36"/>
                  </a:cubicBezTo>
                  <a:cubicBezTo>
                    <a:pt x="277" y="38"/>
                    <a:pt x="284" y="33"/>
                    <a:pt x="288" y="32"/>
                  </a:cubicBezTo>
                  <a:cubicBezTo>
                    <a:pt x="296" y="29"/>
                    <a:pt x="299" y="28"/>
                    <a:pt x="308" y="26"/>
                  </a:cubicBezTo>
                  <a:cubicBezTo>
                    <a:pt x="308" y="29"/>
                    <a:pt x="311" y="30"/>
                    <a:pt x="313" y="30"/>
                  </a:cubicBezTo>
                  <a:cubicBezTo>
                    <a:pt x="319" y="30"/>
                    <a:pt x="317" y="22"/>
                    <a:pt x="323" y="22"/>
                  </a:cubicBezTo>
                  <a:cubicBezTo>
                    <a:pt x="324" y="22"/>
                    <a:pt x="332" y="35"/>
                    <a:pt x="337" y="35"/>
                  </a:cubicBezTo>
                  <a:cubicBezTo>
                    <a:pt x="343" y="35"/>
                    <a:pt x="343" y="29"/>
                    <a:pt x="349" y="27"/>
                  </a:cubicBezTo>
                  <a:cubicBezTo>
                    <a:pt x="349" y="30"/>
                    <a:pt x="352" y="35"/>
                    <a:pt x="356" y="35"/>
                  </a:cubicBezTo>
                  <a:cubicBezTo>
                    <a:pt x="360" y="35"/>
                    <a:pt x="362" y="31"/>
                    <a:pt x="368" y="31"/>
                  </a:cubicBezTo>
                  <a:cubicBezTo>
                    <a:pt x="385" y="31"/>
                    <a:pt x="394" y="46"/>
                    <a:pt x="412" y="44"/>
                  </a:cubicBezTo>
                  <a:cubicBezTo>
                    <a:pt x="428" y="43"/>
                    <a:pt x="427" y="41"/>
                    <a:pt x="435" y="52"/>
                  </a:cubicBezTo>
                  <a:cubicBezTo>
                    <a:pt x="433" y="54"/>
                    <a:pt x="424" y="53"/>
                    <a:pt x="424" y="56"/>
                  </a:cubicBezTo>
                  <a:cubicBezTo>
                    <a:pt x="424" y="56"/>
                    <a:pt x="424" y="61"/>
                    <a:pt x="435" y="60"/>
                  </a:cubicBezTo>
                  <a:cubicBezTo>
                    <a:pt x="442" y="60"/>
                    <a:pt x="445" y="58"/>
                    <a:pt x="451" y="58"/>
                  </a:cubicBezTo>
                  <a:cubicBezTo>
                    <a:pt x="470" y="58"/>
                    <a:pt x="470" y="58"/>
                    <a:pt x="470" y="58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9" y="62"/>
                    <a:pt x="480" y="69"/>
                    <a:pt x="486" y="69"/>
                  </a:cubicBezTo>
                  <a:cubicBezTo>
                    <a:pt x="487" y="69"/>
                    <a:pt x="484" y="62"/>
                    <a:pt x="484" y="60"/>
                  </a:cubicBezTo>
                  <a:cubicBezTo>
                    <a:pt x="484" y="51"/>
                    <a:pt x="499" y="58"/>
                    <a:pt x="497" y="49"/>
                  </a:cubicBezTo>
                  <a:cubicBezTo>
                    <a:pt x="494" y="51"/>
                    <a:pt x="486" y="53"/>
                    <a:pt x="482" y="53"/>
                  </a:cubicBezTo>
                  <a:cubicBezTo>
                    <a:pt x="479" y="53"/>
                    <a:pt x="478" y="52"/>
                    <a:pt x="478" y="50"/>
                  </a:cubicBezTo>
                  <a:cubicBezTo>
                    <a:pt x="478" y="44"/>
                    <a:pt x="495" y="44"/>
                    <a:pt x="501" y="42"/>
                  </a:cubicBezTo>
                  <a:cubicBezTo>
                    <a:pt x="504" y="54"/>
                    <a:pt x="522" y="60"/>
                    <a:pt x="538" y="60"/>
                  </a:cubicBezTo>
                  <a:cubicBezTo>
                    <a:pt x="554" y="60"/>
                    <a:pt x="557" y="59"/>
                    <a:pt x="562" y="60"/>
                  </a:cubicBezTo>
                  <a:cubicBezTo>
                    <a:pt x="562" y="54"/>
                    <a:pt x="564" y="50"/>
                    <a:pt x="569" y="50"/>
                  </a:cubicBezTo>
                  <a:cubicBezTo>
                    <a:pt x="574" y="50"/>
                    <a:pt x="581" y="52"/>
                    <a:pt x="582" y="54"/>
                  </a:cubicBezTo>
                  <a:cubicBezTo>
                    <a:pt x="585" y="57"/>
                    <a:pt x="577" y="66"/>
                    <a:pt x="587" y="64"/>
                  </a:cubicBezTo>
                  <a:cubicBezTo>
                    <a:pt x="587" y="50"/>
                    <a:pt x="606" y="56"/>
                    <a:pt x="602" y="44"/>
                  </a:cubicBezTo>
                  <a:cubicBezTo>
                    <a:pt x="600" y="45"/>
                    <a:pt x="598" y="45"/>
                    <a:pt x="596" y="47"/>
                  </a:cubicBezTo>
                  <a:cubicBezTo>
                    <a:pt x="596" y="47"/>
                    <a:pt x="598" y="40"/>
                    <a:pt x="598" y="38"/>
                  </a:cubicBezTo>
                  <a:cubicBezTo>
                    <a:pt x="598" y="28"/>
                    <a:pt x="579" y="34"/>
                    <a:pt x="579" y="25"/>
                  </a:cubicBezTo>
                  <a:cubicBezTo>
                    <a:pt x="579" y="21"/>
                    <a:pt x="582" y="21"/>
                    <a:pt x="582" y="18"/>
                  </a:cubicBezTo>
                  <a:cubicBezTo>
                    <a:pt x="582" y="15"/>
                    <a:pt x="580" y="14"/>
                    <a:pt x="580" y="11"/>
                  </a:cubicBezTo>
                  <a:cubicBezTo>
                    <a:pt x="580" y="6"/>
                    <a:pt x="585" y="7"/>
                    <a:pt x="588" y="6"/>
                  </a:cubicBezTo>
                  <a:cubicBezTo>
                    <a:pt x="588" y="4"/>
                    <a:pt x="585" y="0"/>
                    <a:pt x="591" y="0"/>
                  </a:cubicBezTo>
                  <a:cubicBezTo>
                    <a:pt x="602" y="0"/>
                    <a:pt x="608" y="6"/>
                    <a:pt x="609" y="15"/>
                  </a:cubicBezTo>
                  <a:cubicBezTo>
                    <a:pt x="609" y="19"/>
                    <a:pt x="617" y="19"/>
                    <a:pt x="617" y="25"/>
                  </a:cubicBezTo>
                  <a:cubicBezTo>
                    <a:pt x="617" y="28"/>
                    <a:pt x="612" y="30"/>
                    <a:pt x="610" y="31"/>
                  </a:cubicBezTo>
                  <a:cubicBezTo>
                    <a:pt x="614" y="36"/>
                    <a:pt x="620" y="33"/>
                    <a:pt x="624" y="36"/>
                  </a:cubicBezTo>
                  <a:cubicBezTo>
                    <a:pt x="623" y="37"/>
                    <a:pt x="623" y="38"/>
                    <a:pt x="622" y="39"/>
                  </a:cubicBezTo>
                  <a:cubicBezTo>
                    <a:pt x="628" y="42"/>
                    <a:pt x="628" y="45"/>
                    <a:pt x="628" y="50"/>
                  </a:cubicBezTo>
                  <a:cubicBezTo>
                    <a:pt x="637" y="50"/>
                    <a:pt x="631" y="38"/>
                    <a:pt x="640" y="38"/>
                  </a:cubicBezTo>
                  <a:cubicBezTo>
                    <a:pt x="642" y="38"/>
                    <a:pt x="650" y="46"/>
                    <a:pt x="650" y="48"/>
                  </a:cubicBezTo>
                  <a:cubicBezTo>
                    <a:pt x="650" y="52"/>
                    <a:pt x="645" y="52"/>
                    <a:pt x="645" y="55"/>
                  </a:cubicBezTo>
                  <a:cubicBezTo>
                    <a:pt x="645" y="58"/>
                    <a:pt x="654" y="72"/>
                    <a:pt x="660" y="64"/>
                  </a:cubicBezTo>
                  <a:cubicBezTo>
                    <a:pt x="665" y="58"/>
                    <a:pt x="664" y="54"/>
                    <a:pt x="666" y="49"/>
                  </a:cubicBezTo>
                  <a:cubicBezTo>
                    <a:pt x="668" y="47"/>
                    <a:pt x="674" y="47"/>
                    <a:pt x="674" y="44"/>
                  </a:cubicBezTo>
                  <a:cubicBezTo>
                    <a:pt x="674" y="41"/>
                    <a:pt x="670" y="40"/>
                    <a:pt x="670" y="36"/>
                  </a:cubicBezTo>
                  <a:cubicBezTo>
                    <a:pt x="670" y="33"/>
                    <a:pt x="674" y="30"/>
                    <a:pt x="677" y="30"/>
                  </a:cubicBezTo>
                  <a:cubicBezTo>
                    <a:pt x="680" y="30"/>
                    <a:pt x="682" y="32"/>
                    <a:pt x="684" y="32"/>
                  </a:cubicBezTo>
                  <a:cubicBezTo>
                    <a:pt x="696" y="32"/>
                    <a:pt x="694" y="39"/>
                    <a:pt x="703" y="39"/>
                  </a:cubicBezTo>
                  <a:cubicBezTo>
                    <a:pt x="703" y="44"/>
                    <a:pt x="704" y="44"/>
                    <a:pt x="703" y="47"/>
                  </a:cubicBezTo>
                  <a:cubicBezTo>
                    <a:pt x="694" y="51"/>
                    <a:pt x="698" y="56"/>
                    <a:pt x="698" y="58"/>
                  </a:cubicBezTo>
                  <a:cubicBezTo>
                    <a:pt x="698" y="59"/>
                    <a:pt x="704" y="62"/>
                    <a:pt x="704" y="65"/>
                  </a:cubicBezTo>
                  <a:cubicBezTo>
                    <a:pt x="704" y="68"/>
                    <a:pt x="690" y="81"/>
                    <a:pt x="688" y="78"/>
                  </a:cubicBezTo>
                  <a:cubicBezTo>
                    <a:pt x="684" y="73"/>
                    <a:pt x="683" y="78"/>
                    <a:pt x="684" y="80"/>
                  </a:cubicBezTo>
                  <a:cubicBezTo>
                    <a:pt x="679" y="80"/>
                    <a:pt x="677" y="82"/>
                    <a:pt x="675" y="82"/>
                  </a:cubicBezTo>
                  <a:cubicBezTo>
                    <a:pt x="671" y="82"/>
                    <a:pt x="668" y="76"/>
                    <a:pt x="662" y="76"/>
                  </a:cubicBezTo>
                  <a:cubicBezTo>
                    <a:pt x="660" y="76"/>
                    <a:pt x="664" y="81"/>
                    <a:pt x="664" y="82"/>
                  </a:cubicBezTo>
                  <a:cubicBezTo>
                    <a:pt x="664" y="86"/>
                    <a:pt x="656" y="92"/>
                    <a:pt x="651" y="92"/>
                  </a:cubicBezTo>
                  <a:cubicBezTo>
                    <a:pt x="646" y="92"/>
                    <a:pt x="642" y="88"/>
                    <a:pt x="638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7" y="94"/>
                    <a:pt x="647" y="93"/>
                    <a:pt x="657" y="95"/>
                  </a:cubicBezTo>
                  <a:cubicBezTo>
                    <a:pt x="657" y="99"/>
                    <a:pt x="657" y="99"/>
                    <a:pt x="657" y="99"/>
                  </a:cubicBezTo>
                  <a:cubicBezTo>
                    <a:pt x="652" y="103"/>
                    <a:pt x="649" y="110"/>
                    <a:pt x="642" y="110"/>
                  </a:cubicBezTo>
                  <a:cubicBezTo>
                    <a:pt x="635" y="110"/>
                    <a:pt x="635" y="110"/>
                    <a:pt x="635" y="110"/>
                  </a:cubicBezTo>
                  <a:cubicBezTo>
                    <a:pt x="632" y="110"/>
                    <a:pt x="636" y="118"/>
                    <a:pt x="630" y="116"/>
                  </a:cubicBezTo>
                  <a:cubicBezTo>
                    <a:pt x="606" y="109"/>
                    <a:pt x="615" y="115"/>
                    <a:pt x="612" y="114"/>
                  </a:cubicBezTo>
                  <a:cubicBezTo>
                    <a:pt x="616" y="116"/>
                    <a:pt x="627" y="116"/>
                    <a:pt x="627" y="121"/>
                  </a:cubicBezTo>
                  <a:cubicBezTo>
                    <a:pt x="627" y="128"/>
                    <a:pt x="619" y="125"/>
                    <a:pt x="614" y="126"/>
                  </a:cubicBezTo>
                  <a:cubicBezTo>
                    <a:pt x="612" y="127"/>
                    <a:pt x="607" y="138"/>
                    <a:pt x="604" y="141"/>
                  </a:cubicBezTo>
                  <a:cubicBezTo>
                    <a:pt x="598" y="147"/>
                    <a:pt x="594" y="154"/>
                    <a:pt x="594" y="166"/>
                  </a:cubicBezTo>
                  <a:cubicBezTo>
                    <a:pt x="594" y="174"/>
                    <a:pt x="596" y="175"/>
                    <a:pt x="594" y="179"/>
                  </a:cubicBezTo>
                  <a:cubicBezTo>
                    <a:pt x="597" y="178"/>
                    <a:pt x="599" y="176"/>
                    <a:pt x="602" y="176"/>
                  </a:cubicBezTo>
                  <a:cubicBezTo>
                    <a:pt x="608" y="176"/>
                    <a:pt x="612" y="192"/>
                    <a:pt x="612" y="199"/>
                  </a:cubicBezTo>
                  <a:cubicBezTo>
                    <a:pt x="617" y="199"/>
                    <a:pt x="619" y="194"/>
                    <a:pt x="623" y="194"/>
                  </a:cubicBezTo>
                  <a:cubicBezTo>
                    <a:pt x="627" y="194"/>
                    <a:pt x="634" y="199"/>
                    <a:pt x="636" y="200"/>
                  </a:cubicBezTo>
                  <a:cubicBezTo>
                    <a:pt x="649" y="205"/>
                    <a:pt x="661" y="210"/>
                    <a:pt x="671" y="217"/>
                  </a:cubicBezTo>
                  <a:cubicBezTo>
                    <a:pt x="690" y="217"/>
                    <a:pt x="690" y="217"/>
                    <a:pt x="690" y="217"/>
                  </a:cubicBezTo>
                  <a:cubicBezTo>
                    <a:pt x="698" y="223"/>
                    <a:pt x="696" y="230"/>
                    <a:pt x="696" y="239"/>
                  </a:cubicBezTo>
                  <a:cubicBezTo>
                    <a:pt x="696" y="247"/>
                    <a:pt x="706" y="256"/>
                    <a:pt x="713" y="262"/>
                  </a:cubicBezTo>
                  <a:cubicBezTo>
                    <a:pt x="716" y="264"/>
                    <a:pt x="719" y="258"/>
                    <a:pt x="722" y="258"/>
                  </a:cubicBezTo>
                  <a:cubicBezTo>
                    <a:pt x="722" y="255"/>
                    <a:pt x="726" y="253"/>
                    <a:pt x="727" y="252"/>
                  </a:cubicBezTo>
                  <a:cubicBezTo>
                    <a:pt x="723" y="247"/>
                    <a:pt x="727" y="231"/>
                    <a:pt x="717" y="226"/>
                  </a:cubicBezTo>
                  <a:cubicBezTo>
                    <a:pt x="723" y="225"/>
                    <a:pt x="740" y="212"/>
                    <a:pt x="740" y="207"/>
                  </a:cubicBezTo>
                  <a:cubicBezTo>
                    <a:pt x="740" y="188"/>
                    <a:pt x="730" y="184"/>
                    <a:pt x="724" y="173"/>
                  </a:cubicBezTo>
                  <a:cubicBezTo>
                    <a:pt x="727" y="171"/>
                    <a:pt x="735" y="169"/>
                    <a:pt x="734" y="161"/>
                  </a:cubicBezTo>
                  <a:cubicBezTo>
                    <a:pt x="734" y="157"/>
                    <a:pt x="725" y="150"/>
                    <a:pt x="729" y="148"/>
                  </a:cubicBezTo>
                  <a:cubicBezTo>
                    <a:pt x="738" y="142"/>
                    <a:pt x="728" y="138"/>
                    <a:pt x="728" y="135"/>
                  </a:cubicBezTo>
                  <a:cubicBezTo>
                    <a:pt x="728" y="130"/>
                    <a:pt x="732" y="128"/>
                    <a:pt x="736" y="128"/>
                  </a:cubicBezTo>
                  <a:cubicBezTo>
                    <a:pt x="744" y="128"/>
                    <a:pt x="750" y="133"/>
                    <a:pt x="758" y="133"/>
                  </a:cubicBezTo>
                  <a:cubicBezTo>
                    <a:pt x="762" y="133"/>
                    <a:pt x="762" y="130"/>
                    <a:pt x="766" y="130"/>
                  </a:cubicBezTo>
                  <a:cubicBezTo>
                    <a:pt x="774" y="130"/>
                    <a:pt x="776" y="140"/>
                    <a:pt x="784" y="141"/>
                  </a:cubicBezTo>
                  <a:cubicBezTo>
                    <a:pt x="784" y="151"/>
                    <a:pt x="799" y="146"/>
                    <a:pt x="800" y="154"/>
                  </a:cubicBezTo>
                  <a:cubicBezTo>
                    <a:pt x="801" y="160"/>
                    <a:pt x="803" y="174"/>
                    <a:pt x="808" y="174"/>
                  </a:cubicBezTo>
                  <a:cubicBezTo>
                    <a:pt x="812" y="174"/>
                    <a:pt x="813" y="180"/>
                    <a:pt x="818" y="180"/>
                  </a:cubicBezTo>
                  <a:cubicBezTo>
                    <a:pt x="825" y="180"/>
                    <a:pt x="834" y="169"/>
                    <a:pt x="834" y="165"/>
                  </a:cubicBezTo>
                  <a:cubicBezTo>
                    <a:pt x="834" y="161"/>
                    <a:pt x="839" y="159"/>
                    <a:pt x="841" y="157"/>
                  </a:cubicBezTo>
                  <a:cubicBezTo>
                    <a:pt x="842" y="158"/>
                    <a:pt x="845" y="161"/>
                    <a:pt x="846" y="161"/>
                  </a:cubicBezTo>
                  <a:cubicBezTo>
                    <a:pt x="846" y="169"/>
                    <a:pt x="859" y="170"/>
                    <a:pt x="856" y="177"/>
                  </a:cubicBezTo>
                  <a:cubicBezTo>
                    <a:pt x="853" y="182"/>
                    <a:pt x="862" y="188"/>
                    <a:pt x="865" y="189"/>
                  </a:cubicBezTo>
                  <a:cubicBezTo>
                    <a:pt x="864" y="192"/>
                    <a:pt x="867" y="194"/>
                    <a:pt x="867" y="197"/>
                  </a:cubicBezTo>
                  <a:cubicBezTo>
                    <a:pt x="867" y="200"/>
                    <a:pt x="864" y="201"/>
                    <a:pt x="863" y="202"/>
                  </a:cubicBezTo>
                  <a:cubicBezTo>
                    <a:pt x="866" y="205"/>
                    <a:pt x="870" y="209"/>
                    <a:pt x="877" y="209"/>
                  </a:cubicBezTo>
                  <a:cubicBezTo>
                    <a:pt x="877" y="210"/>
                    <a:pt x="877" y="210"/>
                    <a:pt x="877" y="210"/>
                  </a:cubicBezTo>
                  <a:cubicBezTo>
                    <a:pt x="877" y="219"/>
                    <a:pt x="891" y="223"/>
                    <a:pt x="898" y="222"/>
                  </a:cubicBezTo>
                  <a:close/>
                  <a:moveTo>
                    <a:pt x="689" y="356"/>
                  </a:moveTo>
                  <a:cubicBezTo>
                    <a:pt x="689" y="359"/>
                    <a:pt x="691" y="363"/>
                    <a:pt x="693" y="363"/>
                  </a:cubicBezTo>
                  <a:cubicBezTo>
                    <a:pt x="699" y="363"/>
                    <a:pt x="709" y="359"/>
                    <a:pt x="715" y="355"/>
                  </a:cubicBezTo>
                  <a:cubicBezTo>
                    <a:pt x="715" y="356"/>
                    <a:pt x="703" y="352"/>
                    <a:pt x="698" y="357"/>
                  </a:cubicBezTo>
                  <a:cubicBezTo>
                    <a:pt x="697" y="357"/>
                    <a:pt x="694" y="363"/>
                    <a:pt x="689" y="356"/>
                  </a:cubicBezTo>
                  <a:close/>
                  <a:moveTo>
                    <a:pt x="720" y="343"/>
                  </a:moveTo>
                  <a:cubicBezTo>
                    <a:pt x="715" y="345"/>
                    <a:pt x="717" y="346"/>
                    <a:pt x="718" y="348"/>
                  </a:cubicBezTo>
                  <a:cubicBezTo>
                    <a:pt x="717" y="346"/>
                    <a:pt x="717" y="346"/>
                    <a:pt x="717" y="346"/>
                  </a:cubicBezTo>
                  <a:cubicBezTo>
                    <a:pt x="719" y="346"/>
                    <a:pt x="719" y="346"/>
                    <a:pt x="721" y="346"/>
                  </a:cubicBezTo>
                  <a:cubicBezTo>
                    <a:pt x="729" y="346"/>
                    <a:pt x="747" y="349"/>
                    <a:pt x="747" y="338"/>
                  </a:cubicBezTo>
                  <a:cubicBezTo>
                    <a:pt x="740" y="338"/>
                    <a:pt x="727" y="341"/>
                    <a:pt x="720" y="343"/>
                  </a:cubicBezTo>
                  <a:close/>
                  <a:moveTo>
                    <a:pt x="747" y="338"/>
                  </a:moveTo>
                  <a:cubicBezTo>
                    <a:pt x="747" y="338"/>
                    <a:pt x="747" y="338"/>
                    <a:pt x="747" y="338"/>
                  </a:cubicBezTo>
                  <a:close/>
                  <a:moveTo>
                    <a:pt x="638" y="296"/>
                  </a:moveTo>
                  <a:cubicBezTo>
                    <a:pt x="638" y="296"/>
                    <a:pt x="638" y="296"/>
                    <a:pt x="638" y="296"/>
                  </a:cubicBezTo>
                  <a:cubicBezTo>
                    <a:pt x="631" y="301"/>
                    <a:pt x="623" y="304"/>
                    <a:pt x="616" y="312"/>
                  </a:cubicBezTo>
                  <a:cubicBezTo>
                    <a:pt x="625" y="312"/>
                    <a:pt x="620" y="311"/>
                    <a:pt x="625" y="310"/>
                  </a:cubicBezTo>
                  <a:cubicBezTo>
                    <a:pt x="629" y="317"/>
                    <a:pt x="636" y="309"/>
                    <a:pt x="637" y="309"/>
                  </a:cubicBezTo>
                  <a:cubicBezTo>
                    <a:pt x="641" y="309"/>
                    <a:pt x="646" y="304"/>
                    <a:pt x="650" y="303"/>
                  </a:cubicBezTo>
                  <a:cubicBezTo>
                    <a:pt x="650" y="307"/>
                    <a:pt x="648" y="308"/>
                    <a:pt x="647" y="310"/>
                  </a:cubicBezTo>
                  <a:cubicBezTo>
                    <a:pt x="653" y="310"/>
                    <a:pt x="653" y="310"/>
                    <a:pt x="653" y="310"/>
                  </a:cubicBezTo>
                  <a:cubicBezTo>
                    <a:pt x="653" y="312"/>
                    <a:pt x="656" y="314"/>
                    <a:pt x="658" y="314"/>
                  </a:cubicBezTo>
                  <a:cubicBezTo>
                    <a:pt x="661" y="314"/>
                    <a:pt x="662" y="311"/>
                    <a:pt x="666" y="311"/>
                  </a:cubicBezTo>
                  <a:cubicBezTo>
                    <a:pt x="672" y="311"/>
                    <a:pt x="676" y="314"/>
                    <a:pt x="682" y="314"/>
                  </a:cubicBezTo>
                  <a:cubicBezTo>
                    <a:pt x="682" y="318"/>
                    <a:pt x="682" y="318"/>
                    <a:pt x="682" y="318"/>
                  </a:cubicBezTo>
                  <a:cubicBezTo>
                    <a:pt x="678" y="319"/>
                    <a:pt x="671" y="318"/>
                    <a:pt x="669" y="318"/>
                  </a:cubicBezTo>
                  <a:cubicBezTo>
                    <a:pt x="663" y="318"/>
                    <a:pt x="651" y="326"/>
                    <a:pt x="651" y="332"/>
                  </a:cubicBezTo>
                  <a:cubicBezTo>
                    <a:pt x="654" y="330"/>
                    <a:pt x="655" y="328"/>
                    <a:pt x="658" y="328"/>
                  </a:cubicBezTo>
                  <a:cubicBezTo>
                    <a:pt x="655" y="331"/>
                    <a:pt x="643" y="362"/>
                    <a:pt x="657" y="362"/>
                  </a:cubicBezTo>
                  <a:cubicBezTo>
                    <a:pt x="667" y="362"/>
                    <a:pt x="659" y="328"/>
                    <a:pt x="666" y="328"/>
                  </a:cubicBezTo>
                  <a:cubicBezTo>
                    <a:pt x="676" y="327"/>
                    <a:pt x="671" y="320"/>
                    <a:pt x="676" y="320"/>
                  </a:cubicBezTo>
                  <a:cubicBezTo>
                    <a:pt x="678" y="320"/>
                    <a:pt x="689" y="325"/>
                    <a:pt x="689" y="329"/>
                  </a:cubicBezTo>
                  <a:cubicBezTo>
                    <a:pt x="689" y="333"/>
                    <a:pt x="687" y="335"/>
                    <a:pt x="686" y="339"/>
                  </a:cubicBezTo>
                  <a:cubicBezTo>
                    <a:pt x="689" y="339"/>
                    <a:pt x="689" y="338"/>
                    <a:pt x="692" y="337"/>
                  </a:cubicBezTo>
                  <a:cubicBezTo>
                    <a:pt x="693" y="342"/>
                    <a:pt x="693" y="344"/>
                    <a:pt x="696" y="346"/>
                  </a:cubicBezTo>
                  <a:cubicBezTo>
                    <a:pt x="700" y="346"/>
                    <a:pt x="702" y="332"/>
                    <a:pt x="703" y="328"/>
                  </a:cubicBezTo>
                  <a:cubicBezTo>
                    <a:pt x="705" y="329"/>
                    <a:pt x="708" y="333"/>
                    <a:pt x="711" y="333"/>
                  </a:cubicBezTo>
                  <a:cubicBezTo>
                    <a:pt x="718" y="333"/>
                    <a:pt x="712" y="321"/>
                    <a:pt x="707" y="320"/>
                  </a:cubicBezTo>
                  <a:cubicBezTo>
                    <a:pt x="699" y="320"/>
                    <a:pt x="699" y="320"/>
                    <a:pt x="699" y="320"/>
                  </a:cubicBezTo>
                  <a:cubicBezTo>
                    <a:pt x="692" y="315"/>
                    <a:pt x="683" y="317"/>
                    <a:pt x="676" y="310"/>
                  </a:cubicBezTo>
                  <a:cubicBezTo>
                    <a:pt x="674" y="308"/>
                    <a:pt x="676" y="305"/>
                    <a:pt x="674" y="301"/>
                  </a:cubicBezTo>
                  <a:cubicBezTo>
                    <a:pt x="674" y="300"/>
                    <a:pt x="662" y="291"/>
                    <a:pt x="660" y="291"/>
                  </a:cubicBezTo>
                  <a:cubicBezTo>
                    <a:pt x="658" y="291"/>
                    <a:pt x="658" y="291"/>
                    <a:pt x="658" y="291"/>
                  </a:cubicBezTo>
                  <a:cubicBezTo>
                    <a:pt x="658" y="291"/>
                    <a:pt x="658" y="293"/>
                    <a:pt x="657" y="295"/>
                  </a:cubicBezTo>
                  <a:cubicBezTo>
                    <a:pt x="656" y="293"/>
                    <a:pt x="654" y="288"/>
                    <a:pt x="650" y="288"/>
                  </a:cubicBezTo>
                  <a:cubicBezTo>
                    <a:pt x="647" y="288"/>
                    <a:pt x="649" y="293"/>
                    <a:pt x="646" y="294"/>
                  </a:cubicBezTo>
                  <a:lnTo>
                    <a:pt x="638" y="29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22" name="Group 14621"/>
          <p:cNvGrpSpPr/>
          <p:nvPr/>
        </p:nvGrpSpPr>
        <p:grpSpPr>
          <a:xfrm>
            <a:off x="6508750" y="735013"/>
            <a:ext cx="5570538" cy="3894137"/>
            <a:chOff x="6508750" y="735013"/>
            <a:chExt cx="5570538" cy="3894137"/>
          </a:xfrm>
        </p:grpSpPr>
        <p:sp>
          <p:nvSpPr>
            <p:cNvPr id="14550" name="Freeform 255"/>
            <p:cNvSpPr>
              <a:spLocks/>
            </p:cNvSpPr>
            <p:nvPr/>
          </p:nvSpPr>
          <p:spPr bwMode="auto">
            <a:xfrm>
              <a:off x="8469313" y="3935413"/>
              <a:ext cx="63500" cy="122238"/>
            </a:xfrm>
            <a:custGeom>
              <a:avLst/>
              <a:gdLst>
                <a:gd name="T0" fmla="*/ 0 w 15"/>
                <a:gd name="T1" fmla="*/ 21 h 29"/>
                <a:gd name="T2" fmla="*/ 6 w 15"/>
                <a:gd name="T3" fmla="*/ 29 h 29"/>
                <a:gd name="T4" fmla="*/ 15 w 15"/>
                <a:gd name="T5" fmla="*/ 18 h 29"/>
                <a:gd name="T6" fmla="*/ 3 w 15"/>
                <a:gd name="T7" fmla="*/ 0 h 29"/>
                <a:gd name="T8" fmla="*/ 0 w 15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0" y="21"/>
                  </a:moveTo>
                  <a:cubicBezTo>
                    <a:pt x="0" y="25"/>
                    <a:pt x="2" y="29"/>
                    <a:pt x="6" y="29"/>
                  </a:cubicBezTo>
                  <a:cubicBezTo>
                    <a:pt x="11" y="29"/>
                    <a:pt x="15" y="23"/>
                    <a:pt x="15" y="18"/>
                  </a:cubicBezTo>
                  <a:cubicBezTo>
                    <a:pt x="15" y="10"/>
                    <a:pt x="7" y="6"/>
                    <a:pt x="3" y="0"/>
                  </a:cubicBezTo>
                  <a:cubicBezTo>
                    <a:pt x="3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" name="Freeform 256"/>
            <p:cNvSpPr>
              <a:spLocks/>
            </p:cNvSpPr>
            <p:nvPr/>
          </p:nvSpPr>
          <p:spPr bwMode="auto">
            <a:xfrm>
              <a:off x="8978900" y="4067175"/>
              <a:ext cx="344488" cy="365125"/>
            </a:xfrm>
            <a:custGeom>
              <a:avLst/>
              <a:gdLst>
                <a:gd name="T0" fmla="*/ 80 w 81"/>
                <a:gd name="T1" fmla="*/ 82 h 86"/>
                <a:gd name="T2" fmla="*/ 81 w 81"/>
                <a:gd name="T3" fmla="*/ 75 h 86"/>
                <a:gd name="T4" fmla="*/ 81 w 81"/>
                <a:gd name="T5" fmla="*/ 64 h 86"/>
                <a:gd name="T6" fmla="*/ 76 w 81"/>
                <a:gd name="T7" fmla="*/ 58 h 86"/>
                <a:gd name="T8" fmla="*/ 70 w 81"/>
                <a:gd name="T9" fmla="*/ 48 h 86"/>
                <a:gd name="T10" fmla="*/ 65 w 81"/>
                <a:gd name="T11" fmla="*/ 44 h 86"/>
                <a:gd name="T12" fmla="*/ 66 w 81"/>
                <a:gd name="T13" fmla="*/ 42 h 86"/>
                <a:gd name="T14" fmla="*/ 63 w 81"/>
                <a:gd name="T15" fmla="*/ 39 h 86"/>
                <a:gd name="T16" fmla="*/ 61 w 81"/>
                <a:gd name="T17" fmla="*/ 39 h 86"/>
                <a:gd name="T18" fmla="*/ 62 w 81"/>
                <a:gd name="T19" fmla="*/ 38 h 86"/>
                <a:gd name="T20" fmla="*/ 53 w 81"/>
                <a:gd name="T21" fmla="*/ 31 h 86"/>
                <a:gd name="T22" fmla="*/ 37 w 81"/>
                <a:gd name="T23" fmla="*/ 21 h 86"/>
                <a:gd name="T24" fmla="*/ 29 w 81"/>
                <a:gd name="T25" fmla="*/ 13 h 86"/>
                <a:gd name="T26" fmla="*/ 26 w 81"/>
                <a:gd name="T27" fmla="*/ 12 h 86"/>
                <a:gd name="T28" fmla="*/ 16 w 81"/>
                <a:gd name="T29" fmla="*/ 2 h 86"/>
                <a:gd name="T30" fmla="*/ 7 w 81"/>
                <a:gd name="T31" fmla="*/ 2 h 86"/>
                <a:gd name="T32" fmla="*/ 1 w 81"/>
                <a:gd name="T33" fmla="*/ 0 h 86"/>
                <a:gd name="T34" fmla="*/ 0 w 81"/>
                <a:gd name="T35" fmla="*/ 0 h 86"/>
                <a:gd name="T36" fmla="*/ 0 w 81"/>
                <a:gd name="T37" fmla="*/ 2 h 86"/>
                <a:gd name="T38" fmla="*/ 7 w 81"/>
                <a:gd name="T39" fmla="*/ 12 h 86"/>
                <a:gd name="T40" fmla="*/ 13 w 81"/>
                <a:gd name="T41" fmla="*/ 15 h 86"/>
                <a:gd name="T42" fmla="*/ 17 w 81"/>
                <a:gd name="T43" fmla="*/ 23 h 86"/>
                <a:gd name="T44" fmla="*/ 27 w 81"/>
                <a:gd name="T45" fmla="*/ 31 h 86"/>
                <a:gd name="T46" fmla="*/ 31 w 81"/>
                <a:gd name="T47" fmla="*/ 41 h 86"/>
                <a:gd name="T48" fmla="*/ 35 w 81"/>
                <a:gd name="T49" fmla="*/ 42 h 86"/>
                <a:gd name="T50" fmla="*/ 36 w 81"/>
                <a:gd name="T51" fmla="*/ 44 h 86"/>
                <a:gd name="T52" fmla="*/ 41 w 81"/>
                <a:gd name="T53" fmla="*/ 51 h 86"/>
                <a:gd name="T54" fmla="*/ 51 w 81"/>
                <a:gd name="T55" fmla="*/ 67 h 86"/>
                <a:gd name="T56" fmla="*/ 66 w 81"/>
                <a:gd name="T57" fmla="*/ 79 h 86"/>
                <a:gd name="T58" fmla="*/ 73 w 81"/>
                <a:gd name="T59" fmla="*/ 86 h 86"/>
                <a:gd name="T60" fmla="*/ 80 w 81"/>
                <a:gd name="T6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86">
                  <a:moveTo>
                    <a:pt x="80" y="82"/>
                  </a:moveTo>
                  <a:cubicBezTo>
                    <a:pt x="80" y="80"/>
                    <a:pt x="79" y="76"/>
                    <a:pt x="81" y="75"/>
                  </a:cubicBezTo>
                  <a:cubicBezTo>
                    <a:pt x="81" y="69"/>
                    <a:pt x="81" y="67"/>
                    <a:pt x="81" y="64"/>
                  </a:cubicBezTo>
                  <a:cubicBezTo>
                    <a:pt x="81" y="61"/>
                    <a:pt x="78" y="60"/>
                    <a:pt x="76" y="58"/>
                  </a:cubicBezTo>
                  <a:cubicBezTo>
                    <a:pt x="73" y="56"/>
                    <a:pt x="70" y="54"/>
                    <a:pt x="70" y="48"/>
                  </a:cubicBezTo>
                  <a:cubicBezTo>
                    <a:pt x="67" y="48"/>
                    <a:pt x="65" y="48"/>
                    <a:pt x="65" y="44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5" y="41"/>
                    <a:pt x="64" y="39"/>
                    <a:pt x="63" y="39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61" y="39"/>
                    <a:pt x="62" y="38"/>
                    <a:pt x="62" y="38"/>
                  </a:cubicBezTo>
                  <a:cubicBezTo>
                    <a:pt x="62" y="34"/>
                    <a:pt x="57" y="33"/>
                    <a:pt x="53" y="31"/>
                  </a:cubicBezTo>
                  <a:cubicBezTo>
                    <a:pt x="45" y="29"/>
                    <a:pt x="42" y="26"/>
                    <a:pt x="37" y="21"/>
                  </a:cubicBezTo>
                  <a:cubicBezTo>
                    <a:pt x="35" y="18"/>
                    <a:pt x="33" y="15"/>
                    <a:pt x="29" y="13"/>
                  </a:cubicBezTo>
                  <a:cubicBezTo>
                    <a:pt x="28" y="13"/>
                    <a:pt x="26" y="13"/>
                    <a:pt x="26" y="12"/>
                  </a:cubicBezTo>
                  <a:cubicBezTo>
                    <a:pt x="23" y="8"/>
                    <a:pt x="22" y="4"/>
                    <a:pt x="1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5" y="12"/>
                    <a:pt x="7" y="12"/>
                  </a:cubicBezTo>
                  <a:cubicBezTo>
                    <a:pt x="9" y="13"/>
                    <a:pt x="12" y="12"/>
                    <a:pt x="13" y="15"/>
                  </a:cubicBezTo>
                  <a:cubicBezTo>
                    <a:pt x="15" y="18"/>
                    <a:pt x="16" y="19"/>
                    <a:pt x="17" y="23"/>
                  </a:cubicBezTo>
                  <a:cubicBezTo>
                    <a:pt x="19" y="26"/>
                    <a:pt x="25" y="25"/>
                    <a:pt x="27" y="31"/>
                  </a:cubicBezTo>
                  <a:cubicBezTo>
                    <a:pt x="28" y="33"/>
                    <a:pt x="30" y="40"/>
                    <a:pt x="31" y="41"/>
                  </a:cubicBezTo>
                  <a:cubicBezTo>
                    <a:pt x="32" y="41"/>
                    <a:pt x="35" y="41"/>
                    <a:pt x="35" y="42"/>
                  </a:cubicBezTo>
                  <a:cubicBezTo>
                    <a:pt x="36" y="43"/>
                    <a:pt x="35" y="44"/>
                    <a:pt x="36" y="44"/>
                  </a:cubicBezTo>
                  <a:cubicBezTo>
                    <a:pt x="37" y="44"/>
                    <a:pt x="40" y="50"/>
                    <a:pt x="41" y="51"/>
                  </a:cubicBezTo>
                  <a:cubicBezTo>
                    <a:pt x="44" y="57"/>
                    <a:pt x="46" y="62"/>
                    <a:pt x="51" y="67"/>
                  </a:cubicBezTo>
                  <a:cubicBezTo>
                    <a:pt x="56" y="72"/>
                    <a:pt x="61" y="74"/>
                    <a:pt x="66" y="79"/>
                  </a:cubicBezTo>
                  <a:cubicBezTo>
                    <a:pt x="66" y="79"/>
                    <a:pt x="71" y="86"/>
                    <a:pt x="73" y="86"/>
                  </a:cubicBezTo>
                  <a:cubicBezTo>
                    <a:pt x="75" y="86"/>
                    <a:pt x="80" y="85"/>
                    <a:pt x="80" y="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" name="Freeform 257"/>
            <p:cNvSpPr>
              <a:spLocks/>
            </p:cNvSpPr>
            <p:nvPr/>
          </p:nvSpPr>
          <p:spPr bwMode="auto">
            <a:xfrm>
              <a:off x="9426575" y="4019550"/>
              <a:ext cx="331788" cy="357188"/>
            </a:xfrm>
            <a:custGeom>
              <a:avLst/>
              <a:gdLst>
                <a:gd name="T0" fmla="*/ 0 w 78"/>
                <a:gd name="T1" fmla="*/ 47 h 84"/>
                <a:gd name="T2" fmla="*/ 4 w 78"/>
                <a:gd name="T3" fmla="*/ 58 h 84"/>
                <a:gd name="T4" fmla="*/ 8 w 78"/>
                <a:gd name="T5" fmla="*/ 59 h 84"/>
                <a:gd name="T6" fmla="*/ 7 w 78"/>
                <a:gd name="T7" fmla="*/ 61 h 84"/>
                <a:gd name="T8" fmla="*/ 17 w 78"/>
                <a:gd name="T9" fmla="*/ 75 h 84"/>
                <a:gd name="T10" fmla="*/ 22 w 78"/>
                <a:gd name="T11" fmla="*/ 74 h 84"/>
                <a:gd name="T12" fmla="*/ 23 w 78"/>
                <a:gd name="T13" fmla="*/ 78 h 84"/>
                <a:gd name="T14" fmla="*/ 25 w 78"/>
                <a:gd name="T15" fmla="*/ 79 h 84"/>
                <a:gd name="T16" fmla="*/ 32 w 78"/>
                <a:gd name="T17" fmla="*/ 76 h 84"/>
                <a:gd name="T18" fmla="*/ 44 w 78"/>
                <a:gd name="T19" fmla="*/ 81 h 84"/>
                <a:gd name="T20" fmla="*/ 47 w 78"/>
                <a:gd name="T21" fmla="*/ 84 h 84"/>
                <a:gd name="T22" fmla="*/ 55 w 78"/>
                <a:gd name="T23" fmla="*/ 80 h 84"/>
                <a:gd name="T24" fmla="*/ 59 w 78"/>
                <a:gd name="T25" fmla="*/ 71 h 84"/>
                <a:gd name="T26" fmla="*/ 57 w 78"/>
                <a:gd name="T27" fmla="*/ 67 h 84"/>
                <a:gd name="T28" fmla="*/ 63 w 78"/>
                <a:gd name="T29" fmla="*/ 61 h 84"/>
                <a:gd name="T30" fmla="*/ 67 w 78"/>
                <a:gd name="T31" fmla="*/ 49 h 84"/>
                <a:gd name="T32" fmla="*/ 68 w 78"/>
                <a:gd name="T33" fmla="*/ 47 h 84"/>
                <a:gd name="T34" fmla="*/ 71 w 78"/>
                <a:gd name="T35" fmla="*/ 46 h 84"/>
                <a:gd name="T36" fmla="*/ 77 w 78"/>
                <a:gd name="T37" fmla="*/ 44 h 84"/>
                <a:gd name="T38" fmla="*/ 65 w 78"/>
                <a:gd name="T39" fmla="*/ 26 h 84"/>
                <a:gd name="T40" fmla="*/ 67 w 78"/>
                <a:gd name="T41" fmla="*/ 25 h 84"/>
                <a:gd name="T42" fmla="*/ 65 w 78"/>
                <a:gd name="T43" fmla="*/ 22 h 84"/>
                <a:gd name="T44" fmla="*/ 73 w 78"/>
                <a:gd name="T45" fmla="*/ 19 h 84"/>
                <a:gd name="T46" fmla="*/ 72 w 78"/>
                <a:gd name="T47" fmla="*/ 17 h 84"/>
                <a:gd name="T48" fmla="*/ 78 w 78"/>
                <a:gd name="T49" fmla="*/ 14 h 84"/>
                <a:gd name="T50" fmla="*/ 67 w 78"/>
                <a:gd name="T51" fmla="*/ 6 h 84"/>
                <a:gd name="T52" fmla="*/ 63 w 78"/>
                <a:gd name="T53" fmla="*/ 0 h 84"/>
                <a:gd name="T54" fmla="*/ 50 w 78"/>
                <a:gd name="T55" fmla="*/ 14 h 84"/>
                <a:gd name="T56" fmla="*/ 41 w 78"/>
                <a:gd name="T57" fmla="*/ 17 h 84"/>
                <a:gd name="T58" fmla="*/ 39 w 78"/>
                <a:gd name="T59" fmla="*/ 19 h 84"/>
                <a:gd name="T60" fmla="*/ 36 w 78"/>
                <a:gd name="T61" fmla="*/ 21 h 84"/>
                <a:gd name="T62" fmla="*/ 34 w 78"/>
                <a:gd name="T63" fmla="*/ 24 h 84"/>
                <a:gd name="T64" fmla="*/ 28 w 78"/>
                <a:gd name="T65" fmla="*/ 30 h 84"/>
                <a:gd name="T66" fmla="*/ 21 w 78"/>
                <a:gd name="T67" fmla="*/ 32 h 84"/>
                <a:gd name="T68" fmla="*/ 10 w 78"/>
                <a:gd name="T69" fmla="*/ 44 h 84"/>
                <a:gd name="T70" fmla="*/ 0 w 78"/>
                <a:gd name="T71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84">
                  <a:moveTo>
                    <a:pt x="0" y="47"/>
                  </a:moveTo>
                  <a:cubicBezTo>
                    <a:pt x="0" y="48"/>
                    <a:pt x="3" y="58"/>
                    <a:pt x="4" y="58"/>
                  </a:cubicBezTo>
                  <a:cubicBezTo>
                    <a:pt x="5" y="58"/>
                    <a:pt x="7" y="58"/>
                    <a:pt x="8" y="59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11" y="66"/>
                    <a:pt x="7" y="75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2" y="75"/>
                    <a:pt x="22" y="78"/>
                    <a:pt x="23" y="78"/>
                  </a:cubicBezTo>
                  <a:cubicBezTo>
                    <a:pt x="24" y="78"/>
                    <a:pt x="24" y="79"/>
                    <a:pt x="25" y="79"/>
                  </a:cubicBezTo>
                  <a:cubicBezTo>
                    <a:pt x="28" y="79"/>
                    <a:pt x="30" y="76"/>
                    <a:pt x="32" y="76"/>
                  </a:cubicBezTo>
                  <a:cubicBezTo>
                    <a:pt x="36" y="76"/>
                    <a:pt x="39" y="80"/>
                    <a:pt x="44" y="81"/>
                  </a:cubicBezTo>
                  <a:cubicBezTo>
                    <a:pt x="44" y="82"/>
                    <a:pt x="44" y="84"/>
                    <a:pt x="47" y="84"/>
                  </a:cubicBezTo>
                  <a:cubicBezTo>
                    <a:pt x="51" y="84"/>
                    <a:pt x="51" y="81"/>
                    <a:pt x="55" y="80"/>
                  </a:cubicBezTo>
                  <a:cubicBezTo>
                    <a:pt x="55" y="77"/>
                    <a:pt x="59" y="73"/>
                    <a:pt x="59" y="71"/>
                  </a:cubicBezTo>
                  <a:cubicBezTo>
                    <a:pt x="59" y="70"/>
                    <a:pt x="57" y="69"/>
                    <a:pt x="57" y="67"/>
                  </a:cubicBezTo>
                  <a:cubicBezTo>
                    <a:pt x="57" y="66"/>
                    <a:pt x="60" y="62"/>
                    <a:pt x="63" y="61"/>
                  </a:cubicBezTo>
                  <a:cubicBezTo>
                    <a:pt x="63" y="57"/>
                    <a:pt x="65" y="55"/>
                    <a:pt x="67" y="49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6"/>
                    <a:pt x="71" y="46"/>
                  </a:cubicBezTo>
                  <a:cubicBezTo>
                    <a:pt x="74" y="46"/>
                    <a:pt x="76" y="48"/>
                    <a:pt x="77" y="44"/>
                  </a:cubicBezTo>
                  <a:cubicBezTo>
                    <a:pt x="72" y="44"/>
                    <a:pt x="65" y="30"/>
                    <a:pt x="65" y="26"/>
                  </a:cubicBezTo>
                  <a:cubicBezTo>
                    <a:pt x="65" y="26"/>
                    <a:pt x="66" y="25"/>
                    <a:pt x="67" y="25"/>
                  </a:cubicBezTo>
                  <a:cubicBezTo>
                    <a:pt x="66" y="24"/>
                    <a:pt x="66" y="23"/>
                    <a:pt x="65" y="22"/>
                  </a:cubicBezTo>
                  <a:cubicBezTo>
                    <a:pt x="65" y="22"/>
                    <a:pt x="73" y="19"/>
                    <a:pt x="73" y="19"/>
                  </a:cubicBezTo>
                  <a:cubicBezTo>
                    <a:pt x="73" y="19"/>
                    <a:pt x="72" y="18"/>
                    <a:pt x="72" y="17"/>
                  </a:cubicBezTo>
                  <a:cubicBezTo>
                    <a:pt x="72" y="15"/>
                    <a:pt x="78" y="16"/>
                    <a:pt x="78" y="14"/>
                  </a:cubicBezTo>
                  <a:cubicBezTo>
                    <a:pt x="78" y="9"/>
                    <a:pt x="67" y="12"/>
                    <a:pt x="67" y="6"/>
                  </a:cubicBezTo>
                  <a:cubicBezTo>
                    <a:pt x="67" y="2"/>
                    <a:pt x="67" y="0"/>
                    <a:pt x="63" y="0"/>
                  </a:cubicBezTo>
                  <a:cubicBezTo>
                    <a:pt x="58" y="0"/>
                    <a:pt x="52" y="10"/>
                    <a:pt x="50" y="14"/>
                  </a:cubicBezTo>
                  <a:cubicBezTo>
                    <a:pt x="49" y="16"/>
                    <a:pt x="43" y="15"/>
                    <a:pt x="41" y="17"/>
                  </a:cubicBezTo>
                  <a:cubicBezTo>
                    <a:pt x="40" y="18"/>
                    <a:pt x="40" y="19"/>
                    <a:pt x="39" y="19"/>
                  </a:cubicBezTo>
                  <a:cubicBezTo>
                    <a:pt x="38" y="20"/>
                    <a:pt x="38" y="20"/>
                    <a:pt x="36" y="21"/>
                  </a:cubicBezTo>
                  <a:cubicBezTo>
                    <a:pt x="36" y="21"/>
                    <a:pt x="33" y="23"/>
                    <a:pt x="34" y="24"/>
                  </a:cubicBezTo>
                  <a:cubicBezTo>
                    <a:pt x="32" y="26"/>
                    <a:pt x="32" y="29"/>
                    <a:pt x="28" y="30"/>
                  </a:cubicBezTo>
                  <a:cubicBezTo>
                    <a:pt x="25" y="30"/>
                    <a:pt x="22" y="30"/>
                    <a:pt x="21" y="32"/>
                  </a:cubicBezTo>
                  <a:cubicBezTo>
                    <a:pt x="17" y="36"/>
                    <a:pt x="18" y="44"/>
                    <a:pt x="10" y="44"/>
                  </a:cubicBezTo>
                  <a:cubicBezTo>
                    <a:pt x="6" y="44"/>
                    <a:pt x="0" y="42"/>
                    <a:pt x="0" y="4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3" name="Freeform 258"/>
            <p:cNvSpPr>
              <a:spLocks/>
            </p:cNvSpPr>
            <p:nvPr/>
          </p:nvSpPr>
          <p:spPr bwMode="auto">
            <a:xfrm>
              <a:off x="9745663" y="4189413"/>
              <a:ext cx="207963" cy="239713"/>
            </a:xfrm>
            <a:custGeom>
              <a:avLst/>
              <a:gdLst>
                <a:gd name="T0" fmla="*/ 20 w 49"/>
                <a:gd name="T1" fmla="*/ 21 h 56"/>
                <a:gd name="T2" fmla="*/ 17 w 49"/>
                <a:gd name="T3" fmla="*/ 23 h 56"/>
                <a:gd name="T4" fmla="*/ 11 w 49"/>
                <a:gd name="T5" fmla="*/ 14 h 56"/>
                <a:gd name="T6" fmla="*/ 20 w 49"/>
                <a:gd name="T7" fmla="*/ 10 h 56"/>
                <a:gd name="T8" fmla="*/ 30 w 49"/>
                <a:gd name="T9" fmla="*/ 9 h 56"/>
                <a:gd name="T10" fmla="*/ 40 w 49"/>
                <a:gd name="T11" fmla="*/ 11 h 56"/>
                <a:gd name="T12" fmla="*/ 48 w 49"/>
                <a:gd name="T13" fmla="*/ 2 h 56"/>
                <a:gd name="T14" fmla="*/ 49 w 49"/>
                <a:gd name="T15" fmla="*/ 0 h 56"/>
                <a:gd name="T16" fmla="*/ 48 w 49"/>
                <a:gd name="T17" fmla="*/ 0 h 56"/>
                <a:gd name="T18" fmla="*/ 39 w 49"/>
                <a:gd name="T19" fmla="*/ 6 h 56"/>
                <a:gd name="T20" fmla="*/ 37 w 49"/>
                <a:gd name="T21" fmla="*/ 6 h 56"/>
                <a:gd name="T22" fmla="*/ 18 w 49"/>
                <a:gd name="T23" fmla="*/ 3 h 56"/>
                <a:gd name="T24" fmla="*/ 8 w 49"/>
                <a:gd name="T25" fmla="*/ 18 h 56"/>
                <a:gd name="T26" fmla="*/ 5 w 49"/>
                <a:gd name="T27" fmla="*/ 22 h 56"/>
                <a:gd name="T28" fmla="*/ 0 w 49"/>
                <a:gd name="T29" fmla="*/ 36 h 56"/>
                <a:gd name="T30" fmla="*/ 6 w 49"/>
                <a:gd name="T31" fmla="*/ 40 h 56"/>
                <a:gd name="T32" fmla="*/ 6 w 49"/>
                <a:gd name="T33" fmla="*/ 52 h 56"/>
                <a:gd name="T34" fmla="*/ 10 w 49"/>
                <a:gd name="T35" fmla="*/ 56 h 56"/>
                <a:gd name="T36" fmla="*/ 14 w 49"/>
                <a:gd name="T37" fmla="*/ 45 h 56"/>
                <a:gd name="T38" fmla="*/ 12 w 49"/>
                <a:gd name="T39" fmla="*/ 37 h 56"/>
                <a:gd name="T40" fmla="*/ 16 w 49"/>
                <a:gd name="T41" fmla="*/ 33 h 56"/>
                <a:gd name="T42" fmla="*/ 18 w 49"/>
                <a:gd name="T43" fmla="*/ 33 h 56"/>
                <a:gd name="T44" fmla="*/ 17 w 49"/>
                <a:gd name="T45" fmla="*/ 39 h 56"/>
                <a:gd name="T46" fmla="*/ 21 w 49"/>
                <a:gd name="T47" fmla="*/ 47 h 56"/>
                <a:gd name="T48" fmla="*/ 21 w 49"/>
                <a:gd name="T49" fmla="*/ 50 h 56"/>
                <a:gd name="T50" fmla="*/ 25 w 49"/>
                <a:gd name="T51" fmla="*/ 50 h 56"/>
                <a:gd name="T52" fmla="*/ 31 w 49"/>
                <a:gd name="T53" fmla="*/ 44 h 56"/>
                <a:gd name="T54" fmla="*/ 27 w 49"/>
                <a:gd name="T55" fmla="*/ 39 h 56"/>
                <a:gd name="T56" fmla="*/ 28 w 49"/>
                <a:gd name="T57" fmla="*/ 38 h 56"/>
                <a:gd name="T58" fmla="*/ 21 w 49"/>
                <a:gd name="T59" fmla="*/ 27 h 56"/>
                <a:gd name="T60" fmla="*/ 36 w 49"/>
                <a:gd name="T61" fmla="*/ 19 h 56"/>
                <a:gd name="T62" fmla="*/ 36 w 49"/>
                <a:gd name="T63" fmla="*/ 17 h 56"/>
                <a:gd name="T64" fmla="*/ 19 w 49"/>
                <a:gd name="T65" fmla="*/ 22 h 56"/>
                <a:gd name="T66" fmla="*/ 20 w 49"/>
                <a:gd name="T67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56">
                  <a:moveTo>
                    <a:pt x="20" y="21"/>
                  </a:moveTo>
                  <a:cubicBezTo>
                    <a:pt x="19" y="22"/>
                    <a:pt x="19" y="23"/>
                    <a:pt x="17" y="23"/>
                  </a:cubicBezTo>
                  <a:cubicBezTo>
                    <a:pt x="13" y="23"/>
                    <a:pt x="11" y="18"/>
                    <a:pt x="11" y="14"/>
                  </a:cubicBezTo>
                  <a:cubicBezTo>
                    <a:pt x="11" y="9"/>
                    <a:pt x="16" y="10"/>
                    <a:pt x="20" y="10"/>
                  </a:cubicBezTo>
                  <a:cubicBezTo>
                    <a:pt x="25" y="10"/>
                    <a:pt x="27" y="9"/>
                    <a:pt x="30" y="9"/>
                  </a:cubicBezTo>
                  <a:cubicBezTo>
                    <a:pt x="34" y="9"/>
                    <a:pt x="36" y="11"/>
                    <a:pt x="40" y="11"/>
                  </a:cubicBezTo>
                  <a:cubicBezTo>
                    <a:pt x="45" y="11"/>
                    <a:pt x="47" y="6"/>
                    <a:pt x="48" y="2"/>
                  </a:cubicBezTo>
                  <a:cubicBezTo>
                    <a:pt x="49" y="2"/>
                    <a:pt x="49" y="1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2"/>
                    <a:pt x="41" y="5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8" y="12"/>
                    <a:pt x="8" y="18"/>
                  </a:cubicBezTo>
                  <a:cubicBezTo>
                    <a:pt x="8" y="20"/>
                    <a:pt x="6" y="21"/>
                    <a:pt x="5" y="22"/>
                  </a:cubicBezTo>
                  <a:cubicBezTo>
                    <a:pt x="3" y="28"/>
                    <a:pt x="0" y="31"/>
                    <a:pt x="0" y="36"/>
                  </a:cubicBezTo>
                  <a:cubicBezTo>
                    <a:pt x="0" y="40"/>
                    <a:pt x="4" y="40"/>
                    <a:pt x="6" y="40"/>
                  </a:cubicBezTo>
                  <a:cubicBezTo>
                    <a:pt x="6" y="44"/>
                    <a:pt x="6" y="50"/>
                    <a:pt x="6" y="52"/>
                  </a:cubicBezTo>
                  <a:cubicBezTo>
                    <a:pt x="6" y="54"/>
                    <a:pt x="8" y="56"/>
                    <a:pt x="10" y="56"/>
                  </a:cubicBezTo>
                  <a:cubicBezTo>
                    <a:pt x="13" y="56"/>
                    <a:pt x="14" y="47"/>
                    <a:pt x="14" y="45"/>
                  </a:cubicBezTo>
                  <a:cubicBezTo>
                    <a:pt x="14" y="42"/>
                    <a:pt x="12" y="40"/>
                    <a:pt x="12" y="37"/>
                  </a:cubicBezTo>
                  <a:cubicBezTo>
                    <a:pt x="12" y="35"/>
                    <a:pt x="14" y="33"/>
                    <a:pt x="16" y="33"/>
                  </a:cubicBezTo>
                  <a:cubicBezTo>
                    <a:pt x="17" y="33"/>
                    <a:pt x="17" y="34"/>
                    <a:pt x="18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2"/>
                    <a:pt x="21" y="44"/>
                    <a:pt x="21" y="47"/>
                  </a:cubicBezTo>
                  <a:cubicBezTo>
                    <a:pt x="21" y="48"/>
                    <a:pt x="22" y="49"/>
                    <a:pt x="21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7"/>
                    <a:pt x="31" y="47"/>
                    <a:pt x="31" y="44"/>
                  </a:cubicBezTo>
                  <a:cubicBezTo>
                    <a:pt x="30" y="44"/>
                    <a:pt x="27" y="41"/>
                    <a:pt x="27" y="39"/>
                  </a:cubicBezTo>
                  <a:cubicBezTo>
                    <a:pt x="27" y="39"/>
                    <a:pt x="28" y="38"/>
                    <a:pt x="28" y="38"/>
                  </a:cubicBezTo>
                  <a:cubicBezTo>
                    <a:pt x="26" y="37"/>
                    <a:pt x="21" y="27"/>
                    <a:pt x="21" y="27"/>
                  </a:cubicBezTo>
                  <a:cubicBezTo>
                    <a:pt x="29" y="27"/>
                    <a:pt x="29" y="21"/>
                    <a:pt x="36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20" y="21"/>
                    <a:pt x="19" y="22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4" name="Freeform 259"/>
            <p:cNvSpPr>
              <a:spLocks/>
            </p:cNvSpPr>
            <p:nvPr/>
          </p:nvSpPr>
          <p:spPr bwMode="auto">
            <a:xfrm>
              <a:off x="9310688" y="4432300"/>
              <a:ext cx="336550" cy="93663"/>
            </a:xfrm>
            <a:custGeom>
              <a:avLst/>
              <a:gdLst>
                <a:gd name="T0" fmla="*/ 68 w 79"/>
                <a:gd name="T1" fmla="*/ 16 h 22"/>
                <a:gd name="T2" fmla="*/ 66 w 79"/>
                <a:gd name="T3" fmla="*/ 13 h 22"/>
                <a:gd name="T4" fmla="*/ 55 w 79"/>
                <a:gd name="T5" fmla="*/ 10 h 22"/>
                <a:gd name="T6" fmla="*/ 65 w 79"/>
                <a:gd name="T7" fmla="*/ 8 h 22"/>
                <a:gd name="T8" fmla="*/ 62 w 79"/>
                <a:gd name="T9" fmla="*/ 8 h 22"/>
                <a:gd name="T10" fmla="*/ 54 w 79"/>
                <a:gd name="T11" fmla="*/ 9 h 22"/>
                <a:gd name="T12" fmla="*/ 42 w 79"/>
                <a:gd name="T13" fmla="*/ 4 h 22"/>
                <a:gd name="T14" fmla="*/ 34 w 79"/>
                <a:gd name="T15" fmla="*/ 8 h 22"/>
                <a:gd name="T16" fmla="*/ 14 w 79"/>
                <a:gd name="T17" fmla="*/ 0 h 22"/>
                <a:gd name="T18" fmla="*/ 9 w 79"/>
                <a:gd name="T19" fmla="*/ 2 h 22"/>
                <a:gd name="T20" fmla="*/ 7 w 79"/>
                <a:gd name="T21" fmla="*/ 0 h 22"/>
                <a:gd name="T22" fmla="*/ 0 w 79"/>
                <a:gd name="T23" fmla="*/ 6 h 22"/>
                <a:gd name="T24" fmla="*/ 9 w 79"/>
                <a:gd name="T25" fmla="*/ 12 h 22"/>
                <a:gd name="T26" fmla="*/ 20 w 79"/>
                <a:gd name="T27" fmla="*/ 13 h 22"/>
                <a:gd name="T28" fmla="*/ 35 w 79"/>
                <a:gd name="T29" fmla="*/ 15 h 22"/>
                <a:gd name="T30" fmla="*/ 42 w 79"/>
                <a:gd name="T31" fmla="*/ 18 h 22"/>
                <a:gd name="T32" fmla="*/ 70 w 79"/>
                <a:gd name="T33" fmla="*/ 22 h 22"/>
                <a:gd name="T34" fmla="*/ 70 w 79"/>
                <a:gd name="T35" fmla="*/ 20 h 22"/>
                <a:gd name="T36" fmla="*/ 76 w 79"/>
                <a:gd name="T37" fmla="*/ 22 h 22"/>
                <a:gd name="T38" fmla="*/ 79 w 79"/>
                <a:gd name="T39" fmla="*/ 19 h 22"/>
                <a:gd name="T40" fmla="*/ 75 w 79"/>
                <a:gd name="T41" fmla="*/ 16 h 22"/>
                <a:gd name="T42" fmla="*/ 68 w 79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22">
                  <a:moveTo>
                    <a:pt x="68" y="16"/>
                  </a:moveTo>
                  <a:cubicBezTo>
                    <a:pt x="68" y="15"/>
                    <a:pt x="68" y="13"/>
                    <a:pt x="66" y="13"/>
                  </a:cubicBezTo>
                  <a:cubicBezTo>
                    <a:pt x="61" y="13"/>
                    <a:pt x="58" y="13"/>
                    <a:pt x="55" y="10"/>
                  </a:cubicBezTo>
                  <a:cubicBezTo>
                    <a:pt x="55" y="10"/>
                    <a:pt x="64" y="9"/>
                    <a:pt x="6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9" y="9"/>
                    <a:pt x="48" y="4"/>
                    <a:pt x="42" y="4"/>
                  </a:cubicBezTo>
                  <a:cubicBezTo>
                    <a:pt x="39" y="4"/>
                    <a:pt x="38" y="8"/>
                    <a:pt x="34" y="8"/>
                  </a:cubicBezTo>
                  <a:cubicBezTo>
                    <a:pt x="25" y="8"/>
                    <a:pt x="22" y="0"/>
                    <a:pt x="14" y="0"/>
                  </a:cubicBez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1" y="5"/>
                    <a:pt x="0" y="6"/>
                  </a:cubicBezTo>
                  <a:cubicBezTo>
                    <a:pt x="4" y="6"/>
                    <a:pt x="7" y="9"/>
                    <a:pt x="9" y="12"/>
                  </a:cubicBezTo>
                  <a:cubicBezTo>
                    <a:pt x="12" y="14"/>
                    <a:pt x="16" y="12"/>
                    <a:pt x="20" y="13"/>
                  </a:cubicBezTo>
                  <a:cubicBezTo>
                    <a:pt x="25" y="15"/>
                    <a:pt x="30" y="15"/>
                    <a:pt x="35" y="15"/>
                  </a:cubicBezTo>
                  <a:cubicBezTo>
                    <a:pt x="38" y="15"/>
                    <a:pt x="38" y="18"/>
                    <a:pt x="42" y="18"/>
                  </a:cubicBezTo>
                  <a:cubicBezTo>
                    <a:pt x="52" y="18"/>
                    <a:pt x="61" y="19"/>
                    <a:pt x="70" y="22"/>
                  </a:cubicBezTo>
                  <a:cubicBezTo>
                    <a:pt x="70" y="22"/>
                    <a:pt x="69" y="20"/>
                    <a:pt x="70" y="20"/>
                  </a:cubicBezTo>
                  <a:cubicBezTo>
                    <a:pt x="74" y="20"/>
                    <a:pt x="73" y="22"/>
                    <a:pt x="76" y="22"/>
                  </a:cubicBezTo>
                  <a:cubicBezTo>
                    <a:pt x="77" y="22"/>
                    <a:pt x="78" y="20"/>
                    <a:pt x="79" y="19"/>
                  </a:cubicBezTo>
                  <a:cubicBezTo>
                    <a:pt x="77" y="18"/>
                    <a:pt x="77" y="17"/>
                    <a:pt x="75" y="16"/>
                  </a:cubicBezTo>
                  <a:cubicBezTo>
                    <a:pt x="72" y="16"/>
                    <a:pt x="70" y="18"/>
                    <a:pt x="68" y="1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5" name="Freeform 260"/>
            <p:cNvSpPr>
              <a:spLocks/>
            </p:cNvSpPr>
            <p:nvPr/>
          </p:nvSpPr>
          <p:spPr bwMode="auto">
            <a:xfrm>
              <a:off x="9783763" y="4508500"/>
              <a:ext cx="101600" cy="22225"/>
            </a:xfrm>
            <a:custGeom>
              <a:avLst/>
              <a:gdLst>
                <a:gd name="T0" fmla="*/ 5 w 24"/>
                <a:gd name="T1" fmla="*/ 1 h 5"/>
                <a:gd name="T2" fmla="*/ 0 w 24"/>
                <a:gd name="T3" fmla="*/ 3 h 5"/>
                <a:gd name="T4" fmla="*/ 6 w 24"/>
                <a:gd name="T5" fmla="*/ 5 h 5"/>
                <a:gd name="T6" fmla="*/ 16 w 24"/>
                <a:gd name="T7" fmla="*/ 5 h 5"/>
                <a:gd name="T8" fmla="*/ 24 w 24"/>
                <a:gd name="T9" fmla="*/ 0 h 5"/>
                <a:gd name="T10" fmla="*/ 16 w 24"/>
                <a:gd name="T11" fmla="*/ 3 h 5"/>
                <a:gd name="T12" fmla="*/ 5 w 2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5" y="1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4" y="5"/>
                    <a:pt x="6" y="5"/>
                  </a:cubicBezTo>
                  <a:cubicBezTo>
                    <a:pt x="8" y="5"/>
                    <a:pt x="12" y="5"/>
                    <a:pt x="16" y="5"/>
                  </a:cubicBezTo>
                  <a:cubicBezTo>
                    <a:pt x="20" y="4"/>
                    <a:pt x="22" y="3"/>
                    <a:pt x="24" y="0"/>
                  </a:cubicBezTo>
                  <a:cubicBezTo>
                    <a:pt x="21" y="1"/>
                    <a:pt x="20" y="3"/>
                    <a:pt x="16" y="3"/>
                  </a:cubicBezTo>
                  <a:cubicBezTo>
                    <a:pt x="12" y="3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6" name="Freeform 261"/>
            <p:cNvSpPr>
              <a:spLocks/>
            </p:cNvSpPr>
            <p:nvPr/>
          </p:nvSpPr>
          <p:spPr bwMode="auto">
            <a:xfrm>
              <a:off x="9685338" y="4513263"/>
              <a:ext cx="68263" cy="22225"/>
            </a:xfrm>
            <a:custGeom>
              <a:avLst/>
              <a:gdLst>
                <a:gd name="T0" fmla="*/ 10 w 16"/>
                <a:gd name="T1" fmla="*/ 0 h 5"/>
                <a:gd name="T2" fmla="*/ 10 w 16"/>
                <a:gd name="T3" fmla="*/ 2 h 5"/>
                <a:gd name="T4" fmla="*/ 4 w 16"/>
                <a:gd name="T5" fmla="*/ 1 h 5"/>
                <a:gd name="T6" fmla="*/ 0 w 16"/>
                <a:gd name="T7" fmla="*/ 4 h 5"/>
                <a:gd name="T8" fmla="*/ 5 w 16"/>
                <a:gd name="T9" fmla="*/ 5 h 5"/>
                <a:gd name="T10" fmla="*/ 12 w 16"/>
                <a:gd name="T11" fmla="*/ 3 h 5"/>
                <a:gd name="T12" fmla="*/ 14 w 16"/>
                <a:gd name="T13" fmla="*/ 4 h 5"/>
                <a:gd name="T14" fmla="*/ 16 w 16"/>
                <a:gd name="T15" fmla="*/ 4 h 5"/>
                <a:gd name="T16" fmla="*/ 16 w 16"/>
                <a:gd name="T17" fmla="*/ 0 h 5"/>
                <a:gd name="T18" fmla="*/ 10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8" y="2"/>
                    <a:pt x="7" y="1"/>
                    <a:pt x="4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8" y="5"/>
                    <a:pt x="9" y="4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6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7" name="Freeform 262"/>
            <p:cNvSpPr>
              <a:spLocks/>
            </p:cNvSpPr>
            <p:nvPr/>
          </p:nvSpPr>
          <p:spPr bwMode="auto">
            <a:xfrm>
              <a:off x="9758363" y="4543425"/>
              <a:ext cx="50800" cy="33338"/>
            </a:xfrm>
            <a:custGeom>
              <a:avLst/>
              <a:gdLst>
                <a:gd name="T0" fmla="*/ 8 w 12"/>
                <a:gd name="T1" fmla="*/ 0 h 8"/>
                <a:gd name="T2" fmla="*/ 6 w 12"/>
                <a:gd name="T3" fmla="*/ 0 h 8"/>
                <a:gd name="T4" fmla="*/ 0 w 12"/>
                <a:gd name="T5" fmla="*/ 2 h 8"/>
                <a:gd name="T6" fmla="*/ 7 w 12"/>
                <a:gd name="T7" fmla="*/ 5 h 8"/>
                <a:gd name="T8" fmla="*/ 9 w 12"/>
                <a:gd name="T9" fmla="*/ 8 h 8"/>
                <a:gd name="T10" fmla="*/ 10 w 12"/>
                <a:gd name="T11" fmla="*/ 8 h 8"/>
                <a:gd name="T12" fmla="*/ 12 w 12"/>
                <a:gd name="T13" fmla="*/ 6 h 8"/>
                <a:gd name="T14" fmla="*/ 8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5"/>
                    <a:pt x="5" y="5"/>
                    <a:pt x="7" y="5"/>
                  </a:cubicBezTo>
                  <a:cubicBezTo>
                    <a:pt x="7" y="6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3"/>
                    <a:pt x="8" y="4"/>
                    <a:pt x="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8" name="Freeform 263"/>
            <p:cNvSpPr>
              <a:spLocks/>
            </p:cNvSpPr>
            <p:nvPr/>
          </p:nvSpPr>
          <p:spPr bwMode="auto">
            <a:xfrm>
              <a:off x="9659938" y="4513263"/>
              <a:ext cx="20638" cy="17463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5 w 5"/>
                <a:gd name="T9" fmla="*/ 2 h 4"/>
                <a:gd name="T10" fmla="*/ 2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9" name="Freeform 264"/>
            <p:cNvSpPr>
              <a:spLocks/>
            </p:cNvSpPr>
            <p:nvPr/>
          </p:nvSpPr>
          <p:spPr bwMode="auto">
            <a:xfrm>
              <a:off x="9902825" y="4513263"/>
              <a:ext cx="119063" cy="68263"/>
            </a:xfrm>
            <a:custGeom>
              <a:avLst/>
              <a:gdLst>
                <a:gd name="T0" fmla="*/ 11 w 28"/>
                <a:gd name="T1" fmla="*/ 4 h 16"/>
                <a:gd name="T2" fmla="*/ 9 w 28"/>
                <a:gd name="T3" fmla="*/ 6 h 16"/>
                <a:gd name="T4" fmla="*/ 0 w 28"/>
                <a:gd name="T5" fmla="*/ 13 h 16"/>
                <a:gd name="T6" fmla="*/ 2 w 28"/>
                <a:gd name="T7" fmla="*/ 16 h 16"/>
                <a:gd name="T8" fmla="*/ 11 w 28"/>
                <a:gd name="T9" fmla="*/ 11 h 16"/>
                <a:gd name="T10" fmla="*/ 12 w 28"/>
                <a:gd name="T11" fmla="*/ 8 h 16"/>
                <a:gd name="T12" fmla="*/ 28 w 28"/>
                <a:gd name="T13" fmla="*/ 2 h 16"/>
                <a:gd name="T14" fmla="*/ 11 w 2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">
                  <a:moveTo>
                    <a:pt x="11" y="4"/>
                  </a:moveTo>
                  <a:cubicBezTo>
                    <a:pt x="10" y="4"/>
                    <a:pt x="10" y="6"/>
                    <a:pt x="9" y="6"/>
                  </a:cubicBezTo>
                  <a:cubicBezTo>
                    <a:pt x="5" y="8"/>
                    <a:pt x="0" y="8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3"/>
                    <a:pt x="11" y="11"/>
                  </a:cubicBezTo>
                  <a:cubicBezTo>
                    <a:pt x="12" y="10"/>
                    <a:pt x="10" y="8"/>
                    <a:pt x="12" y="8"/>
                  </a:cubicBezTo>
                  <a:cubicBezTo>
                    <a:pt x="16" y="8"/>
                    <a:pt x="25" y="6"/>
                    <a:pt x="28" y="2"/>
                  </a:cubicBezTo>
                  <a:cubicBezTo>
                    <a:pt x="25" y="0"/>
                    <a:pt x="13" y="1"/>
                    <a:pt x="11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0" name="Freeform 265"/>
            <p:cNvSpPr>
              <a:spLocks/>
            </p:cNvSpPr>
            <p:nvPr/>
          </p:nvSpPr>
          <p:spPr bwMode="auto">
            <a:xfrm>
              <a:off x="9986963" y="4335463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4 w 7"/>
                <a:gd name="T3" fmla="*/ 8 h 8"/>
                <a:gd name="T4" fmla="*/ 7 w 7"/>
                <a:gd name="T5" fmla="*/ 5 h 8"/>
                <a:gd name="T6" fmla="*/ 0 w 7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6"/>
                    <a:pt x="3" y="8"/>
                    <a:pt x="4" y="8"/>
                  </a:cubicBezTo>
                  <a:cubicBezTo>
                    <a:pt x="5" y="8"/>
                    <a:pt x="7" y="6"/>
                    <a:pt x="7" y="5"/>
                  </a:cubicBezTo>
                  <a:cubicBezTo>
                    <a:pt x="7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1" name="Freeform 266"/>
            <p:cNvSpPr>
              <a:spLocks/>
            </p:cNvSpPr>
            <p:nvPr/>
          </p:nvSpPr>
          <p:spPr bwMode="auto">
            <a:xfrm>
              <a:off x="10047288" y="4338638"/>
              <a:ext cx="93663" cy="25400"/>
            </a:xfrm>
            <a:custGeom>
              <a:avLst/>
              <a:gdLst>
                <a:gd name="T0" fmla="*/ 22 w 22"/>
                <a:gd name="T1" fmla="*/ 6 h 6"/>
                <a:gd name="T2" fmla="*/ 19 w 22"/>
                <a:gd name="T3" fmla="*/ 1 h 6"/>
                <a:gd name="T4" fmla="*/ 18 w 22"/>
                <a:gd name="T5" fmla="*/ 1 h 6"/>
                <a:gd name="T6" fmla="*/ 14 w 22"/>
                <a:gd name="T7" fmla="*/ 0 h 6"/>
                <a:gd name="T8" fmla="*/ 2 w 22"/>
                <a:gd name="T9" fmla="*/ 0 h 6"/>
                <a:gd name="T10" fmla="*/ 0 w 22"/>
                <a:gd name="T11" fmla="*/ 2 h 6"/>
                <a:gd name="T12" fmla="*/ 5 w 22"/>
                <a:gd name="T13" fmla="*/ 3 h 6"/>
                <a:gd name="T14" fmla="*/ 11 w 22"/>
                <a:gd name="T15" fmla="*/ 3 h 6"/>
                <a:gd name="T16" fmla="*/ 20 w 22"/>
                <a:gd name="T17" fmla="*/ 6 h 6"/>
                <a:gd name="T18" fmla="*/ 22 w 2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22" y="3"/>
                    <a:pt x="19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4" y="2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7" y="3"/>
                    <a:pt x="8" y="3"/>
                    <a:pt x="11" y="3"/>
                  </a:cubicBezTo>
                  <a:cubicBezTo>
                    <a:pt x="15" y="3"/>
                    <a:pt x="16" y="6"/>
                    <a:pt x="20" y="6"/>
                  </a:cubicBezTo>
                  <a:cubicBezTo>
                    <a:pt x="21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2" name="Freeform 267"/>
            <p:cNvSpPr>
              <a:spLocks/>
            </p:cNvSpPr>
            <p:nvPr/>
          </p:nvSpPr>
          <p:spPr bwMode="auto">
            <a:xfrm>
              <a:off x="10029825" y="4168775"/>
              <a:ext cx="42863" cy="93663"/>
            </a:xfrm>
            <a:custGeom>
              <a:avLst/>
              <a:gdLst>
                <a:gd name="T0" fmla="*/ 6 w 10"/>
                <a:gd name="T1" fmla="*/ 22 h 22"/>
                <a:gd name="T2" fmla="*/ 3 w 10"/>
                <a:gd name="T3" fmla="*/ 17 h 22"/>
                <a:gd name="T4" fmla="*/ 3 w 10"/>
                <a:gd name="T5" fmla="*/ 15 h 22"/>
                <a:gd name="T6" fmla="*/ 9 w 10"/>
                <a:gd name="T7" fmla="*/ 15 h 22"/>
                <a:gd name="T8" fmla="*/ 7 w 10"/>
                <a:gd name="T9" fmla="*/ 11 h 22"/>
                <a:gd name="T10" fmla="*/ 10 w 10"/>
                <a:gd name="T11" fmla="*/ 7 h 22"/>
                <a:gd name="T12" fmla="*/ 3 w 10"/>
                <a:gd name="T13" fmla="*/ 0 h 22"/>
                <a:gd name="T14" fmla="*/ 0 w 10"/>
                <a:gd name="T15" fmla="*/ 6 h 22"/>
                <a:gd name="T16" fmla="*/ 2 w 10"/>
                <a:gd name="T17" fmla="*/ 13 h 22"/>
                <a:gd name="T18" fmla="*/ 2 w 10"/>
                <a:gd name="T19" fmla="*/ 17 h 22"/>
                <a:gd name="T20" fmla="*/ 6 w 10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6" y="22"/>
                  </a:moveTo>
                  <a:cubicBezTo>
                    <a:pt x="4" y="20"/>
                    <a:pt x="4" y="19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8" y="15"/>
                    <a:pt x="9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2" y="16"/>
                    <a:pt x="2" y="15"/>
                    <a:pt x="2" y="17"/>
                  </a:cubicBezTo>
                  <a:cubicBezTo>
                    <a:pt x="2" y="18"/>
                    <a:pt x="3" y="22"/>
                    <a:pt x="6" y="2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3" name="Freeform 268"/>
            <p:cNvSpPr>
              <a:spLocks/>
            </p:cNvSpPr>
            <p:nvPr/>
          </p:nvSpPr>
          <p:spPr bwMode="auto">
            <a:xfrm>
              <a:off x="9859963" y="3930650"/>
              <a:ext cx="149225" cy="136525"/>
            </a:xfrm>
            <a:custGeom>
              <a:avLst/>
              <a:gdLst>
                <a:gd name="T0" fmla="*/ 25 w 35"/>
                <a:gd name="T1" fmla="*/ 0 h 32"/>
                <a:gd name="T2" fmla="*/ 24 w 35"/>
                <a:gd name="T3" fmla="*/ 5 h 32"/>
                <a:gd name="T4" fmla="*/ 19 w 35"/>
                <a:gd name="T5" fmla="*/ 9 h 32"/>
                <a:gd name="T6" fmla="*/ 17 w 35"/>
                <a:gd name="T7" fmla="*/ 12 h 32"/>
                <a:gd name="T8" fmla="*/ 15 w 35"/>
                <a:gd name="T9" fmla="*/ 12 h 32"/>
                <a:gd name="T10" fmla="*/ 11 w 35"/>
                <a:gd name="T11" fmla="*/ 8 h 32"/>
                <a:gd name="T12" fmla="*/ 2 w 35"/>
                <a:gd name="T13" fmla="*/ 13 h 32"/>
                <a:gd name="T14" fmla="*/ 1 w 35"/>
                <a:gd name="T15" fmla="*/ 19 h 32"/>
                <a:gd name="T16" fmla="*/ 2 w 35"/>
                <a:gd name="T17" fmla="*/ 21 h 32"/>
                <a:gd name="T18" fmla="*/ 2 w 35"/>
                <a:gd name="T19" fmla="*/ 26 h 32"/>
                <a:gd name="T20" fmla="*/ 7 w 35"/>
                <a:gd name="T21" fmla="*/ 16 h 32"/>
                <a:gd name="T22" fmla="*/ 9 w 35"/>
                <a:gd name="T23" fmla="*/ 19 h 32"/>
                <a:gd name="T24" fmla="*/ 10 w 35"/>
                <a:gd name="T25" fmla="*/ 17 h 32"/>
                <a:gd name="T26" fmla="*/ 12 w 35"/>
                <a:gd name="T27" fmla="*/ 19 h 32"/>
                <a:gd name="T28" fmla="*/ 12 w 35"/>
                <a:gd name="T29" fmla="*/ 17 h 32"/>
                <a:gd name="T30" fmla="*/ 16 w 35"/>
                <a:gd name="T31" fmla="*/ 17 h 32"/>
                <a:gd name="T32" fmla="*/ 17 w 35"/>
                <a:gd name="T33" fmla="*/ 19 h 32"/>
                <a:gd name="T34" fmla="*/ 15 w 35"/>
                <a:gd name="T35" fmla="*/ 22 h 32"/>
                <a:gd name="T36" fmla="*/ 22 w 35"/>
                <a:gd name="T37" fmla="*/ 30 h 32"/>
                <a:gd name="T38" fmla="*/ 24 w 35"/>
                <a:gd name="T39" fmla="*/ 30 h 32"/>
                <a:gd name="T40" fmla="*/ 25 w 35"/>
                <a:gd name="T41" fmla="*/ 31 h 32"/>
                <a:gd name="T42" fmla="*/ 28 w 35"/>
                <a:gd name="T43" fmla="*/ 28 h 32"/>
                <a:gd name="T44" fmla="*/ 25 w 35"/>
                <a:gd name="T45" fmla="*/ 23 h 32"/>
                <a:gd name="T46" fmla="*/ 27 w 35"/>
                <a:gd name="T47" fmla="*/ 20 h 32"/>
                <a:gd name="T48" fmla="*/ 29 w 35"/>
                <a:gd name="T49" fmla="*/ 22 h 32"/>
                <a:gd name="T50" fmla="*/ 29 w 35"/>
                <a:gd name="T51" fmla="*/ 21 h 32"/>
                <a:gd name="T52" fmla="*/ 32 w 35"/>
                <a:gd name="T53" fmla="*/ 27 h 32"/>
                <a:gd name="T54" fmla="*/ 35 w 35"/>
                <a:gd name="T55" fmla="*/ 19 h 32"/>
                <a:gd name="T56" fmla="*/ 29 w 35"/>
                <a:gd name="T57" fmla="*/ 2 h 32"/>
                <a:gd name="T58" fmla="*/ 25 w 35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32">
                  <a:moveTo>
                    <a:pt x="25" y="0"/>
                  </a:moveTo>
                  <a:cubicBezTo>
                    <a:pt x="25" y="0"/>
                    <a:pt x="25" y="3"/>
                    <a:pt x="24" y="5"/>
                  </a:cubicBezTo>
                  <a:cubicBezTo>
                    <a:pt x="23" y="6"/>
                    <a:pt x="19" y="5"/>
                    <a:pt x="19" y="9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4" y="12"/>
                    <a:pt x="14" y="8"/>
                    <a:pt x="11" y="8"/>
                  </a:cubicBezTo>
                  <a:cubicBezTo>
                    <a:pt x="6" y="8"/>
                    <a:pt x="8" y="13"/>
                    <a:pt x="2" y="13"/>
                  </a:cubicBezTo>
                  <a:cubicBezTo>
                    <a:pt x="2" y="15"/>
                    <a:pt x="1" y="16"/>
                    <a:pt x="1" y="19"/>
                  </a:cubicBezTo>
                  <a:cubicBezTo>
                    <a:pt x="1" y="19"/>
                    <a:pt x="2" y="20"/>
                    <a:pt x="2" y="21"/>
                  </a:cubicBezTo>
                  <a:cubicBezTo>
                    <a:pt x="2" y="22"/>
                    <a:pt x="0" y="26"/>
                    <a:pt x="2" y="26"/>
                  </a:cubicBezTo>
                  <a:cubicBezTo>
                    <a:pt x="4" y="26"/>
                    <a:pt x="4" y="19"/>
                    <a:pt x="7" y="16"/>
                  </a:cubicBezTo>
                  <a:cubicBezTo>
                    <a:pt x="7" y="16"/>
                    <a:pt x="8" y="18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7" y="19"/>
                  </a:cubicBezTo>
                  <a:cubicBezTo>
                    <a:pt x="16" y="19"/>
                    <a:pt x="15" y="20"/>
                    <a:pt x="15" y="22"/>
                  </a:cubicBezTo>
                  <a:cubicBezTo>
                    <a:pt x="15" y="26"/>
                    <a:pt x="18" y="30"/>
                    <a:pt x="22" y="30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4" y="30"/>
                    <a:pt x="24" y="31"/>
                    <a:pt x="25" y="31"/>
                  </a:cubicBezTo>
                  <a:cubicBezTo>
                    <a:pt x="27" y="32"/>
                    <a:pt x="28" y="30"/>
                    <a:pt x="28" y="28"/>
                  </a:cubicBezTo>
                  <a:cubicBezTo>
                    <a:pt x="28" y="26"/>
                    <a:pt x="25" y="25"/>
                    <a:pt x="25" y="23"/>
                  </a:cubicBezTo>
                  <a:cubicBezTo>
                    <a:pt x="25" y="22"/>
                    <a:pt x="26" y="22"/>
                    <a:pt x="27" y="20"/>
                  </a:cubicBezTo>
                  <a:cubicBezTo>
                    <a:pt x="28" y="21"/>
                    <a:pt x="29" y="21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31" y="27"/>
                    <a:pt x="32" y="27"/>
                  </a:cubicBezTo>
                  <a:cubicBezTo>
                    <a:pt x="32" y="23"/>
                    <a:pt x="35" y="22"/>
                    <a:pt x="35" y="19"/>
                  </a:cubicBezTo>
                  <a:cubicBezTo>
                    <a:pt x="35" y="17"/>
                    <a:pt x="31" y="4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4" name="Freeform 269"/>
            <p:cNvSpPr>
              <a:spLocks/>
            </p:cNvSpPr>
            <p:nvPr/>
          </p:nvSpPr>
          <p:spPr bwMode="auto">
            <a:xfrm>
              <a:off x="9718675" y="3892550"/>
              <a:ext cx="77788" cy="76200"/>
            </a:xfrm>
            <a:custGeom>
              <a:avLst/>
              <a:gdLst>
                <a:gd name="T0" fmla="*/ 0 w 18"/>
                <a:gd name="T1" fmla="*/ 18 h 18"/>
                <a:gd name="T2" fmla="*/ 2 w 18"/>
                <a:gd name="T3" fmla="*/ 18 h 18"/>
                <a:gd name="T4" fmla="*/ 11 w 18"/>
                <a:gd name="T5" fmla="*/ 8 h 18"/>
                <a:gd name="T6" fmla="*/ 15 w 18"/>
                <a:gd name="T7" fmla="*/ 5 h 18"/>
                <a:gd name="T8" fmla="*/ 18 w 18"/>
                <a:gd name="T9" fmla="*/ 4 h 18"/>
                <a:gd name="T10" fmla="*/ 16 w 18"/>
                <a:gd name="T11" fmla="*/ 0 h 18"/>
                <a:gd name="T12" fmla="*/ 14 w 18"/>
                <a:gd name="T13" fmla="*/ 3 h 18"/>
                <a:gd name="T14" fmla="*/ 0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5" y="16"/>
                    <a:pt x="10" y="13"/>
                    <a:pt x="11" y="8"/>
                  </a:cubicBezTo>
                  <a:cubicBezTo>
                    <a:pt x="13" y="8"/>
                    <a:pt x="15" y="7"/>
                    <a:pt x="15" y="5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  <a:cubicBezTo>
                    <a:pt x="15" y="1"/>
                    <a:pt x="15" y="2"/>
                    <a:pt x="14" y="3"/>
                  </a:cubicBezTo>
                  <a:cubicBezTo>
                    <a:pt x="11" y="8"/>
                    <a:pt x="3" y="11"/>
                    <a:pt x="0" y="1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5" name="Freeform 270"/>
            <p:cNvSpPr>
              <a:spLocks/>
            </p:cNvSpPr>
            <p:nvPr/>
          </p:nvSpPr>
          <p:spPr bwMode="auto">
            <a:xfrm>
              <a:off x="9774238" y="3644900"/>
              <a:ext cx="144463" cy="196850"/>
            </a:xfrm>
            <a:custGeom>
              <a:avLst/>
              <a:gdLst>
                <a:gd name="T0" fmla="*/ 1 w 34"/>
                <a:gd name="T1" fmla="*/ 27 h 46"/>
                <a:gd name="T2" fmla="*/ 6 w 34"/>
                <a:gd name="T3" fmla="*/ 31 h 46"/>
                <a:gd name="T4" fmla="*/ 8 w 34"/>
                <a:gd name="T5" fmla="*/ 30 h 46"/>
                <a:gd name="T6" fmla="*/ 10 w 34"/>
                <a:gd name="T7" fmla="*/ 30 h 46"/>
                <a:gd name="T8" fmla="*/ 10 w 34"/>
                <a:gd name="T9" fmla="*/ 32 h 46"/>
                <a:gd name="T10" fmla="*/ 8 w 34"/>
                <a:gd name="T11" fmla="*/ 35 h 46"/>
                <a:gd name="T12" fmla="*/ 12 w 34"/>
                <a:gd name="T13" fmla="*/ 38 h 46"/>
                <a:gd name="T14" fmla="*/ 16 w 34"/>
                <a:gd name="T15" fmla="*/ 37 h 46"/>
                <a:gd name="T16" fmla="*/ 23 w 34"/>
                <a:gd name="T17" fmla="*/ 42 h 46"/>
                <a:gd name="T18" fmla="*/ 23 w 34"/>
                <a:gd name="T19" fmla="*/ 37 h 46"/>
                <a:gd name="T20" fmla="*/ 31 w 34"/>
                <a:gd name="T21" fmla="*/ 45 h 46"/>
                <a:gd name="T22" fmla="*/ 33 w 34"/>
                <a:gd name="T23" fmla="*/ 46 h 46"/>
                <a:gd name="T24" fmla="*/ 34 w 34"/>
                <a:gd name="T25" fmla="*/ 45 h 46"/>
                <a:gd name="T26" fmla="*/ 34 w 34"/>
                <a:gd name="T27" fmla="*/ 43 h 46"/>
                <a:gd name="T28" fmla="*/ 30 w 34"/>
                <a:gd name="T29" fmla="*/ 40 h 46"/>
                <a:gd name="T30" fmla="*/ 29 w 34"/>
                <a:gd name="T31" fmla="*/ 40 h 46"/>
                <a:gd name="T32" fmla="*/ 30 w 34"/>
                <a:gd name="T33" fmla="*/ 38 h 46"/>
                <a:gd name="T34" fmla="*/ 29 w 34"/>
                <a:gd name="T35" fmla="*/ 37 h 46"/>
                <a:gd name="T36" fmla="*/ 27 w 34"/>
                <a:gd name="T37" fmla="*/ 39 h 46"/>
                <a:gd name="T38" fmla="*/ 21 w 34"/>
                <a:gd name="T39" fmla="*/ 33 h 46"/>
                <a:gd name="T40" fmla="*/ 19 w 34"/>
                <a:gd name="T41" fmla="*/ 35 h 46"/>
                <a:gd name="T42" fmla="*/ 19 w 34"/>
                <a:gd name="T43" fmla="*/ 36 h 46"/>
                <a:gd name="T44" fmla="*/ 13 w 34"/>
                <a:gd name="T45" fmla="*/ 26 h 46"/>
                <a:gd name="T46" fmla="*/ 17 w 34"/>
                <a:gd name="T47" fmla="*/ 16 h 46"/>
                <a:gd name="T48" fmla="*/ 14 w 34"/>
                <a:gd name="T49" fmla="*/ 5 h 46"/>
                <a:gd name="T50" fmla="*/ 14 w 34"/>
                <a:gd name="T51" fmla="*/ 4 h 46"/>
                <a:gd name="T52" fmla="*/ 13 w 34"/>
                <a:gd name="T53" fmla="*/ 2 h 46"/>
                <a:gd name="T54" fmla="*/ 10 w 34"/>
                <a:gd name="T55" fmla="*/ 5 h 46"/>
                <a:gd name="T56" fmla="*/ 6 w 34"/>
                <a:gd name="T57" fmla="*/ 0 h 46"/>
                <a:gd name="T58" fmla="*/ 3 w 34"/>
                <a:gd name="T59" fmla="*/ 5 h 46"/>
                <a:gd name="T60" fmla="*/ 4 w 34"/>
                <a:gd name="T61" fmla="*/ 12 h 46"/>
                <a:gd name="T62" fmla="*/ 3 w 34"/>
                <a:gd name="T63" fmla="*/ 19 h 46"/>
                <a:gd name="T64" fmla="*/ 1 w 34"/>
                <a:gd name="T6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1" y="27"/>
                  </a:moveTo>
                  <a:cubicBezTo>
                    <a:pt x="1" y="29"/>
                    <a:pt x="6" y="31"/>
                    <a:pt x="6" y="31"/>
                  </a:cubicBezTo>
                  <a:cubicBezTo>
                    <a:pt x="7" y="31"/>
                    <a:pt x="8" y="31"/>
                    <a:pt x="8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3"/>
                    <a:pt x="8" y="33"/>
                    <a:pt x="8" y="35"/>
                  </a:cubicBezTo>
                  <a:cubicBezTo>
                    <a:pt x="8" y="36"/>
                    <a:pt x="10" y="38"/>
                    <a:pt x="12" y="38"/>
                  </a:cubicBezTo>
                  <a:cubicBezTo>
                    <a:pt x="13" y="38"/>
                    <a:pt x="14" y="37"/>
                    <a:pt x="16" y="37"/>
                  </a:cubicBezTo>
                  <a:cubicBezTo>
                    <a:pt x="19" y="37"/>
                    <a:pt x="19" y="42"/>
                    <a:pt x="23" y="42"/>
                  </a:cubicBezTo>
                  <a:cubicBezTo>
                    <a:pt x="22" y="40"/>
                    <a:pt x="21" y="39"/>
                    <a:pt x="23" y="37"/>
                  </a:cubicBezTo>
                  <a:cubicBezTo>
                    <a:pt x="24" y="40"/>
                    <a:pt x="30" y="42"/>
                    <a:pt x="31" y="45"/>
                  </a:cubicBezTo>
                  <a:cubicBezTo>
                    <a:pt x="32" y="45"/>
                    <a:pt x="32" y="46"/>
                    <a:pt x="33" y="46"/>
                  </a:cubicBezTo>
                  <a:cubicBezTo>
                    <a:pt x="33" y="46"/>
                    <a:pt x="34" y="45"/>
                    <a:pt x="34" y="45"/>
                  </a:cubicBezTo>
                  <a:cubicBezTo>
                    <a:pt x="34" y="44"/>
                    <a:pt x="34" y="44"/>
                    <a:pt x="34" y="43"/>
                  </a:cubicBezTo>
                  <a:cubicBezTo>
                    <a:pt x="32" y="43"/>
                    <a:pt x="30" y="42"/>
                    <a:pt x="30" y="40"/>
                  </a:cubicBezTo>
                  <a:cubicBezTo>
                    <a:pt x="30" y="41"/>
                    <a:pt x="29" y="41"/>
                    <a:pt x="29" y="40"/>
                  </a:cubicBezTo>
                  <a:cubicBezTo>
                    <a:pt x="29" y="39"/>
                    <a:pt x="30" y="39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8" y="37"/>
                    <a:pt x="28" y="39"/>
                    <a:pt x="27" y="39"/>
                  </a:cubicBezTo>
                  <a:cubicBezTo>
                    <a:pt x="25" y="39"/>
                    <a:pt x="24" y="33"/>
                    <a:pt x="21" y="33"/>
                  </a:cubicBezTo>
                  <a:cubicBezTo>
                    <a:pt x="20" y="33"/>
                    <a:pt x="19" y="34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6" y="35"/>
                    <a:pt x="13" y="29"/>
                    <a:pt x="13" y="26"/>
                  </a:cubicBezTo>
                  <a:cubicBezTo>
                    <a:pt x="13" y="21"/>
                    <a:pt x="17" y="21"/>
                    <a:pt x="17" y="16"/>
                  </a:cubicBezTo>
                  <a:cubicBezTo>
                    <a:pt x="17" y="12"/>
                    <a:pt x="14" y="8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3"/>
                    <a:pt x="12" y="5"/>
                    <a:pt x="10" y="5"/>
                  </a:cubicBezTo>
                  <a:cubicBezTo>
                    <a:pt x="8" y="5"/>
                    <a:pt x="9" y="1"/>
                    <a:pt x="6" y="0"/>
                  </a:cubicBez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4" y="10"/>
                    <a:pt x="4" y="12"/>
                  </a:cubicBezTo>
                  <a:cubicBezTo>
                    <a:pt x="4" y="14"/>
                    <a:pt x="4" y="18"/>
                    <a:pt x="3" y="19"/>
                  </a:cubicBezTo>
                  <a:cubicBezTo>
                    <a:pt x="0" y="19"/>
                    <a:pt x="1" y="24"/>
                    <a:pt x="1" y="2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6" name="Freeform 271"/>
            <p:cNvSpPr>
              <a:spLocks/>
            </p:cNvSpPr>
            <p:nvPr/>
          </p:nvSpPr>
          <p:spPr bwMode="auto">
            <a:xfrm>
              <a:off x="9923463" y="3844925"/>
              <a:ext cx="46038" cy="77788"/>
            </a:xfrm>
            <a:custGeom>
              <a:avLst/>
              <a:gdLst>
                <a:gd name="T0" fmla="*/ 7 w 11"/>
                <a:gd name="T1" fmla="*/ 1 h 18"/>
                <a:gd name="T2" fmla="*/ 2 w 11"/>
                <a:gd name="T3" fmla="*/ 0 h 18"/>
                <a:gd name="T4" fmla="*/ 0 w 11"/>
                <a:gd name="T5" fmla="*/ 1 h 18"/>
                <a:gd name="T6" fmla="*/ 6 w 11"/>
                <a:gd name="T7" fmla="*/ 8 h 18"/>
                <a:gd name="T8" fmla="*/ 4 w 11"/>
                <a:gd name="T9" fmla="*/ 9 h 18"/>
                <a:gd name="T10" fmla="*/ 1 w 11"/>
                <a:gd name="T11" fmla="*/ 9 h 18"/>
                <a:gd name="T12" fmla="*/ 1 w 11"/>
                <a:gd name="T13" fmla="*/ 10 h 18"/>
                <a:gd name="T14" fmla="*/ 5 w 11"/>
                <a:gd name="T15" fmla="*/ 13 h 18"/>
                <a:gd name="T16" fmla="*/ 5 w 11"/>
                <a:gd name="T17" fmla="*/ 15 h 18"/>
                <a:gd name="T18" fmla="*/ 6 w 11"/>
                <a:gd name="T19" fmla="*/ 18 h 18"/>
                <a:gd name="T20" fmla="*/ 8 w 11"/>
                <a:gd name="T21" fmla="*/ 18 h 18"/>
                <a:gd name="T22" fmla="*/ 8 w 11"/>
                <a:gd name="T23" fmla="*/ 17 h 18"/>
                <a:gd name="T24" fmla="*/ 6 w 11"/>
                <a:gd name="T25" fmla="*/ 12 h 18"/>
                <a:gd name="T26" fmla="*/ 10 w 11"/>
                <a:gd name="T27" fmla="*/ 12 h 18"/>
                <a:gd name="T28" fmla="*/ 11 w 11"/>
                <a:gd name="T29" fmla="*/ 9 h 18"/>
                <a:gd name="T30" fmla="*/ 9 w 11"/>
                <a:gd name="T31" fmla="*/ 7 h 18"/>
                <a:gd name="T32" fmla="*/ 9 w 11"/>
                <a:gd name="T33" fmla="*/ 3 h 18"/>
                <a:gd name="T34" fmla="*/ 7 w 11"/>
                <a:gd name="T35" fmla="*/ 3 h 18"/>
                <a:gd name="T36" fmla="*/ 7 w 11"/>
                <a:gd name="T3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8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6" y="4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4" y="9"/>
                    <a:pt x="2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3" y="13"/>
                    <a:pt x="5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6" y="14"/>
                    <a:pt x="6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0" y="9"/>
                    <a:pt x="9" y="7"/>
                    <a:pt x="9" y="7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8" y="3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7" name="Freeform 272"/>
            <p:cNvSpPr>
              <a:spLocks/>
            </p:cNvSpPr>
            <p:nvPr/>
          </p:nvSpPr>
          <p:spPr bwMode="auto">
            <a:xfrm>
              <a:off x="9855200" y="3867150"/>
              <a:ext cx="38100" cy="46038"/>
            </a:xfrm>
            <a:custGeom>
              <a:avLst/>
              <a:gdLst>
                <a:gd name="T0" fmla="*/ 9 w 9"/>
                <a:gd name="T1" fmla="*/ 4 h 11"/>
                <a:gd name="T2" fmla="*/ 2 w 9"/>
                <a:gd name="T3" fmla="*/ 0 h 11"/>
                <a:gd name="T4" fmla="*/ 1 w 9"/>
                <a:gd name="T5" fmla="*/ 0 h 11"/>
                <a:gd name="T6" fmla="*/ 0 w 9"/>
                <a:gd name="T7" fmla="*/ 1 h 11"/>
                <a:gd name="T8" fmla="*/ 0 w 9"/>
                <a:gd name="T9" fmla="*/ 11 h 11"/>
                <a:gd name="T10" fmla="*/ 9 w 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2"/>
                    <a:pt x="4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7"/>
                    <a:pt x="0" y="11"/>
                  </a:cubicBezTo>
                  <a:cubicBezTo>
                    <a:pt x="3" y="10"/>
                    <a:pt x="8" y="8"/>
                    <a:pt x="9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8" name="Freeform 273"/>
            <p:cNvSpPr>
              <a:spLocks/>
            </p:cNvSpPr>
            <p:nvPr/>
          </p:nvSpPr>
          <p:spPr bwMode="auto">
            <a:xfrm>
              <a:off x="9877425" y="3895725"/>
              <a:ext cx="33338" cy="60325"/>
            </a:xfrm>
            <a:custGeom>
              <a:avLst/>
              <a:gdLst>
                <a:gd name="T0" fmla="*/ 5 w 8"/>
                <a:gd name="T1" fmla="*/ 0 h 14"/>
                <a:gd name="T2" fmla="*/ 2 w 8"/>
                <a:gd name="T3" fmla="*/ 7 h 14"/>
                <a:gd name="T4" fmla="*/ 0 w 8"/>
                <a:gd name="T5" fmla="*/ 8 h 14"/>
                <a:gd name="T6" fmla="*/ 5 w 8"/>
                <a:gd name="T7" fmla="*/ 14 h 14"/>
                <a:gd name="T8" fmla="*/ 7 w 8"/>
                <a:gd name="T9" fmla="*/ 13 h 14"/>
                <a:gd name="T10" fmla="*/ 5 w 8"/>
                <a:gd name="T11" fmla="*/ 10 h 14"/>
                <a:gd name="T12" fmla="*/ 8 w 8"/>
                <a:gd name="T13" fmla="*/ 3 h 14"/>
                <a:gd name="T14" fmla="*/ 5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2" y="6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4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2"/>
                    <a:pt x="5" y="12"/>
                    <a:pt x="5" y="10"/>
                  </a:cubicBezTo>
                  <a:cubicBezTo>
                    <a:pt x="6" y="7"/>
                    <a:pt x="8" y="6"/>
                    <a:pt x="8" y="3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9" name="Freeform 274"/>
            <p:cNvSpPr>
              <a:spLocks/>
            </p:cNvSpPr>
            <p:nvPr/>
          </p:nvSpPr>
          <p:spPr bwMode="auto">
            <a:xfrm>
              <a:off x="9906000" y="3895725"/>
              <a:ext cx="22225" cy="3968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9 h 9"/>
                <a:gd name="T4" fmla="*/ 5 w 5"/>
                <a:gd name="T5" fmla="*/ 0 h 9"/>
                <a:gd name="T6" fmla="*/ 2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1" y="9"/>
                    <a:pt x="1" y="9"/>
                  </a:cubicBezTo>
                  <a:cubicBezTo>
                    <a:pt x="1" y="6"/>
                    <a:pt x="5" y="5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5"/>
                    <a:pt x="1" y="6"/>
                    <a:pt x="0" y="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0" name="Freeform 275"/>
            <p:cNvSpPr>
              <a:spLocks/>
            </p:cNvSpPr>
            <p:nvPr/>
          </p:nvSpPr>
          <p:spPr bwMode="auto">
            <a:xfrm>
              <a:off x="9915525" y="3922713"/>
              <a:ext cx="25400" cy="20638"/>
            </a:xfrm>
            <a:custGeom>
              <a:avLst/>
              <a:gdLst>
                <a:gd name="T0" fmla="*/ 6 w 6"/>
                <a:gd name="T1" fmla="*/ 0 h 5"/>
                <a:gd name="T2" fmla="*/ 2 w 6"/>
                <a:gd name="T3" fmla="*/ 0 h 5"/>
                <a:gd name="T4" fmla="*/ 0 w 6"/>
                <a:gd name="T5" fmla="*/ 4 h 5"/>
                <a:gd name="T6" fmla="*/ 2 w 6"/>
                <a:gd name="T7" fmla="*/ 5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2"/>
                    <a:pt x="0" y="2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" name="Freeform 276"/>
            <p:cNvSpPr>
              <a:spLocks/>
            </p:cNvSpPr>
            <p:nvPr/>
          </p:nvSpPr>
          <p:spPr bwMode="auto">
            <a:xfrm>
              <a:off x="9890125" y="3844925"/>
              <a:ext cx="28575" cy="30163"/>
            </a:xfrm>
            <a:custGeom>
              <a:avLst/>
              <a:gdLst>
                <a:gd name="T0" fmla="*/ 6 w 7"/>
                <a:gd name="T1" fmla="*/ 6 h 7"/>
                <a:gd name="T2" fmla="*/ 3 w 7"/>
                <a:gd name="T3" fmla="*/ 0 h 7"/>
                <a:gd name="T4" fmla="*/ 0 w 7"/>
                <a:gd name="T5" fmla="*/ 0 h 7"/>
                <a:gd name="T6" fmla="*/ 0 w 7"/>
                <a:gd name="T7" fmla="*/ 3 h 7"/>
                <a:gd name="T8" fmla="*/ 4 w 7"/>
                <a:gd name="T9" fmla="*/ 3 h 7"/>
                <a:gd name="T10" fmla="*/ 6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3"/>
                    <a:pt x="3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4"/>
                    <a:pt x="6" y="7"/>
                    <a:pt x="6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" name="Freeform 277"/>
            <p:cNvSpPr>
              <a:spLocks/>
            </p:cNvSpPr>
            <p:nvPr/>
          </p:nvSpPr>
          <p:spPr bwMode="auto">
            <a:xfrm>
              <a:off x="9804400" y="3816350"/>
              <a:ext cx="38100" cy="33338"/>
            </a:xfrm>
            <a:custGeom>
              <a:avLst/>
              <a:gdLst>
                <a:gd name="T0" fmla="*/ 2 w 9"/>
                <a:gd name="T1" fmla="*/ 0 h 8"/>
                <a:gd name="T2" fmla="*/ 0 w 9"/>
                <a:gd name="T3" fmla="*/ 0 h 8"/>
                <a:gd name="T4" fmla="*/ 7 w 9"/>
                <a:gd name="T5" fmla="*/ 8 h 8"/>
                <a:gd name="T6" fmla="*/ 9 w 9"/>
                <a:gd name="T7" fmla="*/ 4 h 8"/>
                <a:gd name="T8" fmla="*/ 2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8"/>
                    <a:pt x="7" y="8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" name="Freeform 278"/>
            <p:cNvSpPr>
              <a:spLocks/>
            </p:cNvSpPr>
            <p:nvPr/>
          </p:nvSpPr>
          <p:spPr bwMode="auto">
            <a:xfrm>
              <a:off x="9842500" y="3819525"/>
              <a:ext cx="12700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4" name="Freeform 279"/>
            <p:cNvSpPr>
              <a:spLocks/>
            </p:cNvSpPr>
            <p:nvPr/>
          </p:nvSpPr>
          <p:spPr bwMode="auto">
            <a:xfrm>
              <a:off x="9786938" y="3416300"/>
              <a:ext cx="73025" cy="96838"/>
            </a:xfrm>
            <a:custGeom>
              <a:avLst/>
              <a:gdLst>
                <a:gd name="T0" fmla="*/ 4 w 17"/>
                <a:gd name="T1" fmla="*/ 23 h 23"/>
                <a:gd name="T2" fmla="*/ 10 w 17"/>
                <a:gd name="T3" fmla="*/ 0 h 23"/>
                <a:gd name="T4" fmla="*/ 0 w 17"/>
                <a:gd name="T5" fmla="*/ 15 h 23"/>
                <a:gd name="T6" fmla="*/ 4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23"/>
                  </a:moveTo>
                  <a:cubicBezTo>
                    <a:pt x="11" y="23"/>
                    <a:pt x="17" y="0"/>
                    <a:pt x="10" y="0"/>
                  </a:cubicBezTo>
                  <a:cubicBezTo>
                    <a:pt x="6" y="0"/>
                    <a:pt x="0" y="10"/>
                    <a:pt x="0" y="15"/>
                  </a:cubicBezTo>
                  <a:cubicBezTo>
                    <a:pt x="0" y="19"/>
                    <a:pt x="0" y="23"/>
                    <a:pt x="4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5" name="Freeform 280"/>
            <p:cNvSpPr>
              <a:spLocks/>
            </p:cNvSpPr>
            <p:nvPr/>
          </p:nvSpPr>
          <p:spPr bwMode="auto">
            <a:xfrm>
              <a:off x="9409113" y="3590925"/>
              <a:ext cx="80963" cy="63500"/>
            </a:xfrm>
            <a:custGeom>
              <a:avLst/>
              <a:gdLst>
                <a:gd name="T0" fmla="*/ 19 w 19"/>
                <a:gd name="T1" fmla="*/ 3 h 15"/>
                <a:gd name="T2" fmla="*/ 16 w 19"/>
                <a:gd name="T3" fmla="*/ 0 h 15"/>
                <a:gd name="T4" fmla="*/ 1 w 19"/>
                <a:gd name="T5" fmla="*/ 6 h 15"/>
                <a:gd name="T6" fmla="*/ 1 w 19"/>
                <a:gd name="T7" fmla="*/ 10 h 15"/>
                <a:gd name="T8" fmla="*/ 7 w 19"/>
                <a:gd name="T9" fmla="*/ 15 h 15"/>
                <a:gd name="T10" fmla="*/ 19 w 19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3"/>
                  </a:moveTo>
                  <a:cubicBezTo>
                    <a:pt x="19" y="2"/>
                    <a:pt x="17" y="0"/>
                    <a:pt x="16" y="0"/>
                  </a:cubicBezTo>
                  <a:cubicBezTo>
                    <a:pt x="12" y="0"/>
                    <a:pt x="3" y="6"/>
                    <a:pt x="1" y="6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" y="13"/>
                    <a:pt x="3" y="15"/>
                    <a:pt x="7" y="15"/>
                  </a:cubicBezTo>
                  <a:cubicBezTo>
                    <a:pt x="11" y="15"/>
                    <a:pt x="19" y="7"/>
                    <a:pt x="19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6" name="Freeform 281"/>
            <p:cNvSpPr>
              <a:spLocks/>
            </p:cNvSpPr>
            <p:nvPr/>
          </p:nvSpPr>
          <p:spPr bwMode="auto">
            <a:xfrm>
              <a:off x="9302750" y="4287838"/>
              <a:ext cx="55563" cy="50800"/>
            </a:xfrm>
            <a:custGeom>
              <a:avLst/>
              <a:gdLst>
                <a:gd name="T0" fmla="*/ 8 w 13"/>
                <a:gd name="T1" fmla="*/ 10 h 12"/>
                <a:gd name="T2" fmla="*/ 11 w 13"/>
                <a:gd name="T3" fmla="*/ 12 h 12"/>
                <a:gd name="T4" fmla="*/ 13 w 13"/>
                <a:gd name="T5" fmla="*/ 12 h 12"/>
                <a:gd name="T6" fmla="*/ 13 w 13"/>
                <a:gd name="T7" fmla="*/ 9 h 12"/>
                <a:gd name="T8" fmla="*/ 6 w 13"/>
                <a:gd name="T9" fmla="*/ 0 h 12"/>
                <a:gd name="T10" fmla="*/ 0 w 13"/>
                <a:gd name="T11" fmla="*/ 4 h 12"/>
                <a:gd name="T12" fmla="*/ 6 w 13"/>
                <a:gd name="T13" fmla="*/ 7 h 12"/>
                <a:gd name="T14" fmla="*/ 8 w 13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9" y="9"/>
                    <a:pt x="7" y="4"/>
                    <a:pt x="6" y="0"/>
                  </a:cubicBezTo>
                  <a:cubicBezTo>
                    <a:pt x="4" y="1"/>
                    <a:pt x="0" y="3"/>
                    <a:pt x="0" y="4"/>
                  </a:cubicBezTo>
                  <a:cubicBezTo>
                    <a:pt x="0" y="6"/>
                    <a:pt x="5" y="5"/>
                    <a:pt x="6" y="7"/>
                  </a:cubicBezTo>
                  <a:cubicBezTo>
                    <a:pt x="6" y="8"/>
                    <a:pt x="7" y="10"/>
                    <a:pt x="8" y="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7" name="Freeform 282"/>
            <p:cNvSpPr>
              <a:spLocks/>
            </p:cNvSpPr>
            <p:nvPr/>
          </p:nvSpPr>
          <p:spPr bwMode="auto">
            <a:xfrm>
              <a:off x="9388475" y="4325938"/>
              <a:ext cx="20638" cy="22225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1 h 5"/>
                <a:gd name="T4" fmla="*/ 3 w 5"/>
                <a:gd name="T5" fmla="*/ 0 h 5"/>
                <a:gd name="T6" fmla="*/ 0 w 5"/>
                <a:gd name="T7" fmla="*/ 0 h 5"/>
                <a:gd name="T8" fmla="*/ 0 w 5"/>
                <a:gd name="T9" fmla="*/ 1 h 5"/>
                <a:gd name="T10" fmla="*/ 2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3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8" name="Freeform 283"/>
            <p:cNvSpPr>
              <a:spLocks/>
            </p:cNvSpPr>
            <p:nvPr/>
          </p:nvSpPr>
          <p:spPr bwMode="auto">
            <a:xfrm>
              <a:off x="9094788" y="4279900"/>
              <a:ext cx="20638" cy="28575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5 w 5"/>
                <a:gd name="T7" fmla="*/ 7 h 7"/>
                <a:gd name="T8" fmla="*/ 2 w 5"/>
                <a:gd name="T9" fmla="*/ 1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4" y="7"/>
                    <a:pt x="5" y="7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9" name="Freeform 284"/>
            <p:cNvSpPr>
              <a:spLocks/>
            </p:cNvSpPr>
            <p:nvPr/>
          </p:nvSpPr>
          <p:spPr bwMode="auto">
            <a:xfrm>
              <a:off x="9056688" y="4206875"/>
              <a:ext cx="28575" cy="30163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0" name="Freeform 285"/>
            <p:cNvSpPr>
              <a:spLocks/>
            </p:cNvSpPr>
            <p:nvPr/>
          </p:nvSpPr>
          <p:spPr bwMode="auto">
            <a:xfrm>
              <a:off x="10102850" y="3113088"/>
              <a:ext cx="76200" cy="93663"/>
            </a:xfrm>
            <a:custGeom>
              <a:avLst/>
              <a:gdLst>
                <a:gd name="T0" fmla="*/ 9 w 18"/>
                <a:gd name="T1" fmla="*/ 0 h 22"/>
                <a:gd name="T2" fmla="*/ 0 w 18"/>
                <a:gd name="T3" fmla="*/ 6 h 22"/>
                <a:gd name="T4" fmla="*/ 3 w 18"/>
                <a:gd name="T5" fmla="*/ 9 h 22"/>
                <a:gd name="T6" fmla="*/ 6 w 18"/>
                <a:gd name="T7" fmla="*/ 8 h 22"/>
                <a:gd name="T8" fmla="*/ 6 w 18"/>
                <a:gd name="T9" fmla="*/ 6 h 22"/>
                <a:gd name="T10" fmla="*/ 8 w 18"/>
                <a:gd name="T11" fmla="*/ 9 h 22"/>
                <a:gd name="T12" fmla="*/ 7 w 18"/>
                <a:gd name="T13" fmla="*/ 13 h 22"/>
                <a:gd name="T14" fmla="*/ 5 w 18"/>
                <a:gd name="T15" fmla="*/ 17 h 22"/>
                <a:gd name="T16" fmla="*/ 8 w 18"/>
                <a:gd name="T17" fmla="*/ 22 h 22"/>
                <a:gd name="T18" fmla="*/ 8 w 18"/>
                <a:gd name="T19" fmla="*/ 20 h 22"/>
                <a:gd name="T20" fmla="*/ 9 w 18"/>
                <a:gd name="T21" fmla="*/ 22 h 22"/>
                <a:gd name="T22" fmla="*/ 16 w 18"/>
                <a:gd name="T23" fmla="*/ 9 h 22"/>
                <a:gd name="T24" fmla="*/ 18 w 18"/>
                <a:gd name="T25" fmla="*/ 9 h 22"/>
                <a:gd name="T26" fmla="*/ 18 w 18"/>
                <a:gd name="T27" fmla="*/ 7 h 22"/>
                <a:gd name="T28" fmla="*/ 16 w 18"/>
                <a:gd name="T29" fmla="*/ 5 h 22"/>
                <a:gd name="T30" fmla="*/ 16 w 18"/>
                <a:gd name="T31" fmla="*/ 2 h 22"/>
                <a:gd name="T32" fmla="*/ 9 w 18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2">
                  <a:moveTo>
                    <a:pt x="9" y="0"/>
                  </a:moveTo>
                  <a:cubicBezTo>
                    <a:pt x="8" y="0"/>
                    <a:pt x="0" y="5"/>
                    <a:pt x="0" y="6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5" y="17"/>
                    <a:pt x="5" y="17"/>
                  </a:cubicBezTo>
                  <a:cubicBezTo>
                    <a:pt x="5" y="18"/>
                    <a:pt x="6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13" y="22"/>
                    <a:pt x="15" y="14"/>
                    <a:pt x="16" y="9"/>
                  </a:cubicBezTo>
                  <a:cubicBezTo>
                    <a:pt x="17" y="10"/>
                    <a:pt x="17" y="9"/>
                    <a:pt x="18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6" y="3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1" name="Freeform 286"/>
            <p:cNvSpPr>
              <a:spLocks/>
            </p:cNvSpPr>
            <p:nvPr/>
          </p:nvSpPr>
          <p:spPr bwMode="auto">
            <a:xfrm>
              <a:off x="10191750" y="3092450"/>
              <a:ext cx="88900" cy="58738"/>
            </a:xfrm>
            <a:custGeom>
              <a:avLst/>
              <a:gdLst>
                <a:gd name="T0" fmla="*/ 4 w 21"/>
                <a:gd name="T1" fmla="*/ 14 h 14"/>
                <a:gd name="T2" fmla="*/ 11 w 21"/>
                <a:gd name="T3" fmla="*/ 7 h 14"/>
                <a:gd name="T4" fmla="*/ 15 w 21"/>
                <a:gd name="T5" fmla="*/ 9 h 14"/>
                <a:gd name="T6" fmla="*/ 15 w 21"/>
                <a:gd name="T7" fmla="*/ 0 h 14"/>
                <a:gd name="T8" fmla="*/ 5 w 21"/>
                <a:gd name="T9" fmla="*/ 3 h 14"/>
                <a:gd name="T10" fmla="*/ 0 w 21"/>
                <a:gd name="T11" fmla="*/ 7 h 14"/>
                <a:gd name="T12" fmla="*/ 2 w 21"/>
                <a:gd name="T13" fmla="*/ 10 h 14"/>
                <a:gd name="T14" fmla="*/ 4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4" y="14"/>
                  </a:moveTo>
                  <a:cubicBezTo>
                    <a:pt x="8" y="14"/>
                    <a:pt x="8" y="9"/>
                    <a:pt x="11" y="7"/>
                  </a:cubicBezTo>
                  <a:cubicBezTo>
                    <a:pt x="11" y="7"/>
                    <a:pt x="12" y="9"/>
                    <a:pt x="15" y="9"/>
                  </a:cubicBezTo>
                  <a:cubicBezTo>
                    <a:pt x="17" y="9"/>
                    <a:pt x="21" y="0"/>
                    <a:pt x="15" y="0"/>
                  </a:cubicBezTo>
                  <a:cubicBezTo>
                    <a:pt x="11" y="0"/>
                    <a:pt x="10" y="4"/>
                    <a:pt x="5" y="3"/>
                  </a:cubicBezTo>
                  <a:cubicBezTo>
                    <a:pt x="5" y="3"/>
                    <a:pt x="0" y="7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2" y="11"/>
                    <a:pt x="3" y="14"/>
                    <a:pt x="4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2" name="Freeform 287"/>
            <p:cNvSpPr>
              <a:spLocks/>
            </p:cNvSpPr>
            <p:nvPr/>
          </p:nvSpPr>
          <p:spPr bwMode="auto">
            <a:xfrm>
              <a:off x="10144125" y="2832100"/>
              <a:ext cx="366713" cy="293688"/>
            </a:xfrm>
            <a:custGeom>
              <a:avLst/>
              <a:gdLst>
                <a:gd name="T0" fmla="*/ 82 w 86"/>
                <a:gd name="T1" fmla="*/ 1 h 69"/>
                <a:gd name="T2" fmla="*/ 79 w 86"/>
                <a:gd name="T3" fmla="*/ 0 h 69"/>
                <a:gd name="T4" fmla="*/ 79 w 86"/>
                <a:gd name="T5" fmla="*/ 3 h 69"/>
                <a:gd name="T6" fmla="*/ 80 w 86"/>
                <a:gd name="T7" fmla="*/ 3 h 69"/>
                <a:gd name="T8" fmla="*/ 77 w 86"/>
                <a:gd name="T9" fmla="*/ 2 h 69"/>
                <a:gd name="T10" fmla="*/ 70 w 86"/>
                <a:gd name="T11" fmla="*/ 12 h 69"/>
                <a:gd name="T12" fmla="*/ 72 w 86"/>
                <a:gd name="T13" fmla="*/ 15 h 69"/>
                <a:gd name="T14" fmla="*/ 57 w 86"/>
                <a:gd name="T15" fmla="*/ 36 h 69"/>
                <a:gd name="T16" fmla="*/ 49 w 86"/>
                <a:gd name="T17" fmla="*/ 40 h 69"/>
                <a:gd name="T18" fmla="*/ 47 w 86"/>
                <a:gd name="T19" fmla="*/ 39 h 69"/>
                <a:gd name="T20" fmla="*/ 49 w 86"/>
                <a:gd name="T21" fmla="*/ 36 h 69"/>
                <a:gd name="T22" fmla="*/ 44 w 86"/>
                <a:gd name="T23" fmla="*/ 42 h 69"/>
                <a:gd name="T24" fmla="*/ 36 w 86"/>
                <a:gd name="T25" fmla="*/ 51 h 69"/>
                <a:gd name="T26" fmla="*/ 19 w 86"/>
                <a:gd name="T27" fmla="*/ 51 h 69"/>
                <a:gd name="T28" fmla="*/ 4 w 86"/>
                <a:gd name="T29" fmla="*/ 61 h 69"/>
                <a:gd name="T30" fmla="*/ 0 w 86"/>
                <a:gd name="T31" fmla="*/ 63 h 69"/>
                <a:gd name="T32" fmla="*/ 4 w 86"/>
                <a:gd name="T33" fmla="*/ 64 h 69"/>
                <a:gd name="T34" fmla="*/ 18 w 86"/>
                <a:gd name="T35" fmla="*/ 60 h 69"/>
                <a:gd name="T36" fmla="*/ 24 w 86"/>
                <a:gd name="T37" fmla="*/ 59 h 69"/>
                <a:gd name="T38" fmla="*/ 27 w 86"/>
                <a:gd name="T39" fmla="*/ 57 h 69"/>
                <a:gd name="T40" fmla="*/ 35 w 86"/>
                <a:gd name="T41" fmla="*/ 60 h 69"/>
                <a:gd name="T42" fmla="*/ 34 w 86"/>
                <a:gd name="T43" fmla="*/ 64 h 69"/>
                <a:gd name="T44" fmla="*/ 34 w 86"/>
                <a:gd name="T45" fmla="*/ 66 h 69"/>
                <a:gd name="T46" fmla="*/ 38 w 86"/>
                <a:gd name="T47" fmla="*/ 69 h 69"/>
                <a:gd name="T48" fmla="*/ 44 w 86"/>
                <a:gd name="T49" fmla="*/ 62 h 69"/>
                <a:gd name="T50" fmla="*/ 47 w 86"/>
                <a:gd name="T51" fmla="*/ 62 h 69"/>
                <a:gd name="T52" fmla="*/ 44 w 86"/>
                <a:gd name="T53" fmla="*/ 57 h 69"/>
                <a:gd name="T54" fmla="*/ 46 w 86"/>
                <a:gd name="T55" fmla="*/ 55 h 69"/>
                <a:gd name="T56" fmla="*/ 54 w 86"/>
                <a:gd name="T57" fmla="*/ 60 h 69"/>
                <a:gd name="T58" fmla="*/ 59 w 86"/>
                <a:gd name="T59" fmla="*/ 57 h 69"/>
                <a:gd name="T60" fmla="*/ 62 w 86"/>
                <a:gd name="T61" fmla="*/ 57 h 69"/>
                <a:gd name="T62" fmla="*/ 63 w 86"/>
                <a:gd name="T63" fmla="*/ 58 h 69"/>
                <a:gd name="T64" fmla="*/ 70 w 86"/>
                <a:gd name="T65" fmla="*/ 52 h 69"/>
                <a:gd name="T66" fmla="*/ 70 w 86"/>
                <a:gd name="T67" fmla="*/ 56 h 69"/>
                <a:gd name="T68" fmla="*/ 77 w 86"/>
                <a:gd name="T69" fmla="*/ 51 h 69"/>
                <a:gd name="T70" fmla="*/ 75 w 86"/>
                <a:gd name="T71" fmla="*/ 46 h 69"/>
                <a:gd name="T72" fmla="*/ 78 w 86"/>
                <a:gd name="T73" fmla="*/ 38 h 69"/>
                <a:gd name="T74" fmla="*/ 80 w 86"/>
                <a:gd name="T75" fmla="*/ 26 h 69"/>
                <a:gd name="T76" fmla="*/ 83 w 86"/>
                <a:gd name="T77" fmla="*/ 26 h 69"/>
                <a:gd name="T78" fmla="*/ 83 w 86"/>
                <a:gd name="T79" fmla="*/ 24 h 69"/>
                <a:gd name="T80" fmla="*/ 86 w 86"/>
                <a:gd name="T81" fmla="*/ 16 h 69"/>
                <a:gd name="T82" fmla="*/ 83 w 86"/>
                <a:gd name="T83" fmla="*/ 7 h 69"/>
                <a:gd name="T84" fmla="*/ 82 w 86"/>
                <a:gd name="T8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69">
                  <a:moveTo>
                    <a:pt x="82" y="1"/>
                  </a:move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7" y="5"/>
                    <a:pt x="77" y="2"/>
                    <a:pt x="77" y="2"/>
                  </a:cubicBezTo>
                  <a:cubicBezTo>
                    <a:pt x="73" y="2"/>
                    <a:pt x="70" y="9"/>
                    <a:pt x="70" y="12"/>
                  </a:cubicBezTo>
                  <a:cubicBezTo>
                    <a:pt x="70" y="13"/>
                    <a:pt x="72" y="13"/>
                    <a:pt x="72" y="15"/>
                  </a:cubicBezTo>
                  <a:cubicBezTo>
                    <a:pt x="72" y="23"/>
                    <a:pt x="62" y="34"/>
                    <a:pt x="57" y="36"/>
                  </a:cubicBezTo>
                  <a:cubicBezTo>
                    <a:pt x="53" y="37"/>
                    <a:pt x="53" y="40"/>
                    <a:pt x="49" y="40"/>
                  </a:cubicBezTo>
                  <a:cubicBezTo>
                    <a:pt x="48" y="40"/>
                    <a:pt x="47" y="39"/>
                    <a:pt x="47" y="39"/>
                  </a:cubicBezTo>
                  <a:cubicBezTo>
                    <a:pt x="47" y="38"/>
                    <a:pt x="48" y="37"/>
                    <a:pt x="49" y="36"/>
                  </a:cubicBezTo>
                  <a:cubicBezTo>
                    <a:pt x="48" y="36"/>
                    <a:pt x="44" y="42"/>
                    <a:pt x="44" y="42"/>
                  </a:cubicBezTo>
                  <a:cubicBezTo>
                    <a:pt x="42" y="42"/>
                    <a:pt x="40" y="51"/>
                    <a:pt x="36" y="51"/>
                  </a:cubicBezTo>
                  <a:cubicBezTo>
                    <a:pt x="29" y="51"/>
                    <a:pt x="27" y="51"/>
                    <a:pt x="19" y="51"/>
                  </a:cubicBezTo>
                  <a:cubicBezTo>
                    <a:pt x="12" y="51"/>
                    <a:pt x="9" y="57"/>
                    <a:pt x="4" y="61"/>
                  </a:cubicBezTo>
                  <a:cubicBezTo>
                    <a:pt x="3" y="61"/>
                    <a:pt x="0" y="62"/>
                    <a:pt x="0" y="63"/>
                  </a:cubicBezTo>
                  <a:cubicBezTo>
                    <a:pt x="0" y="64"/>
                    <a:pt x="2" y="64"/>
                    <a:pt x="4" y="64"/>
                  </a:cubicBezTo>
                  <a:cubicBezTo>
                    <a:pt x="10" y="64"/>
                    <a:pt x="14" y="62"/>
                    <a:pt x="18" y="60"/>
                  </a:cubicBezTo>
                  <a:cubicBezTo>
                    <a:pt x="20" y="59"/>
                    <a:pt x="22" y="60"/>
                    <a:pt x="24" y="59"/>
                  </a:cubicBezTo>
                  <a:cubicBezTo>
                    <a:pt x="25" y="59"/>
                    <a:pt x="25" y="57"/>
                    <a:pt x="27" y="57"/>
                  </a:cubicBezTo>
                  <a:cubicBezTo>
                    <a:pt x="30" y="57"/>
                    <a:pt x="32" y="59"/>
                    <a:pt x="35" y="60"/>
                  </a:cubicBezTo>
                  <a:cubicBezTo>
                    <a:pt x="35" y="61"/>
                    <a:pt x="34" y="62"/>
                    <a:pt x="34" y="64"/>
                  </a:cubicBezTo>
                  <a:cubicBezTo>
                    <a:pt x="34" y="65"/>
                    <a:pt x="33" y="66"/>
                    <a:pt x="34" y="66"/>
                  </a:cubicBezTo>
                  <a:cubicBezTo>
                    <a:pt x="36" y="66"/>
                    <a:pt x="36" y="68"/>
                    <a:pt x="38" y="69"/>
                  </a:cubicBezTo>
                  <a:cubicBezTo>
                    <a:pt x="39" y="66"/>
                    <a:pt x="42" y="62"/>
                    <a:pt x="44" y="62"/>
                  </a:cubicBezTo>
                  <a:cubicBezTo>
                    <a:pt x="45" y="62"/>
                    <a:pt x="46" y="62"/>
                    <a:pt x="47" y="62"/>
                  </a:cubicBezTo>
                  <a:cubicBezTo>
                    <a:pt x="47" y="62"/>
                    <a:pt x="44" y="58"/>
                    <a:pt x="44" y="57"/>
                  </a:cubicBezTo>
                  <a:cubicBezTo>
                    <a:pt x="44" y="57"/>
                    <a:pt x="45" y="55"/>
                    <a:pt x="46" y="55"/>
                  </a:cubicBezTo>
                  <a:cubicBezTo>
                    <a:pt x="48" y="55"/>
                    <a:pt x="48" y="60"/>
                    <a:pt x="54" y="60"/>
                  </a:cubicBezTo>
                  <a:cubicBezTo>
                    <a:pt x="56" y="60"/>
                    <a:pt x="57" y="58"/>
                    <a:pt x="59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3" y="58"/>
                    <a:pt x="63" y="58"/>
                  </a:cubicBezTo>
                  <a:cubicBezTo>
                    <a:pt x="64" y="54"/>
                    <a:pt x="67" y="54"/>
                    <a:pt x="70" y="52"/>
                  </a:cubicBezTo>
                  <a:cubicBezTo>
                    <a:pt x="70" y="53"/>
                    <a:pt x="69" y="54"/>
                    <a:pt x="70" y="56"/>
                  </a:cubicBezTo>
                  <a:cubicBezTo>
                    <a:pt x="73" y="55"/>
                    <a:pt x="73" y="52"/>
                    <a:pt x="77" y="51"/>
                  </a:cubicBezTo>
                  <a:cubicBezTo>
                    <a:pt x="76" y="49"/>
                    <a:pt x="75" y="48"/>
                    <a:pt x="75" y="46"/>
                  </a:cubicBezTo>
                  <a:cubicBezTo>
                    <a:pt x="75" y="42"/>
                    <a:pt x="78" y="41"/>
                    <a:pt x="78" y="38"/>
                  </a:cubicBezTo>
                  <a:cubicBezTo>
                    <a:pt x="78" y="35"/>
                    <a:pt x="77" y="27"/>
                    <a:pt x="80" y="26"/>
                  </a:cubicBezTo>
                  <a:cubicBezTo>
                    <a:pt x="81" y="26"/>
                    <a:pt x="82" y="27"/>
                    <a:pt x="83" y="26"/>
                  </a:cubicBezTo>
                  <a:cubicBezTo>
                    <a:pt x="83" y="25"/>
                    <a:pt x="83" y="25"/>
                    <a:pt x="83" y="24"/>
                  </a:cubicBezTo>
                  <a:cubicBezTo>
                    <a:pt x="83" y="21"/>
                    <a:pt x="86" y="20"/>
                    <a:pt x="86" y="16"/>
                  </a:cubicBezTo>
                  <a:cubicBezTo>
                    <a:pt x="86" y="12"/>
                    <a:pt x="83" y="10"/>
                    <a:pt x="83" y="7"/>
                  </a:cubicBezTo>
                  <a:cubicBezTo>
                    <a:pt x="83" y="5"/>
                    <a:pt x="83" y="3"/>
                    <a:pt x="8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3" name="Freeform 288"/>
            <p:cNvSpPr>
              <a:spLocks/>
            </p:cNvSpPr>
            <p:nvPr/>
          </p:nvSpPr>
          <p:spPr bwMode="auto">
            <a:xfrm>
              <a:off x="10442575" y="2671763"/>
              <a:ext cx="187325" cy="157163"/>
            </a:xfrm>
            <a:custGeom>
              <a:avLst/>
              <a:gdLst>
                <a:gd name="T0" fmla="*/ 41 w 44"/>
                <a:gd name="T1" fmla="*/ 16 h 37"/>
                <a:gd name="T2" fmla="*/ 42 w 44"/>
                <a:gd name="T3" fmla="*/ 13 h 37"/>
                <a:gd name="T4" fmla="*/ 37 w 44"/>
                <a:gd name="T5" fmla="*/ 14 h 37"/>
                <a:gd name="T6" fmla="*/ 16 w 44"/>
                <a:gd name="T7" fmla="*/ 0 h 37"/>
                <a:gd name="T8" fmla="*/ 14 w 44"/>
                <a:gd name="T9" fmla="*/ 4 h 37"/>
                <a:gd name="T10" fmla="*/ 15 w 44"/>
                <a:gd name="T11" fmla="*/ 7 h 37"/>
                <a:gd name="T12" fmla="*/ 9 w 44"/>
                <a:gd name="T13" fmla="*/ 20 h 37"/>
                <a:gd name="T14" fmla="*/ 6 w 44"/>
                <a:gd name="T15" fmla="*/ 20 h 37"/>
                <a:gd name="T16" fmla="*/ 7 w 44"/>
                <a:gd name="T17" fmla="*/ 21 h 37"/>
                <a:gd name="T18" fmla="*/ 5 w 44"/>
                <a:gd name="T19" fmla="*/ 19 h 37"/>
                <a:gd name="T20" fmla="*/ 5 w 44"/>
                <a:gd name="T21" fmla="*/ 22 h 37"/>
                <a:gd name="T22" fmla="*/ 0 w 44"/>
                <a:gd name="T23" fmla="*/ 28 h 37"/>
                <a:gd name="T24" fmla="*/ 1 w 44"/>
                <a:gd name="T25" fmla="*/ 31 h 37"/>
                <a:gd name="T26" fmla="*/ 1 w 44"/>
                <a:gd name="T27" fmla="*/ 37 h 37"/>
                <a:gd name="T28" fmla="*/ 3 w 44"/>
                <a:gd name="T29" fmla="*/ 37 h 37"/>
                <a:gd name="T30" fmla="*/ 9 w 44"/>
                <a:gd name="T31" fmla="*/ 33 h 37"/>
                <a:gd name="T32" fmla="*/ 4 w 44"/>
                <a:gd name="T33" fmla="*/ 29 h 37"/>
                <a:gd name="T34" fmla="*/ 12 w 44"/>
                <a:gd name="T35" fmla="*/ 27 h 37"/>
                <a:gd name="T36" fmla="*/ 14 w 44"/>
                <a:gd name="T37" fmla="*/ 25 h 37"/>
                <a:gd name="T38" fmla="*/ 26 w 44"/>
                <a:gd name="T39" fmla="*/ 31 h 37"/>
                <a:gd name="T40" fmla="*/ 36 w 44"/>
                <a:gd name="T41" fmla="*/ 22 h 37"/>
                <a:gd name="T42" fmla="*/ 44 w 44"/>
                <a:gd name="T43" fmla="*/ 20 h 37"/>
                <a:gd name="T44" fmla="*/ 41 w 44"/>
                <a:gd name="T4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7">
                  <a:moveTo>
                    <a:pt x="41" y="16"/>
                  </a:moveTo>
                  <a:cubicBezTo>
                    <a:pt x="41" y="15"/>
                    <a:pt x="42" y="14"/>
                    <a:pt x="42" y="13"/>
                  </a:cubicBezTo>
                  <a:cubicBezTo>
                    <a:pt x="41" y="12"/>
                    <a:pt x="39" y="14"/>
                    <a:pt x="37" y="14"/>
                  </a:cubicBezTo>
                  <a:cubicBezTo>
                    <a:pt x="26" y="14"/>
                    <a:pt x="23" y="5"/>
                    <a:pt x="16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5"/>
                    <a:pt x="15" y="5"/>
                    <a:pt x="15" y="7"/>
                  </a:cubicBezTo>
                  <a:cubicBezTo>
                    <a:pt x="15" y="10"/>
                    <a:pt x="13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5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0" y="25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5"/>
                    <a:pt x="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5"/>
                    <a:pt x="7" y="36"/>
                    <a:pt x="9" y="33"/>
                  </a:cubicBezTo>
                  <a:cubicBezTo>
                    <a:pt x="8" y="32"/>
                    <a:pt x="4" y="32"/>
                    <a:pt x="4" y="29"/>
                  </a:cubicBezTo>
                  <a:cubicBezTo>
                    <a:pt x="4" y="25"/>
                    <a:pt x="9" y="27"/>
                    <a:pt x="12" y="27"/>
                  </a:cubicBezTo>
                  <a:cubicBezTo>
                    <a:pt x="12" y="27"/>
                    <a:pt x="13" y="25"/>
                    <a:pt x="14" y="25"/>
                  </a:cubicBezTo>
                  <a:cubicBezTo>
                    <a:pt x="19" y="28"/>
                    <a:pt x="21" y="29"/>
                    <a:pt x="26" y="31"/>
                  </a:cubicBezTo>
                  <a:cubicBezTo>
                    <a:pt x="28" y="28"/>
                    <a:pt x="30" y="22"/>
                    <a:pt x="36" y="22"/>
                  </a:cubicBezTo>
                  <a:cubicBezTo>
                    <a:pt x="40" y="22"/>
                    <a:pt x="41" y="21"/>
                    <a:pt x="44" y="20"/>
                  </a:cubicBezTo>
                  <a:cubicBezTo>
                    <a:pt x="43" y="19"/>
                    <a:pt x="41" y="18"/>
                    <a:pt x="41" y="1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4" name="Freeform 289"/>
            <p:cNvSpPr>
              <a:spLocks/>
            </p:cNvSpPr>
            <p:nvPr/>
          </p:nvSpPr>
          <p:spPr bwMode="auto">
            <a:xfrm>
              <a:off x="10650538" y="2709863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5" name="Freeform 290"/>
            <p:cNvSpPr>
              <a:spLocks/>
            </p:cNvSpPr>
            <p:nvPr/>
          </p:nvSpPr>
          <p:spPr bwMode="auto">
            <a:xfrm>
              <a:off x="10625138" y="2713038"/>
              <a:ext cx="30163" cy="25400"/>
            </a:xfrm>
            <a:custGeom>
              <a:avLst/>
              <a:gdLst>
                <a:gd name="T0" fmla="*/ 1 w 7"/>
                <a:gd name="T1" fmla="*/ 4 h 6"/>
                <a:gd name="T2" fmla="*/ 1 w 7"/>
                <a:gd name="T3" fmla="*/ 6 h 6"/>
                <a:gd name="T4" fmla="*/ 7 w 7"/>
                <a:gd name="T5" fmla="*/ 0 h 6"/>
                <a:gd name="T6" fmla="*/ 6 w 7"/>
                <a:gd name="T7" fmla="*/ 0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6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6" name="Freeform 291"/>
            <p:cNvSpPr>
              <a:spLocks/>
            </p:cNvSpPr>
            <p:nvPr/>
          </p:nvSpPr>
          <p:spPr bwMode="auto">
            <a:xfrm>
              <a:off x="10688638" y="2671763"/>
              <a:ext cx="42863" cy="28575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10 w 10"/>
                <a:gd name="T7" fmla="*/ 2 h 7"/>
                <a:gd name="T8" fmla="*/ 10 w 10"/>
                <a:gd name="T9" fmla="*/ 0 h 7"/>
                <a:gd name="T10" fmla="*/ 6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3" y="0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7" name="Freeform 292"/>
            <p:cNvSpPr>
              <a:spLocks/>
            </p:cNvSpPr>
            <p:nvPr/>
          </p:nvSpPr>
          <p:spPr bwMode="auto">
            <a:xfrm>
              <a:off x="10764838" y="2636838"/>
              <a:ext cx="22225" cy="25400"/>
            </a:xfrm>
            <a:custGeom>
              <a:avLst/>
              <a:gdLst>
                <a:gd name="T0" fmla="*/ 1 w 5"/>
                <a:gd name="T1" fmla="*/ 2 h 6"/>
                <a:gd name="T2" fmla="*/ 1 w 5"/>
                <a:gd name="T3" fmla="*/ 4 h 6"/>
                <a:gd name="T4" fmla="*/ 1 w 5"/>
                <a:gd name="T5" fmla="*/ 6 h 6"/>
                <a:gd name="T6" fmla="*/ 5 w 5"/>
                <a:gd name="T7" fmla="*/ 0 h 6"/>
                <a:gd name="T8" fmla="*/ 1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2" y="4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5" y="2"/>
                    <a:pt x="5" y="0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8" name="Freeform 293"/>
            <p:cNvSpPr>
              <a:spLocks/>
            </p:cNvSpPr>
            <p:nvPr/>
          </p:nvSpPr>
          <p:spPr bwMode="auto">
            <a:xfrm>
              <a:off x="10501313" y="2297113"/>
              <a:ext cx="93663" cy="347663"/>
            </a:xfrm>
            <a:custGeom>
              <a:avLst/>
              <a:gdLst>
                <a:gd name="T0" fmla="*/ 12 w 22"/>
                <a:gd name="T1" fmla="*/ 12 h 82"/>
                <a:gd name="T2" fmla="*/ 8 w 22"/>
                <a:gd name="T3" fmla="*/ 0 h 82"/>
                <a:gd name="T4" fmla="*/ 6 w 22"/>
                <a:gd name="T5" fmla="*/ 0 h 82"/>
                <a:gd name="T6" fmla="*/ 6 w 22"/>
                <a:gd name="T7" fmla="*/ 5 h 82"/>
                <a:gd name="T8" fmla="*/ 5 w 22"/>
                <a:gd name="T9" fmla="*/ 9 h 82"/>
                <a:gd name="T10" fmla="*/ 0 w 22"/>
                <a:gd name="T11" fmla="*/ 22 h 82"/>
                <a:gd name="T12" fmla="*/ 4 w 22"/>
                <a:gd name="T13" fmla="*/ 32 h 82"/>
                <a:gd name="T14" fmla="*/ 4 w 22"/>
                <a:gd name="T15" fmla="*/ 47 h 82"/>
                <a:gd name="T16" fmla="*/ 2 w 22"/>
                <a:gd name="T17" fmla="*/ 55 h 82"/>
                <a:gd name="T18" fmla="*/ 4 w 22"/>
                <a:gd name="T19" fmla="*/ 63 h 82"/>
                <a:gd name="T20" fmla="*/ 3 w 22"/>
                <a:gd name="T21" fmla="*/ 75 h 82"/>
                <a:gd name="T22" fmla="*/ 3 w 22"/>
                <a:gd name="T23" fmla="*/ 82 h 82"/>
                <a:gd name="T24" fmla="*/ 9 w 22"/>
                <a:gd name="T25" fmla="*/ 77 h 82"/>
                <a:gd name="T26" fmla="*/ 12 w 22"/>
                <a:gd name="T27" fmla="*/ 77 h 82"/>
                <a:gd name="T28" fmla="*/ 15 w 22"/>
                <a:gd name="T29" fmla="*/ 79 h 82"/>
                <a:gd name="T30" fmla="*/ 16 w 22"/>
                <a:gd name="T31" fmla="*/ 79 h 82"/>
                <a:gd name="T32" fmla="*/ 8 w 22"/>
                <a:gd name="T33" fmla="*/ 65 h 82"/>
                <a:gd name="T34" fmla="*/ 16 w 22"/>
                <a:gd name="T35" fmla="*/ 50 h 82"/>
                <a:gd name="T36" fmla="*/ 22 w 22"/>
                <a:gd name="T37" fmla="*/ 54 h 82"/>
                <a:gd name="T38" fmla="*/ 14 w 22"/>
                <a:gd name="T39" fmla="*/ 35 h 82"/>
                <a:gd name="T40" fmla="*/ 12 w 22"/>
                <a:gd name="T41" fmla="*/ 28 h 82"/>
                <a:gd name="T42" fmla="*/ 12 w 22"/>
                <a:gd name="T43" fmla="*/ 22 h 82"/>
                <a:gd name="T44" fmla="*/ 12 w 22"/>
                <a:gd name="T45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82">
                  <a:moveTo>
                    <a:pt x="12" y="12"/>
                  </a:moveTo>
                  <a:cubicBezTo>
                    <a:pt x="10" y="8"/>
                    <a:pt x="8" y="5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1" y="10"/>
                    <a:pt x="0" y="17"/>
                    <a:pt x="0" y="22"/>
                  </a:cubicBezTo>
                  <a:cubicBezTo>
                    <a:pt x="0" y="26"/>
                    <a:pt x="4" y="28"/>
                    <a:pt x="4" y="32"/>
                  </a:cubicBezTo>
                  <a:cubicBezTo>
                    <a:pt x="4" y="38"/>
                    <a:pt x="4" y="40"/>
                    <a:pt x="4" y="47"/>
                  </a:cubicBezTo>
                  <a:cubicBezTo>
                    <a:pt x="4" y="50"/>
                    <a:pt x="2" y="51"/>
                    <a:pt x="2" y="55"/>
                  </a:cubicBezTo>
                  <a:cubicBezTo>
                    <a:pt x="2" y="59"/>
                    <a:pt x="4" y="59"/>
                    <a:pt x="4" y="63"/>
                  </a:cubicBezTo>
                  <a:cubicBezTo>
                    <a:pt x="4" y="67"/>
                    <a:pt x="3" y="70"/>
                    <a:pt x="3" y="75"/>
                  </a:cubicBezTo>
                  <a:cubicBezTo>
                    <a:pt x="3" y="76"/>
                    <a:pt x="2" y="82"/>
                    <a:pt x="3" y="82"/>
                  </a:cubicBezTo>
                  <a:cubicBezTo>
                    <a:pt x="6" y="82"/>
                    <a:pt x="6" y="77"/>
                    <a:pt x="9" y="77"/>
                  </a:cubicBezTo>
                  <a:cubicBezTo>
                    <a:pt x="10" y="77"/>
                    <a:pt x="11" y="77"/>
                    <a:pt x="12" y="77"/>
                  </a:cubicBezTo>
                  <a:cubicBezTo>
                    <a:pt x="12" y="78"/>
                    <a:pt x="14" y="79"/>
                    <a:pt x="15" y="79"/>
                  </a:cubicBezTo>
                  <a:cubicBezTo>
                    <a:pt x="15" y="79"/>
                    <a:pt x="16" y="79"/>
                    <a:pt x="16" y="79"/>
                  </a:cubicBezTo>
                  <a:cubicBezTo>
                    <a:pt x="13" y="74"/>
                    <a:pt x="8" y="72"/>
                    <a:pt x="8" y="65"/>
                  </a:cubicBezTo>
                  <a:cubicBezTo>
                    <a:pt x="8" y="59"/>
                    <a:pt x="9" y="50"/>
                    <a:pt x="16" y="50"/>
                  </a:cubicBezTo>
                  <a:cubicBezTo>
                    <a:pt x="18" y="50"/>
                    <a:pt x="20" y="52"/>
                    <a:pt x="22" y="54"/>
                  </a:cubicBezTo>
                  <a:cubicBezTo>
                    <a:pt x="20" y="47"/>
                    <a:pt x="16" y="42"/>
                    <a:pt x="14" y="35"/>
                  </a:cubicBezTo>
                  <a:cubicBezTo>
                    <a:pt x="14" y="34"/>
                    <a:pt x="12" y="31"/>
                    <a:pt x="12" y="2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18"/>
                    <a:pt x="13" y="16"/>
                    <a:pt x="12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9" name="Freeform 294"/>
            <p:cNvSpPr>
              <a:spLocks/>
            </p:cNvSpPr>
            <p:nvPr/>
          </p:nvSpPr>
          <p:spPr bwMode="auto">
            <a:xfrm>
              <a:off x="7542213" y="1074738"/>
              <a:ext cx="574675" cy="412750"/>
            </a:xfrm>
            <a:custGeom>
              <a:avLst/>
              <a:gdLst>
                <a:gd name="T0" fmla="*/ 5 w 135"/>
                <a:gd name="T1" fmla="*/ 86 h 97"/>
                <a:gd name="T2" fmla="*/ 13 w 135"/>
                <a:gd name="T3" fmla="*/ 86 h 97"/>
                <a:gd name="T4" fmla="*/ 17 w 135"/>
                <a:gd name="T5" fmla="*/ 95 h 97"/>
                <a:gd name="T6" fmla="*/ 24 w 135"/>
                <a:gd name="T7" fmla="*/ 95 h 97"/>
                <a:gd name="T8" fmla="*/ 26 w 135"/>
                <a:gd name="T9" fmla="*/ 97 h 97"/>
                <a:gd name="T10" fmla="*/ 47 w 135"/>
                <a:gd name="T11" fmla="*/ 97 h 97"/>
                <a:gd name="T12" fmla="*/ 46 w 135"/>
                <a:gd name="T13" fmla="*/ 96 h 97"/>
                <a:gd name="T14" fmla="*/ 31 w 135"/>
                <a:gd name="T15" fmla="*/ 79 h 97"/>
                <a:gd name="T16" fmla="*/ 64 w 135"/>
                <a:gd name="T17" fmla="*/ 40 h 97"/>
                <a:gd name="T18" fmla="*/ 77 w 135"/>
                <a:gd name="T19" fmla="*/ 33 h 97"/>
                <a:gd name="T20" fmla="*/ 83 w 135"/>
                <a:gd name="T21" fmla="*/ 27 h 97"/>
                <a:gd name="T22" fmla="*/ 108 w 135"/>
                <a:gd name="T23" fmla="*/ 21 h 97"/>
                <a:gd name="T24" fmla="*/ 135 w 135"/>
                <a:gd name="T25" fmla="*/ 7 h 97"/>
                <a:gd name="T26" fmla="*/ 125 w 135"/>
                <a:gd name="T27" fmla="*/ 0 h 97"/>
                <a:gd name="T28" fmla="*/ 84 w 135"/>
                <a:gd name="T29" fmla="*/ 15 h 97"/>
                <a:gd name="T30" fmla="*/ 76 w 135"/>
                <a:gd name="T31" fmla="*/ 12 h 97"/>
                <a:gd name="T32" fmla="*/ 67 w 135"/>
                <a:gd name="T33" fmla="*/ 15 h 97"/>
                <a:gd name="T34" fmla="*/ 43 w 135"/>
                <a:gd name="T35" fmla="*/ 28 h 97"/>
                <a:gd name="T36" fmla="*/ 32 w 135"/>
                <a:gd name="T37" fmla="*/ 30 h 97"/>
                <a:gd name="T38" fmla="*/ 29 w 135"/>
                <a:gd name="T39" fmla="*/ 32 h 97"/>
                <a:gd name="T40" fmla="*/ 31 w 135"/>
                <a:gd name="T41" fmla="*/ 37 h 97"/>
                <a:gd name="T42" fmla="*/ 17 w 135"/>
                <a:gd name="T43" fmla="*/ 53 h 97"/>
                <a:gd name="T44" fmla="*/ 21 w 135"/>
                <a:gd name="T45" fmla="*/ 59 h 97"/>
                <a:gd name="T46" fmla="*/ 8 w 135"/>
                <a:gd name="T47" fmla="*/ 66 h 97"/>
                <a:gd name="T48" fmla="*/ 8 w 135"/>
                <a:gd name="T49" fmla="*/ 70 h 97"/>
                <a:gd name="T50" fmla="*/ 0 w 135"/>
                <a:gd name="T51" fmla="*/ 81 h 97"/>
                <a:gd name="T52" fmla="*/ 5 w 135"/>
                <a:gd name="T53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" h="97">
                  <a:moveTo>
                    <a:pt x="5" y="86"/>
                  </a:moveTo>
                  <a:cubicBezTo>
                    <a:pt x="5" y="86"/>
                    <a:pt x="12" y="86"/>
                    <a:pt x="13" y="86"/>
                  </a:cubicBezTo>
                  <a:cubicBezTo>
                    <a:pt x="18" y="87"/>
                    <a:pt x="15" y="91"/>
                    <a:pt x="17" y="95"/>
                  </a:cubicBezTo>
                  <a:cubicBezTo>
                    <a:pt x="18" y="97"/>
                    <a:pt x="22" y="95"/>
                    <a:pt x="24" y="95"/>
                  </a:cubicBezTo>
                  <a:cubicBezTo>
                    <a:pt x="25" y="95"/>
                    <a:pt x="25" y="97"/>
                    <a:pt x="26" y="97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97"/>
                    <a:pt x="46" y="96"/>
                    <a:pt x="46" y="96"/>
                  </a:cubicBezTo>
                  <a:cubicBezTo>
                    <a:pt x="40" y="91"/>
                    <a:pt x="31" y="88"/>
                    <a:pt x="31" y="79"/>
                  </a:cubicBezTo>
                  <a:cubicBezTo>
                    <a:pt x="31" y="62"/>
                    <a:pt x="50" y="44"/>
                    <a:pt x="64" y="40"/>
                  </a:cubicBezTo>
                  <a:cubicBezTo>
                    <a:pt x="69" y="39"/>
                    <a:pt x="70" y="33"/>
                    <a:pt x="77" y="33"/>
                  </a:cubicBezTo>
                  <a:cubicBezTo>
                    <a:pt x="80" y="33"/>
                    <a:pt x="81" y="28"/>
                    <a:pt x="83" y="27"/>
                  </a:cubicBezTo>
                  <a:cubicBezTo>
                    <a:pt x="92" y="23"/>
                    <a:pt x="98" y="25"/>
                    <a:pt x="108" y="21"/>
                  </a:cubicBezTo>
                  <a:cubicBezTo>
                    <a:pt x="115" y="17"/>
                    <a:pt x="135" y="16"/>
                    <a:pt x="135" y="7"/>
                  </a:cubicBezTo>
                  <a:cubicBezTo>
                    <a:pt x="135" y="4"/>
                    <a:pt x="128" y="0"/>
                    <a:pt x="125" y="0"/>
                  </a:cubicBezTo>
                  <a:cubicBezTo>
                    <a:pt x="111" y="0"/>
                    <a:pt x="98" y="15"/>
                    <a:pt x="84" y="15"/>
                  </a:cubicBezTo>
                  <a:cubicBezTo>
                    <a:pt x="81" y="15"/>
                    <a:pt x="79" y="12"/>
                    <a:pt x="76" y="12"/>
                  </a:cubicBezTo>
                  <a:cubicBezTo>
                    <a:pt x="71" y="12"/>
                    <a:pt x="71" y="15"/>
                    <a:pt x="67" y="15"/>
                  </a:cubicBezTo>
                  <a:cubicBezTo>
                    <a:pt x="57" y="15"/>
                    <a:pt x="50" y="28"/>
                    <a:pt x="43" y="28"/>
                  </a:cubicBezTo>
                  <a:cubicBezTo>
                    <a:pt x="39" y="28"/>
                    <a:pt x="36" y="30"/>
                    <a:pt x="32" y="30"/>
                  </a:cubicBezTo>
                  <a:cubicBezTo>
                    <a:pt x="30" y="30"/>
                    <a:pt x="29" y="31"/>
                    <a:pt x="29" y="32"/>
                  </a:cubicBezTo>
                  <a:cubicBezTo>
                    <a:pt x="29" y="34"/>
                    <a:pt x="31" y="35"/>
                    <a:pt x="31" y="37"/>
                  </a:cubicBezTo>
                  <a:cubicBezTo>
                    <a:pt x="31" y="45"/>
                    <a:pt x="17" y="48"/>
                    <a:pt x="17" y="53"/>
                  </a:cubicBezTo>
                  <a:cubicBezTo>
                    <a:pt x="17" y="55"/>
                    <a:pt x="21" y="56"/>
                    <a:pt x="21" y="59"/>
                  </a:cubicBezTo>
                  <a:cubicBezTo>
                    <a:pt x="17" y="60"/>
                    <a:pt x="8" y="62"/>
                    <a:pt x="8" y="66"/>
                  </a:cubicBezTo>
                  <a:cubicBezTo>
                    <a:pt x="8" y="69"/>
                    <a:pt x="8" y="70"/>
                    <a:pt x="8" y="70"/>
                  </a:cubicBezTo>
                  <a:cubicBezTo>
                    <a:pt x="8" y="75"/>
                    <a:pt x="0" y="74"/>
                    <a:pt x="0" y="81"/>
                  </a:cubicBezTo>
                  <a:cubicBezTo>
                    <a:pt x="0" y="84"/>
                    <a:pt x="5" y="86"/>
                    <a:pt x="5" y="8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0" name="Freeform 295"/>
            <p:cNvSpPr>
              <a:spLocks/>
            </p:cNvSpPr>
            <p:nvPr/>
          </p:nvSpPr>
          <p:spPr bwMode="auto">
            <a:xfrm>
              <a:off x="7729538" y="147478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1" name="Freeform 296"/>
            <p:cNvSpPr>
              <a:spLocks/>
            </p:cNvSpPr>
            <p:nvPr/>
          </p:nvSpPr>
          <p:spPr bwMode="auto">
            <a:xfrm>
              <a:off x="7737475" y="1479550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2" name="Freeform 297"/>
            <p:cNvSpPr>
              <a:spLocks/>
            </p:cNvSpPr>
            <p:nvPr/>
          </p:nvSpPr>
          <p:spPr bwMode="auto">
            <a:xfrm>
              <a:off x="11704638" y="1416050"/>
              <a:ext cx="115888" cy="46038"/>
            </a:xfrm>
            <a:custGeom>
              <a:avLst/>
              <a:gdLst>
                <a:gd name="T0" fmla="*/ 3 w 27"/>
                <a:gd name="T1" fmla="*/ 11 h 11"/>
                <a:gd name="T2" fmla="*/ 27 w 27"/>
                <a:gd name="T3" fmla="*/ 6 h 11"/>
                <a:gd name="T4" fmla="*/ 13 w 27"/>
                <a:gd name="T5" fmla="*/ 0 h 11"/>
                <a:gd name="T6" fmla="*/ 0 w 27"/>
                <a:gd name="T7" fmla="*/ 9 h 11"/>
                <a:gd name="T8" fmla="*/ 3 w 2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3" y="11"/>
                  </a:moveTo>
                  <a:cubicBezTo>
                    <a:pt x="6" y="11"/>
                    <a:pt x="27" y="10"/>
                    <a:pt x="27" y="6"/>
                  </a:cubicBezTo>
                  <a:cubicBezTo>
                    <a:pt x="27" y="3"/>
                    <a:pt x="17" y="0"/>
                    <a:pt x="13" y="0"/>
                  </a:cubicBezTo>
                  <a:cubicBezTo>
                    <a:pt x="8" y="0"/>
                    <a:pt x="0" y="5"/>
                    <a:pt x="0" y="9"/>
                  </a:cubicBezTo>
                  <a:cubicBezTo>
                    <a:pt x="0" y="10"/>
                    <a:pt x="1" y="11"/>
                    <a:pt x="3" y="1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3" name="Freeform 298"/>
            <p:cNvSpPr>
              <a:spLocks/>
            </p:cNvSpPr>
            <p:nvPr/>
          </p:nvSpPr>
          <p:spPr bwMode="auto">
            <a:xfrm>
              <a:off x="11356975" y="1509713"/>
              <a:ext cx="46038" cy="25400"/>
            </a:xfrm>
            <a:custGeom>
              <a:avLst/>
              <a:gdLst>
                <a:gd name="T0" fmla="*/ 8 w 11"/>
                <a:gd name="T1" fmla="*/ 6 h 6"/>
                <a:gd name="T2" fmla="*/ 11 w 11"/>
                <a:gd name="T3" fmla="*/ 3 h 6"/>
                <a:gd name="T4" fmla="*/ 9 w 11"/>
                <a:gd name="T5" fmla="*/ 0 h 6"/>
                <a:gd name="T6" fmla="*/ 0 w 11"/>
                <a:gd name="T7" fmla="*/ 0 h 6"/>
                <a:gd name="T8" fmla="*/ 8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6"/>
                  </a:moveTo>
                  <a:cubicBezTo>
                    <a:pt x="10" y="6"/>
                    <a:pt x="11" y="4"/>
                    <a:pt x="11" y="3"/>
                  </a:cubicBezTo>
                  <a:cubicBezTo>
                    <a:pt x="11" y="1"/>
                    <a:pt x="9" y="1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8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4" name="Freeform 299"/>
            <p:cNvSpPr>
              <a:spLocks/>
            </p:cNvSpPr>
            <p:nvPr/>
          </p:nvSpPr>
          <p:spPr bwMode="auto">
            <a:xfrm>
              <a:off x="10288588" y="1152525"/>
              <a:ext cx="22225" cy="25400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2 h 6"/>
                <a:gd name="T4" fmla="*/ 5 w 5"/>
                <a:gd name="T5" fmla="*/ 3 h 6"/>
                <a:gd name="T6" fmla="*/ 5 w 5"/>
                <a:gd name="T7" fmla="*/ 2 h 6"/>
                <a:gd name="T8" fmla="*/ 5 w 5"/>
                <a:gd name="T9" fmla="*/ 2 h 6"/>
                <a:gd name="T10" fmla="*/ 4 w 5"/>
                <a:gd name="T11" fmla="*/ 2 h 6"/>
                <a:gd name="T12" fmla="*/ 2 w 5"/>
                <a:gd name="T13" fmla="*/ 0 h 6"/>
                <a:gd name="T14" fmla="*/ 0 w 5"/>
                <a:gd name="T15" fmla="*/ 4 h 6"/>
                <a:gd name="T16" fmla="*/ 2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4" y="6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5" name="Freeform 300"/>
            <p:cNvSpPr>
              <a:spLocks/>
            </p:cNvSpPr>
            <p:nvPr/>
          </p:nvSpPr>
          <p:spPr bwMode="auto">
            <a:xfrm>
              <a:off x="9558338" y="1254125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1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6" name="Freeform 301"/>
            <p:cNvSpPr>
              <a:spLocks/>
            </p:cNvSpPr>
            <p:nvPr/>
          </p:nvSpPr>
          <p:spPr bwMode="auto">
            <a:xfrm>
              <a:off x="9515475" y="1233488"/>
              <a:ext cx="55563" cy="28575"/>
            </a:xfrm>
            <a:custGeom>
              <a:avLst/>
              <a:gdLst>
                <a:gd name="T0" fmla="*/ 6 w 13"/>
                <a:gd name="T1" fmla="*/ 0 h 7"/>
                <a:gd name="T2" fmla="*/ 0 w 13"/>
                <a:gd name="T3" fmla="*/ 4 h 7"/>
                <a:gd name="T4" fmla="*/ 6 w 13"/>
                <a:gd name="T5" fmla="*/ 7 h 7"/>
                <a:gd name="T6" fmla="*/ 12 w 13"/>
                <a:gd name="T7" fmla="*/ 6 h 7"/>
                <a:gd name="T8" fmla="*/ 13 w 13"/>
                <a:gd name="T9" fmla="*/ 4 h 7"/>
                <a:gd name="T10" fmla="*/ 6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6"/>
                    <a:pt x="3" y="7"/>
                    <a:pt x="6" y="7"/>
                  </a:cubicBezTo>
                  <a:cubicBezTo>
                    <a:pt x="9" y="7"/>
                    <a:pt x="10" y="7"/>
                    <a:pt x="12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7" name="Freeform 302"/>
            <p:cNvSpPr>
              <a:spLocks/>
            </p:cNvSpPr>
            <p:nvPr/>
          </p:nvSpPr>
          <p:spPr bwMode="auto">
            <a:xfrm>
              <a:off x="9110663" y="909638"/>
              <a:ext cx="200025" cy="106363"/>
            </a:xfrm>
            <a:custGeom>
              <a:avLst/>
              <a:gdLst>
                <a:gd name="T0" fmla="*/ 0 w 47"/>
                <a:gd name="T1" fmla="*/ 21 h 25"/>
                <a:gd name="T2" fmla="*/ 4 w 47"/>
                <a:gd name="T3" fmla="*/ 25 h 25"/>
                <a:gd name="T4" fmla="*/ 18 w 47"/>
                <a:gd name="T5" fmla="*/ 21 h 25"/>
                <a:gd name="T6" fmla="*/ 28 w 47"/>
                <a:gd name="T7" fmla="*/ 20 h 25"/>
                <a:gd name="T8" fmla="*/ 47 w 47"/>
                <a:gd name="T9" fmla="*/ 13 h 25"/>
                <a:gd name="T10" fmla="*/ 32 w 47"/>
                <a:gd name="T11" fmla="*/ 3 h 25"/>
                <a:gd name="T12" fmla="*/ 27 w 47"/>
                <a:gd name="T13" fmla="*/ 5 h 25"/>
                <a:gd name="T14" fmla="*/ 28 w 47"/>
                <a:gd name="T15" fmla="*/ 0 h 25"/>
                <a:gd name="T16" fmla="*/ 24 w 47"/>
                <a:gd name="T17" fmla="*/ 0 h 25"/>
                <a:gd name="T18" fmla="*/ 5 w 47"/>
                <a:gd name="T19" fmla="*/ 15 h 25"/>
                <a:gd name="T20" fmla="*/ 0 w 47"/>
                <a:gd name="T2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0" y="21"/>
                  </a:moveTo>
                  <a:cubicBezTo>
                    <a:pt x="0" y="24"/>
                    <a:pt x="1" y="25"/>
                    <a:pt x="4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27" y="20"/>
                    <a:pt x="28" y="20"/>
                  </a:cubicBezTo>
                  <a:cubicBezTo>
                    <a:pt x="33" y="21"/>
                    <a:pt x="47" y="20"/>
                    <a:pt x="47" y="13"/>
                  </a:cubicBezTo>
                  <a:cubicBezTo>
                    <a:pt x="47" y="10"/>
                    <a:pt x="36" y="3"/>
                    <a:pt x="32" y="3"/>
                  </a:cubicBezTo>
                  <a:cubicBezTo>
                    <a:pt x="30" y="3"/>
                    <a:pt x="29" y="5"/>
                    <a:pt x="27" y="5"/>
                  </a:cubicBezTo>
                  <a:cubicBezTo>
                    <a:pt x="29" y="3"/>
                    <a:pt x="28" y="3"/>
                    <a:pt x="28" y="0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14" y="0"/>
                    <a:pt x="11" y="9"/>
                    <a:pt x="5" y="15"/>
                  </a:cubicBezTo>
                  <a:cubicBezTo>
                    <a:pt x="3" y="17"/>
                    <a:pt x="0" y="17"/>
                    <a:pt x="0" y="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8" name="Freeform 303"/>
            <p:cNvSpPr>
              <a:spLocks/>
            </p:cNvSpPr>
            <p:nvPr/>
          </p:nvSpPr>
          <p:spPr bwMode="auto">
            <a:xfrm>
              <a:off x="8834438" y="854075"/>
              <a:ext cx="77788" cy="38100"/>
            </a:xfrm>
            <a:custGeom>
              <a:avLst/>
              <a:gdLst>
                <a:gd name="T0" fmla="*/ 0 w 18"/>
                <a:gd name="T1" fmla="*/ 3 h 9"/>
                <a:gd name="T2" fmla="*/ 5 w 18"/>
                <a:gd name="T3" fmla="*/ 9 h 9"/>
                <a:gd name="T4" fmla="*/ 18 w 18"/>
                <a:gd name="T5" fmla="*/ 4 h 9"/>
                <a:gd name="T6" fmla="*/ 7 w 18"/>
                <a:gd name="T7" fmla="*/ 0 h 9"/>
                <a:gd name="T8" fmla="*/ 0 w 1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3"/>
                  </a:moveTo>
                  <a:cubicBezTo>
                    <a:pt x="0" y="5"/>
                    <a:pt x="3" y="9"/>
                    <a:pt x="5" y="9"/>
                  </a:cubicBezTo>
                  <a:cubicBezTo>
                    <a:pt x="8" y="9"/>
                    <a:pt x="17" y="9"/>
                    <a:pt x="18" y="4"/>
                  </a:cubicBezTo>
                  <a:cubicBezTo>
                    <a:pt x="16" y="3"/>
                    <a:pt x="8" y="0"/>
                    <a:pt x="7" y="0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9" name="Freeform 304"/>
            <p:cNvSpPr>
              <a:spLocks/>
            </p:cNvSpPr>
            <p:nvPr/>
          </p:nvSpPr>
          <p:spPr bwMode="auto">
            <a:xfrm>
              <a:off x="8859838" y="768350"/>
              <a:ext cx="273050" cy="187325"/>
            </a:xfrm>
            <a:custGeom>
              <a:avLst/>
              <a:gdLst>
                <a:gd name="T0" fmla="*/ 31 w 64"/>
                <a:gd name="T1" fmla="*/ 22 h 44"/>
                <a:gd name="T2" fmla="*/ 10 w 64"/>
                <a:gd name="T3" fmla="*/ 30 h 44"/>
                <a:gd name="T4" fmla="*/ 25 w 64"/>
                <a:gd name="T5" fmla="*/ 40 h 44"/>
                <a:gd name="T6" fmla="*/ 55 w 64"/>
                <a:gd name="T7" fmla="*/ 44 h 44"/>
                <a:gd name="T8" fmla="*/ 60 w 64"/>
                <a:gd name="T9" fmla="*/ 41 h 44"/>
                <a:gd name="T10" fmla="*/ 56 w 64"/>
                <a:gd name="T11" fmla="*/ 37 h 44"/>
                <a:gd name="T12" fmla="*/ 62 w 64"/>
                <a:gd name="T13" fmla="*/ 34 h 44"/>
                <a:gd name="T14" fmla="*/ 64 w 64"/>
                <a:gd name="T15" fmla="*/ 29 h 44"/>
                <a:gd name="T16" fmla="*/ 55 w 64"/>
                <a:gd name="T17" fmla="*/ 23 h 44"/>
                <a:gd name="T18" fmla="*/ 50 w 64"/>
                <a:gd name="T19" fmla="*/ 23 h 44"/>
                <a:gd name="T20" fmla="*/ 41 w 64"/>
                <a:gd name="T21" fmla="*/ 21 h 44"/>
                <a:gd name="T22" fmla="*/ 36 w 64"/>
                <a:gd name="T23" fmla="*/ 21 h 44"/>
                <a:gd name="T24" fmla="*/ 41 w 64"/>
                <a:gd name="T25" fmla="*/ 16 h 44"/>
                <a:gd name="T26" fmla="*/ 41 w 64"/>
                <a:gd name="T27" fmla="*/ 11 h 44"/>
                <a:gd name="T28" fmla="*/ 44 w 64"/>
                <a:gd name="T29" fmla="*/ 10 h 44"/>
                <a:gd name="T30" fmla="*/ 28 w 64"/>
                <a:gd name="T31" fmla="*/ 0 h 44"/>
                <a:gd name="T32" fmla="*/ 0 w 64"/>
                <a:gd name="T33" fmla="*/ 16 h 44"/>
                <a:gd name="T34" fmla="*/ 19 w 64"/>
                <a:gd name="T35" fmla="*/ 21 h 44"/>
                <a:gd name="T36" fmla="*/ 31 w 64"/>
                <a:gd name="T3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4">
                  <a:moveTo>
                    <a:pt x="31" y="22"/>
                  </a:moveTo>
                  <a:cubicBezTo>
                    <a:pt x="22" y="24"/>
                    <a:pt x="19" y="27"/>
                    <a:pt x="10" y="30"/>
                  </a:cubicBezTo>
                  <a:cubicBezTo>
                    <a:pt x="14" y="32"/>
                    <a:pt x="22" y="40"/>
                    <a:pt x="25" y="40"/>
                  </a:cubicBezTo>
                  <a:cubicBezTo>
                    <a:pt x="34" y="40"/>
                    <a:pt x="43" y="44"/>
                    <a:pt x="55" y="44"/>
                  </a:cubicBezTo>
                  <a:cubicBezTo>
                    <a:pt x="57" y="44"/>
                    <a:pt x="60" y="43"/>
                    <a:pt x="60" y="41"/>
                  </a:cubicBezTo>
                  <a:cubicBezTo>
                    <a:pt x="60" y="39"/>
                    <a:pt x="58" y="38"/>
                    <a:pt x="56" y="37"/>
                  </a:cubicBezTo>
                  <a:cubicBezTo>
                    <a:pt x="58" y="37"/>
                    <a:pt x="62" y="37"/>
                    <a:pt x="62" y="34"/>
                  </a:cubicBezTo>
                  <a:cubicBezTo>
                    <a:pt x="62" y="31"/>
                    <a:pt x="61" y="31"/>
                    <a:pt x="64" y="29"/>
                  </a:cubicBezTo>
                  <a:cubicBezTo>
                    <a:pt x="60" y="25"/>
                    <a:pt x="60" y="23"/>
                    <a:pt x="55" y="23"/>
                  </a:cubicBezTo>
                  <a:cubicBezTo>
                    <a:pt x="53" y="23"/>
                    <a:pt x="51" y="23"/>
                    <a:pt x="50" y="23"/>
                  </a:cubicBezTo>
                  <a:cubicBezTo>
                    <a:pt x="46" y="23"/>
                    <a:pt x="45" y="21"/>
                    <a:pt x="41" y="21"/>
                  </a:cubicBezTo>
                  <a:cubicBezTo>
                    <a:pt x="39" y="21"/>
                    <a:pt x="39" y="20"/>
                    <a:pt x="36" y="21"/>
                  </a:cubicBezTo>
                  <a:cubicBezTo>
                    <a:pt x="38" y="20"/>
                    <a:pt x="41" y="18"/>
                    <a:pt x="41" y="16"/>
                  </a:cubicBezTo>
                  <a:cubicBezTo>
                    <a:pt x="41" y="15"/>
                    <a:pt x="41" y="14"/>
                    <a:pt x="41" y="11"/>
                  </a:cubicBezTo>
                  <a:cubicBezTo>
                    <a:pt x="42" y="11"/>
                    <a:pt x="41" y="12"/>
                    <a:pt x="44" y="10"/>
                  </a:cubicBezTo>
                  <a:cubicBezTo>
                    <a:pt x="40" y="7"/>
                    <a:pt x="36" y="0"/>
                    <a:pt x="28" y="0"/>
                  </a:cubicBezTo>
                  <a:cubicBezTo>
                    <a:pt x="15" y="0"/>
                    <a:pt x="11" y="13"/>
                    <a:pt x="0" y="16"/>
                  </a:cubicBezTo>
                  <a:cubicBezTo>
                    <a:pt x="7" y="19"/>
                    <a:pt x="12" y="21"/>
                    <a:pt x="19" y="21"/>
                  </a:cubicBezTo>
                  <a:cubicBezTo>
                    <a:pt x="21" y="21"/>
                    <a:pt x="28" y="22"/>
                    <a:pt x="31" y="2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0" name="Freeform 305"/>
            <p:cNvSpPr>
              <a:spLocks/>
            </p:cNvSpPr>
            <p:nvPr/>
          </p:nvSpPr>
          <p:spPr bwMode="auto">
            <a:xfrm>
              <a:off x="8975725" y="1066800"/>
              <a:ext cx="38100" cy="20638"/>
            </a:xfrm>
            <a:custGeom>
              <a:avLst/>
              <a:gdLst>
                <a:gd name="T0" fmla="*/ 3 w 9"/>
                <a:gd name="T1" fmla="*/ 5 h 5"/>
                <a:gd name="T2" fmla="*/ 9 w 9"/>
                <a:gd name="T3" fmla="*/ 0 h 5"/>
                <a:gd name="T4" fmla="*/ 4 w 9"/>
                <a:gd name="T5" fmla="*/ 0 h 5"/>
                <a:gd name="T6" fmla="*/ 0 w 9"/>
                <a:gd name="T7" fmla="*/ 3 h 5"/>
                <a:gd name="T8" fmla="*/ 3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cubicBezTo>
                    <a:pt x="6" y="5"/>
                    <a:pt x="8" y="4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1" name="Freeform 306"/>
            <p:cNvSpPr>
              <a:spLocks/>
            </p:cNvSpPr>
            <p:nvPr/>
          </p:nvSpPr>
          <p:spPr bwMode="auto">
            <a:xfrm>
              <a:off x="8805863" y="773113"/>
              <a:ext cx="46038" cy="17463"/>
            </a:xfrm>
            <a:custGeom>
              <a:avLst/>
              <a:gdLst>
                <a:gd name="T0" fmla="*/ 11 w 11"/>
                <a:gd name="T1" fmla="*/ 3 h 4"/>
                <a:gd name="T2" fmla="*/ 10 w 11"/>
                <a:gd name="T3" fmla="*/ 0 h 4"/>
                <a:gd name="T4" fmla="*/ 0 w 11"/>
                <a:gd name="T5" fmla="*/ 0 h 4"/>
                <a:gd name="T6" fmla="*/ 11 w 1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7" y="3"/>
                    <a:pt x="11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2" name="Freeform 307"/>
            <p:cNvSpPr>
              <a:spLocks/>
            </p:cNvSpPr>
            <p:nvPr/>
          </p:nvSpPr>
          <p:spPr bwMode="auto">
            <a:xfrm>
              <a:off x="9345613" y="990600"/>
              <a:ext cx="38100" cy="1746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0 h 4"/>
                <a:gd name="T4" fmla="*/ 0 w 9"/>
                <a:gd name="T5" fmla="*/ 1 h 4"/>
                <a:gd name="T6" fmla="*/ 6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8" y="4"/>
                    <a:pt x="9" y="2"/>
                    <a:pt x="9" y="0"/>
                  </a:cubicBezTo>
                  <a:cubicBezTo>
                    <a:pt x="7" y="1"/>
                    <a:pt x="6" y="0"/>
                    <a:pt x="0" y="1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3" name="Freeform 308"/>
            <p:cNvSpPr>
              <a:spLocks/>
            </p:cNvSpPr>
            <p:nvPr/>
          </p:nvSpPr>
          <p:spPr bwMode="auto">
            <a:xfrm>
              <a:off x="7496175" y="836613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4" name="Freeform 309"/>
            <p:cNvSpPr>
              <a:spLocks/>
            </p:cNvSpPr>
            <p:nvPr/>
          </p:nvSpPr>
          <p:spPr bwMode="auto">
            <a:xfrm>
              <a:off x="7304088" y="803275"/>
              <a:ext cx="234950" cy="68263"/>
            </a:xfrm>
            <a:custGeom>
              <a:avLst/>
              <a:gdLst>
                <a:gd name="T0" fmla="*/ 18 w 55"/>
                <a:gd name="T1" fmla="*/ 3 h 16"/>
                <a:gd name="T2" fmla="*/ 25 w 55"/>
                <a:gd name="T3" fmla="*/ 5 h 16"/>
                <a:gd name="T4" fmla="*/ 21 w 55"/>
                <a:gd name="T5" fmla="*/ 7 h 16"/>
                <a:gd name="T6" fmla="*/ 25 w 55"/>
                <a:gd name="T7" fmla="*/ 8 h 16"/>
                <a:gd name="T8" fmla="*/ 20 w 55"/>
                <a:gd name="T9" fmla="*/ 10 h 16"/>
                <a:gd name="T10" fmla="*/ 27 w 55"/>
                <a:gd name="T11" fmla="*/ 13 h 16"/>
                <a:gd name="T12" fmla="*/ 27 w 55"/>
                <a:gd name="T13" fmla="*/ 13 h 16"/>
                <a:gd name="T14" fmla="*/ 30 w 55"/>
                <a:gd name="T15" fmla="*/ 16 h 16"/>
                <a:gd name="T16" fmla="*/ 36 w 55"/>
                <a:gd name="T17" fmla="*/ 10 h 16"/>
                <a:gd name="T18" fmla="*/ 45 w 55"/>
                <a:gd name="T19" fmla="*/ 9 h 16"/>
                <a:gd name="T20" fmla="*/ 45 w 55"/>
                <a:gd name="T21" fmla="*/ 7 h 16"/>
                <a:gd name="T22" fmla="*/ 48 w 55"/>
                <a:gd name="T23" fmla="*/ 7 h 16"/>
                <a:gd name="T24" fmla="*/ 55 w 55"/>
                <a:gd name="T25" fmla="*/ 3 h 16"/>
                <a:gd name="T26" fmla="*/ 47 w 55"/>
                <a:gd name="T27" fmla="*/ 0 h 16"/>
                <a:gd name="T28" fmla="*/ 37 w 55"/>
                <a:gd name="T29" fmla="*/ 4 h 16"/>
                <a:gd name="T30" fmla="*/ 21 w 55"/>
                <a:gd name="T31" fmla="*/ 0 h 16"/>
                <a:gd name="T32" fmla="*/ 0 w 55"/>
                <a:gd name="T33" fmla="*/ 5 h 16"/>
                <a:gd name="T34" fmla="*/ 6 w 55"/>
                <a:gd name="T35" fmla="*/ 6 h 16"/>
                <a:gd name="T36" fmla="*/ 18 w 55"/>
                <a:gd name="T3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16">
                  <a:moveTo>
                    <a:pt x="18" y="3"/>
                  </a:moveTo>
                  <a:cubicBezTo>
                    <a:pt x="21" y="3"/>
                    <a:pt x="22" y="4"/>
                    <a:pt x="25" y="5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2" y="8"/>
                    <a:pt x="23" y="8"/>
                    <a:pt x="25" y="8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21" y="12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3" y="16"/>
                    <a:pt x="33" y="11"/>
                    <a:pt x="36" y="10"/>
                  </a:cubicBezTo>
                  <a:cubicBezTo>
                    <a:pt x="39" y="8"/>
                    <a:pt x="42" y="10"/>
                    <a:pt x="45" y="9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7" y="8"/>
                    <a:pt x="48" y="7"/>
                  </a:cubicBezTo>
                  <a:cubicBezTo>
                    <a:pt x="51" y="5"/>
                    <a:pt x="54" y="7"/>
                    <a:pt x="55" y="3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3" y="0"/>
                    <a:pt x="41" y="4"/>
                    <a:pt x="37" y="4"/>
                  </a:cubicBezTo>
                  <a:cubicBezTo>
                    <a:pt x="32" y="4"/>
                    <a:pt x="28" y="0"/>
                    <a:pt x="21" y="0"/>
                  </a:cubicBezTo>
                  <a:cubicBezTo>
                    <a:pt x="16" y="0"/>
                    <a:pt x="3" y="1"/>
                    <a:pt x="0" y="5"/>
                  </a:cubicBezTo>
                  <a:cubicBezTo>
                    <a:pt x="3" y="5"/>
                    <a:pt x="4" y="6"/>
                    <a:pt x="6" y="6"/>
                  </a:cubicBezTo>
                  <a:cubicBezTo>
                    <a:pt x="10" y="6"/>
                    <a:pt x="16" y="3"/>
                    <a:pt x="18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5" name="Freeform 310"/>
            <p:cNvSpPr>
              <a:spLocks/>
            </p:cNvSpPr>
            <p:nvPr/>
          </p:nvSpPr>
          <p:spPr bwMode="auto">
            <a:xfrm>
              <a:off x="7908925" y="760413"/>
              <a:ext cx="79375" cy="47625"/>
            </a:xfrm>
            <a:custGeom>
              <a:avLst/>
              <a:gdLst>
                <a:gd name="T0" fmla="*/ 5 w 19"/>
                <a:gd name="T1" fmla="*/ 11 h 11"/>
                <a:gd name="T2" fmla="*/ 19 w 19"/>
                <a:gd name="T3" fmla="*/ 8 h 11"/>
                <a:gd name="T4" fmla="*/ 15 w 19"/>
                <a:gd name="T5" fmla="*/ 0 h 11"/>
                <a:gd name="T6" fmla="*/ 0 w 19"/>
                <a:gd name="T7" fmla="*/ 7 h 11"/>
                <a:gd name="T8" fmla="*/ 5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5" y="11"/>
                  </a:moveTo>
                  <a:cubicBezTo>
                    <a:pt x="7" y="11"/>
                    <a:pt x="17" y="9"/>
                    <a:pt x="19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0" y="4"/>
                    <a:pt x="0" y="7"/>
                  </a:cubicBezTo>
                  <a:cubicBezTo>
                    <a:pt x="0" y="10"/>
                    <a:pt x="2" y="11"/>
                    <a:pt x="5" y="1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6" name="Freeform 311"/>
            <p:cNvSpPr>
              <a:spLocks/>
            </p:cNvSpPr>
            <p:nvPr/>
          </p:nvSpPr>
          <p:spPr bwMode="auto">
            <a:xfrm>
              <a:off x="7802563" y="790575"/>
              <a:ext cx="88900" cy="50800"/>
            </a:xfrm>
            <a:custGeom>
              <a:avLst/>
              <a:gdLst>
                <a:gd name="T0" fmla="*/ 15 w 21"/>
                <a:gd name="T1" fmla="*/ 11 h 12"/>
                <a:gd name="T2" fmla="*/ 14 w 21"/>
                <a:gd name="T3" fmla="*/ 8 h 12"/>
                <a:gd name="T4" fmla="*/ 20 w 21"/>
                <a:gd name="T5" fmla="*/ 7 h 12"/>
                <a:gd name="T6" fmla="*/ 20 w 21"/>
                <a:gd name="T7" fmla="*/ 3 h 12"/>
                <a:gd name="T8" fmla="*/ 12 w 21"/>
                <a:gd name="T9" fmla="*/ 3 h 12"/>
                <a:gd name="T10" fmla="*/ 14 w 21"/>
                <a:gd name="T11" fmla="*/ 0 h 12"/>
                <a:gd name="T12" fmla="*/ 5 w 21"/>
                <a:gd name="T13" fmla="*/ 0 h 12"/>
                <a:gd name="T14" fmla="*/ 5 w 21"/>
                <a:gd name="T15" fmla="*/ 4 h 12"/>
                <a:gd name="T16" fmla="*/ 0 w 21"/>
                <a:gd name="T17" fmla="*/ 11 h 12"/>
                <a:gd name="T18" fmla="*/ 15 w 21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5" y="11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9" y="9"/>
                    <a:pt x="20" y="7"/>
                  </a:cubicBezTo>
                  <a:cubicBezTo>
                    <a:pt x="20" y="5"/>
                    <a:pt x="21" y="5"/>
                    <a:pt x="20" y="3"/>
                  </a:cubicBezTo>
                  <a:cubicBezTo>
                    <a:pt x="18" y="3"/>
                    <a:pt x="13" y="3"/>
                    <a:pt x="12" y="3"/>
                  </a:cubicBezTo>
                  <a:cubicBezTo>
                    <a:pt x="12" y="3"/>
                    <a:pt x="14" y="2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13" y="12"/>
                    <a:pt x="15" y="1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7" name="Freeform 312"/>
            <p:cNvSpPr>
              <a:spLocks/>
            </p:cNvSpPr>
            <p:nvPr/>
          </p:nvSpPr>
          <p:spPr bwMode="auto">
            <a:xfrm>
              <a:off x="7686675" y="833438"/>
              <a:ext cx="90488" cy="33338"/>
            </a:xfrm>
            <a:custGeom>
              <a:avLst/>
              <a:gdLst>
                <a:gd name="T0" fmla="*/ 0 w 21"/>
                <a:gd name="T1" fmla="*/ 6 h 8"/>
                <a:gd name="T2" fmla="*/ 3 w 21"/>
                <a:gd name="T3" fmla="*/ 8 h 8"/>
                <a:gd name="T4" fmla="*/ 7 w 21"/>
                <a:gd name="T5" fmla="*/ 5 h 8"/>
                <a:gd name="T6" fmla="*/ 12 w 21"/>
                <a:gd name="T7" fmla="*/ 8 h 8"/>
                <a:gd name="T8" fmla="*/ 21 w 21"/>
                <a:gd name="T9" fmla="*/ 4 h 8"/>
                <a:gd name="T10" fmla="*/ 14 w 21"/>
                <a:gd name="T11" fmla="*/ 0 h 8"/>
                <a:gd name="T12" fmla="*/ 0 w 2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0" y="6"/>
                  </a:moveTo>
                  <a:cubicBezTo>
                    <a:pt x="0" y="7"/>
                    <a:pt x="1" y="8"/>
                    <a:pt x="3" y="8"/>
                  </a:cubicBezTo>
                  <a:cubicBezTo>
                    <a:pt x="5" y="8"/>
                    <a:pt x="6" y="8"/>
                    <a:pt x="7" y="5"/>
                  </a:cubicBezTo>
                  <a:cubicBezTo>
                    <a:pt x="8" y="5"/>
                    <a:pt x="11" y="8"/>
                    <a:pt x="12" y="8"/>
                  </a:cubicBezTo>
                  <a:cubicBezTo>
                    <a:pt x="16" y="8"/>
                    <a:pt x="16" y="4"/>
                    <a:pt x="21" y="4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8" name="Freeform 313"/>
            <p:cNvSpPr>
              <a:spLocks/>
            </p:cNvSpPr>
            <p:nvPr/>
          </p:nvSpPr>
          <p:spPr bwMode="auto">
            <a:xfrm>
              <a:off x="7635875" y="735013"/>
              <a:ext cx="136525" cy="88900"/>
            </a:xfrm>
            <a:custGeom>
              <a:avLst/>
              <a:gdLst>
                <a:gd name="T0" fmla="*/ 24 w 32"/>
                <a:gd name="T1" fmla="*/ 18 h 21"/>
                <a:gd name="T2" fmla="*/ 32 w 32"/>
                <a:gd name="T3" fmla="*/ 17 h 21"/>
                <a:gd name="T4" fmla="*/ 17 w 32"/>
                <a:gd name="T5" fmla="*/ 13 h 21"/>
                <a:gd name="T6" fmla="*/ 29 w 32"/>
                <a:gd name="T7" fmla="*/ 6 h 21"/>
                <a:gd name="T8" fmla="*/ 32 w 32"/>
                <a:gd name="T9" fmla="*/ 3 h 21"/>
                <a:gd name="T10" fmla="*/ 31 w 32"/>
                <a:gd name="T11" fmla="*/ 0 h 21"/>
                <a:gd name="T12" fmla="*/ 26 w 32"/>
                <a:gd name="T13" fmla="*/ 4 h 21"/>
                <a:gd name="T14" fmla="*/ 10 w 32"/>
                <a:gd name="T15" fmla="*/ 9 h 21"/>
                <a:gd name="T16" fmla="*/ 10 w 32"/>
                <a:gd name="T17" fmla="*/ 13 h 21"/>
                <a:gd name="T18" fmla="*/ 15 w 32"/>
                <a:gd name="T19" fmla="*/ 13 h 21"/>
                <a:gd name="T20" fmla="*/ 3 w 32"/>
                <a:gd name="T21" fmla="*/ 13 h 21"/>
                <a:gd name="T22" fmla="*/ 0 w 32"/>
                <a:gd name="T23" fmla="*/ 16 h 21"/>
                <a:gd name="T24" fmla="*/ 13 w 32"/>
                <a:gd name="T25" fmla="*/ 21 h 21"/>
                <a:gd name="T26" fmla="*/ 24 w 32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1">
                  <a:moveTo>
                    <a:pt x="24" y="18"/>
                  </a:moveTo>
                  <a:cubicBezTo>
                    <a:pt x="27" y="18"/>
                    <a:pt x="30" y="19"/>
                    <a:pt x="32" y="17"/>
                  </a:cubicBezTo>
                  <a:cubicBezTo>
                    <a:pt x="26" y="15"/>
                    <a:pt x="24" y="14"/>
                    <a:pt x="17" y="13"/>
                  </a:cubicBezTo>
                  <a:cubicBezTo>
                    <a:pt x="20" y="11"/>
                    <a:pt x="25" y="9"/>
                    <a:pt x="29" y="6"/>
                  </a:cubicBezTo>
                  <a:cubicBezTo>
                    <a:pt x="29" y="5"/>
                    <a:pt x="31" y="4"/>
                    <a:pt x="32" y="3"/>
                  </a:cubicBezTo>
                  <a:cubicBezTo>
                    <a:pt x="32" y="2"/>
                    <a:pt x="32" y="0"/>
                    <a:pt x="31" y="0"/>
                  </a:cubicBezTo>
                  <a:cubicBezTo>
                    <a:pt x="29" y="0"/>
                    <a:pt x="27" y="2"/>
                    <a:pt x="26" y="4"/>
                  </a:cubicBezTo>
                  <a:cubicBezTo>
                    <a:pt x="19" y="4"/>
                    <a:pt x="18" y="9"/>
                    <a:pt x="10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1"/>
                    <a:pt x="12" y="12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5"/>
                    <a:pt x="0" y="16"/>
                  </a:cubicBezTo>
                  <a:cubicBezTo>
                    <a:pt x="0" y="17"/>
                    <a:pt x="12" y="21"/>
                    <a:pt x="13" y="21"/>
                  </a:cubicBezTo>
                  <a:cubicBezTo>
                    <a:pt x="17" y="21"/>
                    <a:pt x="21" y="18"/>
                    <a:pt x="24" y="1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9" name="Freeform 314"/>
            <p:cNvSpPr>
              <a:spLocks/>
            </p:cNvSpPr>
            <p:nvPr/>
          </p:nvSpPr>
          <p:spPr bwMode="auto">
            <a:xfrm>
              <a:off x="10348913" y="1127125"/>
              <a:ext cx="255588" cy="96838"/>
            </a:xfrm>
            <a:custGeom>
              <a:avLst/>
              <a:gdLst>
                <a:gd name="T0" fmla="*/ 14 w 60"/>
                <a:gd name="T1" fmla="*/ 23 h 23"/>
                <a:gd name="T2" fmla="*/ 20 w 60"/>
                <a:gd name="T3" fmla="*/ 19 h 23"/>
                <a:gd name="T4" fmla="*/ 25 w 60"/>
                <a:gd name="T5" fmla="*/ 21 h 23"/>
                <a:gd name="T6" fmla="*/ 31 w 60"/>
                <a:gd name="T7" fmla="*/ 19 h 23"/>
                <a:gd name="T8" fmla="*/ 36 w 60"/>
                <a:gd name="T9" fmla="*/ 17 h 23"/>
                <a:gd name="T10" fmla="*/ 41 w 60"/>
                <a:gd name="T11" fmla="*/ 20 h 23"/>
                <a:gd name="T12" fmla="*/ 48 w 60"/>
                <a:gd name="T13" fmla="*/ 17 h 23"/>
                <a:gd name="T14" fmla="*/ 55 w 60"/>
                <a:gd name="T15" fmla="*/ 17 h 23"/>
                <a:gd name="T16" fmla="*/ 60 w 60"/>
                <a:gd name="T17" fmla="*/ 9 h 23"/>
                <a:gd name="T18" fmla="*/ 33 w 60"/>
                <a:gd name="T19" fmla="*/ 1 h 23"/>
                <a:gd name="T20" fmla="*/ 29 w 60"/>
                <a:gd name="T21" fmla="*/ 9 h 23"/>
                <a:gd name="T22" fmla="*/ 12 w 60"/>
                <a:gd name="T23" fmla="*/ 0 h 23"/>
                <a:gd name="T24" fmla="*/ 0 w 60"/>
                <a:gd name="T25" fmla="*/ 11 h 23"/>
                <a:gd name="T26" fmla="*/ 14 w 60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23">
                  <a:moveTo>
                    <a:pt x="14" y="23"/>
                  </a:moveTo>
                  <a:cubicBezTo>
                    <a:pt x="16" y="23"/>
                    <a:pt x="18" y="20"/>
                    <a:pt x="20" y="19"/>
                  </a:cubicBezTo>
                  <a:cubicBezTo>
                    <a:pt x="21" y="20"/>
                    <a:pt x="22" y="21"/>
                    <a:pt x="25" y="21"/>
                  </a:cubicBezTo>
                  <a:cubicBezTo>
                    <a:pt x="27" y="21"/>
                    <a:pt x="29" y="19"/>
                    <a:pt x="31" y="19"/>
                  </a:cubicBezTo>
                  <a:cubicBezTo>
                    <a:pt x="33" y="19"/>
                    <a:pt x="34" y="17"/>
                    <a:pt x="36" y="17"/>
                  </a:cubicBezTo>
                  <a:cubicBezTo>
                    <a:pt x="38" y="17"/>
                    <a:pt x="39" y="20"/>
                    <a:pt x="41" y="20"/>
                  </a:cubicBezTo>
                  <a:cubicBezTo>
                    <a:pt x="44" y="20"/>
                    <a:pt x="45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9" y="12"/>
                    <a:pt x="60" y="9"/>
                  </a:cubicBezTo>
                  <a:cubicBezTo>
                    <a:pt x="54" y="7"/>
                    <a:pt x="38" y="1"/>
                    <a:pt x="33" y="1"/>
                  </a:cubicBezTo>
                  <a:cubicBezTo>
                    <a:pt x="30" y="1"/>
                    <a:pt x="29" y="5"/>
                    <a:pt x="29" y="9"/>
                  </a:cubicBezTo>
                  <a:cubicBezTo>
                    <a:pt x="21" y="9"/>
                    <a:pt x="21" y="0"/>
                    <a:pt x="12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3"/>
                    <a:pt x="14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0" name="Freeform 315"/>
            <p:cNvSpPr>
              <a:spLocks/>
            </p:cNvSpPr>
            <p:nvPr/>
          </p:nvSpPr>
          <p:spPr bwMode="auto">
            <a:xfrm>
              <a:off x="6926263" y="3054350"/>
              <a:ext cx="63500" cy="33338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5 h 8"/>
                <a:gd name="T4" fmla="*/ 1 w 15"/>
                <a:gd name="T5" fmla="*/ 7 h 8"/>
                <a:gd name="T6" fmla="*/ 3 w 15"/>
                <a:gd name="T7" fmla="*/ 8 h 8"/>
                <a:gd name="T8" fmla="*/ 11 w 15"/>
                <a:gd name="T9" fmla="*/ 5 h 8"/>
                <a:gd name="T10" fmla="*/ 12 w 15"/>
                <a:gd name="T11" fmla="*/ 3 h 8"/>
                <a:gd name="T12" fmla="*/ 15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1" y="1"/>
                    <a:pt x="4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10" y="7"/>
                    <a:pt x="11" y="5"/>
                  </a:cubicBezTo>
                  <a:cubicBezTo>
                    <a:pt x="12" y="4"/>
                    <a:pt x="11" y="3"/>
                    <a:pt x="12" y="3"/>
                  </a:cubicBezTo>
                  <a:cubicBezTo>
                    <a:pt x="13" y="2"/>
                    <a:pt x="15" y="3"/>
                    <a:pt x="15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1" name="Freeform 316"/>
            <p:cNvSpPr>
              <a:spLocks/>
            </p:cNvSpPr>
            <p:nvPr/>
          </p:nvSpPr>
          <p:spPr bwMode="auto">
            <a:xfrm>
              <a:off x="7605713" y="3844925"/>
              <a:ext cx="34925" cy="1270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0 h 3"/>
                <a:gd name="T4" fmla="*/ 0 w 8"/>
                <a:gd name="T5" fmla="*/ 2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5" y="3"/>
                    <a:pt x="7" y="1"/>
                    <a:pt x="8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2" name="Freeform 317"/>
            <p:cNvSpPr>
              <a:spLocks/>
            </p:cNvSpPr>
            <p:nvPr/>
          </p:nvSpPr>
          <p:spPr bwMode="auto">
            <a:xfrm>
              <a:off x="7427913" y="1543050"/>
              <a:ext cx="68263" cy="50800"/>
            </a:xfrm>
            <a:custGeom>
              <a:avLst/>
              <a:gdLst>
                <a:gd name="T0" fmla="*/ 4 w 16"/>
                <a:gd name="T1" fmla="*/ 3 h 12"/>
                <a:gd name="T2" fmla="*/ 0 w 16"/>
                <a:gd name="T3" fmla="*/ 9 h 12"/>
                <a:gd name="T4" fmla="*/ 5 w 16"/>
                <a:gd name="T5" fmla="*/ 12 h 12"/>
                <a:gd name="T6" fmla="*/ 16 w 16"/>
                <a:gd name="T7" fmla="*/ 8 h 12"/>
                <a:gd name="T8" fmla="*/ 16 w 16"/>
                <a:gd name="T9" fmla="*/ 4 h 12"/>
                <a:gd name="T10" fmla="*/ 7 w 16"/>
                <a:gd name="T11" fmla="*/ 0 h 12"/>
                <a:gd name="T12" fmla="*/ 4 w 1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4" y="3"/>
                  </a:moveTo>
                  <a:cubicBezTo>
                    <a:pt x="3" y="3"/>
                    <a:pt x="0" y="8"/>
                    <a:pt x="0" y="9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10" y="12"/>
                    <a:pt x="13" y="9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4"/>
                    <a:pt x="11" y="0"/>
                    <a:pt x="7" y="0"/>
                  </a:cubicBezTo>
                  <a:cubicBezTo>
                    <a:pt x="6" y="0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3" name="Freeform 318"/>
            <p:cNvSpPr>
              <a:spLocks/>
            </p:cNvSpPr>
            <p:nvPr/>
          </p:nvSpPr>
          <p:spPr bwMode="auto">
            <a:xfrm>
              <a:off x="7772400" y="1487488"/>
              <a:ext cx="55563" cy="52388"/>
            </a:xfrm>
            <a:custGeom>
              <a:avLst/>
              <a:gdLst>
                <a:gd name="T0" fmla="*/ 0 w 13"/>
                <a:gd name="T1" fmla="*/ 5 h 12"/>
                <a:gd name="T2" fmla="*/ 10 w 13"/>
                <a:gd name="T3" fmla="*/ 11 h 12"/>
                <a:gd name="T4" fmla="*/ 13 w 13"/>
                <a:gd name="T5" fmla="*/ 10 h 12"/>
                <a:gd name="T6" fmla="*/ 0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8"/>
                    <a:pt x="6" y="11"/>
                    <a:pt x="10" y="11"/>
                  </a:cubicBezTo>
                  <a:cubicBezTo>
                    <a:pt x="10" y="11"/>
                    <a:pt x="13" y="12"/>
                    <a:pt x="13" y="10"/>
                  </a:cubicBezTo>
                  <a:cubicBezTo>
                    <a:pt x="13" y="5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4" name="Freeform 319"/>
            <p:cNvSpPr>
              <a:spLocks/>
            </p:cNvSpPr>
            <p:nvPr/>
          </p:nvSpPr>
          <p:spPr bwMode="auto">
            <a:xfrm>
              <a:off x="8147050" y="1304925"/>
              <a:ext cx="50800" cy="34925"/>
            </a:xfrm>
            <a:custGeom>
              <a:avLst/>
              <a:gdLst>
                <a:gd name="T0" fmla="*/ 12 w 12"/>
                <a:gd name="T1" fmla="*/ 5 h 8"/>
                <a:gd name="T2" fmla="*/ 5 w 12"/>
                <a:gd name="T3" fmla="*/ 0 h 8"/>
                <a:gd name="T4" fmla="*/ 1 w 12"/>
                <a:gd name="T5" fmla="*/ 6 h 8"/>
                <a:gd name="T6" fmla="*/ 1 w 12"/>
                <a:gd name="T7" fmla="*/ 8 h 8"/>
                <a:gd name="T8" fmla="*/ 12 w 12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5"/>
                  </a:moveTo>
                  <a:cubicBezTo>
                    <a:pt x="9" y="3"/>
                    <a:pt x="8" y="0"/>
                    <a:pt x="5" y="0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1" y="6"/>
                    <a:pt x="0" y="8"/>
                    <a:pt x="1" y="8"/>
                  </a:cubicBezTo>
                  <a:cubicBezTo>
                    <a:pt x="4" y="8"/>
                    <a:pt x="10" y="6"/>
                    <a:pt x="12" y="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5" name="Freeform 320"/>
            <p:cNvSpPr>
              <a:spLocks/>
            </p:cNvSpPr>
            <p:nvPr/>
          </p:nvSpPr>
          <p:spPr bwMode="auto">
            <a:xfrm>
              <a:off x="10450513" y="1271588"/>
              <a:ext cx="106363" cy="46038"/>
            </a:xfrm>
            <a:custGeom>
              <a:avLst/>
              <a:gdLst>
                <a:gd name="T0" fmla="*/ 17 w 25"/>
                <a:gd name="T1" fmla="*/ 11 h 11"/>
                <a:gd name="T2" fmla="*/ 25 w 25"/>
                <a:gd name="T3" fmla="*/ 11 h 11"/>
                <a:gd name="T4" fmla="*/ 13 w 25"/>
                <a:gd name="T5" fmla="*/ 0 h 11"/>
                <a:gd name="T6" fmla="*/ 0 w 25"/>
                <a:gd name="T7" fmla="*/ 8 h 11"/>
                <a:gd name="T8" fmla="*/ 1 w 25"/>
                <a:gd name="T9" fmla="*/ 7 h 11"/>
                <a:gd name="T10" fmla="*/ 17 w 2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7" y="0"/>
                    <a:pt x="3" y="4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9"/>
                    <a:pt x="12" y="8"/>
                    <a:pt x="17" y="1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6" name="Freeform 321"/>
            <p:cNvSpPr>
              <a:spLocks/>
            </p:cNvSpPr>
            <p:nvPr/>
          </p:nvSpPr>
          <p:spPr bwMode="auto">
            <a:xfrm>
              <a:off x="10655300" y="1168400"/>
              <a:ext cx="147638" cy="52388"/>
            </a:xfrm>
            <a:custGeom>
              <a:avLst/>
              <a:gdLst>
                <a:gd name="T0" fmla="*/ 23 w 35"/>
                <a:gd name="T1" fmla="*/ 12 h 12"/>
                <a:gd name="T2" fmla="*/ 35 w 35"/>
                <a:gd name="T3" fmla="*/ 8 h 12"/>
                <a:gd name="T4" fmla="*/ 32 w 35"/>
                <a:gd name="T5" fmla="*/ 5 h 12"/>
                <a:gd name="T6" fmla="*/ 0 w 35"/>
                <a:gd name="T7" fmla="*/ 0 h 12"/>
                <a:gd name="T8" fmla="*/ 3 w 35"/>
                <a:gd name="T9" fmla="*/ 2 h 12"/>
                <a:gd name="T10" fmla="*/ 23 w 3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23" y="12"/>
                  </a:moveTo>
                  <a:cubicBezTo>
                    <a:pt x="27" y="12"/>
                    <a:pt x="35" y="11"/>
                    <a:pt x="35" y="8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1" y="5"/>
                    <a:pt x="3" y="2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9"/>
                    <a:pt x="16" y="12"/>
                    <a:pt x="23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7" name="Freeform 322"/>
            <p:cNvSpPr>
              <a:spLocks/>
            </p:cNvSpPr>
            <p:nvPr/>
          </p:nvSpPr>
          <p:spPr bwMode="auto">
            <a:xfrm>
              <a:off x="10445750" y="1241425"/>
              <a:ext cx="34925" cy="30163"/>
            </a:xfrm>
            <a:custGeom>
              <a:avLst/>
              <a:gdLst>
                <a:gd name="T0" fmla="*/ 8 w 8"/>
                <a:gd name="T1" fmla="*/ 4 h 7"/>
                <a:gd name="T2" fmla="*/ 0 w 8"/>
                <a:gd name="T3" fmla="*/ 4 h 7"/>
                <a:gd name="T4" fmla="*/ 3 w 8"/>
                <a:gd name="T5" fmla="*/ 7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0"/>
                    <a:pt x="0" y="0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8" y="6"/>
                    <a:pt x="8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8" name="Freeform 323"/>
            <p:cNvSpPr>
              <a:spLocks/>
            </p:cNvSpPr>
            <p:nvPr/>
          </p:nvSpPr>
          <p:spPr bwMode="auto">
            <a:xfrm>
              <a:off x="10140950" y="4254500"/>
              <a:ext cx="360363" cy="258763"/>
            </a:xfrm>
            <a:custGeom>
              <a:avLst/>
              <a:gdLst>
                <a:gd name="T0" fmla="*/ 79 w 85"/>
                <a:gd name="T1" fmla="*/ 17 h 61"/>
                <a:gd name="T2" fmla="*/ 78 w 85"/>
                <a:gd name="T3" fmla="*/ 17 h 61"/>
                <a:gd name="T4" fmla="*/ 78 w 85"/>
                <a:gd name="T5" fmla="*/ 16 h 61"/>
                <a:gd name="T6" fmla="*/ 78 w 85"/>
                <a:gd name="T7" fmla="*/ 17 h 61"/>
                <a:gd name="T8" fmla="*/ 74 w 85"/>
                <a:gd name="T9" fmla="*/ 14 h 61"/>
                <a:gd name="T10" fmla="*/ 66 w 85"/>
                <a:gd name="T11" fmla="*/ 14 h 61"/>
                <a:gd name="T12" fmla="*/ 59 w 85"/>
                <a:gd name="T13" fmla="*/ 9 h 61"/>
                <a:gd name="T14" fmla="*/ 56 w 85"/>
                <a:gd name="T15" fmla="*/ 8 h 61"/>
                <a:gd name="T16" fmla="*/ 47 w 85"/>
                <a:gd name="T17" fmla="*/ 14 h 61"/>
                <a:gd name="T18" fmla="*/ 41 w 85"/>
                <a:gd name="T19" fmla="*/ 18 h 61"/>
                <a:gd name="T20" fmla="*/ 36 w 85"/>
                <a:gd name="T21" fmla="*/ 22 h 61"/>
                <a:gd name="T22" fmla="*/ 30 w 85"/>
                <a:gd name="T23" fmla="*/ 17 h 61"/>
                <a:gd name="T24" fmla="*/ 26 w 85"/>
                <a:gd name="T25" fmla="*/ 14 h 61"/>
                <a:gd name="T26" fmla="*/ 26 w 85"/>
                <a:gd name="T27" fmla="*/ 5 h 61"/>
                <a:gd name="T28" fmla="*/ 13 w 85"/>
                <a:gd name="T29" fmla="*/ 0 h 61"/>
                <a:gd name="T30" fmla="*/ 3 w 85"/>
                <a:gd name="T31" fmla="*/ 4 h 61"/>
                <a:gd name="T32" fmla="*/ 0 w 85"/>
                <a:gd name="T33" fmla="*/ 7 h 61"/>
                <a:gd name="T34" fmla="*/ 8 w 85"/>
                <a:gd name="T35" fmla="*/ 12 h 61"/>
                <a:gd name="T36" fmla="*/ 10 w 85"/>
                <a:gd name="T37" fmla="*/ 15 h 61"/>
                <a:gd name="T38" fmla="*/ 13 w 85"/>
                <a:gd name="T39" fmla="*/ 16 h 61"/>
                <a:gd name="T40" fmla="*/ 21 w 85"/>
                <a:gd name="T41" fmla="*/ 14 h 61"/>
                <a:gd name="T42" fmla="*/ 23 w 85"/>
                <a:gd name="T43" fmla="*/ 14 h 61"/>
                <a:gd name="T44" fmla="*/ 9 w 85"/>
                <a:gd name="T45" fmla="*/ 19 h 61"/>
                <a:gd name="T46" fmla="*/ 14 w 85"/>
                <a:gd name="T47" fmla="*/ 22 h 61"/>
                <a:gd name="T48" fmla="*/ 15 w 85"/>
                <a:gd name="T49" fmla="*/ 28 h 61"/>
                <a:gd name="T50" fmla="*/ 18 w 85"/>
                <a:gd name="T51" fmla="*/ 29 h 61"/>
                <a:gd name="T52" fmla="*/ 22 w 85"/>
                <a:gd name="T53" fmla="*/ 24 h 61"/>
                <a:gd name="T54" fmla="*/ 22 w 85"/>
                <a:gd name="T55" fmla="*/ 26 h 61"/>
                <a:gd name="T56" fmla="*/ 32 w 85"/>
                <a:gd name="T57" fmla="*/ 32 h 61"/>
                <a:gd name="T58" fmla="*/ 47 w 85"/>
                <a:gd name="T59" fmla="*/ 35 h 61"/>
                <a:gd name="T60" fmla="*/ 58 w 85"/>
                <a:gd name="T61" fmla="*/ 42 h 61"/>
                <a:gd name="T62" fmla="*/ 62 w 85"/>
                <a:gd name="T63" fmla="*/ 53 h 61"/>
                <a:gd name="T64" fmla="*/ 55 w 85"/>
                <a:gd name="T65" fmla="*/ 59 h 61"/>
                <a:gd name="T66" fmla="*/ 59 w 85"/>
                <a:gd name="T67" fmla="*/ 61 h 61"/>
                <a:gd name="T68" fmla="*/ 65 w 85"/>
                <a:gd name="T69" fmla="*/ 61 h 61"/>
                <a:gd name="T70" fmla="*/ 69 w 85"/>
                <a:gd name="T71" fmla="*/ 59 h 61"/>
                <a:gd name="T72" fmla="*/ 75 w 85"/>
                <a:gd name="T73" fmla="*/ 61 h 61"/>
                <a:gd name="T74" fmla="*/ 85 w 85"/>
                <a:gd name="T75" fmla="*/ 20 h 61"/>
                <a:gd name="T76" fmla="*/ 79 w 85"/>
                <a:gd name="T77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61">
                  <a:moveTo>
                    <a:pt x="79" y="17"/>
                  </a:moveTo>
                  <a:cubicBezTo>
                    <a:pt x="79" y="17"/>
                    <a:pt x="79" y="17"/>
                    <a:pt x="78" y="17"/>
                  </a:cubicBezTo>
                  <a:cubicBezTo>
                    <a:pt x="78" y="17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6"/>
                    <a:pt x="75" y="16"/>
                    <a:pt x="74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2" y="11"/>
                    <a:pt x="59" y="9"/>
                  </a:cubicBezTo>
                  <a:cubicBezTo>
                    <a:pt x="58" y="9"/>
                    <a:pt x="56" y="9"/>
                    <a:pt x="56" y="8"/>
                  </a:cubicBezTo>
                  <a:cubicBezTo>
                    <a:pt x="53" y="9"/>
                    <a:pt x="50" y="13"/>
                    <a:pt x="47" y="14"/>
                  </a:cubicBezTo>
                  <a:cubicBezTo>
                    <a:pt x="43" y="15"/>
                    <a:pt x="43" y="16"/>
                    <a:pt x="41" y="18"/>
                  </a:cubicBezTo>
                  <a:cubicBezTo>
                    <a:pt x="40" y="18"/>
                    <a:pt x="38" y="22"/>
                    <a:pt x="36" y="22"/>
                  </a:cubicBezTo>
                  <a:cubicBezTo>
                    <a:pt x="34" y="22"/>
                    <a:pt x="30" y="18"/>
                    <a:pt x="30" y="17"/>
                  </a:cubicBezTo>
                  <a:cubicBezTo>
                    <a:pt x="28" y="17"/>
                    <a:pt x="26" y="16"/>
                    <a:pt x="26" y="1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1" y="4"/>
                    <a:pt x="18" y="0"/>
                    <a:pt x="13" y="0"/>
                  </a:cubicBezTo>
                  <a:cubicBezTo>
                    <a:pt x="8" y="0"/>
                    <a:pt x="7" y="4"/>
                    <a:pt x="3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0"/>
                    <a:pt x="6" y="9"/>
                    <a:pt x="8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11" y="15"/>
                    <a:pt x="12" y="16"/>
                    <a:pt x="13" y="16"/>
                  </a:cubicBezTo>
                  <a:cubicBezTo>
                    <a:pt x="16" y="16"/>
                    <a:pt x="18" y="15"/>
                    <a:pt x="2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1" y="18"/>
                    <a:pt x="13" y="17"/>
                    <a:pt x="9" y="19"/>
                  </a:cubicBezTo>
                  <a:cubicBezTo>
                    <a:pt x="10" y="21"/>
                    <a:pt x="13" y="20"/>
                    <a:pt x="14" y="22"/>
                  </a:cubicBezTo>
                  <a:cubicBezTo>
                    <a:pt x="15" y="24"/>
                    <a:pt x="14" y="25"/>
                    <a:pt x="15" y="28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0" y="29"/>
                    <a:pt x="21" y="26"/>
                    <a:pt x="22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7" y="25"/>
                    <a:pt x="28" y="32"/>
                    <a:pt x="32" y="32"/>
                  </a:cubicBezTo>
                  <a:cubicBezTo>
                    <a:pt x="37" y="32"/>
                    <a:pt x="44" y="33"/>
                    <a:pt x="47" y="35"/>
                  </a:cubicBezTo>
                  <a:cubicBezTo>
                    <a:pt x="50" y="36"/>
                    <a:pt x="57" y="39"/>
                    <a:pt x="58" y="42"/>
                  </a:cubicBezTo>
                  <a:cubicBezTo>
                    <a:pt x="60" y="46"/>
                    <a:pt x="58" y="50"/>
                    <a:pt x="62" y="53"/>
                  </a:cubicBezTo>
                  <a:cubicBezTo>
                    <a:pt x="60" y="54"/>
                    <a:pt x="55" y="55"/>
                    <a:pt x="55" y="59"/>
                  </a:cubicBezTo>
                  <a:cubicBezTo>
                    <a:pt x="55" y="61"/>
                    <a:pt x="57" y="61"/>
                    <a:pt x="59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8" y="59"/>
                    <a:pt x="69" y="59"/>
                  </a:cubicBezTo>
                  <a:cubicBezTo>
                    <a:pt x="71" y="59"/>
                    <a:pt x="73" y="60"/>
                    <a:pt x="75" y="61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3" y="19"/>
                    <a:pt x="81" y="18"/>
                    <a:pt x="79" y="1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9" name="Freeform 324"/>
            <p:cNvSpPr>
              <a:spLocks/>
            </p:cNvSpPr>
            <p:nvPr/>
          </p:nvSpPr>
          <p:spPr bwMode="auto">
            <a:xfrm>
              <a:off x="10247313" y="4424363"/>
              <a:ext cx="20638" cy="46038"/>
            </a:xfrm>
            <a:custGeom>
              <a:avLst/>
              <a:gdLst>
                <a:gd name="T0" fmla="*/ 3 w 5"/>
                <a:gd name="T1" fmla="*/ 4 h 11"/>
                <a:gd name="T2" fmla="*/ 0 w 5"/>
                <a:gd name="T3" fmla="*/ 9 h 11"/>
                <a:gd name="T4" fmla="*/ 2 w 5"/>
                <a:gd name="T5" fmla="*/ 11 h 11"/>
                <a:gd name="T6" fmla="*/ 3 w 5"/>
                <a:gd name="T7" fmla="*/ 5 h 11"/>
                <a:gd name="T8" fmla="*/ 5 w 5"/>
                <a:gd name="T9" fmla="*/ 2 h 11"/>
                <a:gd name="T10" fmla="*/ 4 w 5"/>
                <a:gd name="T11" fmla="*/ 0 h 11"/>
                <a:gd name="T12" fmla="*/ 3 w 5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3" y="4"/>
                  </a:moveTo>
                  <a:cubicBezTo>
                    <a:pt x="3" y="6"/>
                    <a:pt x="0" y="6"/>
                    <a:pt x="0" y="9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1"/>
                    <a:pt x="3" y="8"/>
                    <a:pt x="3" y="5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1"/>
                    <a:pt x="5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0" name="Freeform 325"/>
            <p:cNvSpPr>
              <a:spLocks/>
            </p:cNvSpPr>
            <p:nvPr/>
          </p:nvSpPr>
          <p:spPr bwMode="auto">
            <a:xfrm>
              <a:off x="10115550" y="4606925"/>
              <a:ext cx="46038" cy="22225"/>
            </a:xfrm>
            <a:custGeom>
              <a:avLst/>
              <a:gdLst>
                <a:gd name="T0" fmla="*/ 0 w 11"/>
                <a:gd name="T1" fmla="*/ 2 h 5"/>
                <a:gd name="T2" fmla="*/ 8 w 11"/>
                <a:gd name="T3" fmla="*/ 5 h 5"/>
                <a:gd name="T4" fmla="*/ 11 w 11"/>
                <a:gd name="T5" fmla="*/ 5 h 5"/>
                <a:gd name="T6" fmla="*/ 11 w 11"/>
                <a:gd name="T7" fmla="*/ 1 h 5"/>
                <a:gd name="T8" fmla="*/ 0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cubicBezTo>
                    <a:pt x="1" y="3"/>
                    <a:pt x="5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5" y="1"/>
                    <a:pt x="0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1" name="Freeform 326"/>
            <p:cNvSpPr>
              <a:spLocks noEditPoints="1"/>
            </p:cNvSpPr>
            <p:nvPr/>
          </p:nvSpPr>
          <p:spPr bwMode="auto">
            <a:xfrm>
              <a:off x="6508750" y="1036638"/>
              <a:ext cx="5570538" cy="3162300"/>
            </a:xfrm>
            <a:custGeom>
              <a:avLst/>
              <a:gdLst>
                <a:gd name="T0" fmla="*/ 1048 w 1310"/>
                <a:gd name="T1" fmla="*/ 96 h 743"/>
                <a:gd name="T2" fmla="*/ 862 w 1310"/>
                <a:gd name="T3" fmla="*/ 87 h 743"/>
                <a:gd name="T4" fmla="*/ 703 w 1310"/>
                <a:gd name="T5" fmla="*/ 51 h 743"/>
                <a:gd name="T6" fmla="*/ 586 w 1310"/>
                <a:gd name="T7" fmla="*/ 21 h 743"/>
                <a:gd name="T8" fmla="*/ 423 w 1310"/>
                <a:gd name="T9" fmla="*/ 73 h 743"/>
                <a:gd name="T10" fmla="*/ 361 w 1310"/>
                <a:gd name="T11" fmla="*/ 99 h 743"/>
                <a:gd name="T12" fmla="*/ 204 w 1310"/>
                <a:gd name="T13" fmla="*/ 153 h 743"/>
                <a:gd name="T14" fmla="*/ 131 w 1310"/>
                <a:gd name="T15" fmla="*/ 187 h 743"/>
                <a:gd name="T16" fmla="*/ 69 w 1310"/>
                <a:gd name="T17" fmla="*/ 131 h 743"/>
                <a:gd name="T18" fmla="*/ 81 w 1310"/>
                <a:gd name="T19" fmla="*/ 190 h 743"/>
                <a:gd name="T20" fmla="*/ 28 w 1310"/>
                <a:gd name="T21" fmla="*/ 249 h 743"/>
                <a:gd name="T22" fmla="*/ 24 w 1310"/>
                <a:gd name="T23" fmla="*/ 295 h 743"/>
                <a:gd name="T24" fmla="*/ 35 w 1310"/>
                <a:gd name="T25" fmla="*/ 361 h 743"/>
                <a:gd name="T26" fmla="*/ 76 w 1310"/>
                <a:gd name="T27" fmla="*/ 384 h 743"/>
                <a:gd name="T28" fmla="*/ 143 w 1310"/>
                <a:gd name="T29" fmla="*/ 370 h 743"/>
                <a:gd name="T30" fmla="*/ 140 w 1310"/>
                <a:gd name="T31" fmla="*/ 427 h 743"/>
                <a:gd name="T32" fmla="*/ 72 w 1310"/>
                <a:gd name="T33" fmla="*/ 426 h 743"/>
                <a:gd name="T34" fmla="*/ 58 w 1310"/>
                <a:gd name="T35" fmla="*/ 455 h 743"/>
                <a:gd name="T36" fmla="*/ 101 w 1310"/>
                <a:gd name="T37" fmla="*/ 470 h 743"/>
                <a:gd name="T38" fmla="*/ 125 w 1310"/>
                <a:gd name="T39" fmla="*/ 480 h 743"/>
                <a:gd name="T40" fmla="*/ 120 w 1310"/>
                <a:gd name="T41" fmla="*/ 541 h 743"/>
                <a:gd name="T42" fmla="*/ 148 w 1310"/>
                <a:gd name="T43" fmla="*/ 585 h 743"/>
                <a:gd name="T44" fmla="*/ 182 w 1310"/>
                <a:gd name="T45" fmla="*/ 656 h 743"/>
                <a:gd name="T46" fmla="*/ 250 w 1310"/>
                <a:gd name="T47" fmla="*/ 638 h 743"/>
                <a:gd name="T48" fmla="*/ 300 w 1310"/>
                <a:gd name="T49" fmla="*/ 598 h 743"/>
                <a:gd name="T50" fmla="*/ 281 w 1310"/>
                <a:gd name="T51" fmla="*/ 552 h 743"/>
                <a:gd name="T52" fmla="*/ 235 w 1310"/>
                <a:gd name="T53" fmla="*/ 552 h 743"/>
                <a:gd name="T54" fmla="*/ 252 w 1310"/>
                <a:gd name="T55" fmla="*/ 541 h 743"/>
                <a:gd name="T56" fmla="*/ 323 w 1310"/>
                <a:gd name="T57" fmla="*/ 561 h 743"/>
                <a:gd name="T58" fmla="*/ 358 w 1310"/>
                <a:gd name="T59" fmla="*/ 559 h 743"/>
                <a:gd name="T60" fmla="*/ 393 w 1310"/>
                <a:gd name="T61" fmla="*/ 596 h 743"/>
                <a:gd name="T62" fmla="*/ 405 w 1310"/>
                <a:gd name="T63" fmla="*/ 606 h 743"/>
                <a:gd name="T64" fmla="*/ 431 w 1310"/>
                <a:gd name="T65" fmla="*/ 671 h 743"/>
                <a:gd name="T66" fmla="*/ 458 w 1310"/>
                <a:gd name="T67" fmla="*/ 676 h 743"/>
                <a:gd name="T68" fmla="*/ 472 w 1310"/>
                <a:gd name="T69" fmla="*/ 632 h 743"/>
                <a:gd name="T70" fmla="*/ 530 w 1310"/>
                <a:gd name="T71" fmla="*/ 588 h 743"/>
                <a:gd name="T72" fmla="*/ 575 w 1310"/>
                <a:gd name="T73" fmla="*/ 621 h 743"/>
                <a:gd name="T74" fmla="*/ 600 w 1310"/>
                <a:gd name="T75" fmla="*/ 640 h 743"/>
                <a:gd name="T76" fmla="*/ 604 w 1310"/>
                <a:gd name="T77" fmla="*/ 689 h 743"/>
                <a:gd name="T78" fmla="*/ 647 w 1310"/>
                <a:gd name="T79" fmla="*/ 742 h 743"/>
                <a:gd name="T80" fmla="*/ 618 w 1310"/>
                <a:gd name="T81" fmla="*/ 689 h 743"/>
                <a:gd name="T82" fmla="*/ 624 w 1310"/>
                <a:gd name="T83" fmla="*/ 655 h 743"/>
                <a:gd name="T84" fmla="*/ 654 w 1310"/>
                <a:gd name="T85" fmla="*/ 684 h 743"/>
                <a:gd name="T86" fmla="*/ 686 w 1310"/>
                <a:gd name="T87" fmla="*/ 668 h 743"/>
                <a:gd name="T88" fmla="*/ 692 w 1310"/>
                <a:gd name="T89" fmla="*/ 590 h 743"/>
                <a:gd name="T90" fmla="*/ 730 w 1310"/>
                <a:gd name="T91" fmla="*/ 580 h 743"/>
                <a:gd name="T92" fmla="*/ 777 w 1310"/>
                <a:gd name="T93" fmla="*/ 496 h 743"/>
                <a:gd name="T94" fmla="*/ 772 w 1310"/>
                <a:gd name="T95" fmla="*/ 472 h 743"/>
                <a:gd name="T96" fmla="*/ 759 w 1310"/>
                <a:gd name="T97" fmla="*/ 452 h 743"/>
                <a:gd name="T98" fmla="*/ 781 w 1310"/>
                <a:gd name="T99" fmla="*/ 444 h 743"/>
                <a:gd name="T100" fmla="*/ 815 w 1310"/>
                <a:gd name="T101" fmla="*/ 453 h 743"/>
                <a:gd name="T102" fmla="*/ 820 w 1310"/>
                <a:gd name="T103" fmla="*/ 477 h 743"/>
                <a:gd name="T104" fmla="*/ 843 w 1310"/>
                <a:gd name="T105" fmla="*/ 467 h 743"/>
                <a:gd name="T106" fmla="*/ 875 w 1310"/>
                <a:gd name="T107" fmla="*/ 412 h 743"/>
                <a:gd name="T108" fmla="*/ 894 w 1310"/>
                <a:gd name="T109" fmla="*/ 290 h 743"/>
                <a:gd name="T110" fmla="*/ 1066 w 1310"/>
                <a:gd name="T111" fmla="*/ 216 h 743"/>
                <a:gd name="T112" fmla="*/ 1047 w 1310"/>
                <a:gd name="T113" fmla="*/ 278 h 743"/>
                <a:gd name="T114" fmla="*/ 1148 w 1310"/>
                <a:gd name="T115" fmla="*/ 237 h 743"/>
                <a:gd name="T116" fmla="*/ 1294 w 1310"/>
                <a:gd name="T117" fmla="*/ 171 h 743"/>
                <a:gd name="T118" fmla="*/ 266 w 1310"/>
                <a:gd name="T119" fmla="*/ 429 h 743"/>
                <a:gd name="T120" fmla="*/ 233 w 1310"/>
                <a:gd name="T121" fmla="*/ 458 h 743"/>
                <a:gd name="T122" fmla="*/ 214 w 1310"/>
                <a:gd name="T123" fmla="*/ 402 h 743"/>
                <a:gd name="T124" fmla="*/ 234 w 1310"/>
                <a:gd name="T125" fmla="*/ 39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0" h="743">
                  <a:moveTo>
                    <a:pt x="1254" y="136"/>
                  </a:moveTo>
                  <a:cubicBezTo>
                    <a:pt x="1232" y="124"/>
                    <a:pt x="1204" y="111"/>
                    <a:pt x="1173" y="111"/>
                  </a:cubicBezTo>
                  <a:cubicBezTo>
                    <a:pt x="1164" y="111"/>
                    <a:pt x="1158" y="113"/>
                    <a:pt x="1159" y="116"/>
                  </a:cubicBezTo>
                  <a:cubicBezTo>
                    <a:pt x="1167" y="142"/>
                    <a:pt x="1147" y="116"/>
                    <a:pt x="1142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6" y="101"/>
                    <a:pt x="1067" y="96"/>
                    <a:pt x="1048" y="96"/>
                  </a:cubicBezTo>
                  <a:cubicBezTo>
                    <a:pt x="1038" y="96"/>
                    <a:pt x="1023" y="100"/>
                    <a:pt x="1017" y="95"/>
                  </a:cubicBezTo>
                  <a:cubicBezTo>
                    <a:pt x="1012" y="90"/>
                    <a:pt x="1012" y="84"/>
                    <a:pt x="1004" y="82"/>
                  </a:cubicBezTo>
                  <a:cubicBezTo>
                    <a:pt x="987" y="76"/>
                    <a:pt x="969" y="73"/>
                    <a:pt x="948" y="73"/>
                  </a:cubicBezTo>
                  <a:cubicBezTo>
                    <a:pt x="927" y="73"/>
                    <a:pt x="924" y="83"/>
                    <a:pt x="923" y="94"/>
                  </a:cubicBezTo>
                  <a:cubicBezTo>
                    <a:pt x="879" y="94"/>
                    <a:pt x="879" y="94"/>
                    <a:pt x="879" y="94"/>
                  </a:cubicBezTo>
                  <a:cubicBezTo>
                    <a:pt x="872" y="94"/>
                    <a:pt x="871" y="88"/>
                    <a:pt x="862" y="87"/>
                  </a:cubicBezTo>
                  <a:cubicBezTo>
                    <a:pt x="861" y="91"/>
                    <a:pt x="859" y="99"/>
                    <a:pt x="855" y="99"/>
                  </a:cubicBezTo>
                  <a:cubicBezTo>
                    <a:pt x="844" y="99"/>
                    <a:pt x="839" y="85"/>
                    <a:pt x="839" y="78"/>
                  </a:cubicBezTo>
                  <a:cubicBezTo>
                    <a:pt x="839" y="76"/>
                    <a:pt x="861" y="63"/>
                    <a:pt x="805" y="58"/>
                  </a:cubicBezTo>
                  <a:cubicBezTo>
                    <a:pt x="798" y="57"/>
                    <a:pt x="794" y="60"/>
                    <a:pt x="794" y="69"/>
                  </a:cubicBezTo>
                  <a:cubicBezTo>
                    <a:pt x="765" y="69"/>
                    <a:pt x="765" y="69"/>
                    <a:pt x="765" y="69"/>
                  </a:cubicBezTo>
                  <a:cubicBezTo>
                    <a:pt x="756" y="66"/>
                    <a:pt x="709" y="61"/>
                    <a:pt x="703" y="51"/>
                  </a:cubicBezTo>
                  <a:cubicBezTo>
                    <a:pt x="668" y="80"/>
                    <a:pt x="676" y="62"/>
                    <a:pt x="676" y="62"/>
                  </a:cubicBezTo>
                  <a:cubicBezTo>
                    <a:pt x="684" y="52"/>
                    <a:pt x="766" y="30"/>
                    <a:pt x="698" y="14"/>
                  </a:cubicBezTo>
                  <a:cubicBezTo>
                    <a:pt x="670" y="14"/>
                    <a:pt x="670" y="14"/>
                    <a:pt x="670" y="14"/>
                  </a:cubicBezTo>
                  <a:cubicBezTo>
                    <a:pt x="667" y="7"/>
                    <a:pt x="661" y="0"/>
                    <a:pt x="650" y="0"/>
                  </a:cubicBezTo>
                  <a:cubicBezTo>
                    <a:pt x="636" y="0"/>
                    <a:pt x="630" y="10"/>
                    <a:pt x="623" y="16"/>
                  </a:cubicBezTo>
                  <a:cubicBezTo>
                    <a:pt x="617" y="20"/>
                    <a:pt x="583" y="33"/>
                    <a:pt x="586" y="21"/>
                  </a:cubicBezTo>
                  <a:cubicBezTo>
                    <a:pt x="577" y="24"/>
                    <a:pt x="539" y="26"/>
                    <a:pt x="519" y="44"/>
                  </a:cubicBezTo>
                  <a:cubicBezTo>
                    <a:pt x="515" y="47"/>
                    <a:pt x="513" y="58"/>
                    <a:pt x="507" y="58"/>
                  </a:cubicBezTo>
                  <a:cubicBezTo>
                    <a:pt x="498" y="58"/>
                    <a:pt x="465" y="55"/>
                    <a:pt x="465" y="70"/>
                  </a:cubicBezTo>
                  <a:cubicBezTo>
                    <a:pt x="465" y="73"/>
                    <a:pt x="468" y="76"/>
                    <a:pt x="469" y="80"/>
                  </a:cubicBezTo>
                  <a:cubicBezTo>
                    <a:pt x="463" y="84"/>
                    <a:pt x="461" y="80"/>
                    <a:pt x="442" y="80"/>
                  </a:cubicBezTo>
                  <a:cubicBezTo>
                    <a:pt x="426" y="101"/>
                    <a:pt x="427" y="77"/>
                    <a:pt x="423" y="73"/>
                  </a:cubicBezTo>
                  <a:cubicBezTo>
                    <a:pt x="422" y="81"/>
                    <a:pt x="416" y="85"/>
                    <a:pt x="409" y="88"/>
                  </a:cubicBezTo>
                  <a:cubicBezTo>
                    <a:pt x="412" y="96"/>
                    <a:pt x="423" y="103"/>
                    <a:pt x="415" y="112"/>
                  </a:cubicBezTo>
                  <a:cubicBezTo>
                    <a:pt x="409" y="118"/>
                    <a:pt x="426" y="138"/>
                    <a:pt x="417" y="138"/>
                  </a:cubicBezTo>
                  <a:cubicBezTo>
                    <a:pt x="406" y="138"/>
                    <a:pt x="403" y="98"/>
                    <a:pt x="403" y="90"/>
                  </a:cubicBezTo>
                  <a:cubicBezTo>
                    <a:pt x="403" y="81"/>
                    <a:pt x="418" y="77"/>
                    <a:pt x="395" y="73"/>
                  </a:cubicBezTo>
                  <a:cubicBezTo>
                    <a:pt x="383" y="70"/>
                    <a:pt x="361" y="89"/>
                    <a:pt x="361" y="99"/>
                  </a:cubicBezTo>
                  <a:cubicBezTo>
                    <a:pt x="361" y="111"/>
                    <a:pt x="366" y="119"/>
                    <a:pt x="373" y="125"/>
                  </a:cubicBezTo>
                  <a:cubicBezTo>
                    <a:pt x="388" y="148"/>
                    <a:pt x="352" y="123"/>
                    <a:pt x="339" y="119"/>
                  </a:cubicBezTo>
                  <a:cubicBezTo>
                    <a:pt x="302" y="110"/>
                    <a:pt x="314" y="122"/>
                    <a:pt x="314" y="124"/>
                  </a:cubicBezTo>
                  <a:cubicBezTo>
                    <a:pt x="312" y="144"/>
                    <a:pt x="304" y="128"/>
                    <a:pt x="299" y="128"/>
                  </a:cubicBezTo>
                  <a:cubicBezTo>
                    <a:pt x="290" y="128"/>
                    <a:pt x="273" y="139"/>
                    <a:pt x="261" y="133"/>
                  </a:cubicBezTo>
                  <a:cubicBezTo>
                    <a:pt x="255" y="118"/>
                    <a:pt x="214" y="153"/>
                    <a:pt x="204" y="153"/>
                  </a:cubicBezTo>
                  <a:cubicBezTo>
                    <a:pt x="201" y="153"/>
                    <a:pt x="196" y="151"/>
                    <a:pt x="197" y="148"/>
                  </a:cubicBezTo>
                  <a:cubicBezTo>
                    <a:pt x="202" y="137"/>
                    <a:pt x="196" y="114"/>
                    <a:pt x="184" y="149"/>
                  </a:cubicBezTo>
                  <a:cubicBezTo>
                    <a:pt x="183" y="151"/>
                    <a:pt x="188" y="152"/>
                    <a:pt x="188" y="157"/>
                  </a:cubicBezTo>
                  <a:cubicBezTo>
                    <a:pt x="188" y="166"/>
                    <a:pt x="174" y="160"/>
                    <a:pt x="166" y="162"/>
                  </a:cubicBezTo>
                  <a:cubicBezTo>
                    <a:pt x="159" y="165"/>
                    <a:pt x="162" y="190"/>
                    <a:pt x="131" y="177"/>
                  </a:cubicBezTo>
                  <a:cubicBezTo>
                    <a:pt x="131" y="187"/>
                    <a:pt x="131" y="187"/>
                    <a:pt x="131" y="187"/>
                  </a:cubicBezTo>
                  <a:cubicBezTo>
                    <a:pt x="116" y="186"/>
                    <a:pt x="118" y="170"/>
                    <a:pt x="112" y="162"/>
                  </a:cubicBezTo>
                  <a:cubicBezTo>
                    <a:pt x="124" y="162"/>
                    <a:pt x="130" y="162"/>
                    <a:pt x="141" y="165"/>
                  </a:cubicBezTo>
                  <a:cubicBezTo>
                    <a:pt x="156" y="169"/>
                    <a:pt x="187" y="150"/>
                    <a:pt x="141" y="136"/>
                  </a:cubicBezTo>
                  <a:cubicBezTo>
                    <a:pt x="127" y="132"/>
                    <a:pt x="98" y="117"/>
                    <a:pt x="89" y="117"/>
                  </a:cubicBezTo>
                  <a:cubicBezTo>
                    <a:pt x="89" y="117"/>
                    <a:pt x="88" y="116"/>
                    <a:pt x="82" y="117"/>
                  </a:cubicBezTo>
                  <a:cubicBezTo>
                    <a:pt x="78" y="120"/>
                    <a:pt x="69" y="125"/>
                    <a:pt x="69" y="131"/>
                  </a:cubicBezTo>
                  <a:cubicBezTo>
                    <a:pt x="69" y="136"/>
                    <a:pt x="78" y="135"/>
                    <a:pt x="78" y="141"/>
                  </a:cubicBezTo>
                  <a:cubicBezTo>
                    <a:pt x="78" y="146"/>
                    <a:pt x="73" y="148"/>
                    <a:pt x="73" y="152"/>
                  </a:cubicBezTo>
                  <a:cubicBezTo>
                    <a:pt x="73" y="157"/>
                    <a:pt x="79" y="160"/>
                    <a:pt x="79" y="165"/>
                  </a:cubicBezTo>
                  <a:cubicBezTo>
                    <a:pt x="79" y="169"/>
                    <a:pt x="76" y="170"/>
                    <a:pt x="76" y="173"/>
                  </a:cubicBezTo>
                  <a:cubicBezTo>
                    <a:pt x="76" y="179"/>
                    <a:pt x="84" y="181"/>
                    <a:pt x="84" y="187"/>
                  </a:cubicBezTo>
                  <a:cubicBezTo>
                    <a:pt x="84" y="188"/>
                    <a:pt x="81" y="189"/>
                    <a:pt x="81" y="190"/>
                  </a:cubicBezTo>
                  <a:cubicBezTo>
                    <a:pt x="83" y="194"/>
                    <a:pt x="89" y="195"/>
                    <a:pt x="89" y="201"/>
                  </a:cubicBezTo>
                  <a:cubicBezTo>
                    <a:pt x="89" y="210"/>
                    <a:pt x="71" y="220"/>
                    <a:pt x="65" y="227"/>
                  </a:cubicBezTo>
                  <a:cubicBezTo>
                    <a:pt x="67" y="230"/>
                    <a:pt x="70" y="231"/>
                    <a:pt x="72" y="236"/>
                  </a:cubicBezTo>
                  <a:cubicBezTo>
                    <a:pt x="69" y="238"/>
                    <a:pt x="60" y="242"/>
                    <a:pt x="57" y="242"/>
                  </a:cubicBezTo>
                  <a:cubicBezTo>
                    <a:pt x="52" y="242"/>
                    <a:pt x="49" y="240"/>
                    <a:pt x="43" y="240"/>
                  </a:cubicBezTo>
                  <a:cubicBezTo>
                    <a:pt x="37" y="240"/>
                    <a:pt x="24" y="245"/>
                    <a:pt x="28" y="249"/>
                  </a:cubicBezTo>
                  <a:cubicBezTo>
                    <a:pt x="42" y="262"/>
                    <a:pt x="34" y="266"/>
                    <a:pt x="31" y="266"/>
                  </a:cubicBezTo>
                  <a:cubicBezTo>
                    <a:pt x="26" y="266"/>
                    <a:pt x="25" y="260"/>
                    <a:pt x="20" y="260"/>
                  </a:cubicBezTo>
                  <a:cubicBezTo>
                    <a:pt x="16" y="260"/>
                    <a:pt x="10" y="272"/>
                    <a:pt x="10" y="278"/>
                  </a:cubicBezTo>
                  <a:cubicBezTo>
                    <a:pt x="10" y="289"/>
                    <a:pt x="1" y="287"/>
                    <a:pt x="0" y="296"/>
                  </a:cubicBezTo>
                  <a:cubicBezTo>
                    <a:pt x="4" y="296"/>
                    <a:pt x="7" y="296"/>
                    <a:pt x="10" y="296"/>
                  </a:cubicBezTo>
                  <a:cubicBezTo>
                    <a:pt x="15" y="296"/>
                    <a:pt x="19" y="295"/>
                    <a:pt x="24" y="295"/>
                  </a:cubicBezTo>
                  <a:cubicBezTo>
                    <a:pt x="30" y="295"/>
                    <a:pt x="32" y="305"/>
                    <a:pt x="32" y="311"/>
                  </a:cubicBezTo>
                  <a:cubicBezTo>
                    <a:pt x="32" y="315"/>
                    <a:pt x="29" y="316"/>
                    <a:pt x="29" y="320"/>
                  </a:cubicBezTo>
                  <a:cubicBezTo>
                    <a:pt x="29" y="325"/>
                    <a:pt x="34" y="329"/>
                    <a:pt x="34" y="334"/>
                  </a:cubicBezTo>
                  <a:cubicBezTo>
                    <a:pt x="34" y="337"/>
                    <a:pt x="29" y="338"/>
                    <a:pt x="27" y="340"/>
                  </a:cubicBezTo>
                  <a:cubicBezTo>
                    <a:pt x="24" y="344"/>
                    <a:pt x="23" y="349"/>
                    <a:pt x="23" y="355"/>
                  </a:cubicBezTo>
                  <a:cubicBezTo>
                    <a:pt x="23" y="362"/>
                    <a:pt x="29" y="361"/>
                    <a:pt x="35" y="361"/>
                  </a:cubicBezTo>
                  <a:cubicBezTo>
                    <a:pt x="43" y="361"/>
                    <a:pt x="47" y="357"/>
                    <a:pt x="54" y="357"/>
                  </a:cubicBezTo>
                  <a:cubicBezTo>
                    <a:pt x="61" y="357"/>
                    <a:pt x="60" y="371"/>
                    <a:pt x="66" y="371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3"/>
                    <a:pt x="67" y="383"/>
                    <a:pt x="68" y="384"/>
                  </a:cubicBezTo>
                  <a:cubicBezTo>
                    <a:pt x="69" y="385"/>
                    <a:pt x="69" y="385"/>
                    <a:pt x="69" y="385"/>
                  </a:cubicBezTo>
                  <a:cubicBezTo>
                    <a:pt x="70" y="385"/>
                    <a:pt x="74" y="384"/>
                    <a:pt x="76" y="384"/>
                  </a:cubicBezTo>
                  <a:cubicBezTo>
                    <a:pt x="81" y="382"/>
                    <a:pt x="82" y="375"/>
                    <a:pt x="88" y="375"/>
                  </a:cubicBezTo>
                  <a:cubicBezTo>
                    <a:pt x="93" y="375"/>
                    <a:pt x="105" y="395"/>
                    <a:pt x="109" y="395"/>
                  </a:cubicBezTo>
                  <a:cubicBezTo>
                    <a:pt x="113" y="395"/>
                    <a:pt x="126" y="389"/>
                    <a:pt x="128" y="387"/>
                  </a:cubicBezTo>
                  <a:cubicBezTo>
                    <a:pt x="127" y="387"/>
                    <a:pt x="120" y="386"/>
                    <a:pt x="120" y="386"/>
                  </a:cubicBezTo>
                  <a:cubicBezTo>
                    <a:pt x="119" y="386"/>
                    <a:pt x="116" y="385"/>
                    <a:pt x="116" y="382"/>
                  </a:cubicBezTo>
                  <a:cubicBezTo>
                    <a:pt x="116" y="380"/>
                    <a:pt x="135" y="373"/>
                    <a:pt x="143" y="370"/>
                  </a:cubicBezTo>
                  <a:cubicBezTo>
                    <a:pt x="143" y="370"/>
                    <a:pt x="139" y="374"/>
                    <a:pt x="138" y="374"/>
                  </a:cubicBezTo>
                  <a:cubicBezTo>
                    <a:pt x="138" y="376"/>
                    <a:pt x="146" y="383"/>
                    <a:pt x="130" y="387"/>
                  </a:cubicBezTo>
                  <a:cubicBezTo>
                    <a:pt x="137" y="403"/>
                    <a:pt x="168" y="400"/>
                    <a:pt x="168" y="421"/>
                  </a:cubicBezTo>
                  <a:cubicBezTo>
                    <a:pt x="169" y="421"/>
                    <a:pt x="169" y="421"/>
                    <a:pt x="169" y="421"/>
                  </a:cubicBezTo>
                  <a:cubicBezTo>
                    <a:pt x="164" y="423"/>
                    <a:pt x="161" y="427"/>
                    <a:pt x="155" y="427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37" y="426"/>
                    <a:pt x="127" y="425"/>
                    <a:pt x="127" y="421"/>
                  </a:cubicBezTo>
                  <a:cubicBezTo>
                    <a:pt x="120" y="421"/>
                    <a:pt x="121" y="417"/>
                    <a:pt x="113" y="417"/>
                  </a:cubicBezTo>
                  <a:cubicBezTo>
                    <a:pt x="109" y="417"/>
                    <a:pt x="101" y="418"/>
                    <a:pt x="98" y="420"/>
                  </a:cubicBezTo>
                  <a:cubicBezTo>
                    <a:pt x="95" y="422"/>
                    <a:pt x="90" y="425"/>
                    <a:pt x="87" y="425"/>
                  </a:cubicBezTo>
                  <a:cubicBezTo>
                    <a:pt x="78" y="425"/>
                    <a:pt x="78" y="425"/>
                    <a:pt x="78" y="425"/>
                  </a:cubicBezTo>
                  <a:cubicBezTo>
                    <a:pt x="77" y="425"/>
                    <a:pt x="72" y="424"/>
                    <a:pt x="72" y="426"/>
                  </a:cubicBezTo>
                  <a:cubicBezTo>
                    <a:pt x="72" y="428"/>
                    <a:pt x="73" y="427"/>
                    <a:pt x="74" y="430"/>
                  </a:cubicBezTo>
                  <a:cubicBezTo>
                    <a:pt x="69" y="432"/>
                    <a:pt x="50" y="430"/>
                    <a:pt x="50" y="439"/>
                  </a:cubicBezTo>
                  <a:cubicBezTo>
                    <a:pt x="50" y="440"/>
                    <a:pt x="52" y="440"/>
                    <a:pt x="54" y="440"/>
                  </a:cubicBezTo>
                  <a:cubicBezTo>
                    <a:pt x="54" y="441"/>
                    <a:pt x="54" y="441"/>
                    <a:pt x="54" y="443"/>
                  </a:cubicBezTo>
                  <a:cubicBezTo>
                    <a:pt x="54" y="448"/>
                    <a:pt x="51" y="448"/>
                    <a:pt x="49" y="450"/>
                  </a:cubicBezTo>
                  <a:cubicBezTo>
                    <a:pt x="52" y="452"/>
                    <a:pt x="55" y="452"/>
                    <a:pt x="58" y="455"/>
                  </a:cubicBezTo>
                  <a:cubicBezTo>
                    <a:pt x="55" y="458"/>
                    <a:pt x="63" y="462"/>
                    <a:pt x="64" y="463"/>
                  </a:cubicBezTo>
                  <a:cubicBezTo>
                    <a:pt x="64" y="464"/>
                    <a:pt x="63" y="465"/>
                    <a:pt x="62" y="465"/>
                  </a:cubicBezTo>
                  <a:cubicBezTo>
                    <a:pt x="65" y="465"/>
                    <a:pt x="65" y="465"/>
                    <a:pt x="65" y="465"/>
                  </a:cubicBezTo>
                  <a:cubicBezTo>
                    <a:pt x="70" y="463"/>
                    <a:pt x="73" y="470"/>
                    <a:pt x="78" y="470"/>
                  </a:cubicBezTo>
                  <a:cubicBezTo>
                    <a:pt x="83" y="470"/>
                    <a:pt x="82" y="464"/>
                    <a:pt x="88" y="464"/>
                  </a:cubicBezTo>
                  <a:cubicBezTo>
                    <a:pt x="93" y="464"/>
                    <a:pt x="96" y="470"/>
                    <a:pt x="101" y="470"/>
                  </a:cubicBezTo>
                  <a:cubicBezTo>
                    <a:pt x="109" y="470"/>
                    <a:pt x="110" y="467"/>
                    <a:pt x="115" y="464"/>
                  </a:cubicBezTo>
                  <a:cubicBezTo>
                    <a:pt x="116" y="465"/>
                    <a:pt x="117" y="466"/>
                    <a:pt x="120" y="466"/>
                  </a:cubicBezTo>
                  <a:cubicBezTo>
                    <a:pt x="122" y="466"/>
                    <a:pt x="123" y="464"/>
                    <a:pt x="125" y="463"/>
                  </a:cubicBezTo>
                  <a:cubicBezTo>
                    <a:pt x="125" y="466"/>
                    <a:pt x="125" y="466"/>
                    <a:pt x="125" y="466"/>
                  </a:cubicBezTo>
                  <a:cubicBezTo>
                    <a:pt x="125" y="467"/>
                    <a:pt x="123" y="467"/>
                    <a:pt x="123" y="469"/>
                  </a:cubicBezTo>
                  <a:cubicBezTo>
                    <a:pt x="123" y="472"/>
                    <a:pt x="125" y="475"/>
                    <a:pt x="125" y="480"/>
                  </a:cubicBezTo>
                  <a:cubicBezTo>
                    <a:pt x="125" y="486"/>
                    <a:pt x="119" y="487"/>
                    <a:pt x="118" y="493"/>
                  </a:cubicBezTo>
                  <a:cubicBezTo>
                    <a:pt x="116" y="498"/>
                    <a:pt x="115" y="501"/>
                    <a:pt x="113" y="507"/>
                  </a:cubicBezTo>
                  <a:cubicBezTo>
                    <a:pt x="113" y="508"/>
                    <a:pt x="111" y="508"/>
                    <a:pt x="111" y="510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7" y="527"/>
                    <a:pt x="115" y="532"/>
                    <a:pt x="115" y="535"/>
                  </a:cubicBezTo>
                  <a:cubicBezTo>
                    <a:pt x="115" y="536"/>
                    <a:pt x="119" y="540"/>
                    <a:pt x="120" y="541"/>
                  </a:cubicBezTo>
                  <a:cubicBezTo>
                    <a:pt x="123" y="546"/>
                    <a:pt x="126" y="550"/>
                    <a:pt x="129" y="554"/>
                  </a:cubicBezTo>
                  <a:cubicBezTo>
                    <a:pt x="130" y="556"/>
                    <a:pt x="132" y="558"/>
                    <a:pt x="133" y="561"/>
                  </a:cubicBezTo>
                  <a:cubicBezTo>
                    <a:pt x="133" y="562"/>
                    <a:pt x="133" y="566"/>
                    <a:pt x="134" y="568"/>
                  </a:cubicBezTo>
                  <a:cubicBezTo>
                    <a:pt x="135" y="569"/>
                    <a:pt x="138" y="568"/>
                    <a:pt x="140" y="569"/>
                  </a:cubicBezTo>
                  <a:cubicBezTo>
                    <a:pt x="140" y="570"/>
                    <a:pt x="142" y="572"/>
                    <a:pt x="143" y="573"/>
                  </a:cubicBezTo>
                  <a:cubicBezTo>
                    <a:pt x="144" y="578"/>
                    <a:pt x="148" y="579"/>
                    <a:pt x="148" y="585"/>
                  </a:cubicBezTo>
                  <a:cubicBezTo>
                    <a:pt x="148" y="595"/>
                    <a:pt x="150" y="600"/>
                    <a:pt x="159" y="603"/>
                  </a:cubicBezTo>
                  <a:cubicBezTo>
                    <a:pt x="159" y="609"/>
                    <a:pt x="167" y="618"/>
                    <a:pt x="170" y="621"/>
                  </a:cubicBezTo>
                  <a:cubicBezTo>
                    <a:pt x="173" y="624"/>
                    <a:pt x="178" y="626"/>
                    <a:pt x="176" y="632"/>
                  </a:cubicBezTo>
                  <a:cubicBezTo>
                    <a:pt x="176" y="635"/>
                    <a:pt x="174" y="640"/>
                    <a:pt x="177" y="640"/>
                  </a:cubicBezTo>
                  <a:cubicBezTo>
                    <a:pt x="177" y="645"/>
                    <a:pt x="179" y="649"/>
                    <a:pt x="181" y="653"/>
                  </a:cubicBezTo>
                  <a:cubicBezTo>
                    <a:pt x="183" y="656"/>
                    <a:pt x="181" y="656"/>
                    <a:pt x="182" y="656"/>
                  </a:cubicBezTo>
                  <a:cubicBezTo>
                    <a:pt x="182" y="657"/>
                    <a:pt x="189" y="660"/>
                    <a:pt x="190" y="660"/>
                  </a:cubicBezTo>
                  <a:cubicBezTo>
                    <a:pt x="192" y="659"/>
                    <a:pt x="192" y="659"/>
                    <a:pt x="192" y="659"/>
                  </a:cubicBezTo>
                  <a:cubicBezTo>
                    <a:pt x="197" y="659"/>
                    <a:pt x="198" y="657"/>
                    <a:pt x="203" y="654"/>
                  </a:cubicBezTo>
                  <a:cubicBezTo>
                    <a:pt x="211" y="654"/>
                    <a:pt x="211" y="654"/>
                    <a:pt x="211" y="654"/>
                  </a:cubicBezTo>
                  <a:cubicBezTo>
                    <a:pt x="215" y="652"/>
                    <a:pt x="225" y="645"/>
                    <a:pt x="229" y="644"/>
                  </a:cubicBezTo>
                  <a:cubicBezTo>
                    <a:pt x="235" y="642"/>
                    <a:pt x="244" y="640"/>
                    <a:pt x="250" y="638"/>
                  </a:cubicBezTo>
                  <a:cubicBezTo>
                    <a:pt x="249" y="637"/>
                    <a:pt x="249" y="636"/>
                    <a:pt x="249" y="635"/>
                  </a:cubicBezTo>
                  <a:cubicBezTo>
                    <a:pt x="249" y="629"/>
                    <a:pt x="265" y="626"/>
                    <a:pt x="272" y="625"/>
                  </a:cubicBezTo>
                  <a:cubicBezTo>
                    <a:pt x="272" y="622"/>
                    <a:pt x="278" y="617"/>
                    <a:pt x="280" y="617"/>
                  </a:cubicBezTo>
                  <a:cubicBezTo>
                    <a:pt x="284" y="617"/>
                    <a:pt x="284" y="610"/>
                    <a:pt x="288" y="610"/>
                  </a:cubicBezTo>
                  <a:cubicBezTo>
                    <a:pt x="291" y="610"/>
                    <a:pt x="291" y="605"/>
                    <a:pt x="292" y="602"/>
                  </a:cubicBezTo>
                  <a:cubicBezTo>
                    <a:pt x="293" y="599"/>
                    <a:pt x="296" y="598"/>
                    <a:pt x="300" y="598"/>
                  </a:cubicBezTo>
                  <a:cubicBezTo>
                    <a:pt x="300" y="592"/>
                    <a:pt x="308" y="589"/>
                    <a:pt x="308" y="583"/>
                  </a:cubicBezTo>
                  <a:cubicBezTo>
                    <a:pt x="308" y="581"/>
                    <a:pt x="304" y="582"/>
                    <a:pt x="302" y="579"/>
                  </a:cubicBezTo>
                  <a:cubicBezTo>
                    <a:pt x="302" y="579"/>
                    <a:pt x="302" y="579"/>
                    <a:pt x="302" y="579"/>
                  </a:cubicBezTo>
                  <a:cubicBezTo>
                    <a:pt x="301" y="578"/>
                    <a:pt x="300" y="574"/>
                    <a:pt x="297" y="573"/>
                  </a:cubicBezTo>
                  <a:cubicBezTo>
                    <a:pt x="289" y="571"/>
                    <a:pt x="284" y="569"/>
                    <a:pt x="281" y="562"/>
                  </a:cubicBezTo>
                  <a:cubicBezTo>
                    <a:pt x="281" y="552"/>
                    <a:pt x="281" y="552"/>
                    <a:pt x="281" y="552"/>
                  </a:cubicBezTo>
                  <a:cubicBezTo>
                    <a:pt x="271" y="559"/>
                    <a:pt x="270" y="570"/>
                    <a:pt x="251" y="570"/>
                  </a:cubicBezTo>
                  <a:cubicBezTo>
                    <a:pt x="247" y="570"/>
                    <a:pt x="240" y="568"/>
                    <a:pt x="240" y="564"/>
                  </a:cubicBezTo>
                  <a:cubicBezTo>
                    <a:pt x="240" y="561"/>
                    <a:pt x="242" y="559"/>
                    <a:pt x="242" y="556"/>
                  </a:cubicBezTo>
                  <a:cubicBezTo>
                    <a:pt x="242" y="555"/>
                    <a:pt x="242" y="554"/>
                    <a:pt x="242" y="553"/>
                  </a:cubicBezTo>
                  <a:cubicBezTo>
                    <a:pt x="239" y="554"/>
                    <a:pt x="240" y="557"/>
                    <a:pt x="237" y="558"/>
                  </a:cubicBezTo>
                  <a:cubicBezTo>
                    <a:pt x="236" y="555"/>
                    <a:pt x="235" y="555"/>
                    <a:pt x="235" y="552"/>
                  </a:cubicBezTo>
                  <a:cubicBezTo>
                    <a:pt x="228" y="550"/>
                    <a:pt x="221" y="539"/>
                    <a:pt x="219" y="533"/>
                  </a:cubicBezTo>
                  <a:cubicBezTo>
                    <a:pt x="219" y="531"/>
                    <a:pt x="219" y="529"/>
                    <a:pt x="219" y="527"/>
                  </a:cubicBezTo>
                  <a:cubicBezTo>
                    <a:pt x="219" y="523"/>
                    <a:pt x="220" y="518"/>
                    <a:pt x="224" y="518"/>
                  </a:cubicBezTo>
                  <a:cubicBezTo>
                    <a:pt x="232" y="518"/>
                    <a:pt x="238" y="526"/>
                    <a:pt x="241" y="532"/>
                  </a:cubicBezTo>
                  <a:cubicBezTo>
                    <a:pt x="241" y="533"/>
                    <a:pt x="240" y="535"/>
                    <a:pt x="242" y="537"/>
                  </a:cubicBezTo>
                  <a:cubicBezTo>
                    <a:pt x="245" y="540"/>
                    <a:pt x="249" y="538"/>
                    <a:pt x="252" y="541"/>
                  </a:cubicBezTo>
                  <a:cubicBezTo>
                    <a:pt x="255" y="544"/>
                    <a:pt x="257" y="548"/>
                    <a:pt x="262" y="549"/>
                  </a:cubicBezTo>
                  <a:cubicBezTo>
                    <a:pt x="275" y="549"/>
                    <a:pt x="275" y="549"/>
                    <a:pt x="275" y="549"/>
                  </a:cubicBezTo>
                  <a:cubicBezTo>
                    <a:pt x="277" y="547"/>
                    <a:pt x="278" y="545"/>
                    <a:pt x="281" y="545"/>
                  </a:cubicBezTo>
                  <a:cubicBezTo>
                    <a:pt x="287" y="545"/>
                    <a:pt x="287" y="553"/>
                    <a:pt x="289" y="555"/>
                  </a:cubicBezTo>
                  <a:cubicBezTo>
                    <a:pt x="289" y="556"/>
                    <a:pt x="297" y="558"/>
                    <a:pt x="299" y="558"/>
                  </a:cubicBezTo>
                  <a:cubicBezTo>
                    <a:pt x="306" y="558"/>
                    <a:pt x="318" y="561"/>
                    <a:pt x="323" y="561"/>
                  </a:cubicBezTo>
                  <a:cubicBezTo>
                    <a:pt x="323" y="561"/>
                    <a:pt x="324" y="561"/>
                    <a:pt x="324" y="561"/>
                  </a:cubicBezTo>
                  <a:cubicBezTo>
                    <a:pt x="334" y="560"/>
                    <a:pt x="334" y="560"/>
                    <a:pt x="334" y="560"/>
                  </a:cubicBezTo>
                  <a:cubicBezTo>
                    <a:pt x="334" y="560"/>
                    <a:pt x="335" y="559"/>
                    <a:pt x="336" y="559"/>
                  </a:cubicBezTo>
                  <a:cubicBezTo>
                    <a:pt x="343" y="560"/>
                    <a:pt x="343" y="560"/>
                    <a:pt x="343" y="560"/>
                  </a:cubicBezTo>
                  <a:cubicBezTo>
                    <a:pt x="346" y="560"/>
                    <a:pt x="347" y="558"/>
                    <a:pt x="350" y="558"/>
                  </a:cubicBezTo>
                  <a:cubicBezTo>
                    <a:pt x="353" y="558"/>
                    <a:pt x="355" y="558"/>
                    <a:pt x="358" y="559"/>
                  </a:cubicBezTo>
                  <a:cubicBezTo>
                    <a:pt x="361" y="560"/>
                    <a:pt x="363" y="566"/>
                    <a:pt x="365" y="569"/>
                  </a:cubicBezTo>
                  <a:cubicBezTo>
                    <a:pt x="368" y="573"/>
                    <a:pt x="376" y="578"/>
                    <a:pt x="381" y="578"/>
                  </a:cubicBezTo>
                  <a:cubicBezTo>
                    <a:pt x="383" y="578"/>
                    <a:pt x="385" y="578"/>
                    <a:pt x="387" y="579"/>
                  </a:cubicBezTo>
                  <a:cubicBezTo>
                    <a:pt x="386" y="580"/>
                    <a:pt x="386" y="582"/>
                    <a:pt x="384" y="583"/>
                  </a:cubicBezTo>
                  <a:cubicBezTo>
                    <a:pt x="381" y="584"/>
                    <a:pt x="379" y="582"/>
                    <a:pt x="377" y="584"/>
                  </a:cubicBezTo>
                  <a:cubicBezTo>
                    <a:pt x="381" y="588"/>
                    <a:pt x="384" y="596"/>
                    <a:pt x="393" y="596"/>
                  </a:cubicBezTo>
                  <a:cubicBezTo>
                    <a:pt x="400" y="596"/>
                    <a:pt x="400" y="587"/>
                    <a:pt x="403" y="584"/>
                  </a:cubicBezTo>
                  <a:cubicBezTo>
                    <a:pt x="406" y="584"/>
                    <a:pt x="406" y="584"/>
                    <a:pt x="406" y="584"/>
                  </a:cubicBezTo>
                  <a:cubicBezTo>
                    <a:pt x="406" y="585"/>
                    <a:pt x="404" y="587"/>
                    <a:pt x="404" y="587"/>
                  </a:cubicBezTo>
                  <a:cubicBezTo>
                    <a:pt x="404" y="591"/>
                    <a:pt x="407" y="594"/>
                    <a:pt x="407" y="598"/>
                  </a:cubicBezTo>
                  <a:cubicBezTo>
                    <a:pt x="407" y="601"/>
                    <a:pt x="405" y="602"/>
                    <a:pt x="405" y="606"/>
                  </a:cubicBezTo>
                  <a:cubicBezTo>
                    <a:pt x="405" y="606"/>
                    <a:pt x="405" y="606"/>
                    <a:pt x="405" y="606"/>
                  </a:cubicBezTo>
                  <a:cubicBezTo>
                    <a:pt x="405" y="606"/>
                    <a:pt x="406" y="608"/>
                    <a:pt x="406" y="609"/>
                  </a:cubicBezTo>
                  <a:cubicBezTo>
                    <a:pt x="406" y="614"/>
                    <a:pt x="409" y="619"/>
                    <a:pt x="410" y="625"/>
                  </a:cubicBezTo>
                  <a:cubicBezTo>
                    <a:pt x="412" y="630"/>
                    <a:pt x="417" y="639"/>
                    <a:pt x="418" y="643"/>
                  </a:cubicBezTo>
                  <a:cubicBezTo>
                    <a:pt x="419" y="646"/>
                    <a:pt x="419" y="648"/>
                    <a:pt x="422" y="652"/>
                  </a:cubicBezTo>
                  <a:cubicBezTo>
                    <a:pt x="424" y="655"/>
                    <a:pt x="422" y="658"/>
                    <a:pt x="425" y="662"/>
                  </a:cubicBezTo>
                  <a:cubicBezTo>
                    <a:pt x="426" y="664"/>
                    <a:pt x="429" y="667"/>
                    <a:pt x="431" y="671"/>
                  </a:cubicBezTo>
                  <a:cubicBezTo>
                    <a:pt x="432" y="676"/>
                    <a:pt x="435" y="682"/>
                    <a:pt x="438" y="688"/>
                  </a:cubicBezTo>
                  <a:cubicBezTo>
                    <a:pt x="438" y="689"/>
                    <a:pt x="439" y="691"/>
                    <a:pt x="440" y="691"/>
                  </a:cubicBezTo>
                  <a:cubicBezTo>
                    <a:pt x="440" y="692"/>
                    <a:pt x="442" y="693"/>
                    <a:pt x="444" y="693"/>
                  </a:cubicBezTo>
                  <a:cubicBezTo>
                    <a:pt x="446" y="693"/>
                    <a:pt x="446" y="690"/>
                    <a:pt x="448" y="688"/>
                  </a:cubicBezTo>
                  <a:cubicBezTo>
                    <a:pt x="449" y="685"/>
                    <a:pt x="449" y="686"/>
                    <a:pt x="453" y="685"/>
                  </a:cubicBezTo>
                  <a:cubicBezTo>
                    <a:pt x="455" y="684"/>
                    <a:pt x="454" y="677"/>
                    <a:pt x="458" y="676"/>
                  </a:cubicBezTo>
                  <a:cubicBezTo>
                    <a:pt x="459" y="675"/>
                    <a:pt x="461" y="675"/>
                    <a:pt x="461" y="675"/>
                  </a:cubicBezTo>
                  <a:cubicBezTo>
                    <a:pt x="462" y="674"/>
                    <a:pt x="462" y="674"/>
                    <a:pt x="462" y="674"/>
                  </a:cubicBezTo>
                  <a:cubicBezTo>
                    <a:pt x="461" y="668"/>
                    <a:pt x="461" y="668"/>
                    <a:pt x="461" y="668"/>
                  </a:cubicBezTo>
                  <a:cubicBezTo>
                    <a:pt x="461" y="663"/>
                    <a:pt x="464" y="658"/>
                    <a:pt x="464" y="652"/>
                  </a:cubicBezTo>
                  <a:cubicBezTo>
                    <a:pt x="464" y="648"/>
                    <a:pt x="462" y="645"/>
                    <a:pt x="462" y="640"/>
                  </a:cubicBezTo>
                  <a:cubicBezTo>
                    <a:pt x="462" y="635"/>
                    <a:pt x="468" y="634"/>
                    <a:pt x="472" y="632"/>
                  </a:cubicBezTo>
                  <a:cubicBezTo>
                    <a:pt x="474" y="632"/>
                    <a:pt x="477" y="629"/>
                    <a:pt x="479" y="626"/>
                  </a:cubicBezTo>
                  <a:cubicBezTo>
                    <a:pt x="485" y="621"/>
                    <a:pt x="489" y="616"/>
                    <a:pt x="495" y="611"/>
                  </a:cubicBezTo>
                  <a:cubicBezTo>
                    <a:pt x="499" y="607"/>
                    <a:pt x="507" y="605"/>
                    <a:pt x="512" y="601"/>
                  </a:cubicBezTo>
                  <a:cubicBezTo>
                    <a:pt x="514" y="598"/>
                    <a:pt x="514" y="595"/>
                    <a:pt x="515" y="592"/>
                  </a:cubicBezTo>
                  <a:cubicBezTo>
                    <a:pt x="516" y="589"/>
                    <a:pt x="522" y="589"/>
                    <a:pt x="523" y="585"/>
                  </a:cubicBezTo>
                  <a:cubicBezTo>
                    <a:pt x="526" y="586"/>
                    <a:pt x="526" y="588"/>
                    <a:pt x="530" y="588"/>
                  </a:cubicBezTo>
                  <a:cubicBezTo>
                    <a:pt x="537" y="588"/>
                    <a:pt x="545" y="586"/>
                    <a:pt x="545" y="578"/>
                  </a:cubicBezTo>
                  <a:cubicBezTo>
                    <a:pt x="549" y="579"/>
                    <a:pt x="553" y="581"/>
                    <a:pt x="554" y="584"/>
                  </a:cubicBezTo>
                  <a:cubicBezTo>
                    <a:pt x="555" y="587"/>
                    <a:pt x="555" y="592"/>
                    <a:pt x="557" y="595"/>
                  </a:cubicBezTo>
                  <a:cubicBezTo>
                    <a:pt x="559" y="598"/>
                    <a:pt x="562" y="600"/>
                    <a:pt x="566" y="603"/>
                  </a:cubicBezTo>
                  <a:cubicBezTo>
                    <a:pt x="569" y="607"/>
                    <a:pt x="572" y="612"/>
                    <a:pt x="574" y="617"/>
                  </a:cubicBezTo>
                  <a:cubicBezTo>
                    <a:pt x="574" y="619"/>
                    <a:pt x="575" y="619"/>
                    <a:pt x="575" y="621"/>
                  </a:cubicBezTo>
                  <a:cubicBezTo>
                    <a:pt x="575" y="624"/>
                    <a:pt x="574" y="625"/>
                    <a:pt x="574" y="629"/>
                  </a:cubicBezTo>
                  <a:cubicBezTo>
                    <a:pt x="574" y="632"/>
                    <a:pt x="574" y="635"/>
                    <a:pt x="578" y="635"/>
                  </a:cubicBezTo>
                  <a:cubicBezTo>
                    <a:pt x="586" y="635"/>
                    <a:pt x="588" y="627"/>
                    <a:pt x="592" y="623"/>
                  </a:cubicBezTo>
                  <a:cubicBezTo>
                    <a:pt x="594" y="625"/>
                    <a:pt x="593" y="626"/>
                    <a:pt x="595" y="627"/>
                  </a:cubicBezTo>
                  <a:cubicBezTo>
                    <a:pt x="595" y="628"/>
                    <a:pt x="597" y="627"/>
                    <a:pt x="598" y="629"/>
                  </a:cubicBezTo>
                  <a:cubicBezTo>
                    <a:pt x="601" y="632"/>
                    <a:pt x="596" y="640"/>
                    <a:pt x="600" y="640"/>
                  </a:cubicBezTo>
                  <a:cubicBezTo>
                    <a:pt x="600" y="649"/>
                    <a:pt x="607" y="656"/>
                    <a:pt x="607" y="667"/>
                  </a:cubicBezTo>
                  <a:cubicBezTo>
                    <a:pt x="607" y="670"/>
                    <a:pt x="605" y="676"/>
                    <a:pt x="607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5" y="681"/>
                    <a:pt x="604" y="684"/>
                    <a:pt x="604" y="687"/>
                  </a:cubicBezTo>
                  <a:cubicBezTo>
                    <a:pt x="604" y="688"/>
                    <a:pt x="604" y="689"/>
                    <a:pt x="604" y="689"/>
                  </a:cubicBezTo>
                  <a:cubicBezTo>
                    <a:pt x="607" y="691"/>
                    <a:pt x="605" y="689"/>
                    <a:pt x="608" y="689"/>
                  </a:cubicBezTo>
                  <a:cubicBezTo>
                    <a:pt x="612" y="689"/>
                    <a:pt x="614" y="698"/>
                    <a:pt x="616" y="702"/>
                  </a:cubicBezTo>
                  <a:cubicBezTo>
                    <a:pt x="619" y="708"/>
                    <a:pt x="619" y="714"/>
                    <a:pt x="622" y="721"/>
                  </a:cubicBezTo>
                  <a:cubicBezTo>
                    <a:pt x="625" y="730"/>
                    <a:pt x="632" y="738"/>
                    <a:pt x="641" y="741"/>
                  </a:cubicBezTo>
                  <a:cubicBezTo>
                    <a:pt x="642" y="741"/>
                    <a:pt x="643" y="743"/>
                    <a:pt x="645" y="743"/>
                  </a:cubicBezTo>
                  <a:cubicBezTo>
                    <a:pt x="646" y="743"/>
                    <a:pt x="646" y="742"/>
                    <a:pt x="647" y="742"/>
                  </a:cubicBezTo>
                  <a:cubicBezTo>
                    <a:pt x="648" y="742"/>
                    <a:pt x="649" y="742"/>
                    <a:pt x="651" y="742"/>
                  </a:cubicBezTo>
                  <a:cubicBezTo>
                    <a:pt x="649" y="739"/>
                    <a:pt x="649" y="738"/>
                    <a:pt x="648" y="734"/>
                  </a:cubicBezTo>
                  <a:cubicBezTo>
                    <a:pt x="647" y="731"/>
                    <a:pt x="643" y="729"/>
                    <a:pt x="643" y="725"/>
                  </a:cubicBezTo>
                  <a:cubicBezTo>
                    <a:pt x="643" y="722"/>
                    <a:pt x="644" y="722"/>
                    <a:pt x="644" y="720"/>
                  </a:cubicBezTo>
                  <a:cubicBezTo>
                    <a:pt x="644" y="706"/>
                    <a:pt x="628" y="705"/>
                    <a:pt x="621" y="698"/>
                  </a:cubicBezTo>
                  <a:cubicBezTo>
                    <a:pt x="619" y="696"/>
                    <a:pt x="619" y="691"/>
                    <a:pt x="618" y="689"/>
                  </a:cubicBezTo>
                  <a:cubicBezTo>
                    <a:pt x="618" y="689"/>
                    <a:pt x="618" y="689"/>
                    <a:pt x="618" y="689"/>
                  </a:cubicBezTo>
                  <a:cubicBezTo>
                    <a:pt x="618" y="682"/>
                    <a:pt x="609" y="685"/>
                    <a:pt x="609" y="677"/>
                  </a:cubicBezTo>
                  <a:cubicBezTo>
                    <a:pt x="609" y="669"/>
                    <a:pt x="617" y="667"/>
                    <a:pt x="617" y="659"/>
                  </a:cubicBezTo>
                  <a:cubicBezTo>
                    <a:pt x="617" y="657"/>
                    <a:pt x="616" y="657"/>
                    <a:pt x="616" y="654"/>
                  </a:cubicBezTo>
                  <a:cubicBezTo>
                    <a:pt x="616" y="653"/>
                    <a:pt x="615" y="652"/>
                    <a:pt x="617" y="652"/>
                  </a:cubicBezTo>
                  <a:cubicBezTo>
                    <a:pt x="620" y="652"/>
                    <a:pt x="624" y="652"/>
                    <a:pt x="624" y="655"/>
                  </a:cubicBezTo>
                  <a:cubicBezTo>
                    <a:pt x="624" y="655"/>
                    <a:pt x="625" y="658"/>
                    <a:pt x="626" y="658"/>
                  </a:cubicBezTo>
                  <a:cubicBezTo>
                    <a:pt x="630" y="660"/>
                    <a:pt x="634" y="660"/>
                    <a:pt x="638" y="664"/>
                  </a:cubicBezTo>
                  <a:cubicBezTo>
                    <a:pt x="641" y="667"/>
                    <a:pt x="638" y="671"/>
                    <a:pt x="644" y="671"/>
                  </a:cubicBezTo>
                  <a:cubicBezTo>
                    <a:pt x="644" y="675"/>
                    <a:pt x="649" y="676"/>
                    <a:pt x="653" y="676"/>
                  </a:cubicBezTo>
                  <a:cubicBezTo>
                    <a:pt x="654" y="677"/>
                    <a:pt x="654" y="679"/>
                    <a:pt x="655" y="680"/>
                  </a:cubicBezTo>
                  <a:cubicBezTo>
                    <a:pt x="654" y="681"/>
                    <a:pt x="654" y="682"/>
                    <a:pt x="654" y="684"/>
                  </a:cubicBezTo>
                  <a:cubicBezTo>
                    <a:pt x="654" y="685"/>
                    <a:pt x="655" y="689"/>
                    <a:pt x="656" y="689"/>
                  </a:cubicBezTo>
                  <a:cubicBezTo>
                    <a:pt x="657" y="689"/>
                    <a:pt x="663" y="685"/>
                    <a:pt x="663" y="682"/>
                  </a:cubicBezTo>
                  <a:cubicBezTo>
                    <a:pt x="663" y="679"/>
                    <a:pt x="663" y="679"/>
                    <a:pt x="663" y="679"/>
                  </a:cubicBezTo>
                  <a:cubicBezTo>
                    <a:pt x="663" y="680"/>
                    <a:pt x="663" y="682"/>
                    <a:pt x="664" y="682"/>
                  </a:cubicBezTo>
                  <a:cubicBezTo>
                    <a:pt x="667" y="682"/>
                    <a:pt x="666" y="678"/>
                    <a:pt x="670" y="676"/>
                  </a:cubicBezTo>
                  <a:cubicBezTo>
                    <a:pt x="677" y="673"/>
                    <a:pt x="677" y="670"/>
                    <a:pt x="686" y="668"/>
                  </a:cubicBezTo>
                  <a:cubicBezTo>
                    <a:pt x="686" y="663"/>
                    <a:pt x="689" y="660"/>
                    <a:pt x="689" y="654"/>
                  </a:cubicBezTo>
                  <a:cubicBezTo>
                    <a:pt x="689" y="646"/>
                    <a:pt x="685" y="634"/>
                    <a:pt x="679" y="630"/>
                  </a:cubicBezTo>
                  <a:cubicBezTo>
                    <a:pt x="672" y="626"/>
                    <a:pt x="669" y="619"/>
                    <a:pt x="663" y="613"/>
                  </a:cubicBezTo>
                  <a:cubicBezTo>
                    <a:pt x="662" y="612"/>
                    <a:pt x="660" y="611"/>
                    <a:pt x="660" y="609"/>
                  </a:cubicBezTo>
                  <a:cubicBezTo>
                    <a:pt x="660" y="597"/>
                    <a:pt x="674" y="596"/>
                    <a:pt x="679" y="587"/>
                  </a:cubicBezTo>
                  <a:cubicBezTo>
                    <a:pt x="684" y="589"/>
                    <a:pt x="687" y="588"/>
                    <a:pt x="692" y="590"/>
                  </a:cubicBezTo>
                  <a:cubicBezTo>
                    <a:pt x="692" y="592"/>
                    <a:pt x="691" y="597"/>
                    <a:pt x="693" y="597"/>
                  </a:cubicBezTo>
                  <a:cubicBezTo>
                    <a:pt x="696" y="597"/>
                    <a:pt x="695" y="593"/>
                    <a:pt x="697" y="591"/>
                  </a:cubicBezTo>
                  <a:cubicBezTo>
                    <a:pt x="699" y="589"/>
                    <a:pt x="704" y="589"/>
                    <a:pt x="706" y="588"/>
                  </a:cubicBezTo>
                  <a:cubicBezTo>
                    <a:pt x="711" y="585"/>
                    <a:pt x="717" y="586"/>
                    <a:pt x="720" y="583"/>
                  </a:cubicBezTo>
                  <a:cubicBezTo>
                    <a:pt x="720" y="583"/>
                    <a:pt x="723" y="578"/>
                    <a:pt x="723" y="578"/>
                  </a:cubicBezTo>
                  <a:cubicBezTo>
                    <a:pt x="726" y="578"/>
                    <a:pt x="727" y="580"/>
                    <a:pt x="730" y="580"/>
                  </a:cubicBezTo>
                  <a:cubicBezTo>
                    <a:pt x="742" y="580"/>
                    <a:pt x="745" y="573"/>
                    <a:pt x="753" y="569"/>
                  </a:cubicBezTo>
                  <a:cubicBezTo>
                    <a:pt x="755" y="568"/>
                    <a:pt x="756" y="567"/>
                    <a:pt x="757" y="564"/>
                  </a:cubicBezTo>
                  <a:cubicBezTo>
                    <a:pt x="763" y="564"/>
                    <a:pt x="765" y="554"/>
                    <a:pt x="768" y="549"/>
                  </a:cubicBezTo>
                  <a:cubicBezTo>
                    <a:pt x="769" y="546"/>
                    <a:pt x="777" y="535"/>
                    <a:pt x="781" y="535"/>
                  </a:cubicBezTo>
                  <a:cubicBezTo>
                    <a:pt x="781" y="529"/>
                    <a:pt x="785" y="526"/>
                    <a:pt x="785" y="518"/>
                  </a:cubicBezTo>
                  <a:cubicBezTo>
                    <a:pt x="785" y="507"/>
                    <a:pt x="782" y="503"/>
                    <a:pt x="777" y="496"/>
                  </a:cubicBezTo>
                  <a:cubicBezTo>
                    <a:pt x="776" y="494"/>
                    <a:pt x="776" y="491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3" y="485"/>
                    <a:pt x="773" y="485"/>
                    <a:pt x="773" y="485"/>
                  </a:cubicBezTo>
                  <a:cubicBezTo>
                    <a:pt x="771" y="484"/>
                    <a:pt x="766" y="482"/>
                    <a:pt x="766" y="478"/>
                  </a:cubicBezTo>
                  <a:cubicBezTo>
                    <a:pt x="766" y="475"/>
                    <a:pt x="771" y="475"/>
                    <a:pt x="772" y="472"/>
                  </a:cubicBezTo>
                  <a:cubicBezTo>
                    <a:pt x="774" y="464"/>
                    <a:pt x="786" y="464"/>
                    <a:pt x="791" y="459"/>
                  </a:cubicBezTo>
                  <a:cubicBezTo>
                    <a:pt x="789" y="456"/>
                    <a:pt x="785" y="459"/>
                    <a:pt x="781" y="457"/>
                  </a:cubicBezTo>
                  <a:cubicBezTo>
                    <a:pt x="779" y="456"/>
                    <a:pt x="778" y="454"/>
                    <a:pt x="775" y="454"/>
                  </a:cubicBezTo>
                  <a:cubicBezTo>
                    <a:pt x="773" y="454"/>
                    <a:pt x="773" y="459"/>
                    <a:pt x="771" y="459"/>
                  </a:cubicBezTo>
                  <a:cubicBezTo>
                    <a:pt x="769" y="459"/>
                    <a:pt x="767" y="460"/>
                    <a:pt x="764" y="459"/>
                  </a:cubicBezTo>
                  <a:cubicBezTo>
                    <a:pt x="761" y="457"/>
                    <a:pt x="762" y="454"/>
                    <a:pt x="759" y="452"/>
                  </a:cubicBezTo>
                  <a:cubicBezTo>
                    <a:pt x="758" y="451"/>
                    <a:pt x="753" y="450"/>
                    <a:pt x="753" y="447"/>
                  </a:cubicBezTo>
                  <a:cubicBezTo>
                    <a:pt x="753" y="442"/>
                    <a:pt x="761" y="444"/>
                    <a:pt x="765" y="441"/>
                  </a:cubicBezTo>
                  <a:cubicBezTo>
                    <a:pt x="768" y="439"/>
                    <a:pt x="774" y="435"/>
                    <a:pt x="777" y="431"/>
                  </a:cubicBezTo>
                  <a:cubicBezTo>
                    <a:pt x="777" y="430"/>
                    <a:pt x="778" y="428"/>
                    <a:pt x="781" y="428"/>
                  </a:cubicBezTo>
                  <a:cubicBezTo>
                    <a:pt x="783" y="428"/>
                    <a:pt x="786" y="431"/>
                    <a:pt x="786" y="433"/>
                  </a:cubicBezTo>
                  <a:cubicBezTo>
                    <a:pt x="786" y="437"/>
                    <a:pt x="781" y="439"/>
                    <a:pt x="781" y="444"/>
                  </a:cubicBezTo>
                  <a:cubicBezTo>
                    <a:pt x="788" y="444"/>
                    <a:pt x="795" y="436"/>
                    <a:pt x="803" y="436"/>
                  </a:cubicBezTo>
                  <a:cubicBezTo>
                    <a:pt x="807" y="436"/>
                    <a:pt x="808" y="439"/>
                    <a:pt x="812" y="439"/>
                  </a:cubicBezTo>
                  <a:cubicBezTo>
                    <a:pt x="811" y="441"/>
                    <a:pt x="812" y="441"/>
                    <a:pt x="812" y="444"/>
                  </a:cubicBezTo>
                  <a:cubicBezTo>
                    <a:pt x="812" y="447"/>
                    <a:pt x="809" y="447"/>
                    <a:pt x="809" y="450"/>
                  </a:cubicBezTo>
                  <a:cubicBezTo>
                    <a:pt x="809" y="451"/>
                    <a:pt x="810" y="454"/>
                    <a:pt x="812" y="454"/>
                  </a:cubicBezTo>
                  <a:cubicBezTo>
                    <a:pt x="812" y="454"/>
                    <a:pt x="814" y="453"/>
                    <a:pt x="815" y="453"/>
                  </a:cubicBezTo>
                  <a:cubicBezTo>
                    <a:pt x="819" y="453"/>
                    <a:pt x="823" y="455"/>
                    <a:pt x="823" y="458"/>
                  </a:cubicBezTo>
                  <a:cubicBezTo>
                    <a:pt x="823" y="460"/>
                    <a:pt x="821" y="462"/>
                    <a:pt x="818" y="462"/>
                  </a:cubicBezTo>
                  <a:cubicBezTo>
                    <a:pt x="818" y="464"/>
                    <a:pt x="818" y="464"/>
                    <a:pt x="818" y="464"/>
                  </a:cubicBezTo>
                  <a:cubicBezTo>
                    <a:pt x="819" y="465"/>
                    <a:pt x="820" y="466"/>
                    <a:pt x="821" y="466"/>
                  </a:cubicBezTo>
                  <a:cubicBezTo>
                    <a:pt x="821" y="468"/>
                    <a:pt x="822" y="469"/>
                    <a:pt x="822" y="471"/>
                  </a:cubicBezTo>
                  <a:cubicBezTo>
                    <a:pt x="822" y="472"/>
                    <a:pt x="820" y="475"/>
                    <a:pt x="820" y="477"/>
                  </a:cubicBezTo>
                  <a:cubicBezTo>
                    <a:pt x="820" y="478"/>
                    <a:pt x="820" y="479"/>
                    <a:pt x="821" y="479"/>
                  </a:cubicBezTo>
                  <a:cubicBezTo>
                    <a:pt x="821" y="481"/>
                    <a:pt x="820" y="482"/>
                    <a:pt x="820" y="483"/>
                  </a:cubicBezTo>
                  <a:cubicBezTo>
                    <a:pt x="824" y="483"/>
                    <a:pt x="824" y="483"/>
                    <a:pt x="824" y="483"/>
                  </a:cubicBezTo>
                  <a:cubicBezTo>
                    <a:pt x="825" y="481"/>
                    <a:pt x="826" y="481"/>
                    <a:pt x="829" y="480"/>
                  </a:cubicBezTo>
                  <a:cubicBezTo>
                    <a:pt x="829" y="478"/>
                    <a:pt x="836" y="478"/>
                    <a:pt x="838" y="477"/>
                  </a:cubicBezTo>
                  <a:cubicBezTo>
                    <a:pt x="841" y="476"/>
                    <a:pt x="843" y="473"/>
                    <a:pt x="843" y="467"/>
                  </a:cubicBezTo>
                  <a:cubicBezTo>
                    <a:pt x="843" y="457"/>
                    <a:pt x="839" y="451"/>
                    <a:pt x="833" y="445"/>
                  </a:cubicBezTo>
                  <a:cubicBezTo>
                    <a:pt x="831" y="443"/>
                    <a:pt x="828" y="440"/>
                    <a:pt x="828" y="436"/>
                  </a:cubicBezTo>
                  <a:cubicBezTo>
                    <a:pt x="832" y="436"/>
                    <a:pt x="834" y="434"/>
                    <a:pt x="837" y="432"/>
                  </a:cubicBezTo>
                  <a:cubicBezTo>
                    <a:pt x="838" y="430"/>
                    <a:pt x="843" y="427"/>
                    <a:pt x="844" y="425"/>
                  </a:cubicBezTo>
                  <a:cubicBezTo>
                    <a:pt x="848" y="418"/>
                    <a:pt x="850" y="414"/>
                    <a:pt x="857" y="409"/>
                  </a:cubicBezTo>
                  <a:cubicBezTo>
                    <a:pt x="857" y="409"/>
                    <a:pt x="867" y="412"/>
                    <a:pt x="875" y="412"/>
                  </a:cubicBezTo>
                  <a:cubicBezTo>
                    <a:pt x="891" y="412"/>
                    <a:pt x="905" y="380"/>
                    <a:pt x="916" y="369"/>
                  </a:cubicBezTo>
                  <a:cubicBezTo>
                    <a:pt x="920" y="365"/>
                    <a:pt x="927" y="356"/>
                    <a:pt x="928" y="350"/>
                  </a:cubicBezTo>
                  <a:cubicBezTo>
                    <a:pt x="930" y="342"/>
                    <a:pt x="927" y="337"/>
                    <a:pt x="931" y="330"/>
                  </a:cubicBezTo>
                  <a:cubicBezTo>
                    <a:pt x="933" y="327"/>
                    <a:pt x="936" y="321"/>
                    <a:pt x="936" y="315"/>
                  </a:cubicBezTo>
                  <a:cubicBezTo>
                    <a:pt x="936" y="308"/>
                    <a:pt x="924" y="294"/>
                    <a:pt x="919" y="298"/>
                  </a:cubicBezTo>
                  <a:cubicBezTo>
                    <a:pt x="903" y="310"/>
                    <a:pt x="894" y="292"/>
                    <a:pt x="894" y="290"/>
                  </a:cubicBezTo>
                  <a:cubicBezTo>
                    <a:pt x="894" y="283"/>
                    <a:pt x="909" y="275"/>
                    <a:pt x="915" y="269"/>
                  </a:cubicBezTo>
                  <a:cubicBezTo>
                    <a:pt x="923" y="261"/>
                    <a:pt x="934" y="247"/>
                    <a:pt x="946" y="244"/>
                  </a:cubicBezTo>
                  <a:cubicBezTo>
                    <a:pt x="956" y="241"/>
                    <a:pt x="988" y="239"/>
                    <a:pt x="997" y="239"/>
                  </a:cubicBezTo>
                  <a:cubicBezTo>
                    <a:pt x="1008" y="239"/>
                    <a:pt x="1013" y="244"/>
                    <a:pt x="1020" y="244"/>
                  </a:cubicBezTo>
                  <a:cubicBezTo>
                    <a:pt x="1035" y="244"/>
                    <a:pt x="1035" y="244"/>
                    <a:pt x="1035" y="244"/>
                  </a:cubicBezTo>
                  <a:cubicBezTo>
                    <a:pt x="1039" y="227"/>
                    <a:pt x="1047" y="216"/>
                    <a:pt x="1066" y="216"/>
                  </a:cubicBezTo>
                  <a:cubicBezTo>
                    <a:pt x="1071" y="216"/>
                    <a:pt x="1073" y="215"/>
                    <a:pt x="1082" y="216"/>
                  </a:cubicBezTo>
                  <a:cubicBezTo>
                    <a:pt x="1078" y="220"/>
                    <a:pt x="1076" y="243"/>
                    <a:pt x="1105" y="207"/>
                  </a:cubicBezTo>
                  <a:cubicBezTo>
                    <a:pt x="1108" y="207"/>
                    <a:pt x="1122" y="212"/>
                    <a:pt x="1101" y="226"/>
                  </a:cubicBezTo>
                  <a:cubicBezTo>
                    <a:pt x="1094" y="230"/>
                    <a:pt x="1087" y="228"/>
                    <a:pt x="1082" y="235"/>
                  </a:cubicBezTo>
                  <a:cubicBezTo>
                    <a:pt x="1076" y="243"/>
                    <a:pt x="1071" y="253"/>
                    <a:pt x="1063" y="257"/>
                  </a:cubicBezTo>
                  <a:cubicBezTo>
                    <a:pt x="1056" y="261"/>
                    <a:pt x="1047" y="267"/>
                    <a:pt x="1047" y="278"/>
                  </a:cubicBezTo>
                  <a:cubicBezTo>
                    <a:pt x="1047" y="288"/>
                    <a:pt x="1050" y="320"/>
                    <a:pt x="1058" y="326"/>
                  </a:cubicBezTo>
                  <a:cubicBezTo>
                    <a:pt x="1063" y="318"/>
                    <a:pt x="1067" y="303"/>
                    <a:pt x="1078" y="301"/>
                  </a:cubicBezTo>
                  <a:cubicBezTo>
                    <a:pt x="1077" y="293"/>
                    <a:pt x="1089" y="292"/>
                    <a:pt x="1089" y="286"/>
                  </a:cubicBezTo>
                  <a:cubicBezTo>
                    <a:pt x="1089" y="278"/>
                    <a:pt x="1098" y="275"/>
                    <a:pt x="1098" y="270"/>
                  </a:cubicBezTo>
                  <a:cubicBezTo>
                    <a:pt x="1098" y="267"/>
                    <a:pt x="1096" y="264"/>
                    <a:pt x="1098" y="259"/>
                  </a:cubicBezTo>
                  <a:cubicBezTo>
                    <a:pt x="1120" y="213"/>
                    <a:pt x="1140" y="237"/>
                    <a:pt x="1148" y="237"/>
                  </a:cubicBezTo>
                  <a:cubicBezTo>
                    <a:pt x="1172" y="237"/>
                    <a:pt x="1189" y="208"/>
                    <a:pt x="1210" y="207"/>
                  </a:cubicBezTo>
                  <a:cubicBezTo>
                    <a:pt x="1251" y="206"/>
                    <a:pt x="1219" y="192"/>
                    <a:pt x="1219" y="187"/>
                  </a:cubicBezTo>
                  <a:cubicBezTo>
                    <a:pt x="1219" y="176"/>
                    <a:pt x="1234" y="178"/>
                    <a:pt x="1237" y="171"/>
                  </a:cubicBezTo>
                  <a:cubicBezTo>
                    <a:pt x="1239" y="169"/>
                    <a:pt x="1236" y="162"/>
                    <a:pt x="1241" y="162"/>
                  </a:cubicBezTo>
                  <a:cubicBezTo>
                    <a:pt x="1259" y="162"/>
                    <a:pt x="1273" y="185"/>
                    <a:pt x="1285" y="185"/>
                  </a:cubicBezTo>
                  <a:cubicBezTo>
                    <a:pt x="1290" y="185"/>
                    <a:pt x="1291" y="175"/>
                    <a:pt x="1294" y="171"/>
                  </a:cubicBezTo>
                  <a:cubicBezTo>
                    <a:pt x="1299" y="166"/>
                    <a:pt x="1303" y="167"/>
                    <a:pt x="1310" y="164"/>
                  </a:cubicBezTo>
                  <a:cubicBezTo>
                    <a:pt x="1301" y="152"/>
                    <a:pt x="1269" y="145"/>
                    <a:pt x="1254" y="136"/>
                  </a:cubicBezTo>
                  <a:close/>
                  <a:moveTo>
                    <a:pt x="240" y="400"/>
                  </a:moveTo>
                  <a:cubicBezTo>
                    <a:pt x="245" y="409"/>
                    <a:pt x="252" y="412"/>
                    <a:pt x="252" y="423"/>
                  </a:cubicBezTo>
                  <a:cubicBezTo>
                    <a:pt x="255" y="422"/>
                    <a:pt x="260" y="419"/>
                    <a:pt x="262" y="419"/>
                  </a:cubicBezTo>
                  <a:cubicBezTo>
                    <a:pt x="262" y="423"/>
                    <a:pt x="266" y="425"/>
                    <a:pt x="266" y="429"/>
                  </a:cubicBezTo>
                  <a:cubicBezTo>
                    <a:pt x="259" y="429"/>
                    <a:pt x="254" y="427"/>
                    <a:pt x="253" y="435"/>
                  </a:cubicBezTo>
                  <a:cubicBezTo>
                    <a:pt x="258" y="436"/>
                    <a:pt x="262" y="441"/>
                    <a:pt x="262" y="446"/>
                  </a:cubicBezTo>
                  <a:cubicBezTo>
                    <a:pt x="262" y="450"/>
                    <a:pt x="258" y="453"/>
                    <a:pt x="263" y="458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58" y="464"/>
                    <a:pt x="241" y="466"/>
                    <a:pt x="238" y="463"/>
                  </a:cubicBezTo>
                  <a:cubicBezTo>
                    <a:pt x="236" y="461"/>
                    <a:pt x="236" y="459"/>
                    <a:pt x="233" y="458"/>
                  </a:cubicBezTo>
                  <a:cubicBezTo>
                    <a:pt x="230" y="458"/>
                    <a:pt x="227" y="459"/>
                    <a:pt x="225" y="456"/>
                  </a:cubicBezTo>
                  <a:cubicBezTo>
                    <a:pt x="224" y="453"/>
                    <a:pt x="226" y="451"/>
                    <a:pt x="224" y="448"/>
                  </a:cubicBezTo>
                  <a:cubicBezTo>
                    <a:pt x="222" y="445"/>
                    <a:pt x="221" y="447"/>
                    <a:pt x="221" y="443"/>
                  </a:cubicBezTo>
                  <a:cubicBezTo>
                    <a:pt x="224" y="444"/>
                    <a:pt x="224" y="444"/>
                    <a:pt x="224" y="444"/>
                  </a:cubicBezTo>
                  <a:cubicBezTo>
                    <a:pt x="228" y="440"/>
                    <a:pt x="228" y="433"/>
                    <a:pt x="232" y="431"/>
                  </a:cubicBezTo>
                  <a:cubicBezTo>
                    <a:pt x="225" y="427"/>
                    <a:pt x="214" y="411"/>
                    <a:pt x="214" y="402"/>
                  </a:cubicBezTo>
                  <a:cubicBezTo>
                    <a:pt x="214" y="400"/>
                    <a:pt x="208" y="396"/>
                    <a:pt x="208" y="392"/>
                  </a:cubicBezTo>
                  <a:cubicBezTo>
                    <a:pt x="208" y="391"/>
                    <a:pt x="213" y="381"/>
                    <a:pt x="214" y="379"/>
                  </a:cubicBezTo>
                  <a:cubicBezTo>
                    <a:pt x="216" y="380"/>
                    <a:pt x="228" y="371"/>
                    <a:pt x="245" y="371"/>
                  </a:cubicBezTo>
                  <a:cubicBezTo>
                    <a:pt x="259" y="371"/>
                    <a:pt x="262" y="378"/>
                    <a:pt x="267" y="386"/>
                  </a:cubicBezTo>
                  <a:cubicBezTo>
                    <a:pt x="263" y="389"/>
                    <a:pt x="258" y="386"/>
                    <a:pt x="253" y="386"/>
                  </a:cubicBezTo>
                  <a:cubicBezTo>
                    <a:pt x="245" y="386"/>
                    <a:pt x="235" y="393"/>
                    <a:pt x="234" y="392"/>
                  </a:cubicBezTo>
                  <a:cubicBezTo>
                    <a:pt x="234" y="398"/>
                    <a:pt x="238" y="397"/>
                    <a:pt x="240" y="40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45" name="Group 14644"/>
          <p:cNvGrpSpPr/>
          <p:nvPr/>
        </p:nvGrpSpPr>
        <p:grpSpPr>
          <a:xfrm>
            <a:off x="5545138" y="833438"/>
            <a:ext cx="1343025" cy="2251075"/>
            <a:chOff x="5545138" y="833438"/>
            <a:chExt cx="1343025" cy="2251075"/>
          </a:xfrm>
        </p:grpSpPr>
        <p:sp>
          <p:nvSpPr>
            <p:cNvPr id="14627" name="Freeform 331"/>
            <p:cNvSpPr>
              <a:spLocks/>
            </p:cNvSpPr>
            <p:nvPr/>
          </p:nvSpPr>
          <p:spPr bwMode="auto">
            <a:xfrm>
              <a:off x="5565775" y="2155825"/>
              <a:ext cx="1268413" cy="885825"/>
            </a:xfrm>
            <a:custGeom>
              <a:avLst/>
              <a:gdLst>
                <a:gd name="T0" fmla="*/ 291 w 298"/>
                <a:gd name="T1" fmla="*/ 140 h 208"/>
                <a:gd name="T2" fmla="*/ 288 w 298"/>
                <a:gd name="T3" fmla="*/ 164 h 208"/>
                <a:gd name="T4" fmla="*/ 262 w 298"/>
                <a:gd name="T5" fmla="*/ 164 h 208"/>
                <a:gd name="T6" fmla="*/ 246 w 298"/>
                <a:gd name="T7" fmla="*/ 169 h 208"/>
                <a:gd name="T8" fmla="*/ 248 w 298"/>
                <a:gd name="T9" fmla="*/ 181 h 208"/>
                <a:gd name="T10" fmla="*/ 253 w 298"/>
                <a:gd name="T11" fmla="*/ 193 h 208"/>
                <a:gd name="T12" fmla="*/ 246 w 298"/>
                <a:gd name="T13" fmla="*/ 191 h 208"/>
                <a:gd name="T14" fmla="*/ 244 w 298"/>
                <a:gd name="T15" fmla="*/ 201 h 208"/>
                <a:gd name="T16" fmla="*/ 235 w 298"/>
                <a:gd name="T17" fmla="*/ 189 h 208"/>
                <a:gd name="T18" fmla="*/ 220 w 298"/>
                <a:gd name="T19" fmla="*/ 166 h 208"/>
                <a:gd name="T20" fmla="*/ 202 w 298"/>
                <a:gd name="T21" fmla="*/ 143 h 208"/>
                <a:gd name="T22" fmla="*/ 177 w 298"/>
                <a:gd name="T23" fmla="*/ 128 h 208"/>
                <a:gd name="T24" fmla="*/ 166 w 298"/>
                <a:gd name="T25" fmla="*/ 127 h 208"/>
                <a:gd name="T26" fmla="*/ 178 w 298"/>
                <a:gd name="T27" fmla="*/ 146 h 208"/>
                <a:gd name="T28" fmla="*/ 193 w 298"/>
                <a:gd name="T29" fmla="*/ 158 h 208"/>
                <a:gd name="T30" fmla="*/ 203 w 298"/>
                <a:gd name="T31" fmla="*/ 169 h 208"/>
                <a:gd name="T32" fmla="*/ 198 w 298"/>
                <a:gd name="T33" fmla="*/ 183 h 208"/>
                <a:gd name="T34" fmla="*/ 194 w 298"/>
                <a:gd name="T35" fmla="*/ 182 h 208"/>
                <a:gd name="T36" fmla="*/ 179 w 298"/>
                <a:gd name="T37" fmla="*/ 164 h 208"/>
                <a:gd name="T38" fmla="*/ 141 w 298"/>
                <a:gd name="T39" fmla="*/ 133 h 208"/>
                <a:gd name="T40" fmla="*/ 103 w 298"/>
                <a:gd name="T41" fmla="*/ 142 h 208"/>
                <a:gd name="T42" fmla="*/ 83 w 298"/>
                <a:gd name="T43" fmla="*/ 163 h 208"/>
                <a:gd name="T44" fmla="*/ 63 w 298"/>
                <a:gd name="T45" fmla="*/ 195 h 208"/>
                <a:gd name="T46" fmla="*/ 45 w 298"/>
                <a:gd name="T47" fmla="*/ 202 h 208"/>
                <a:gd name="T48" fmla="*/ 7 w 298"/>
                <a:gd name="T49" fmla="*/ 200 h 208"/>
                <a:gd name="T50" fmla="*/ 0 w 298"/>
                <a:gd name="T51" fmla="*/ 183 h 208"/>
                <a:gd name="T52" fmla="*/ 3 w 298"/>
                <a:gd name="T53" fmla="*/ 147 h 208"/>
                <a:gd name="T54" fmla="*/ 30 w 298"/>
                <a:gd name="T55" fmla="*/ 141 h 208"/>
                <a:gd name="T56" fmla="*/ 55 w 298"/>
                <a:gd name="T57" fmla="*/ 144 h 208"/>
                <a:gd name="T58" fmla="*/ 65 w 298"/>
                <a:gd name="T59" fmla="*/ 123 h 208"/>
                <a:gd name="T60" fmla="*/ 64 w 298"/>
                <a:gd name="T61" fmla="*/ 116 h 208"/>
                <a:gd name="T62" fmla="*/ 37 w 298"/>
                <a:gd name="T63" fmla="*/ 97 h 208"/>
                <a:gd name="T64" fmla="*/ 55 w 298"/>
                <a:gd name="T65" fmla="*/ 94 h 208"/>
                <a:gd name="T66" fmla="*/ 60 w 298"/>
                <a:gd name="T67" fmla="*/ 86 h 208"/>
                <a:gd name="T68" fmla="*/ 70 w 298"/>
                <a:gd name="T69" fmla="*/ 87 h 208"/>
                <a:gd name="T70" fmla="*/ 91 w 298"/>
                <a:gd name="T71" fmla="*/ 70 h 208"/>
                <a:gd name="T72" fmla="*/ 108 w 298"/>
                <a:gd name="T73" fmla="*/ 53 h 208"/>
                <a:gd name="T74" fmla="*/ 128 w 298"/>
                <a:gd name="T75" fmla="*/ 44 h 208"/>
                <a:gd name="T76" fmla="*/ 139 w 298"/>
                <a:gd name="T77" fmla="*/ 32 h 208"/>
                <a:gd name="T78" fmla="*/ 151 w 298"/>
                <a:gd name="T79" fmla="*/ 3 h 208"/>
                <a:gd name="T80" fmla="*/ 154 w 298"/>
                <a:gd name="T81" fmla="*/ 15 h 208"/>
                <a:gd name="T82" fmla="*/ 148 w 298"/>
                <a:gd name="T83" fmla="*/ 32 h 208"/>
                <a:gd name="T84" fmla="*/ 156 w 298"/>
                <a:gd name="T85" fmla="*/ 39 h 208"/>
                <a:gd name="T86" fmla="*/ 178 w 298"/>
                <a:gd name="T87" fmla="*/ 41 h 208"/>
                <a:gd name="T88" fmla="*/ 205 w 298"/>
                <a:gd name="T89" fmla="*/ 30 h 208"/>
                <a:gd name="T90" fmla="*/ 232 w 298"/>
                <a:gd name="T91" fmla="*/ 33 h 208"/>
                <a:gd name="T92" fmla="*/ 251 w 298"/>
                <a:gd name="T93" fmla="*/ 57 h 208"/>
                <a:gd name="T94" fmla="*/ 245 w 298"/>
                <a:gd name="T95" fmla="*/ 92 h 208"/>
                <a:gd name="T96" fmla="*/ 288 w 298"/>
                <a:gd name="T97" fmla="*/ 108 h 208"/>
                <a:gd name="T98" fmla="*/ 291 w 298"/>
                <a:gd name="T99" fmla="*/ 122 h 208"/>
                <a:gd name="T100" fmla="*/ 292 w 298"/>
                <a:gd name="T101" fmla="*/ 1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" h="208">
                  <a:moveTo>
                    <a:pt x="292" y="129"/>
                  </a:moveTo>
                  <a:cubicBezTo>
                    <a:pt x="291" y="133"/>
                    <a:pt x="291" y="131"/>
                    <a:pt x="291" y="133"/>
                  </a:cubicBezTo>
                  <a:cubicBezTo>
                    <a:pt x="291" y="140"/>
                    <a:pt x="291" y="140"/>
                    <a:pt x="291" y="140"/>
                  </a:cubicBezTo>
                  <a:cubicBezTo>
                    <a:pt x="288" y="142"/>
                    <a:pt x="283" y="148"/>
                    <a:pt x="283" y="151"/>
                  </a:cubicBezTo>
                  <a:cubicBezTo>
                    <a:pt x="283" y="157"/>
                    <a:pt x="290" y="160"/>
                    <a:pt x="292" y="163"/>
                  </a:cubicBezTo>
                  <a:cubicBezTo>
                    <a:pt x="291" y="164"/>
                    <a:pt x="290" y="163"/>
                    <a:pt x="288" y="164"/>
                  </a:cubicBezTo>
                  <a:cubicBezTo>
                    <a:pt x="286" y="164"/>
                    <a:pt x="284" y="163"/>
                    <a:pt x="282" y="164"/>
                  </a:cubicBezTo>
                  <a:cubicBezTo>
                    <a:pt x="278" y="166"/>
                    <a:pt x="277" y="169"/>
                    <a:pt x="274" y="169"/>
                  </a:cubicBezTo>
                  <a:cubicBezTo>
                    <a:pt x="270" y="169"/>
                    <a:pt x="267" y="164"/>
                    <a:pt x="262" y="164"/>
                  </a:cubicBezTo>
                  <a:cubicBezTo>
                    <a:pt x="258" y="164"/>
                    <a:pt x="257" y="167"/>
                    <a:pt x="253" y="168"/>
                  </a:cubicBezTo>
                  <a:cubicBezTo>
                    <a:pt x="254" y="170"/>
                    <a:pt x="254" y="171"/>
                    <a:pt x="253" y="173"/>
                  </a:cubicBezTo>
                  <a:cubicBezTo>
                    <a:pt x="249" y="173"/>
                    <a:pt x="249" y="169"/>
                    <a:pt x="246" y="169"/>
                  </a:cubicBezTo>
                  <a:cubicBezTo>
                    <a:pt x="245" y="169"/>
                    <a:pt x="244" y="171"/>
                    <a:pt x="244" y="172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80"/>
                    <a:pt x="248" y="181"/>
                    <a:pt x="248" y="181"/>
                  </a:cubicBezTo>
                  <a:cubicBezTo>
                    <a:pt x="248" y="182"/>
                    <a:pt x="255" y="189"/>
                    <a:pt x="257" y="189"/>
                  </a:cubicBezTo>
                  <a:cubicBezTo>
                    <a:pt x="257" y="190"/>
                    <a:pt x="258" y="191"/>
                    <a:pt x="258" y="191"/>
                  </a:cubicBezTo>
                  <a:cubicBezTo>
                    <a:pt x="257" y="192"/>
                    <a:pt x="254" y="191"/>
                    <a:pt x="253" y="193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50" y="192"/>
                    <a:pt x="247" y="190"/>
                    <a:pt x="246" y="189"/>
                  </a:cubicBezTo>
                  <a:cubicBezTo>
                    <a:pt x="246" y="191"/>
                    <a:pt x="246" y="191"/>
                    <a:pt x="246" y="191"/>
                  </a:cubicBezTo>
                  <a:cubicBezTo>
                    <a:pt x="247" y="192"/>
                    <a:pt x="248" y="193"/>
                    <a:pt x="248" y="195"/>
                  </a:cubicBezTo>
                  <a:cubicBezTo>
                    <a:pt x="248" y="197"/>
                    <a:pt x="245" y="200"/>
                    <a:pt x="248" y="201"/>
                  </a:cubicBezTo>
                  <a:cubicBezTo>
                    <a:pt x="246" y="201"/>
                    <a:pt x="244" y="201"/>
                    <a:pt x="244" y="201"/>
                  </a:cubicBezTo>
                  <a:cubicBezTo>
                    <a:pt x="239" y="201"/>
                    <a:pt x="236" y="197"/>
                    <a:pt x="236" y="193"/>
                  </a:cubicBezTo>
                  <a:cubicBezTo>
                    <a:pt x="236" y="191"/>
                    <a:pt x="238" y="190"/>
                    <a:pt x="239" y="189"/>
                  </a:cubicBezTo>
                  <a:cubicBezTo>
                    <a:pt x="238" y="189"/>
                    <a:pt x="236" y="189"/>
                    <a:pt x="235" y="189"/>
                  </a:cubicBezTo>
                  <a:cubicBezTo>
                    <a:pt x="234" y="189"/>
                    <a:pt x="233" y="186"/>
                    <a:pt x="233" y="186"/>
                  </a:cubicBezTo>
                  <a:cubicBezTo>
                    <a:pt x="232" y="182"/>
                    <a:pt x="230" y="180"/>
                    <a:pt x="227" y="177"/>
                  </a:cubicBezTo>
                  <a:cubicBezTo>
                    <a:pt x="224" y="174"/>
                    <a:pt x="220" y="172"/>
                    <a:pt x="220" y="166"/>
                  </a:cubicBezTo>
                  <a:cubicBezTo>
                    <a:pt x="220" y="163"/>
                    <a:pt x="220" y="162"/>
                    <a:pt x="220" y="159"/>
                  </a:cubicBezTo>
                  <a:cubicBezTo>
                    <a:pt x="220" y="156"/>
                    <a:pt x="214" y="150"/>
                    <a:pt x="210" y="148"/>
                  </a:cubicBezTo>
                  <a:cubicBezTo>
                    <a:pt x="206" y="146"/>
                    <a:pt x="202" y="146"/>
                    <a:pt x="202" y="143"/>
                  </a:cubicBezTo>
                  <a:cubicBezTo>
                    <a:pt x="200" y="143"/>
                    <a:pt x="199" y="143"/>
                    <a:pt x="198" y="143"/>
                  </a:cubicBezTo>
                  <a:cubicBezTo>
                    <a:pt x="192" y="143"/>
                    <a:pt x="185" y="134"/>
                    <a:pt x="185" y="128"/>
                  </a:cubicBezTo>
                  <a:cubicBezTo>
                    <a:pt x="182" y="128"/>
                    <a:pt x="180" y="128"/>
                    <a:pt x="177" y="128"/>
                  </a:cubicBezTo>
                  <a:cubicBezTo>
                    <a:pt x="174" y="128"/>
                    <a:pt x="175" y="122"/>
                    <a:pt x="174" y="120"/>
                  </a:cubicBezTo>
                  <a:cubicBezTo>
                    <a:pt x="171" y="122"/>
                    <a:pt x="165" y="122"/>
                    <a:pt x="165" y="125"/>
                  </a:cubicBezTo>
                  <a:cubicBezTo>
                    <a:pt x="165" y="126"/>
                    <a:pt x="166" y="127"/>
                    <a:pt x="166" y="127"/>
                  </a:cubicBezTo>
                  <a:cubicBezTo>
                    <a:pt x="166" y="128"/>
                    <a:pt x="165" y="130"/>
                    <a:pt x="165" y="131"/>
                  </a:cubicBezTo>
                  <a:cubicBezTo>
                    <a:pt x="165" y="135"/>
                    <a:pt x="168" y="137"/>
                    <a:pt x="171" y="138"/>
                  </a:cubicBezTo>
                  <a:cubicBezTo>
                    <a:pt x="175" y="139"/>
                    <a:pt x="177" y="144"/>
                    <a:pt x="178" y="146"/>
                  </a:cubicBezTo>
                  <a:cubicBezTo>
                    <a:pt x="179" y="150"/>
                    <a:pt x="181" y="154"/>
                    <a:pt x="183" y="155"/>
                  </a:cubicBezTo>
                  <a:cubicBezTo>
                    <a:pt x="187" y="157"/>
                    <a:pt x="190" y="156"/>
                    <a:pt x="194" y="156"/>
                  </a:cubicBezTo>
                  <a:cubicBezTo>
                    <a:pt x="194" y="157"/>
                    <a:pt x="194" y="157"/>
                    <a:pt x="193" y="158"/>
                  </a:cubicBezTo>
                  <a:cubicBezTo>
                    <a:pt x="192" y="161"/>
                    <a:pt x="199" y="162"/>
                    <a:pt x="200" y="163"/>
                  </a:cubicBezTo>
                  <a:cubicBezTo>
                    <a:pt x="206" y="166"/>
                    <a:pt x="212" y="168"/>
                    <a:pt x="211" y="173"/>
                  </a:cubicBezTo>
                  <a:cubicBezTo>
                    <a:pt x="209" y="173"/>
                    <a:pt x="207" y="169"/>
                    <a:pt x="203" y="169"/>
                  </a:cubicBezTo>
                  <a:cubicBezTo>
                    <a:pt x="199" y="169"/>
                    <a:pt x="197" y="171"/>
                    <a:pt x="197" y="174"/>
                  </a:cubicBezTo>
                  <a:cubicBezTo>
                    <a:pt x="197" y="177"/>
                    <a:pt x="202" y="178"/>
                    <a:pt x="202" y="181"/>
                  </a:cubicBezTo>
                  <a:cubicBezTo>
                    <a:pt x="202" y="183"/>
                    <a:pt x="198" y="183"/>
                    <a:pt x="198" y="183"/>
                  </a:cubicBezTo>
                  <a:cubicBezTo>
                    <a:pt x="196" y="185"/>
                    <a:pt x="196" y="191"/>
                    <a:pt x="192" y="191"/>
                  </a:cubicBezTo>
                  <a:cubicBezTo>
                    <a:pt x="191" y="191"/>
                    <a:pt x="189" y="190"/>
                    <a:pt x="189" y="189"/>
                  </a:cubicBezTo>
                  <a:cubicBezTo>
                    <a:pt x="193" y="189"/>
                    <a:pt x="194" y="185"/>
                    <a:pt x="194" y="182"/>
                  </a:cubicBezTo>
                  <a:cubicBezTo>
                    <a:pt x="194" y="178"/>
                    <a:pt x="192" y="177"/>
                    <a:pt x="191" y="174"/>
                  </a:cubicBezTo>
                  <a:cubicBezTo>
                    <a:pt x="191" y="174"/>
                    <a:pt x="184" y="168"/>
                    <a:pt x="184" y="166"/>
                  </a:cubicBezTo>
                  <a:cubicBezTo>
                    <a:pt x="183" y="166"/>
                    <a:pt x="179" y="165"/>
                    <a:pt x="179" y="164"/>
                  </a:cubicBezTo>
                  <a:cubicBezTo>
                    <a:pt x="170" y="162"/>
                    <a:pt x="168" y="159"/>
                    <a:pt x="164" y="155"/>
                  </a:cubicBezTo>
                  <a:cubicBezTo>
                    <a:pt x="162" y="153"/>
                    <a:pt x="158" y="152"/>
                    <a:pt x="157" y="150"/>
                  </a:cubicBezTo>
                  <a:cubicBezTo>
                    <a:pt x="152" y="144"/>
                    <a:pt x="151" y="133"/>
                    <a:pt x="141" y="133"/>
                  </a:cubicBezTo>
                  <a:cubicBezTo>
                    <a:pt x="136" y="133"/>
                    <a:pt x="135" y="137"/>
                    <a:pt x="133" y="138"/>
                  </a:cubicBezTo>
                  <a:cubicBezTo>
                    <a:pt x="128" y="140"/>
                    <a:pt x="124" y="145"/>
                    <a:pt x="118" y="145"/>
                  </a:cubicBezTo>
                  <a:cubicBezTo>
                    <a:pt x="112" y="145"/>
                    <a:pt x="109" y="142"/>
                    <a:pt x="103" y="142"/>
                  </a:cubicBezTo>
                  <a:cubicBezTo>
                    <a:pt x="99" y="142"/>
                    <a:pt x="95" y="145"/>
                    <a:pt x="95" y="149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5" y="160"/>
                    <a:pt x="89" y="162"/>
                    <a:pt x="83" y="163"/>
                  </a:cubicBezTo>
                  <a:cubicBezTo>
                    <a:pt x="78" y="164"/>
                    <a:pt x="71" y="175"/>
                    <a:pt x="71" y="181"/>
                  </a:cubicBezTo>
                  <a:cubicBezTo>
                    <a:pt x="71" y="183"/>
                    <a:pt x="72" y="183"/>
                    <a:pt x="73" y="184"/>
                  </a:cubicBezTo>
                  <a:cubicBezTo>
                    <a:pt x="70" y="189"/>
                    <a:pt x="68" y="192"/>
                    <a:pt x="63" y="195"/>
                  </a:cubicBezTo>
                  <a:cubicBezTo>
                    <a:pt x="59" y="197"/>
                    <a:pt x="59" y="203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1" y="201"/>
                    <a:pt x="46" y="202"/>
                    <a:pt x="45" y="202"/>
                  </a:cubicBezTo>
                  <a:cubicBezTo>
                    <a:pt x="38" y="202"/>
                    <a:pt x="35" y="208"/>
                    <a:pt x="29" y="208"/>
                  </a:cubicBezTo>
                  <a:cubicBezTo>
                    <a:pt x="25" y="208"/>
                    <a:pt x="25" y="198"/>
                    <a:pt x="18" y="198"/>
                  </a:cubicBezTo>
                  <a:cubicBezTo>
                    <a:pt x="14" y="198"/>
                    <a:pt x="11" y="200"/>
                    <a:pt x="7" y="200"/>
                  </a:cubicBezTo>
                  <a:cubicBezTo>
                    <a:pt x="5" y="200"/>
                    <a:pt x="5" y="199"/>
                    <a:pt x="5" y="198"/>
                  </a:cubicBezTo>
                  <a:cubicBezTo>
                    <a:pt x="5" y="192"/>
                    <a:pt x="5" y="190"/>
                    <a:pt x="5" y="187"/>
                  </a:cubicBezTo>
                  <a:cubicBezTo>
                    <a:pt x="3" y="187"/>
                    <a:pt x="0" y="186"/>
                    <a:pt x="0" y="183"/>
                  </a:cubicBezTo>
                  <a:cubicBezTo>
                    <a:pt x="0" y="180"/>
                    <a:pt x="3" y="179"/>
                    <a:pt x="3" y="177"/>
                  </a:cubicBezTo>
                  <a:cubicBezTo>
                    <a:pt x="3" y="171"/>
                    <a:pt x="6" y="164"/>
                    <a:pt x="6" y="157"/>
                  </a:cubicBezTo>
                  <a:cubicBezTo>
                    <a:pt x="6" y="153"/>
                    <a:pt x="3" y="149"/>
                    <a:pt x="3" y="147"/>
                  </a:cubicBezTo>
                  <a:cubicBezTo>
                    <a:pt x="3" y="145"/>
                    <a:pt x="12" y="140"/>
                    <a:pt x="14" y="140"/>
                  </a:cubicBezTo>
                  <a:cubicBezTo>
                    <a:pt x="15" y="140"/>
                    <a:pt x="16" y="141"/>
                    <a:pt x="18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3" y="142"/>
                    <a:pt x="34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1" y="142"/>
                    <a:pt x="52" y="144"/>
                    <a:pt x="55" y="144"/>
                  </a:cubicBezTo>
                  <a:cubicBezTo>
                    <a:pt x="57" y="144"/>
                    <a:pt x="61" y="142"/>
                    <a:pt x="62" y="142"/>
                  </a:cubicBezTo>
                  <a:cubicBezTo>
                    <a:pt x="62" y="137"/>
                    <a:pt x="65" y="135"/>
                    <a:pt x="65" y="130"/>
                  </a:cubicBezTo>
                  <a:cubicBezTo>
                    <a:pt x="65" y="129"/>
                    <a:pt x="65" y="125"/>
                    <a:pt x="65" y="123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3"/>
                    <a:pt x="65" y="121"/>
                    <a:pt x="65" y="120"/>
                  </a:cubicBezTo>
                  <a:cubicBezTo>
                    <a:pt x="65" y="117"/>
                    <a:pt x="64" y="118"/>
                    <a:pt x="64" y="116"/>
                  </a:cubicBezTo>
                  <a:cubicBezTo>
                    <a:pt x="58" y="116"/>
                    <a:pt x="57" y="111"/>
                    <a:pt x="57" y="107"/>
                  </a:cubicBezTo>
                  <a:cubicBezTo>
                    <a:pt x="55" y="106"/>
                    <a:pt x="55" y="105"/>
                    <a:pt x="54" y="105"/>
                  </a:cubicBezTo>
                  <a:cubicBezTo>
                    <a:pt x="49" y="104"/>
                    <a:pt x="37" y="101"/>
                    <a:pt x="37" y="97"/>
                  </a:cubicBezTo>
                  <a:cubicBezTo>
                    <a:pt x="37" y="97"/>
                    <a:pt x="37" y="97"/>
                    <a:pt x="37" y="96"/>
                  </a:cubicBezTo>
                  <a:cubicBezTo>
                    <a:pt x="37" y="94"/>
                    <a:pt x="45" y="92"/>
                    <a:pt x="47" y="92"/>
                  </a:cubicBezTo>
                  <a:cubicBezTo>
                    <a:pt x="48" y="93"/>
                    <a:pt x="53" y="94"/>
                    <a:pt x="55" y="94"/>
                  </a:cubicBezTo>
                  <a:cubicBezTo>
                    <a:pt x="57" y="94"/>
                    <a:pt x="60" y="93"/>
                    <a:pt x="61" y="9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1"/>
                    <a:pt x="60" y="87"/>
                    <a:pt x="60" y="86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86"/>
                    <a:pt x="67" y="87"/>
                    <a:pt x="70" y="87"/>
                  </a:cubicBezTo>
                  <a:cubicBezTo>
                    <a:pt x="73" y="87"/>
                    <a:pt x="74" y="85"/>
                    <a:pt x="75" y="83"/>
                  </a:cubicBezTo>
                  <a:cubicBezTo>
                    <a:pt x="83" y="83"/>
                    <a:pt x="85" y="77"/>
                    <a:pt x="87" y="71"/>
                  </a:cubicBezTo>
                  <a:cubicBezTo>
                    <a:pt x="88" y="71"/>
                    <a:pt x="89" y="71"/>
                    <a:pt x="91" y="70"/>
                  </a:cubicBezTo>
                  <a:cubicBezTo>
                    <a:pt x="92" y="70"/>
                    <a:pt x="103" y="66"/>
                    <a:pt x="104" y="65"/>
                  </a:cubicBezTo>
                  <a:cubicBezTo>
                    <a:pt x="106" y="63"/>
                    <a:pt x="105" y="59"/>
                    <a:pt x="105" y="56"/>
                  </a:cubicBezTo>
                  <a:cubicBezTo>
                    <a:pt x="105" y="55"/>
                    <a:pt x="108" y="54"/>
                    <a:pt x="108" y="53"/>
                  </a:cubicBezTo>
                  <a:cubicBezTo>
                    <a:pt x="112" y="50"/>
                    <a:pt x="116" y="45"/>
                    <a:pt x="122" y="45"/>
                  </a:cubicBezTo>
                  <a:cubicBezTo>
                    <a:pt x="125" y="45"/>
                    <a:pt x="124" y="46"/>
                    <a:pt x="126" y="45"/>
                  </a:cubicBezTo>
                  <a:cubicBezTo>
                    <a:pt x="127" y="46"/>
                    <a:pt x="127" y="44"/>
                    <a:pt x="128" y="44"/>
                  </a:cubicBezTo>
                  <a:cubicBezTo>
                    <a:pt x="130" y="42"/>
                    <a:pt x="132" y="43"/>
                    <a:pt x="135" y="43"/>
                  </a:cubicBezTo>
                  <a:cubicBezTo>
                    <a:pt x="136" y="43"/>
                    <a:pt x="141" y="41"/>
                    <a:pt x="141" y="39"/>
                  </a:cubicBezTo>
                  <a:cubicBezTo>
                    <a:pt x="141" y="38"/>
                    <a:pt x="139" y="33"/>
                    <a:pt x="139" y="32"/>
                  </a:cubicBezTo>
                  <a:cubicBezTo>
                    <a:pt x="138" y="25"/>
                    <a:pt x="133" y="23"/>
                    <a:pt x="133" y="17"/>
                  </a:cubicBezTo>
                  <a:cubicBezTo>
                    <a:pt x="133" y="6"/>
                    <a:pt x="144" y="5"/>
                    <a:pt x="151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6"/>
                    <a:pt x="149" y="7"/>
                    <a:pt x="149" y="10"/>
                  </a:cubicBezTo>
                  <a:cubicBezTo>
                    <a:pt x="149" y="13"/>
                    <a:pt x="152" y="13"/>
                    <a:pt x="154" y="13"/>
                  </a:cubicBezTo>
                  <a:cubicBezTo>
                    <a:pt x="154" y="14"/>
                    <a:pt x="154" y="14"/>
                    <a:pt x="154" y="15"/>
                  </a:cubicBezTo>
                  <a:cubicBezTo>
                    <a:pt x="154" y="16"/>
                    <a:pt x="152" y="17"/>
                    <a:pt x="151" y="18"/>
                  </a:cubicBezTo>
                  <a:cubicBezTo>
                    <a:pt x="148" y="20"/>
                    <a:pt x="145" y="23"/>
                    <a:pt x="145" y="28"/>
                  </a:cubicBezTo>
                  <a:cubicBezTo>
                    <a:pt x="145" y="30"/>
                    <a:pt x="146" y="32"/>
                    <a:pt x="148" y="32"/>
                  </a:cubicBezTo>
                  <a:cubicBezTo>
                    <a:pt x="148" y="34"/>
                    <a:pt x="148" y="34"/>
                    <a:pt x="148" y="35"/>
                  </a:cubicBezTo>
                  <a:cubicBezTo>
                    <a:pt x="151" y="35"/>
                    <a:pt x="152" y="36"/>
                    <a:pt x="154" y="36"/>
                  </a:cubicBezTo>
                  <a:cubicBezTo>
                    <a:pt x="155" y="38"/>
                    <a:pt x="155" y="39"/>
                    <a:pt x="156" y="39"/>
                  </a:cubicBezTo>
                  <a:cubicBezTo>
                    <a:pt x="164" y="39"/>
                    <a:pt x="169" y="33"/>
                    <a:pt x="175" y="34"/>
                  </a:cubicBezTo>
                  <a:cubicBezTo>
                    <a:pt x="175" y="35"/>
                    <a:pt x="173" y="36"/>
                    <a:pt x="173" y="37"/>
                  </a:cubicBezTo>
                  <a:cubicBezTo>
                    <a:pt x="173" y="38"/>
                    <a:pt x="178" y="41"/>
                    <a:pt x="178" y="41"/>
                  </a:cubicBezTo>
                  <a:cubicBezTo>
                    <a:pt x="181" y="41"/>
                    <a:pt x="181" y="39"/>
                    <a:pt x="182" y="38"/>
                  </a:cubicBezTo>
                  <a:cubicBezTo>
                    <a:pt x="187" y="36"/>
                    <a:pt x="191" y="37"/>
                    <a:pt x="195" y="35"/>
                  </a:cubicBezTo>
                  <a:cubicBezTo>
                    <a:pt x="197" y="34"/>
                    <a:pt x="201" y="30"/>
                    <a:pt x="205" y="30"/>
                  </a:cubicBezTo>
                  <a:cubicBezTo>
                    <a:pt x="208" y="30"/>
                    <a:pt x="212" y="30"/>
                    <a:pt x="214" y="31"/>
                  </a:cubicBezTo>
                  <a:cubicBezTo>
                    <a:pt x="213" y="32"/>
                    <a:pt x="213" y="34"/>
                    <a:pt x="213" y="34"/>
                  </a:cubicBezTo>
                  <a:cubicBezTo>
                    <a:pt x="220" y="34"/>
                    <a:pt x="227" y="33"/>
                    <a:pt x="232" y="33"/>
                  </a:cubicBezTo>
                  <a:cubicBezTo>
                    <a:pt x="237" y="33"/>
                    <a:pt x="241" y="32"/>
                    <a:pt x="246" y="32"/>
                  </a:cubicBezTo>
                  <a:cubicBezTo>
                    <a:pt x="252" y="32"/>
                    <a:pt x="254" y="42"/>
                    <a:pt x="254" y="48"/>
                  </a:cubicBezTo>
                  <a:cubicBezTo>
                    <a:pt x="254" y="52"/>
                    <a:pt x="251" y="53"/>
                    <a:pt x="251" y="57"/>
                  </a:cubicBezTo>
                  <a:cubicBezTo>
                    <a:pt x="251" y="62"/>
                    <a:pt x="256" y="66"/>
                    <a:pt x="256" y="71"/>
                  </a:cubicBezTo>
                  <a:cubicBezTo>
                    <a:pt x="256" y="74"/>
                    <a:pt x="251" y="75"/>
                    <a:pt x="249" y="77"/>
                  </a:cubicBezTo>
                  <a:cubicBezTo>
                    <a:pt x="246" y="81"/>
                    <a:pt x="245" y="86"/>
                    <a:pt x="245" y="92"/>
                  </a:cubicBezTo>
                  <a:cubicBezTo>
                    <a:pt x="245" y="99"/>
                    <a:pt x="251" y="98"/>
                    <a:pt x="257" y="98"/>
                  </a:cubicBezTo>
                  <a:cubicBezTo>
                    <a:pt x="265" y="98"/>
                    <a:pt x="269" y="94"/>
                    <a:pt x="276" y="94"/>
                  </a:cubicBezTo>
                  <a:cubicBezTo>
                    <a:pt x="283" y="94"/>
                    <a:pt x="282" y="108"/>
                    <a:pt x="288" y="108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20"/>
                    <a:pt x="289" y="120"/>
                    <a:pt x="290" y="121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92" y="122"/>
                    <a:pt x="296" y="121"/>
                    <a:pt x="298" y="121"/>
                  </a:cubicBezTo>
                  <a:cubicBezTo>
                    <a:pt x="298" y="122"/>
                    <a:pt x="298" y="123"/>
                    <a:pt x="298" y="125"/>
                  </a:cubicBezTo>
                  <a:cubicBezTo>
                    <a:pt x="295" y="125"/>
                    <a:pt x="292" y="126"/>
                    <a:pt x="292" y="12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28" name="Freeform 332"/>
            <p:cNvSpPr>
              <a:spLocks/>
            </p:cNvSpPr>
            <p:nvPr/>
          </p:nvSpPr>
          <p:spPr bwMode="auto">
            <a:xfrm>
              <a:off x="6038850" y="1454150"/>
              <a:ext cx="849313" cy="808038"/>
            </a:xfrm>
            <a:custGeom>
              <a:avLst/>
              <a:gdLst>
                <a:gd name="T0" fmla="*/ 40 w 200"/>
                <a:gd name="T1" fmla="*/ 141 h 190"/>
                <a:gd name="T2" fmla="*/ 3 w 200"/>
                <a:gd name="T3" fmla="*/ 152 h 190"/>
                <a:gd name="T4" fmla="*/ 7 w 200"/>
                <a:gd name="T5" fmla="*/ 144 h 190"/>
                <a:gd name="T6" fmla="*/ 4 w 200"/>
                <a:gd name="T7" fmla="*/ 138 h 190"/>
                <a:gd name="T8" fmla="*/ 6 w 200"/>
                <a:gd name="T9" fmla="*/ 114 h 190"/>
                <a:gd name="T10" fmla="*/ 34 w 200"/>
                <a:gd name="T11" fmla="*/ 98 h 190"/>
                <a:gd name="T12" fmla="*/ 52 w 200"/>
                <a:gd name="T13" fmla="*/ 77 h 190"/>
                <a:gd name="T14" fmla="*/ 59 w 200"/>
                <a:gd name="T15" fmla="*/ 61 h 190"/>
                <a:gd name="T16" fmla="*/ 87 w 200"/>
                <a:gd name="T17" fmla="*/ 33 h 190"/>
                <a:gd name="T18" fmla="*/ 76 w 200"/>
                <a:gd name="T19" fmla="*/ 34 h 190"/>
                <a:gd name="T20" fmla="*/ 76 w 200"/>
                <a:gd name="T21" fmla="*/ 29 h 190"/>
                <a:gd name="T22" fmla="*/ 81 w 200"/>
                <a:gd name="T23" fmla="*/ 27 h 190"/>
                <a:gd name="T24" fmla="*/ 90 w 200"/>
                <a:gd name="T25" fmla="*/ 34 h 190"/>
                <a:gd name="T26" fmla="*/ 91 w 200"/>
                <a:gd name="T27" fmla="*/ 27 h 190"/>
                <a:gd name="T28" fmla="*/ 103 w 200"/>
                <a:gd name="T29" fmla="*/ 22 h 190"/>
                <a:gd name="T30" fmla="*/ 112 w 200"/>
                <a:gd name="T31" fmla="*/ 17 h 190"/>
                <a:gd name="T32" fmla="*/ 122 w 200"/>
                <a:gd name="T33" fmla="*/ 13 h 190"/>
                <a:gd name="T34" fmla="*/ 135 w 200"/>
                <a:gd name="T35" fmla="*/ 10 h 190"/>
                <a:gd name="T36" fmla="*/ 137 w 200"/>
                <a:gd name="T37" fmla="*/ 3 h 190"/>
                <a:gd name="T38" fmla="*/ 157 w 200"/>
                <a:gd name="T39" fmla="*/ 4 h 190"/>
                <a:gd name="T40" fmla="*/ 162 w 200"/>
                <a:gd name="T41" fmla="*/ 4 h 190"/>
                <a:gd name="T42" fmla="*/ 174 w 200"/>
                <a:gd name="T43" fmla="*/ 1 h 190"/>
                <a:gd name="T44" fmla="*/ 181 w 200"/>
                <a:gd name="T45" fmla="*/ 4 h 190"/>
                <a:gd name="T46" fmla="*/ 180 w 200"/>
                <a:gd name="T47" fmla="*/ 14 h 190"/>
                <a:gd name="T48" fmla="*/ 193 w 200"/>
                <a:gd name="T49" fmla="*/ 19 h 190"/>
                <a:gd name="T50" fmla="*/ 189 w 200"/>
                <a:gd name="T51" fmla="*/ 43 h 190"/>
                <a:gd name="T52" fmla="*/ 190 w 200"/>
                <a:gd name="T53" fmla="*/ 67 h 190"/>
                <a:gd name="T54" fmla="*/ 195 w 200"/>
                <a:gd name="T55" fmla="*/ 89 h 190"/>
                <a:gd name="T56" fmla="*/ 200 w 200"/>
                <a:gd name="T57" fmla="*/ 103 h 190"/>
                <a:gd name="T58" fmla="*/ 156 w 200"/>
                <a:gd name="T59" fmla="*/ 134 h 190"/>
                <a:gd name="T60" fmla="*/ 134 w 200"/>
                <a:gd name="T61" fmla="*/ 135 h 190"/>
                <a:gd name="T62" fmla="*/ 126 w 200"/>
                <a:gd name="T63" fmla="*/ 120 h 190"/>
                <a:gd name="T64" fmla="*/ 121 w 200"/>
                <a:gd name="T65" fmla="*/ 104 h 190"/>
                <a:gd name="T66" fmla="*/ 155 w 200"/>
                <a:gd name="T67" fmla="*/ 78 h 190"/>
                <a:gd name="T68" fmla="*/ 123 w 200"/>
                <a:gd name="T69" fmla="*/ 81 h 190"/>
                <a:gd name="T70" fmla="*/ 105 w 200"/>
                <a:gd name="T71" fmla="*/ 101 h 190"/>
                <a:gd name="T72" fmla="*/ 90 w 200"/>
                <a:gd name="T73" fmla="*/ 120 h 190"/>
                <a:gd name="T74" fmla="*/ 92 w 200"/>
                <a:gd name="T75" fmla="*/ 130 h 190"/>
                <a:gd name="T76" fmla="*/ 93 w 200"/>
                <a:gd name="T77" fmla="*/ 151 h 190"/>
                <a:gd name="T78" fmla="*/ 90 w 200"/>
                <a:gd name="T79" fmla="*/ 169 h 190"/>
                <a:gd name="T80" fmla="*/ 74 w 200"/>
                <a:gd name="T81" fmla="*/ 182 h 190"/>
                <a:gd name="T82" fmla="*/ 55 w 200"/>
                <a:gd name="T83" fmla="*/ 178 h 190"/>
                <a:gd name="T84" fmla="*/ 50 w 200"/>
                <a:gd name="T85" fmla="*/ 161 h 190"/>
                <a:gd name="T86" fmla="*/ 46 w 200"/>
                <a:gd name="T87" fmla="*/ 14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90">
                  <a:moveTo>
                    <a:pt x="46" y="148"/>
                  </a:moveTo>
                  <a:cubicBezTo>
                    <a:pt x="43" y="146"/>
                    <a:pt x="42" y="144"/>
                    <a:pt x="40" y="141"/>
                  </a:cubicBezTo>
                  <a:cubicBezTo>
                    <a:pt x="35" y="149"/>
                    <a:pt x="26" y="159"/>
                    <a:pt x="15" y="159"/>
                  </a:cubicBezTo>
                  <a:cubicBezTo>
                    <a:pt x="13" y="159"/>
                    <a:pt x="3" y="153"/>
                    <a:pt x="3" y="152"/>
                  </a:cubicBezTo>
                  <a:cubicBezTo>
                    <a:pt x="3" y="150"/>
                    <a:pt x="6" y="148"/>
                    <a:pt x="7" y="148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3" y="144"/>
                    <a:pt x="3" y="144"/>
                    <a:pt x="0" y="145"/>
                  </a:cubicBezTo>
                  <a:cubicBezTo>
                    <a:pt x="0" y="143"/>
                    <a:pt x="3" y="140"/>
                    <a:pt x="4" y="138"/>
                  </a:cubicBezTo>
                  <a:cubicBezTo>
                    <a:pt x="0" y="134"/>
                    <a:pt x="0" y="127"/>
                    <a:pt x="0" y="120"/>
                  </a:cubicBezTo>
                  <a:cubicBezTo>
                    <a:pt x="0" y="116"/>
                    <a:pt x="4" y="116"/>
                    <a:pt x="6" y="114"/>
                  </a:cubicBezTo>
                  <a:cubicBezTo>
                    <a:pt x="9" y="109"/>
                    <a:pt x="12" y="106"/>
                    <a:pt x="18" y="104"/>
                  </a:cubicBezTo>
                  <a:cubicBezTo>
                    <a:pt x="23" y="103"/>
                    <a:pt x="24" y="97"/>
                    <a:pt x="34" y="98"/>
                  </a:cubicBezTo>
                  <a:cubicBezTo>
                    <a:pt x="31" y="97"/>
                    <a:pt x="30" y="96"/>
                    <a:pt x="27" y="96"/>
                  </a:cubicBezTo>
                  <a:cubicBezTo>
                    <a:pt x="39" y="93"/>
                    <a:pt x="44" y="84"/>
                    <a:pt x="52" y="77"/>
                  </a:cubicBezTo>
                  <a:cubicBezTo>
                    <a:pt x="55" y="75"/>
                    <a:pt x="54" y="67"/>
                    <a:pt x="57" y="67"/>
                  </a:cubicBezTo>
                  <a:cubicBezTo>
                    <a:pt x="57" y="67"/>
                    <a:pt x="59" y="61"/>
                    <a:pt x="59" y="61"/>
                  </a:cubicBezTo>
                  <a:cubicBezTo>
                    <a:pt x="63" y="56"/>
                    <a:pt x="66" y="52"/>
                    <a:pt x="72" y="50"/>
                  </a:cubicBezTo>
                  <a:cubicBezTo>
                    <a:pt x="78" y="48"/>
                    <a:pt x="85" y="39"/>
                    <a:pt x="87" y="33"/>
                  </a:cubicBezTo>
                  <a:cubicBezTo>
                    <a:pt x="80" y="34"/>
                    <a:pt x="77" y="38"/>
                    <a:pt x="71" y="38"/>
                  </a:cubicBezTo>
                  <a:cubicBezTo>
                    <a:pt x="72" y="36"/>
                    <a:pt x="75" y="35"/>
                    <a:pt x="76" y="34"/>
                  </a:cubicBezTo>
                  <a:cubicBezTo>
                    <a:pt x="75" y="34"/>
                    <a:pt x="72" y="33"/>
                    <a:pt x="72" y="33"/>
                  </a:cubicBezTo>
                  <a:cubicBezTo>
                    <a:pt x="73" y="31"/>
                    <a:pt x="74" y="29"/>
                    <a:pt x="76" y="29"/>
                  </a:cubicBezTo>
                  <a:cubicBezTo>
                    <a:pt x="77" y="29"/>
                    <a:pt x="77" y="30"/>
                    <a:pt x="78" y="30"/>
                  </a:cubicBezTo>
                  <a:cubicBezTo>
                    <a:pt x="79" y="28"/>
                    <a:pt x="80" y="27"/>
                    <a:pt x="81" y="27"/>
                  </a:cubicBezTo>
                  <a:cubicBezTo>
                    <a:pt x="82" y="28"/>
                    <a:pt x="82" y="29"/>
                    <a:pt x="81" y="31"/>
                  </a:cubicBezTo>
                  <a:cubicBezTo>
                    <a:pt x="86" y="31"/>
                    <a:pt x="87" y="34"/>
                    <a:pt x="90" y="34"/>
                  </a:cubicBezTo>
                  <a:cubicBezTo>
                    <a:pt x="92" y="34"/>
                    <a:pt x="95" y="28"/>
                    <a:pt x="95" y="27"/>
                  </a:cubicBezTo>
                  <a:cubicBezTo>
                    <a:pt x="93" y="27"/>
                    <a:pt x="93" y="27"/>
                    <a:pt x="91" y="27"/>
                  </a:cubicBezTo>
                  <a:cubicBezTo>
                    <a:pt x="92" y="25"/>
                    <a:pt x="94" y="23"/>
                    <a:pt x="97" y="23"/>
                  </a:cubicBezTo>
                  <a:cubicBezTo>
                    <a:pt x="99" y="23"/>
                    <a:pt x="101" y="23"/>
                    <a:pt x="103" y="22"/>
                  </a:cubicBezTo>
                  <a:cubicBezTo>
                    <a:pt x="101" y="21"/>
                    <a:pt x="101" y="21"/>
                    <a:pt x="100" y="20"/>
                  </a:cubicBezTo>
                  <a:cubicBezTo>
                    <a:pt x="103" y="17"/>
                    <a:pt x="108" y="18"/>
                    <a:pt x="112" y="17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5" y="19"/>
                    <a:pt x="116" y="13"/>
                    <a:pt x="122" y="13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5" y="11"/>
                    <a:pt x="130" y="13"/>
                    <a:pt x="135" y="10"/>
                  </a:cubicBezTo>
                  <a:cubicBezTo>
                    <a:pt x="133" y="9"/>
                    <a:pt x="131" y="9"/>
                    <a:pt x="131" y="7"/>
                  </a:cubicBezTo>
                  <a:cubicBezTo>
                    <a:pt x="131" y="5"/>
                    <a:pt x="136" y="4"/>
                    <a:pt x="137" y="3"/>
                  </a:cubicBezTo>
                  <a:cubicBezTo>
                    <a:pt x="138" y="5"/>
                    <a:pt x="140" y="7"/>
                    <a:pt x="142" y="7"/>
                  </a:cubicBezTo>
                  <a:cubicBezTo>
                    <a:pt x="146" y="7"/>
                    <a:pt x="157" y="0"/>
                    <a:pt x="157" y="4"/>
                  </a:cubicBezTo>
                  <a:cubicBezTo>
                    <a:pt x="157" y="7"/>
                    <a:pt x="152" y="8"/>
                    <a:pt x="151" y="12"/>
                  </a:cubicBezTo>
                  <a:cubicBezTo>
                    <a:pt x="156" y="13"/>
                    <a:pt x="158" y="6"/>
                    <a:pt x="162" y="4"/>
                  </a:cubicBezTo>
                  <a:cubicBezTo>
                    <a:pt x="164" y="6"/>
                    <a:pt x="164" y="7"/>
                    <a:pt x="164" y="9"/>
                  </a:cubicBezTo>
                  <a:cubicBezTo>
                    <a:pt x="168" y="5"/>
                    <a:pt x="170" y="4"/>
                    <a:pt x="174" y="1"/>
                  </a:cubicBezTo>
                  <a:cubicBezTo>
                    <a:pt x="174" y="5"/>
                    <a:pt x="174" y="7"/>
                    <a:pt x="177" y="8"/>
                  </a:cubicBezTo>
                  <a:cubicBezTo>
                    <a:pt x="178" y="5"/>
                    <a:pt x="179" y="4"/>
                    <a:pt x="181" y="4"/>
                  </a:cubicBezTo>
                  <a:cubicBezTo>
                    <a:pt x="182" y="4"/>
                    <a:pt x="188" y="7"/>
                    <a:pt x="190" y="8"/>
                  </a:cubicBezTo>
                  <a:cubicBezTo>
                    <a:pt x="188" y="14"/>
                    <a:pt x="186" y="12"/>
                    <a:pt x="180" y="14"/>
                  </a:cubicBezTo>
                  <a:cubicBezTo>
                    <a:pt x="182" y="16"/>
                    <a:pt x="184" y="16"/>
                    <a:pt x="184" y="18"/>
                  </a:cubicBezTo>
                  <a:cubicBezTo>
                    <a:pt x="187" y="18"/>
                    <a:pt x="192" y="19"/>
                    <a:pt x="193" y="19"/>
                  </a:cubicBezTo>
                  <a:cubicBezTo>
                    <a:pt x="189" y="22"/>
                    <a:pt x="180" y="27"/>
                    <a:pt x="180" y="33"/>
                  </a:cubicBezTo>
                  <a:cubicBezTo>
                    <a:pt x="180" y="38"/>
                    <a:pt x="189" y="37"/>
                    <a:pt x="189" y="43"/>
                  </a:cubicBezTo>
                  <a:cubicBezTo>
                    <a:pt x="189" y="48"/>
                    <a:pt x="184" y="50"/>
                    <a:pt x="184" y="54"/>
                  </a:cubicBezTo>
                  <a:cubicBezTo>
                    <a:pt x="184" y="59"/>
                    <a:pt x="190" y="62"/>
                    <a:pt x="190" y="67"/>
                  </a:cubicBezTo>
                  <a:cubicBezTo>
                    <a:pt x="190" y="71"/>
                    <a:pt x="187" y="72"/>
                    <a:pt x="187" y="75"/>
                  </a:cubicBezTo>
                  <a:cubicBezTo>
                    <a:pt x="187" y="81"/>
                    <a:pt x="195" y="83"/>
                    <a:pt x="195" y="89"/>
                  </a:cubicBezTo>
                  <a:cubicBezTo>
                    <a:pt x="195" y="90"/>
                    <a:pt x="192" y="91"/>
                    <a:pt x="192" y="92"/>
                  </a:cubicBezTo>
                  <a:cubicBezTo>
                    <a:pt x="194" y="96"/>
                    <a:pt x="200" y="97"/>
                    <a:pt x="200" y="103"/>
                  </a:cubicBezTo>
                  <a:cubicBezTo>
                    <a:pt x="200" y="112"/>
                    <a:pt x="182" y="122"/>
                    <a:pt x="176" y="129"/>
                  </a:cubicBezTo>
                  <a:cubicBezTo>
                    <a:pt x="173" y="134"/>
                    <a:pt x="161" y="135"/>
                    <a:pt x="156" y="134"/>
                  </a:cubicBezTo>
                  <a:cubicBezTo>
                    <a:pt x="150" y="136"/>
                    <a:pt x="144" y="138"/>
                    <a:pt x="140" y="138"/>
                  </a:cubicBezTo>
                  <a:cubicBezTo>
                    <a:pt x="136" y="138"/>
                    <a:pt x="134" y="138"/>
                    <a:pt x="134" y="135"/>
                  </a:cubicBezTo>
                  <a:cubicBezTo>
                    <a:pt x="128" y="135"/>
                    <a:pt x="122" y="131"/>
                    <a:pt x="122" y="125"/>
                  </a:cubicBezTo>
                  <a:cubicBezTo>
                    <a:pt x="122" y="123"/>
                    <a:pt x="125" y="121"/>
                    <a:pt x="126" y="120"/>
                  </a:cubicBezTo>
                  <a:cubicBezTo>
                    <a:pt x="123" y="119"/>
                    <a:pt x="121" y="113"/>
                    <a:pt x="121" y="110"/>
                  </a:cubicBezTo>
                  <a:cubicBezTo>
                    <a:pt x="121" y="108"/>
                    <a:pt x="121" y="106"/>
                    <a:pt x="121" y="104"/>
                  </a:cubicBezTo>
                  <a:cubicBezTo>
                    <a:pt x="132" y="104"/>
                    <a:pt x="138" y="90"/>
                    <a:pt x="145" y="86"/>
                  </a:cubicBezTo>
                  <a:cubicBezTo>
                    <a:pt x="149" y="84"/>
                    <a:pt x="155" y="82"/>
                    <a:pt x="155" y="78"/>
                  </a:cubicBezTo>
                  <a:cubicBezTo>
                    <a:pt x="155" y="71"/>
                    <a:pt x="146" y="70"/>
                    <a:pt x="140" y="70"/>
                  </a:cubicBezTo>
                  <a:cubicBezTo>
                    <a:pt x="131" y="70"/>
                    <a:pt x="123" y="73"/>
                    <a:pt x="123" y="81"/>
                  </a:cubicBezTo>
                  <a:cubicBezTo>
                    <a:pt x="123" y="84"/>
                    <a:pt x="124" y="85"/>
                    <a:pt x="123" y="87"/>
                  </a:cubicBezTo>
                  <a:cubicBezTo>
                    <a:pt x="123" y="93"/>
                    <a:pt x="111" y="98"/>
                    <a:pt x="105" y="101"/>
                  </a:cubicBezTo>
                  <a:cubicBezTo>
                    <a:pt x="101" y="104"/>
                    <a:pt x="96" y="105"/>
                    <a:pt x="93" y="110"/>
                  </a:cubicBezTo>
                  <a:cubicBezTo>
                    <a:pt x="91" y="113"/>
                    <a:pt x="94" y="118"/>
                    <a:pt x="90" y="120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7"/>
                    <a:pt x="92" y="128"/>
                    <a:pt x="92" y="130"/>
                  </a:cubicBezTo>
                  <a:cubicBezTo>
                    <a:pt x="97" y="131"/>
                    <a:pt x="104" y="136"/>
                    <a:pt x="104" y="141"/>
                  </a:cubicBezTo>
                  <a:cubicBezTo>
                    <a:pt x="104" y="145"/>
                    <a:pt x="96" y="151"/>
                    <a:pt x="93" y="151"/>
                  </a:cubicBezTo>
                  <a:cubicBezTo>
                    <a:pt x="88" y="151"/>
                    <a:pt x="86" y="159"/>
                    <a:pt x="86" y="165"/>
                  </a:cubicBezTo>
                  <a:cubicBezTo>
                    <a:pt x="86" y="168"/>
                    <a:pt x="88" y="169"/>
                    <a:pt x="90" y="169"/>
                  </a:cubicBezTo>
                  <a:cubicBezTo>
                    <a:pt x="89" y="176"/>
                    <a:pt x="82" y="177"/>
                    <a:pt x="81" y="182"/>
                  </a:cubicBezTo>
                  <a:cubicBezTo>
                    <a:pt x="78" y="182"/>
                    <a:pt x="76" y="182"/>
                    <a:pt x="74" y="182"/>
                  </a:cubicBezTo>
                  <a:cubicBezTo>
                    <a:pt x="70" y="182"/>
                    <a:pt x="68" y="190"/>
                    <a:pt x="61" y="190"/>
                  </a:cubicBezTo>
                  <a:cubicBezTo>
                    <a:pt x="59" y="190"/>
                    <a:pt x="55" y="179"/>
                    <a:pt x="55" y="178"/>
                  </a:cubicBezTo>
                  <a:cubicBezTo>
                    <a:pt x="55" y="177"/>
                    <a:pt x="56" y="176"/>
                    <a:pt x="56" y="175"/>
                  </a:cubicBezTo>
                  <a:cubicBezTo>
                    <a:pt x="51" y="171"/>
                    <a:pt x="52" y="167"/>
                    <a:pt x="50" y="161"/>
                  </a:cubicBezTo>
                  <a:cubicBezTo>
                    <a:pt x="49" y="157"/>
                    <a:pt x="44" y="156"/>
                    <a:pt x="44" y="151"/>
                  </a:cubicBezTo>
                  <a:cubicBezTo>
                    <a:pt x="44" y="149"/>
                    <a:pt x="46" y="147"/>
                    <a:pt x="46" y="147"/>
                  </a:cubicBezTo>
                  <a:lnTo>
                    <a:pt x="46" y="148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29" name="Freeform 333"/>
            <p:cNvSpPr>
              <a:spLocks/>
            </p:cNvSpPr>
            <p:nvPr/>
          </p:nvSpPr>
          <p:spPr bwMode="auto">
            <a:xfrm>
              <a:off x="6211888" y="866775"/>
              <a:ext cx="455613" cy="247650"/>
            </a:xfrm>
            <a:custGeom>
              <a:avLst/>
              <a:gdLst>
                <a:gd name="T0" fmla="*/ 90 w 107"/>
                <a:gd name="T1" fmla="*/ 48 h 58"/>
                <a:gd name="T2" fmla="*/ 91 w 107"/>
                <a:gd name="T3" fmla="*/ 43 h 58"/>
                <a:gd name="T4" fmla="*/ 78 w 107"/>
                <a:gd name="T5" fmla="*/ 43 h 58"/>
                <a:gd name="T6" fmla="*/ 82 w 107"/>
                <a:gd name="T7" fmla="*/ 35 h 58"/>
                <a:gd name="T8" fmla="*/ 77 w 107"/>
                <a:gd name="T9" fmla="*/ 28 h 58"/>
                <a:gd name="T10" fmla="*/ 81 w 107"/>
                <a:gd name="T11" fmla="*/ 27 h 58"/>
                <a:gd name="T12" fmla="*/ 74 w 107"/>
                <a:gd name="T13" fmla="*/ 23 h 58"/>
                <a:gd name="T14" fmla="*/ 59 w 107"/>
                <a:gd name="T15" fmla="*/ 42 h 58"/>
                <a:gd name="T16" fmla="*/ 55 w 107"/>
                <a:gd name="T17" fmla="*/ 44 h 58"/>
                <a:gd name="T18" fmla="*/ 47 w 107"/>
                <a:gd name="T19" fmla="*/ 58 h 58"/>
                <a:gd name="T20" fmla="*/ 26 w 107"/>
                <a:gd name="T21" fmla="*/ 42 h 58"/>
                <a:gd name="T22" fmla="*/ 36 w 107"/>
                <a:gd name="T23" fmla="*/ 42 h 58"/>
                <a:gd name="T24" fmla="*/ 45 w 107"/>
                <a:gd name="T25" fmla="*/ 40 h 58"/>
                <a:gd name="T26" fmla="*/ 33 w 107"/>
                <a:gd name="T27" fmla="*/ 39 h 58"/>
                <a:gd name="T28" fmla="*/ 23 w 107"/>
                <a:gd name="T29" fmla="*/ 35 h 58"/>
                <a:gd name="T30" fmla="*/ 30 w 107"/>
                <a:gd name="T31" fmla="*/ 33 h 58"/>
                <a:gd name="T32" fmla="*/ 44 w 107"/>
                <a:gd name="T33" fmla="*/ 26 h 58"/>
                <a:gd name="T34" fmla="*/ 37 w 107"/>
                <a:gd name="T35" fmla="*/ 26 h 58"/>
                <a:gd name="T36" fmla="*/ 33 w 107"/>
                <a:gd name="T37" fmla="*/ 24 h 58"/>
                <a:gd name="T38" fmla="*/ 31 w 107"/>
                <a:gd name="T39" fmla="*/ 24 h 58"/>
                <a:gd name="T40" fmla="*/ 23 w 107"/>
                <a:gd name="T41" fmla="*/ 31 h 58"/>
                <a:gd name="T42" fmla="*/ 14 w 107"/>
                <a:gd name="T43" fmla="*/ 27 h 58"/>
                <a:gd name="T44" fmla="*/ 16 w 107"/>
                <a:gd name="T45" fmla="*/ 26 h 58"/>
                <a:gd name="T46" fmla="*/ 9 w 107"/>
                <a:gd name="T47" fmla="*/ 17 h 58"/>
                <a:gd name="T48" fmla="*/ 7 w 107"/>
                <a:gd name="T49" fmla="*/ 16 h 58"/>
                <a:gd name="T50" fmla="*/ 0 w 107"/>
                <a:gd name="T51" fmla="*/ 10 h 58"/>
                <a:gd name="T52" fmla="*/ 9 w 107"/>
                <a:gd name="T53" fmla="*/ 4 h 58"/>
                <a:gd name="T54" fmla="*/ 23 w 107"/>
                <a:gd name="T55" fmla="*/ 5 h 58"/>
                <a:gd name="T56" fmla="*/ 20 w 107"/>
                <a:gd name="T57" fmla="*/ 8 h 58"/>
                <a:gd name="T58" fmla="*/ 27 w 107"/>
                <a:gd name="T59" fmla="*/ 12 h 58"/>
                <a:gd name="T60" fmla="*/ 25 w 107"/>
                <a:gd name="T61" fmla="*/ 9 h 58"/>
                <a:gd name="T62" fmla="*/ 30 w 107"/>
                <a:gd name="T63" fmla="*/ 4 h 58"/>
                <a:gd name="T64" fmla="*/ 42 w 107"/>
                <a:gd name="T65" fmla="*/ 16 h 58"/>
                <a:gd name="T66" fmla="*/ 39 w 107"/>
                <a:gd name="T67" fmla="*/ 4 h 58"/>
                <a:gd name="T68" fmla="*/ 44 w 107"/>
                <a:gd name="T69" fmla="*/ 0 h 58"/>
                <a:gd name="T70" fmla="*/ 55 w 107"/>
                <a:gd name="T71" fmla="*/ 6 h 58"/>
                <a:gd name="T72" fmla="*/ 54 w 107"/>
                <a:gd name="T73" fmla="*/ 11 h 58"/>
                <a:gd name="T74" fmla="*/ 59 w 107"/>
                <a:gd name="T75" fmla="*/ 8 h 58"/>
                <a:gd name="T76" fmla="*/ 62 w 107"/>
                <a:gd name="T77" fmla="*/ 14 h 58"/>
                <a:gd name="T78" fmla="*/ 65 w 107"/>
                <a:gd name="T79" fmla="*/ 14 h 58"/>
                <a:gd name="T80" fmla="*/ 86 w 107"/>
                <a:gd name="T81" fmla="*/ 25 h 58"/>
                <a:gd name="T82" fmla="*/ 84 w 107"/>
                <a:gd name="T83" fmla="*/ 25 h 58"/>
                <a:gd name="T84" fmla="*/ 89 w 107"/>
                <a:gd name="T85" fmla="*/ 25 h 58"/>
                <a:gd name="T86" fmla="*/ 89 w 107"/>
                <a:gd name="T87" fmla="*/ 29 h 58"/>
                <a:gd name="T88" fmla="*/ 97 w 107"/>
                <a:gd name="T89" fmla="*/ 29 h 58"/>
                <a:gd name="T90" fmla="*/ 107 w 107"/>
                <a:gd name="T91" fmla="*/ 39 h 58"/>
                <a:gd name="T92" fmla="*/ 90 w 107"/>
                <a:gd name="T9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58">
                  <a:moveTo>
                    <a:pt x="90" y="48"/>
                  </a:moveTo>
                  <a:cubicBezTo>
                    <a:pt x="90" y="46"/>
                    <a:pt x="90" y="44"/>
                    <a:pt x="91" y="43"/>
                  </a:cubicBezTo>
                  <a:cubicBezTo>
                    <a:pt x="87" y="43"/>
                    <a:pt x="82" y="43"/>
                    <a:pt x="78" y="43"/>
                  </a:cubicBezTo>
                  <a:cubicBezTo>
                    <a:pt x="79" y="38"/>
                    <a:pt x="82" y="39"/>
                    <a:pt x="82" y="35"/>
                  </a:cubicBezTo>
                  <a:cubicBezTo>
                    <a:pt x="80" y="35"/>
                    <a:pt x="78" y="30"/>
                    <a:pt x="77" y="28"/>
                  </a:cubicBezTo>
                  <a:cubicBezTo>
                    <a:pt x="78" y="28"/>
                    <a:pt x="79" y="27"/>
                    <a:pt x="81" y="27"/>
                  </a:cubicBezTo>
                  <a:cubicBezTo>
                    <a:pt x="76" y="27"/>
                    <a:pt x="74" y="23"/>
                    <a:pt x="74" y="23"/>
                  </a:cubicBezTo>
                  <a:cubicBezTo>
                    <a:pt x="65" y="23"/>
                    <a:pt x="62" y="35"/>
                    <a:pt x="59" y="42"/>
                  </a:cubicBezTo>
                  <a:cubicBezTo>
                    <a:pt x="59" y="43"/>
                    <a:pt x="57" y="43"/>
                    <a:pt x="55" y="44"/>
                  </a:cubicBezTo>
                  <a:cubicBezTo>
                    <a:pt x="51" y="47"/>
                    <a:pt x="51" y="55"/>
                    <a:pt x="47" y="58"/>
                  </a:cubicBezTo>
                  <a:cubicBezTo>
                    <a:pt x="41" y="54"/>
                    <a:pt x="26" y="51"/>
                    <a:pt x="26" y="42"/>
                  </a:cubicBezTo>
                  <a:cubicBezTo>
                    <a:pt x="30" y="41"/>
                    <a:pt x="36" y="42"/>
                    <a:pt x="36" y="42"/>
                  </a:cubicBezTo>
                  <a:cubicBezTo>
                    <a:pt x="39" y="40"/>
                    <a:pt x="42" y="41"/>
                    <a:pt x="45" y="40"/>
                  </a:cubicBezTo>
                  <a:cubicBezTo>
                    <a:pt x="44" y="39"/>
                    <a:pt x="35" y="39"/>
                    <a:pt x="33" y="39"/>
                  </a:cubicBezTo>
                  <a:cubicBezTo>
                    <a:pt x="30" y="39"/>
                    <a:pt x="23" y="42"/>
                    <a:pt x="23" y="35"/>
                  </a:cubicBezTo>
                  <a:cubicBezTo>
                    <a:pt x="23" y="33"/>
                    <a:pt x="29" y="33"/>
                    <a:pt x="30" y="33"/>
                  </a:cubicBezTo>
                  <a:cubicBezTo>
                    <a:pt x="34" y="32"/>
                    <a:pt x="41" y="28"/>
                    <a:pt x="44" y="26"/>
                  </a:cubicBezTo>
                  <a:cubicBezTo>
                    <a:pt x="40" y="26"/>
                    <a:pt x="38" y="26"/>
                    <a:pt x="37" y="26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29" y="25"/>
                    <a:pt x="29" y="31"/>
                    <a:pt x="23" y="31"/>
                  </a:cubicBezTo>
                  <a:cubicBezTo>
                    <a:pt x="19" y="31"/>
                    <a:pt x="16" y="29"/>
                    <a:pt x="14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2" y="24"/>
                    <a:pt x="8" y="21"/>
                    <a:pt x="9" y="17"/>
                  </a:cubicBezTo>
                  <a:cubicBezTo>
                    <a:pt x="8" y="17"/>
                    <a:pt x="8" y="16"/>
                    <a:pt x="7" y="16"/>
                  </a:cubicBezTo>
                  <a:cubicBezTo>
                    <a:pt x="5" y="16"/>
                    <a:pt x="2" y="12"/>
                    <a:pt x="0" y="10"/>
                  </a:cubicBezTo>
                  <a:cubicBezTo>
                    <a:pt x="1" y="9"/>
                    <a:pt x="7" y="4"/>
                    <a:pt x="9" y="4"/>
                  </a:cubicBezTo>
                  <a:cubicBezTo>
                    <a:pt x="14" y="4"/>
                    <a:pt x="17" y="4"/>
                    <a:pt x="23" y="5"/>
                  </a:cubicBezTo>
                  <a:cubicBezTo>
                    <a:pt x="22" y="6"/>
                    <a:pt x="20" y="7"/>
                    <a:pt x="20" y="8"/>
                  </a:cubicBezTo>
                  <a:cubicBezTo>
                    <a:pt x="22" y="10"/>
                    <a:pt x="25" y="10"/>
                    <a:pt x="27" y="12"/>
                  </a:cubicBezTo>
                  <a:cubicBezTo>
                    <a:pt x="26" y="12"/>
                    <a:pt x="25" y="10"/>
                    <a:pt x="25" y="9"/>
                  </a:cubicBezTo>
                  <a:cubicBezTo>
                    <a:pt x="25" y="6"/>
                    <a:pt x="27" y="4"/>
                    <a:pt x="30" y="4"/>
                  </a:cubicBezTo>
                  <a:cubicBezTo>
                    <a:pt x="37" y="4"/>
                    <a:pt x="35" y="14"/>
                    <a:pt x="42" y="16"/>
                  </a:cubicBezTo>
                  <a:cubicBezTo>
                    <a:pt x="40" y="12"/>
                    <a:pt x="39" y="9"/>
                    <a:pt x="39" y="4"/>
                  </a:cubicBezTo>
                  <a:cubicBezTo>
                    <a:pt x="39" y="0"/>
                    <a:pt x="40" y="0"/>
                    <a:pt x="44" y="0"/>
                  </a:cubicBezTo>
                  <a:cubicBezTo>
                    <a:pt x="47" y="0"/>
                    <a:pt x="55" y="3"/>
                    <a:pt x="55" y="6"/>
                  </a:cubicBezTo>
                  <a:cubicBezTo>
                    <a:pt x="55" y="8"/>
                    <a:pt x="54" y="9"/>
                    <a:pt x="54" y="11"/>
                  </a:cubicBezTo>
                  <a:cubicBezTo>
                    <a:pt x="56" y="10"/>
                    <a:pt x="57" y="8"/>
                    <a:pt x="59" y="8"/>
                  </a:cubicBezTo>
                  <a:cubicBezTo>
                    <a:pt x="63" y="8"/>
                    <a:pt x="63" y="12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9" y="14"/>
                    <a:pt x="84" y="22"/>
                    <a:pt x="86" y="25"/>
                  </a:cubicBezTo>
                  <a:cubicBezTo>
                    <a:pt x="86" y="25"/>
                    <a:pt x="84" y="25"/>
                    <a:pt x="84" y="25"/>
                  </a:cubicBezTo>
                  <a:cubicBezTo>
                    <a:pt x="86" y="26"/>
                    <a:pt x="87" y="26"/>
                    <a:pt x="89" y="25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93" y="29"/>
                    <a:pt x="94" y="29"/>
                    <a:pt x="97" y="29"/>
                  </a:cubicBezTo>
                  <a:cubicBezTo>
                    <a:pt x="97" y="38"/>
                    <a:pt x="105" y="35"/>
                    <a:pt x="107" y="39"/>
                  </a:cubicBezTo>
                  <a:cubicBezTo>
                    <a:pt x="100" y="41"/>
                    <a:pt x="97" y="46"/>
                    <a:pt x="90" y="4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0" name="Freeform 334"/>
            <p:cNvSpPr>
              <a:spLocks/>
            </p:cNvSpPr>
            <p:nvPr/>
          </p:nvSpPr>
          <p:spPr bwMode="auto">
            <a:xfrm>
              <a:off x="6450013" y="833438"/>
              <a:ext cx="298450" cy="101600"/>
            </a:xfrm>
            <a:custGeom>
              <a:avLst/>
              <a:gdLst>
                <a:gd name="T0" fmla="*/ 70 w 70"/>
                <a:gd name="T1" fmla="*/ 11 h 24"/>
                <a:gd name="T2" fmla="*/ 43 w 70"/>
                <a:gd name="T3" fmla="*/ 24 h 24"/>
                <a:gd name="T4" fmla="*/ 33 w 70"/>
                <a:gd name="T5" fmla="*/ 19 h 24"/>
                <a:gd name="T6" fmla="*/ 18 w 70"/>
                <a:gd name="T7" fmla="*/ 19 h 24"/>
                <a:gd name="T8" fmla="*/ 14 w 70"/>
                <a:gd name="T9" fmla="*/ 15 h 24"/>
                <a:gd name="T10" fmla="*/ 20 w 70"/>
                <a:gd name="T11" fmla="*/ 15 h 24"/>
                <a:gd name="T12" fmla="*/ 26 w 70"/>
                <a:gd name="T13" fmla="*/ 14 h 24"/>
                <a:gd name="T14" fmla="*/ 14 w 70"/>
                <a:gd name="T15" fmla="*/ 13 h 24"/>
                <a:gd name="T16" fmla="*/ 4 w 70"/>
                <a:gd name="T17" fmla="*/ 10 h 24"/>
                <a:gd name="T18" fmla="*/ 0 w 70"/>
                <a:gd name="T19" fmla="*/ 4 h 24"/>
                <a:gd name="T20" fmla="*/ 4 w 70"/>
                <a:gd name="T21" fmla="*/ 4 h 24"/>
                <a:gd name="T22" fmla="*/ 10 w 70"/>
                <a:gd name="T23" fmla="*/ 4 h 24"/>
                <a:gd name="T24" fmla="*/ 10 w 70"/>
                <a:gd name="T25" fmla="*/ 3 h 24"/>
                <a:gd name="T26" fmla="*/ 14 w 70"/>
                <a:gd name="T27" fmla="*/ 3 h 24"/>
                <a:gd name="T28" fmla="*/ 13 w 70"/>
                <a:gd name="T29" fmla="*/ 0 h 24"/>
                <a:gd name="T30" fmla="*/ 20 w 70"/>
                <a:gd name="T31" fmla="*/ 0 h 24"/>
                <a:gd name="T32" fmla="*/ 31 w 70"/>
                <a:gd name="T33" fmla="*/ 6 h 24"/>
                <a:gd name="T34" fmla="*/ 38 w 70"/>
                <a:gd name="T35" fmla="*/ 0 h 24"/>
                <a:gd name="T36" fmla="*/ 41 w 70"/>
                <a:gd name="T37" fmla="*/ 0 h 24"/>
                <a:gd name="T38" fmla="*/ 41 w 70"/>
                <a:gd name="T39" fmla="*/ 6 h 24"/>
                <a:gd name="T40" fmla="*/ 49 w 70"/>
                <a:gd name="T41" fmla="*/ 4 h 24"/>
                <a:gd name="T42" fmla="*/ 58 w 70"/>
                <a:gd name="T43" fmla="*/ 4 h 24"/>
                <a:gd name="T44" fmla="*/ 70 w 70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4">
                  <a:moveTo>
                    <a:pt x="70" y="11"/>
                  </a:moveTo>
                  <a:cubicBezTo>
                    <a:pt x="64" y="15"/>
                    <a:pt x="50" y="24"/>
                    <a:pt x="43" y="24"/>
                  </a:cubicBezTo>
                  <a:cubicBezTo>
                    <a:pt x="38" y="24"/>
                    <a:pt x="35" y="23"/>
                    <a:pt x="33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4" y="17"/>
                    <a:pt x="14" y="15"/>
                  </a:cubicBezTo>
                  <a:cubicBezTo>
                    <a:pt x="16" y="15"/>
                    <a:pt x="19" y="15"/>
                    <a:pt x="20" y="15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5" y="14"/>
                    <a:pt x="14" y="13"/>
                    <a:pt x="14" y="13"/>
                  </a:cubicBezTo>
                  <a:cubicBezTo>
                    <a:pt x="9" y="13"/>
                    <a:pt x="4" y="16"/>
                    <a:pt x="4" y="10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8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2"/>
                    <a:pt x="30" y="6"/>
                    <a:pt x="31" y="6"/>
                  </a:cubicBezTo>
                  <a:cubicBezTo>
                    <a:pt x="34" y="6"/>
                    <a:pt x="37" y="1"/>
                    <a:pt x="3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4"/>
                    <a:pt x="41" y="6"/>
                  </a:cubicBezTo>
                  <a:cubicBezTo>
                    <a:pt x="44" y="6"/>
                    <a:pt x="45" y="4"/>
                    <a:pt x="49" y="4"/>
                  </a:cubicBezTo>
                  <a:cubicBezTo>
                    <a:pt x="56" y="4"/>
                    <a:pt x="54" y="4"/>
                    <a:pt x="58" y="4"/>
                  </a:cubicBezTo>
                  <a:cubicBezTo>
                    <a:pt x="64" y="4"/>
                    <a:pt x="69" y="8"/>
                    <a:pt x="70" y="1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1" name="Freeform 335"/>
            <p:cNvSpPr>
              <a:spLocks/>
            </p:cNvSpPr>
            <p:nvPr/>
          </p:nvSpPr>
          <p:spPr bwMode="auto">
            <a:xfrm>
              <a:off x="6191250" y="947738"/>
              <a:ext cx="60325" cy="5080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6 w 14"/>
                <a:gd name="T5" fmla="*/ 0 h 12"/>
                <a:gd name="T6" fmla="*/ 6 w 14"/>
                <a:gd name="T7" fmla="*/ 1 h 12"/>
                <a:gd name="T8" fmla="*/ 5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8" y="5"/>
                    <a:pt x="12" y="6"/>
                    <a:pt x="14" y="12"/>
                  </a:cubicBezTo>
                  <a:cubicBezTo>
                    <a:pt x="9" y="10"/>
                    <a:pt x="0" y="2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2" name="Freeform 336"/>
            <p:cNvSpPr>
              <a:spLocks/>
            </p:cNvSpPr>
            <p:nvPr/>
          </p:nvSpPr>
          <p:spPr bwMode="auto">
            <a:xfrm>
              <a:off x="5545138" y="2266950"/>
              <a:ext cx="144463" cy="165100"/>
            </a:xfrm>
            <a:custGeom>
              <a:avLst/>
              <a:gdLst>
                <a:gd name="T0" fmla="*/ 6 w 34"/>
                <a:gd name="T1" fmla="*/ 12 h 39"/>
                <a:gd name="T2" fmla="*/ 13 w 34"/>
                <a:gd name="T3" fmla="*/ 9 h 39"/>
                <a:gd name="T4" fmla="*/ 12 w 34"/>
                <a:gd name="T5" fmla="*/ 5 h 39"/>
                <a:gd name="T6" fmla="*/ 20 w 34"/>
                <a:gd name="T7" fmla="*/ 0 h 39"/>
                <a:gd name="T8" fmla="*/ 25 w 34"/>
                <a:gd name="T9" fmla="*/ 0 h 39"/>
                <a:gd name="T10" fmla="*/ 34 w 34"/>
                <a:gd name="T11" fmla="*/ 11 h 39"/>
                <a:gd name="T12" fmla="*/ 29 w 34"/>
                <a:gd name="T13" fmla="*/ 15 h 39"/>
                <a:gd name="T14" fmla="*/ 29 w 34"/>
                <a:gd name="T15" fmla="*/ 24 h 39"/>
                <a:gd name="T16" fmla="*/ 29 w 34"/>
                <a:gd name="T17" fmla="*/ 31 h 39"/>
                <a:gd name="T18" fmla="*/ 22 w 34"/>
                <a:gd name="T19" fmla="*/ 33 h 39"/>
                <a:gd name="T20" fmla="*/ 12 w 34"/>
                <a:gd name="T21" fmla="*/ 38 h 39"/>
                <a:gd name="T22" fmla="*/ 7 w 34"/>
                <a:gd name="T23" fmla="*/ 39 h 39"/>
                <a:gd name="T24" fmla="*/ 0 w 34"/>
                <a:gd name="T25" fmla="*/ 33 h 39"/>
                <a:gd name="T26" fmla="*/ 8 w 34"/>
                <a:gd name="T27" fmla="*/ 20 h 39"/>
                <a:gd name="T28" fmla="*/ 3 w 34"/>
                <a:gd name="T29" fmla="*/ 14 h 39"/>
                <a:gd name="T30" fmla="*/ 6 w 34"/>
                <a:gd name="T31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6" y="12"/>
                  </a:moveTo>
                  <a:cubicBezTo>
                    <a:pt x="7" y="12"/>
                    <a:pt x="12" y="10"/>
                    <a:pt x="13" y="9"/>
                  </a:cubicBezTo>
                  <a:cubicBezTo>
                    <a:pt x="12" y="7"/>
                    <a:pt x="12" y="7"/>
                    <a:pt x="12" y="5"/>
                  </a:cubicBezTo>
                  <a:cubicBezTo>
                    <a:pt x="12" y="3"/>
                    <a:pt x="17" y="0"/>
                    <a:pt x="20" y="0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31" y="0"/>
                    <a:pt x="34" y="7"/>
                    <a:pt x="34" y="11"/>
                  </a:cubicBezTo>
                  <a:cubicBezTo>
                    <a:pt x="34" y="13"/>
                    <a:pt x="29" y="13"/>
                    <a:pt x="29" y="15"/>
                  </a:cubicBezTo>
                  <a:cubicBezTo>
                    <a:pt x="29" y="17"/>
                    <a:pt x="29" y="24"/>
                    <a:pt x="29" y="24"/>
                  </a:cubicBezTo>
                  <a:cubicBezTo>
                    <a:pt x="29" y="26"/>
                    <a:pt x="31" y="29"/>
                    <a:pt x="29" y="31"/>
                  </a:cubicBezTo>
                  <a:cubicBezTo>
                    <a:pt x="27" y="33"/>
                    <a:pt x="24" y="33"/>
                    <a:pt x="22" y="33"/>
                  </a:cubicBezTo>
                  <a:cubicBezTo>
                    <a:pt x="17" y="33"/>
                    <a:pt x="14" y="37"/>
                    <a:pt x="12" y="38"/>
                  </a:cubicBezTo>
                  <a:cubicBezTo>
                    <a:pt x="10" y="39"/>
                    <a:pt x="8" y="39"/>
                    <a:pt x="7" y="39"/>
                  </a:cubicBezTo>
                  <a:cubicBezTo>
                    <a:pt x="3" y="39"/>
                    <a:pt x="0" y="37"/>
                    <a:pt x="0" y="33"/>
                  </a:cubicBezTo>
                  <a:cubicBezTo>
                    <a:pt x="0" y="27"/>
                    <a:pt x="7" y="26"/>
                    <a:pt x="8" y="20"/>
                  </a:cubicBezTo>
                  <a:cubicBezTo>
                    <a:pt x="5" y="19"/>
                    <a:pt x="3" y="17"/>
                    <a:pt x="3" y="14"/>
                  </a:cubicBezTo>
                  <a:cubicBezTo>
                    <a:pt x="3" y="11"/>
                    <a:pt x="5" y="12"/>
                    <a:pt x="6" y="1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3" name="Freeform 337"/>
            <p:cNvSpPr>
              <a:spLocks/>
            </p:cNvSpPr>
            <p:nvPr/>
          </p:nvSpPr>
          <p:spPr bwMode="auto">
            <a:xfrm>
              <a:off x="5643563" y="2125663"/>
              <a:ext cx="25400" cy="26988"/>
            </a:xfrm>
            <a:custGeom>
              <a:avLst/>
              <a:gdLst>
                <a:gd name="T0" fmla="*/ 1 w 6"/>
                <a:gd name="T1" fmla="*/ 6 h 6"/>
                <a:gd name="T2" fmla="*/ 0 w 6"/>
                <a:gd name="T3" fmla="*/ 3 h 6"/>
                <a:gd name="T4" fmla="*/ 6 w 6"/>
                <a:gd name="T5" fmla="*/ 0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3"/>
                    <a:pt x="4" y="6"/>
                    <a:pt x="1" y="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4" name="Freeform 338"/>
            <p:cNvSpPr>
              <a:spLocks/>
            </p:cNvSpPr>
            <p:nvPr/>
          </p:nvSpPr>
          <p:spPr bwMode="auto">
            <a:xfrm>
              <a:off x="5659438" y="2112963"/>
              <a:ext cx="273050" cy="384175"/>
            </a:xfrm>
            <a:custGeom>
              <a:avLst/>
              <a:gdLst>
                <a:gd name="T0" fmla="*/ 58 w 64"/>
                <a:gd name="T1" fmla="*/ 60 h 90"/>
                <a:gd name="T2" fmla="*/ 55 w 64"/>
                <a:gd name="T3" fmla="*/ 76 h 90"/>
                <a:gd name="T4" fmla="*/ 60 w 64"/>
                <a:gd name="T5" fmla="*/ 79 h 90"/>
                <a:gd name="T6" fmla="*/ 42 w 64"/>
                <a:gd name="T7" fmla="*/ 83 h 90"/>
                <a:gd name="T8" fmla="*/ 23 w 64"/>
                <a:gd name="T9" fmla="*/ 83 h 90"/>
                <a:gd name="T10" fmla="*/ 15 w 64"/>
                <a:gd name="T11" fmla="*/ 88 h 90"/>
                <a:gd name="T12" fmla="*/ 9 w 64"/>
                <a:gd name="T13" fmla="*/ 90 h 90"/>
                <a:gd name="T14" fmla="*/ 19 w 64"/>
                <a:gd name="T15" fmla="*/ 79 h 90"/>
                <a:gd name="T16" fmla="*/ 28 w 64"/>
                <a:gd name="T17" fmla="*/ 73 h 90"/>
                <a:gd name="T18" fmla="*/ 15 w 64"/>
                <a:gd name="T19" fmla="*/ 73 h 90"/>
                <a:gd name="T20" fmla="*/ 11 w 64"/>
                <a:gd name="T21" fmla="*/ 73 h 90"/>
                <a:gd name="T22" fmla="*/ 16 w 64"/>
                <a:gd name="T23" fmla="*/ 57 h 90"/>
                <a:gd name="T24" fmla="*/ 29 w 64"/>
                <a:gd name="T25" fmla="*/ 48 h 90"/>
                <a:gd name="T26" fmla="*/ 24 w 64"/>
                <a:gd name="T27" fmla="*/ 41 h 90"/>
                <a:gd name="T28" fmla="*/ 15 w 64"/>
                <a:gd name="T29" fmla="*/ 43 h 90"/>
                <a:gd name="T30" fmla="*/ 14 w 64"/>
                <a:gd name="T31" fmla="*/ 35 h 90"/>
                <a:gd name="T32" fmla="*/ 9 w 64"/>
                <a:gd name="T33" fmla="*/ 29 h 90"/>
                <a:gd name="T34" fmla="*/ 7 w 64"/>
                <a:gd name="T35" fmla="*/ 32 h 90"/>
                <a:gd name="T36" fmla="*/ 8 w 64"/>
                <a:gd name="T37" fmla="*/ 26 h 90"/>
                <a:gd name="T38" fmla="*/ 4 w 64"/>
                <a:gd name="T39" fmla="*/ 22 h 90"/>
                <a:gd name="T40" fmla="*/ 6 w 64"/>
                <a:gd name="T41" fmla="*/ 16 h 90"/>
                <a:gd name="T42" fmla="*/ 4 w 64"/>
                <a:gd name="T43" fmla="*/ 11 h 90"/>
                <a:gd name="T44" fmla="*/ 7 w 64"/>
                <a:gd name="T45" fmla="*/ 12 h 90"/>
                <a:gd name="T46" fmla="*/ 9 w 64"/>
                <a:gd name="T47" fmla="*/ 7 h 90"/>
                <a:gd name="T48" fmla="*/ 15 w 64"/>
                <a:gd name="T49" fmla="*/ 0 h 90"/>
                <a:gd name="T50" fmla="*/ 25 w 64"/>
                <a:gd name="T51" fmla="*/ 2 h 90"/>
                <a:gd name="T52" fmla="*/ 19 w 64"/>
                <a:gd name="T53" fmla="*/ 11 h 90"/>
                <a:gd name="T54" fmla="*/ 28 w 64"/>
                <a:gd name="T55" fmla="*/ 27 h 90"/>
                <a:gd name="T56" fmla="*/ 32 w 64"/>
                <a:gd name="T57" fmla="*/ 29 h 90"/>
                <a:gd name="T58" fmla="*/ 51 w 64"/>
                <a:gd name="T59" fmla="*/ 53 h 90"/>
                <a:gd name="T60" fmla="*/ 53 w 64"/>
                <a:gd name="T61" fmla="*/ 60 h 90"/>
                <a:gd name="T62" fmla="*/ 56 w 64"/>
                <a:gd name="T63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90">
                  <a:moveTo>
                    <a:pt x="55" y="61"/>
                  </a:moveTo>
                  <a:cubicBezTo>
                    <a:pt x="56" y="60"/>
                    <a:pt x="56" y="60"/>
                    <a:pt x="58" y="60"/>
                  </a:cubicBezTo>
                  <a:cubicBezTo>
                    <a:pt x="61" y="60"/>
                    <a:pt x="64" y="63"/>
                    <a:pt x="64" y="65"/>
                  </a:cubicBezTo>
                  <a:cubicBezTo>
                    <a:pt x="64" y="70"/>
                    <a:pt x="57" y="72"/>
                    <a:pt x="55" y="76"/>
                  </a:cubicBezTo>
                  <a:cubicBezTo>
                    <a:pt x="58" y="77"/>
                    <a:pt x="59" y="77"/>
                    <a:pt x="60" y="77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81"/>
                    <a:pt x="56" y="83"/>
                    <a:pt x="53" y="83"/>
                  </a:cubicBezTo>
                  <a:cubicBezTo>
                    <a:pt x="50" y="83"/>
                    <a:pt x="44" y="83"/>
                    <a:pt x="42" y="83"/>
                  </a:cubicBezTo>
                  <a:cubicBezTo>
                    <a:pt x="39" y="83"/>
                    <a:pt x="32" y="85"/>
                    <a:pt x="28" y="85"/>
                  </a:cubicBezTo>
                  <a:cubicBezTo>
                    <a:pt x="26" y="85"/>
                    <a:pt x="25" y="83"/>
                    <a:pt x="23" y="83"/>
                  </a:cubicBezTo>
                  <a:cubicBezTo>
                    <a:pt x="21" y="83"/>
                    <a:pt x="19" y="86"/>
                    <a:pt x="19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3" y="88"/>
                    <a:pt x="12" y="89"/>
                    <a:pt x="11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0" y="87"/>
                    <a:pt x="18" y="79"/>
                    <a:pt x="19" y="79"/>
                  </a:cubicBezTo>
                  <a:cubicBezTo>
                    <a:pt x="23" y="78"/>
                    <a:pt x="28" y="79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6" y="75"/>
                    <a:pt x="25" y="76"/>
                    <a:pt x="23" y="76"/>
                  </a:cubicBezTo>
                  <a:cubicBezTo>
                    <a:pt x="19" y="76"/>
                    <a:pt x="18" y="73"/>
                    <a:pt x="15" y="73"/>
                  </a:cubicBezTo>
                  <a:cubicBezTo>
                    <a:pt x="13" y="73"/>
                    <a:pt x="14" y="74"/>
                    <a:pt x="12" y="74"/>
                  </a:cubicBezTo>
                  <a:cubicBezTo>
                    <a:pt x="12" y="74"/>
                    <a:pt x="11" y="73"/>
                    <a:pt x="11" y="73"/>
                  </a:cubicBezTo>
                  <a:cubicBezTo>
                    <a:pt x="11" y="69"/>
                    <a:pt x="19" y="69"/>
                    <a:pt x="19" y="65"/>
                  </a:cubicBezTo>
                  <a:cubicBezTo>
                    <a:pt x="19" y="61"/>
                    <a:pt x="16" y="60"/>
                    <a:pt x="16" y="57"/>
                  </a:cubicBezTo>
                  <a:cubicBezTo>
                    <a:pt x="21" y="57"/>
                    <a:pt x="27" y="55"/>
                    <a:pt x="29" y="5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22" y="48"/>
                    <a:pt x="22" y="45"/>
                  </a:cubicBezTo>
                  <a:cubicBezTo>
                    <a:pt x="22" y="43"/>
                    <a:pt x="23" y="43"/>
                    <a:pt x="24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19" y="41"/>
                    <a:pt x="18" y="43"/>
                    <a:pt x="15" y="43"/>
                  </a:cubicBezTo>
                  <a:cubicBezTo>
                    <a:pt x="13" y="43"/>
                    <a:pt x="11" y="43"/>
                    <a:pt x="11" y="40"/>
                  </a:cubicBezTo>
                  <a:cubicBezTo>
                    <a:pt x="11" y="38"/>
                    <a:pt x="14" y="37"/>
                    <a:pt x="14" y="35"/>
                  </a:cubicBezTo>
                  <a:cubicBezTo>
                    <a:pt x="14" y="32"/>
                    <a:pt x="13" y="32"/>
                    <a:pt x="14" y="30"/>
                  </a:cubicBezTo>
                  <a:cubicBezTo>
                    <a:pt x="12" y="30"/>
                    <a:pt x="10" y="29"/>
                    <a:pt x="9" y="29"/>
                  </a:cubicBezTo>
                  <a:cubicBezTo>
                    <a:pt x="8" y="31"/>
                    <a:pt x="9" y="31"/>
                    <a:pt x="9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28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4" y="23"/>
                    <a:pt x="4" y="22"/>
                  </a:cubicBezTo>
                  <a:cubicBezTo>
                    <a:pt x="4" y="21"/>
                    <a:pt x="6" y="19"/>
                    <a:pt x="6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0" y="15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8"/>
                    <a:pt x="8" y="7"/>
                    <a:pt x="9" y="7"/>
                  </a:cubicBezTo>
                  <a:cubicBezTo>
                    <a:pt x="9" y="5"/>
                    <a:pt x="11" y="4"/>
                    <a:pt x="11" y="3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6"/>
                    <a:pt x="19" y="5"/>
                    <a:pt x="19" y="9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8"/>
                    <a:pt x="28" y="21"/>
                    <a:pt x="28" y="27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9" y="30"/>
                    <a:pt x="30" y="29"/>
                    <a:pt x="32" y="29"/>
                  </a:cubicBezTo>
                  <a:cubicBezTo>
                    <a:pt x="37" y="31"/>
                    <a:pt x="36" y="37"/>
                    <a:pt x="40" y="40"/>
                  </a:cubicBezTo>
                  <a:cubicBezTo>
                    <a:pt x="44" y="45"/>
                    <a:pt x="51" y="46"/>
                    <a:pt x="51" y="53"/>
                  </a:cubicBezTo>
                  <a:cubicBezTo>
                    <a:pt x="51" y="55"/>
                    <a:pt x="54" y="56"/>
                    <a:pt x="54" y="58"/>
                  </a:cubicBezTo>
                  <a:cubicBezTo>
                    <a:pt x="54" y="59"/>
                    <a:pt x="53" y="60"/>
                    <a:pt x="53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5" y="62"/>
                    <a:pt x="55" y="61"/>
                    <a:pt x="56" y="60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5" name="Freeform 339"/>
            <p:cNvSpPr>
              <a:spLocks/>
            </p:cNvSpPr>
            <p:nvPr/>
          </p:nvSpPr>
          <p:spPr bwMode="auto">
            <a:xfrm>
              <a:off x="5715000" y="2309813"/>
              <a:ext cx="12700" cy="12700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6" name="Freeform 340"/>
            <p:cNvSpPr>
              <a:spLocks/>
            </p:cNvSpPr>
            <p:nvPr/>
          </p:nvSpPr>
          <p:spPr bwMode="auto">
            <a:xfrm>
              <a:off x="6276975" y="2960688"/>
              <a:ext cx="88900" cy="55563"/>
            </a:xfrm>
            <a:custGeom>
              <a:avLst/>
              <a:gdLst>
                <a:gd name="T0" fmla="*/ 0 w 21"/>
                <a:gd name="T1" fmla="*/ 2 h 13"/>
                <a:gd name="T2" fmla="*/ 0 w 21"/>
                <a:gd name="T3" fmla="*/ 4 h 13"/>
                <a:gd name="T4" fmla="*/ 4 w 21"/>
                <a:gd name="T5" fmla="*/ 6 h 13"/>
                <a:gd name="T6" fmla="*/ 16 w 21"/>
                <a:gd name="T7" fmla="*/ 12 h 13"/>
                <a:gd name="T8" fmla="*/ 18 w 21"/>
                <a:gd name="T9" fmla="*/ 13 h 13"/>
                <a:gd name="T10" fmla="*/ 20 w 21"/>
                <a:gd name="T11" fmla="*/ 12 h 13"/>
                <a:gd name="T12" fmla="*/ 18 w 21"/>
                <a:gd name="T13" fmla="*/ 7 h 13"/>
                <a:gd name="T14" fmla="*/ 20 w 21"/>
                <a:gd name="T15" fmla="*/ 4 h 13"/>
                <a:gd name="T16" fmla="*/ 21 w 21"/>
                <a:gd name="T17" fmla="*/ 1 h 13"/>
                <a:gd name="T18" fmla="*/ 12 w 21"/>
                <a:gd name="T19" fmla="*/ 3 h 13"/>
                <a:gd name="T20" fmla="*/ 0 w 21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3" y="5"/>
                    <a:pt x="4" y="6"/>
                  </a:cubicBezTo>
                  <a:cubicBezTo>
                    <a:pt x="8" y="7"/>
                    <a:pt x="11" y="11"/>
                    <a:pt x="16" y="12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0"/>
                    <a:pt x="18" y="9"/>
                    <a:pt x="18" y="7"/>
                  </a:cubicBezTo>
                  <a:cubicBezTo>
                    <a:pt x="18" y="6"/>
                    <a:pt x="20" y="4"/>
                    <a:pt x="20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1"/>
                    <a:pt x="15" y="3"/>
                    <a:pt x="12" y="3"/>
                  </a:cubicBezTo>
                  <a:cubicBezTo>
                    <a:pt x="8" y="3"/>
                    <a:pt x="5" y="0"/>
                    <a:pt x="0" y="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7" name="Freeform 341"/>
            <p:cNvSpPr>
              <a:spLocks/>
            </p:cNvSpPr>
            <p:nvPr/>
          </p:nvSpPr>
          <p:spPr bwMode="auto">
            <a:xfrm>
              <a:off x="6148388" y="2786063"/>
              <a:ext cx="34925" cy="55563"/>
            </a:xfrm>
            <a:custGeom>
              <a:avLst/>
              <a:gdLst>
                <a:gd name="T0" fmla="*/ 2 w 8"/>
                <a:gd name="T1" fmla="*/ 2 h 13"/>
                <a:gd name="T2" fmla="*/ 7 w 8"/>
                <a:gd name="T3" fmla="*/ 0 h 13"/>
                <a:gd name="T4" fmla="*/ 8 w 8"/>
                <a:gd name="T5" fmla="*/ 2 h 13"/>
                <a:gd name="T6" fmla="*/ 5 w 8"/>
                <a:gd name="T7" fmla="*/ 13 h 13"/>
                <a:gd name="T8" fmla="*/ 0 w 8"/>
                <a:gd name="T9" fmla="*/ 3 h 13"/>
                <a:gd name="T10" fmla="*/ 2 w 8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2"/>
                  </a:moveTo>
                  <a:cubicBezTo>
                    <a:pt x="4" y="2"/>
                    <a:pt x="5" y="0"/>
                    <a:pt x="7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7" y="6"/>
                    <a:pt x="6" y="11"/>
                    <a:pt x="5" y="13"/>
                  </a:cubicBezTo>
                  <a:cubicBezTo>
                    <a:pt x="3" y="12"/>
                    <a:pt x="2" y="5"/>
                    <a:pt x="0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8" name="Freeform 342"/>
            <p:cNvSpPr>
              <a:spLocks/>
            </p:cNvSpPr>
            <p:nvPr/>
          </p:nvSpPr>
          <p:spPr bwMode="auto">
            <a:xfrm>
              <a:off x="6140450" y="2849563"/>
              <a:ext cx="50800" cy="85725"/>
            </a:xfrm>
            <a:custGeom>
              <a:avLst/>
              <a:gdLst>
                <a:gd name="T0" fmla="*/ 3 w 12"/>
                <a:gd name="T1" fmla="*/ 9 h 20"/>
                <a:gd name="T2" fmla="*/ 0 w 12"/>
                <a:gd name="T3" fmla="*/ 3 h 20"/>
                <a:gd name="T4" fmla="*/ 6 w 12"/>
                <a:gd name="T5" fmla="*/ 0 h 20"/>
                <a:gd name="T6" fmla="*/ 10 w 12"/>
                <a:gd name="T7" fmla="*/ 1 h 20"/>
                <a:gd name="T8" fmla="*/ 11 w 12"/>
                <a:gd name="T9" fmla="*/ 12 h 20"/>
                <a:gd name="T10" fmla="*/ 4 w 12"/>
                <a:gd name="T11" fmla="*/ 20 h 20"/>
                <a:gd name="T12" fmla="*/ 2 w 12"/>
                <a:gd name="T13" fmla="*/ 14 h 20"/>
                <a:gd name="T14" fmla="*/ 3 w 12"/>
                <a:gd name="T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3" y="9"/>
                  </a:moveTo>
                  <a:cubicBezTo>
                    <a:pt x="3" y="7"/>
                    <a:pt x="1" y="5"/>
                    <a:pt x="0" y="3"/>
                  </a:cubicBezTo>
                  <a:cubicBezTo>
                    <a:pt x="3" y="3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6"/>
                    <a:pt x="11" y="8"/>
                    <a:pt x="11" y="12"/>
                  </a:cubicBezTo>
                  <a:cubicBezTo>
                    <a:pt x="11" y="16"/>
                    <a:pt x="6" y="20"/>
                    <a:pt x="4" y="20"/>
                  </a:cubicBezTo>
                  <a:cubicBezTo>
                    <a:pt x="2" y="20"/>
                    <a:pt x="2" y="16"/>
                    <a:pt x="2" y="14"/>
                  </a:cubicBezTo>
                  <a:cubicBezTo>
                    <a:pt x="2" y="12"/>
                    <a:pt x="3" y="11"/>
                    <a:pt x="3" y="9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39" name="Freeform 343"/>
            <p:cNvSpPr>
              <a:spLocks/>
            </p:cNvSpPr>
            <p:nvPr/>
          </p:nvSpPr>
          <p:spPr bwMode="auto">
            <a:xfrm>
              <a:off x="5957888" y="2900363"/>
              <a:ext cx="25400" cy="17463"/>
            </a:xfrm>
            <a:custGeom>
              <a:avLst/>
              <a:gdLst>
                <a:gd name="T0" fmla="*/ 6 w 6"/>
                <a:gd name="T1" fmla="*/ 3 h 4"/>
                <a:gd name="T2" fmla="*/ 3 w 6"/>
                <a:gd name="T3" fmla="*/ 4 h 4"/>
                <a:gd name="T4" fmla="*/ 0 w 6"/>
                <a:gd name="T5" fmla="*/ 2 h 4"/>
                <a:gd name="T6" fmla="*/ 4 w 6"/>
                <a:gd name="T7" fmla="*/ 0 h 4"/>
                <a:gd name="T8" fmla="*/ 6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40" name="Freeform 344"/>
            <p:cNvSpPr>
              <a:spLocks/>
            </p:cNvSpPr>
            <p:nvPr/>
          </p:nvSpPr>
          <p:spPr bwMode="auto">
            <a:xfrm>
              <a:off x="6196013" y="2254250"/>
              <a:ext cx="28575" cy="33338"/>
            </a:xfrm>
            <a:custGeom>
              <a:avLst/>
              <a:gdLst>
                <a:gd name="T0" fmla="*/ 6 w 7"/>
                <a:gd name="T1" fmla="*/ 6 h 8"/>
                <a:gd name="T2" fmla="*/ 0 w 7"/>
                <a:gd name="T3" fmla="*/ 3 h 8"/>
                <a:gd name="T4" fmla="*/ 0 w 7"/>
                <a:gd name="T5" fmla="*/ 0 h 8"/>
                <a:gd name="T6" fmla="*/ 5 w 7"/>
                <a:gd name="T7" fmla="*/ 0 h 8"/>
                <a:gd name="T8" fmla="*/ 7 w 7"/>
                <a:gd name="T9" fmla="*/ 5 h 8"/>
                <a:gd name="T10" fmla="*/ 6 w 7"/>
                <a:gd name="T11" fmla="*/ 8 h 8"/>
                <a:gd name="T12" fmla="*/ 6 w 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7" y="3"/>
                    <a:pt x="7" y="5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41" name="Freeform 345"/>
            <p:cNvSpPr>
              <a:spLocks/>
            </p:cNvSpPr>
            <p:nvPr/>
          </p:nvSpPr>
          <p:spPr bwMode="auto">
            <a:xfrm>
              <a:off x="6229350" y="2219325"/>
              <a:ext cx="50800" cy="77788"/>
            </a:xfrm>
            <a:custGeom>
              <a:avLst/>
              <a:gdLst>
                <a:gd name="T0" fmla="*/ 2 w 12"/>
                <a:gd name="T1" fmla="*/ 16 h 18"/>
                <a:gd name="T2" fmla="*/ 6 w 12"/>
                <a:gd name="T3" fmla="*/ 13 h 18"/>
                <a:gd name="T4" fmla="*/ 0 w 12"/>
                <a:gd name="T5" fmla="*/ 8 h 18"/>
                <a:gd name="T6" fmla="*/ 5 w 12"/>
                <a:gd name="T7" fmla="*/ 0 h 18"/>
                <a:gd name="T8" fmla="*/ 12 w 12"/>
                <a:gd name="T9" fmla="*/ 7 h 18"/>
                <a:gd name="T10" fmla="*/ 4 w 12"/>
                <a:gd name="T11" fmla="*/ 18 h 18"/>
                <a:gd name="T12" fmla="*/ 0 w 12"/>
                <a:gd name="T13" fmla="*/ 16 h 18"/>
                <a:gd name="T14" fmla="*/ 2 w 12"/>
                <a:gd name="T15" fmla="*/ 15 h 18"/>
                <a:gd name="T16" fmla="*/ 2 w 12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4" y="16"/>
                    <a:pt x="6" y="14"/>
                    <a:pt x="6" y="13"/>
                  </a:cubicBezTo>
                  <a:cubicBezTo>
                    <a:pt x="3" y="12"/>
                    <a:pt x="0" y="10"/>
                    <a:pt x="0" y="8"/>
                  </a:cubicBezTo>
                  <a:cubicBezTo>
                    <a:pt x="0" y="7"/>
                    <a:pt x="4" y="0"/>
                    <a:pt x="5" y="0"/>
                  </a:cubicBezTo>
                  <a:cubicBezTo>
                    <a:pt x="11" y="0"/>
                    <a:pt x="11" y="3"/>
                    <a:pt x="12" y="7"/>
                  </a:cubicBezTo>
                  <a:cubicBezTo>
                    <a:pt x="8" y="9"/>
                    <a:pt x="10" y="18"/>
                    <a:pt x="4" y="18"/>
                  </a:cubicBezTo>
                  <a:cubicBezTo>
                    <a:pt x="2" y="18"/>
                    <a:pt x="1" y="16"/>
                    <a:pt x="0" y="16"/>
                  </a:cubicBezTo>
                  <a:cubicBezTo>
                    <a:pt x="1" y="16"/>
                    <a:pt x="1" y="15"/>
                    <a:pt x="2" y="15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42" name="Freeform 346"/>
            <p:cNvSpPr>
              <a:spLocks/>
            </p:cNvSpPr>
            <p:nvPr/>
          </p:nvSpPr>
          <p:spPr bwMode="auto">
            <a:xfrm>
              <a:off x="6454775" y="2139950"/>
              <a:ext cx="30163" cy="41275"/>
            </a:xfrm>
            <a:custGeom>
              <a:avLst/>
              <a:gdLst>
                <a:gd name="T0" fmla="*/ 5 w 7"/>
                <a:gd name="T1" fmla="*/ 4 h 10"/>
                <a:gd name="T2" fmla="*/ 1 w 7"/>
                <a:gd name="T3" fmla="*/ 10 h 10"/>
                <a:gd name="T4" fmla="*/ 1 w 7"/>
                <a:gd name="T5" fmla="*/ 7 h 10"/>
                <a:gd name="T6" fmla="*/ 7 w 7"/>
                <a:gd name="T7" fmla="*/ 0 h 10"/>
                <a:gd name="T8" fmla="*/ 5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4"/>
                  </a:moveTo>
                  <a:cubicBezTo>
                    <a:pt x="5" y="6"/>
                    <a:pt x="3" y="8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2" y="0"/>
                    <a:pt x="7" y="0"/>
                  </a:cubicBezTo>
                  <a:cubicBezTo>
                    <a:pt x="7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43" name="Freeform 347"/>
            <p:cNvSpPr>
              <a:spLocks/>
            </p:cNvSpPr>
            <p:nvPr/>
          </p:nvSpPr>
          <p:spPr bwMode="auto">
            <a:xfrm>
              <a:off x="6578600" y="2084388"/>
              <a:ext cx="38100" cy="50800"/>
            </a:xfrm>
            <a:custGeom>
              <a:avLst/>
              <a:gdLst>
                <a:gd name="T0" fmla="*/ 7 w 9"/>
                <a:gd name="T1" fmla="*/ 6 h 12"/>
                <a:gd name="T2" fmla="*/ 7 w 9"/>
                <a:gd name="T3" fmla="*/ 9 h 12"/>
                <a:gd name="T4" fmla="*/ 3 w 9"/>
                <a:gd name="T5" fmla="*/ 12 h 12"/>
                <a:gd name="T6" fmla="*/ 0 w 9"/>
                <a:gd name="T7" fmla="*/ 8 h 12"/>
                <a:gd name="T8" fmla="*/ 6 w 9"/>
                <a:gd name="T9" fmla="*/ 6 h 12"/>
                <a:gd name="T10" fmla="*/ 4 w 9"/>
                <a:gd name="T11" fmla="*/ 3 h 12"/>
                <a:gd name="T12" fmla="*/ 6 w 9"/>
                <a:gd name="T13" fmla="*/ 0 h 12"/>
                <a:gd name="T14" fmla="*/ 9 w 9"/>
                <a:gd name="T15" fmla="*/ 3 h 12"/>
                <a:gd name="T16" fmla="*/ 7 w 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7" y="6"/>
                  </a:move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4" y="12"/>
                    <a:pt x="3" y="12"/>
                  </a:cubicBezTo>
                  <a:cubicBezTo>
                    <a:pt x="0" y="12"/>
                    <a:pt x="0" y="9"/>
                    <a:pt x="0" y="8"/>
                  </a:cubicBezTo>
                  <a:cubicBezTo>
                    <a:pt x="2" y="8"/>
                    <a:pt x="4" y="6"/>
                    <a:pt x="6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1"/>
                    <a:pt x="6" y="0"/>
                    <a:pt x="6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44" name="Freeform 348"/>
            <p:cNvSpPr>
              <a:spLocks/>
            </p:cNvSpPr>
            <p:nvPr/>
          </p:nvSpPr>
          <p:spPr bwMode="auto">
            <a:xfrm>
              <a:off x="6650038" y="3062288"/>
              <a:ext cx="73025" cy="22225"/>
            </a:xfrm>
            <a:custGeom>
              <a:avLst/>
              <a:gdLst>
                <a:gd name="T0" fmla="*/ 17 w 17"/>
                <a:gd name="T1" fmla="*/ 3 h 5"/>
                <a:gd name="T2" fmla="*/ 10 w 17"/>
                <a:gd name="T3" fmla="*/ 3 h 5"/>
                <a:gd name="T4" fmla="*/ 0 w 17"/>
                <a:gd name="T5" fmla="*/ 1 h 5"/>
                <a:gd name="T6" fmla="*/ 17 w 1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3"/>
                  </a:moveTo>
                  <a:cubicBezTo>
                    <a:pt x="13" y="5"/>
                    <a:pt x="12" y="3"/>
                    <a:pt x="10" y="3"/>
                  </a:cubicBezTo>
                  <a:cubicBezTo>
                    <a:pt x="8" y="3"/>
                    <a:pt x="3" y="3"/>
                    <a:pt x="0" y="1"/>
                  </a:cubicBezTo>
                  <a:cubicBezTo>
                    <a:pt x="6" y="0"/>
                    <a:pt x="12" y="2"/>
                    <a:pt x="17" y="3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52" name="Group 14651"/>
          <p:cNvGrpSpPr/>
          <p:nvPr/>
        </p:nvGrpSpPr>
        <p:grpSpPr>
          <a:xfrm>
            <a:off x="5307013" y="2986088"/>
            <a:ext cx="2232025" cy="2438400"/>
            <a:chOff x="5307013" y="2986088"/>
            <a:chExt cx="2232025" cy="2438400"/>
          </a:xfrm>
        </p:grpSpPr>
        <p:sp>
          <p:nvSpPr>
            <p:cNvPr id="14650" name="Freeform 353"/>
            <p:cNvSpPr>
              <a:spLocks/>
            </p:cNvSpPr>
            <p:nvPr/>
          </p:nvSpPr>
          <p:spPr bwMode="auto">
            <a:xfrm>
              <a:off x="7270750" y="4645025"/>
              <a:ext cx="238125" cy="447675"/>
            </a:xfrm>
            <a:custGeom>
              <a:avLst/>
              <a:gdLst>
                <a:gd name="T0" fmla="*/ 6 w 56"/>
                <a:gd name="T1" fmla="*/ 68 h 105"/>
                <a:gd name="T2" fmla="*/ 11 w 56"/>
                <a:gd name="T3" fmla="*/ 56 h 105"/>
                <a:gd name="T4" fmla="*/ 7 w 56"/>
                <a:gd name="T5" fmla="*/ 43 h 105"/>
                <a:gd name="T6" fmla="*/ 25 w 56"/>
                <a:gd name="T7" fmla="*/ 26 h 105"/>
                <a:gd name="T8" fmla="*/ 44 w 56"/>
                <a:gd name="T9" fmla="*/ 8 h 105"/>
                <a:gd name="T10" fmla="*/ 45 w 56"/>
                <a:gd name="T11" fmla="*/ 0 h 105"/>
                <a:gd name="T12" fmla="*/ 56 w 56"/>
                <a:gd name="T13" fmla="*/ 25 h 105"/>
                <a:gd name="T14" fmla="*/ 56 w 56"/>
                <a:gd name="T15" fmla="*/ 29 h 105"/>
                <a:gd name="T16" fmla="*/ 52 w 56"/>
                <a:gd name="T17" fmla="*/ 28 h 105"/>
                <a:gd name="T18" fmla="*/ 39 w 56"/>
                <a:gd name="T19" fmla="*/ 76 h 105"/>
                <a:gd name="T20" fmla="*/ 16 w 56"/>
                <a:gd name="T21" fmla="*/ 105 h 105"/>
                <a:gd name="T22" fmla="*/ 3 w 56"/>
                <a:gd name="T23" fmla="*/ 91 h 105"/>
                <a:gd name="T24" fmla="*/ 4 w 56"/>
                <a:gd name="T25" fmla="*/ 84 h 105"/>
                <a:gd name="T26" fmla="*/ 0 w 56"/>
                <a:gd name="T27" fmla="*/ 73 h 105"/>
                <a:gd name="T28" fmla="*/ 6 w 56"/>
                <a:gd name="T29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05">
                  <a:moveTo>
                    <a:pt x="6" y="68"/>
                  </a:moveTo>
                  <a:cubicBezTo>
                    <a:pt x="6" y="68"/>
                    <a:pt x="11" y="57"/>
                    <a:pt x="11" y="56"/>
                  </a:cubicBezTo>
                  <a:cubicBezTo>
                    <a:pt x="11" y="53"/>
                    <a:pt x="7" y="47"/>
                    <a:pt x="7" y="43"/>
                  </a:cubicBezTo>
                  <a:cubicBezTo>
                    <a:pt x="7" y="30"/>
                    <a:pt x="17" y="30"/>
                    <a:pt x="25" y="26"/>
                  </a:cubicBezTo>
                  <a:cubicBezTo>
                    <a:pt x="31" y="23"/>
                    <a:pt x="39" y="12"/>
                    <a:pt x="44" y="8"/>
                  </a:cubicBezTo>
                  <a:cubicBezTo>
                    <a:pt x="45" y="7"/>
                    <a:pt x="44" y="2"/>
                    <a:pt x="45" y="0"/>
                  </a:cubicBezTo>
                  <a:cubicBezTo>
                    <a:pt x="54" y="1"/>
                    <a:pt x="53" y="19"/>
                    <a:pt x="56" y="2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9"/>
                    <a:pt x="52" y="28"/>
                    <a:pt x="52" y="28"/>
                  </a:cubicBezTo>
                  <a:cubicBezTo>
                    <a:pt x="52" y="47"/>
                    <a:pt x="45" y="60"/>
                    <a:pt x="39" y="76"/>
                  </a:cubicBezTo>
                  <a:cubicBezTo>
                    <a:pt x="35" y="87"/>
                    <a:pt x="32" y="105"/>
                    <a:pt x="16" y="105"/>
                  </a:cubicBezTo>
                  <a:cubicBezTo>
                    <a:pt x="9" y="105"/>
                    <a:pt x="3" y="97"/>
                    <a:pt x="3" y="91"/>
                  </a:cubicBezTo>
                  <a:cubicBezTo>
                    <a:pt x="3" y="87"/>
                    <a:pt x="4" y="86"/>
                    <a:pt x="4" y="84"/>
                  </a:cubicBezTo>
                  <a:cubicBezTo>
                    <a:pt x="0" y="82"/>
                    <a:pt x="0" y="77"/>
                    <a:pt x="0" y="73"/>
                  </a:cubicBezTo>
                  <a:cubicBezTo>
                    <a:pt x="0" y="72"/>
                    <a:pt x="5" y="68"/>
                    <a:pt x="6" y="6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51" name="Freeform 354"/>
            <p:cNvSpPr>
              <a:spLocks/>
            </p:cNvSpPr>
            <p:nvPr/>
          </p:nvSpPr>
          <p:spPr bwMode="auto">
            <a:xfrm>
              <a:off x="5307013" y="2986088"/>
              <a:ext cx="2232025" cy="2438400"/>
            </a:xfrm>
            <a:custGeom>
              <a:avLst/>
              <a:gdLst>
                <a:gd name="T0" fmla="*/ 306 w 525"/>
                <a:gd name="T1" fmla="*/ 40 h 573"/>
                <a:gd name="T2" fmla="*/ 323 w 525"/>
                <a:gd name="T3" fmla="*/ 49 h 573"/>
                <a:gd name="T4" fmla="*/ 373 w 525"/>
                <a:gd name="T5" fmla="*/ 52 h 573"/>
                <a:gd name="T6" fmla="*/ 395 w 525"/>
                <a:gd name="T7" fmla="*/ 53 h 573"/>
                <a:gd name="T8" fmla="*/ 395 w 525"/>
                <a:gd name="T9" fmla="*/ 82 h 573"/>
                <a:gd name="T10" fmla="*/ 380 w 525"/>
                <a:gd name="T11" fmla="*/ 69 h 573"/>
                <a:gd name="T12" fmla="*/ 416 w 525"/>
                <a:gd name="T13" fmla="*/ 134 h 573"/>
                <a:gd name="T14" fmla="*/ 429 w 525"/>
                <a:gd name="T15" fmla="*/ 160 h 573"/>
                <a:gd name="T16" fmla="*/ 447 w 525"/>
                <a:gd name="T17" fmla="*/ 186 h 573"/>
                <a:gd name="T18" fmla="*/ 463 w 525"/>
                <a:gd name="T19" fmla="*/ 208 h 573"/>
                <a:gd name="T20" fmla="*/ 483 w 525"/>
                <a:gd name="T21" fmla="*/ 215 h 573"/>
                <a:gd name="T22" fmla="*/ 523 w 525"/>
                <a:gd name="T23" fmla="*/ 207 h 573"/>
                <a:gd name="T24" fmla="*/ 506 w 525"/>
                <a:gd name="T25" fmla="*/ 254 h 573"/>
                <a:gd name="T26" fmla="*/ 441 w 525"/>
                <a:gd name="T27" fmla="*/ 324 h 573"/>
                <a:gd name="T28" fmla="*/ 434 w 525"/>
                <a:gd name="T29" fmla="*/ 359 h 573"/>
                <a:gd name="T30" fmla="*/ 442 w 525"/>
                <a:gd name="T31" fmla="*/ 382 h 573"/>
                <a:gd name="T32" fmla="*/ 441 w 525"/>
                <a:gd name="T33" fmla="*/ 405 h 573"/>
                <a:gd name="T34" fmla="*/ 405 w 525"/>
                <a:gd name="T35" fmla="*/ 446 h 573"/>
                <a:gd name="T36" fmla="*/ 404 w 525"/>
                <a:gd name="T37" fmla="*/ 471 h 573"/>
                <a:gd name="T38" fmla="*/ 394 w 525"/>
                <a:gd name="T39" fmla="*/ 488 h 573"/>
                <a:gd name="T40" fmla="*/ 384 w 525"/>
                <a:gd name="T41" fmla="*/ 506 h 573"/>
                <a:gd name="T42" fmla="*/ 363 w 525"/>
                <a:gd name="T43" fmla="*/ 540 h 573"/>
                <a:gd name="T44" fmla="*/ 330 w 525"/>
                <a:gd name="T45" fmla="*/ 566 h 573"/>
                <a:gd name="T46" fmla="*/ 314 w 525"/>
                <a:gd name="T47" fmla="*/ 565 h 573"/>
                <a:gd name="T48" fmla="*/ 277 w 525"/>
                <a:gd name="T49" fmla="*/ 568 h 573"/>
                <a:gd name="T50" fmla="*/ 270 w 525"/>
                <a:gd name="T51" fmla="*/ 556 h 573"/>
                <a:gd name="T52" fmla="*/ 264 w 525"/>
                <a:gd name="T53" fmla="*/ 534 h 573"/>
                <a:gd name="T54" fmla="*/ 242 w 525"/>
                <a:gd name="T55" fmla="*/ 472 h 573"/>
                <a:gd name="T56" fmla="*/ 221 w 525"/>
                <a:gd name="T57" fmla="*/ 424 h 573"/>
                <a:gd name="T58" fmla="*/ 235 w 525"/>
                <a:gd name="T59" fmla="*/ 372 h 573"/>
                <a:gd name="T60" fmla="*/ 223 w 525"/>
                <a:gd name="T61" fmla="*/ 334 h 573"/>
                <a:gd name="T62" fmla="*/ 207 w 525"/>
                <a:gd name="T63" fmla="*/ 293 h 573"/>
                <a:gd name="T64" fmla="*/ 210 w 525"/>
                <a:gd name="T65" fmla="*/ 276 h 573"/>
                <a:gd name="T66" fmla="*/ 181 w 525"/>
                <a:gd name="T67" fmla="*/ 265 h 573"/>
                <a:gd name="T68" fmla="*/ 126 w 525"/>
                <a:gd name="T69" fmla="*/ 259 h 573"/>
                <a:gd name="T70" fmla="*/ 101 w 525"/>
                <a:gd name="T71" fmla="*/ 260 h 573"/>
                <a:gd name="T72" fmla="*/ 67 w 525"/>
                <a:gd name="T73" fmla="*/ 263 h 573"/>
                <a:gd name="T74" fmla="*/ 25 w 525"/>
                <a:gd name="T75" fmla="*/ 221 h 573"/>
                <a:gd name="T76" fmla="*/ 5 w 525"/>
                <a:gd name="T77" fmla="*/ 202 h 573"/>
                <a:gd name="T78" fmla="*/ 4 w 525"/>
                <a:gd name="T79" fmla="*/ 194 h 573"/>
                <a:gd name="T80" fmla="*/ 12 w 525"/>
                <a:gd name="T81" fmla="*/ 161 h 573"/>
                <a:gd name="T82" fmla="*/ 14 w 525"/>
                <a:gd name="T83" fmla="*/ 119 h 573"/>
                <a:gd name="T84" fmla="*/ 48 w 525"/>
                <a:gd name="T85" fmla="*/ 79 h 573"/>
                <a:gd name="T86" fmla="*/ 64 w 525"/>
                <a:gd name="T87" fmla="*/ 47 h 573"/>
                <a:gd name="T88" fmla="*/ 87 w 525"/>
                <a:gd name="T89" fmla="*/ 21 h 573"/>
                <a:gd name="T90" fmla="*/ 115 w 525"/>
                <a:gd name="T91" fmla="*/ 21 h 573"/>
                <a:gd name="T92" fmla="*/ 168 w 525"/>
                <a:gd name="T93" fmla="*/ 4 h 573"/>
                <a:gd name="T94" fmla="*/ 189 w 525"/>
                <a:gd name="T95" fmla="*/ 2 h 573"/>
                <a:gd name="T96" fmla="*/ 208 w 525"/>
                <a:gd name="T97" fmla="*/ 0 h 573"/>
                <a:gd name="T98" fmla="*/ 220 w 525"/>
                <a:gd name="T99" fmla="*/ 4 h 573"/>
                <a:gd name="T100" fmla="*/ 219 w 525"/>
                <a:gd name="T101" fmla="*/ 16 h 573"/>
                <a:gd name="T102" fmla="*/ 228 w 525"/>
                <a:gd name="T103" fmla="*/ 39 h 573"/>
                <a:gd name="T104" fmla="*/ 279 w 525"/>
                <a:gd name="T105" fmla="*/ 60 h 573"/>
                <a:gd name="T106" fmla="*/ 285 w 525"/>
                <a:gd name="T107" fmla="*/ 50 h 573"/>
                <a:gd name="T108" fmla="*/ 300 w 525"/>
                <a:gd name="T109" fmla="*/ 4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573">
                  <a:moveTo>
                    <a:pt x="300" y="40"/>
                  </a:moveTo>
                  <a:cubicBezTo>
                    <a:pt x="306" y="40"/>
                    <a:pt x="306" y="40"/>
                    <a:pt x="306" y="40"/>
                  </a:cubicBezTo>
                  <a:cubicBezTo>
                    <a:pt x="306" y="44"/>
                    <a:pt x="309" y="44"/>
                    <a:pt x="310" y="46"/>
                  </a:cubicBezTo>
                  <a:cubicBezTo>
                    <a:pt x="313" y="49"/>
                    <a:pt x="319" y="47"/>
                    <a:pt x="323" y="49"/>
                  </a:cubicBezTo>
                  <a:cubicBezTo>
                    <a:pt x="332" y="52"/>
                    <a:pt x="344" y="56"/>
                    <a:pt x="353" y="56"/>
                  </a:cubicBezTo>
                  <a:cubicBezTo>
                    <a:pt x="362" y="56"/>
                    <a:pt x="365" y="52"/>
                    <a:pt x="373" y="52"/>
                  </a:cubicBezTo>
                  <a:cubicBezTo>
                    <a:pt x="378" y="52"/>
                    <a:pt x="381" y="55"/>
                    <a:pt x="387" y="55"/>
                  </a:cubicBezTo>
                  <a:cubicBezTo>
                    <a:pt x="391" y="55"/>
                    <a:pt x="391" y="54"/>
                    <a:pt x="395" y="53"/>
                  </a:cubicBezTo>
                  <a:cubicBezTo>
                    <a:pt x="397" y="58"/>
                    <a:pt x="400" y="61"/>
                    <a:pt x="400" y="66"/>
                  </a:cubicBezTo>
                  <a:cubicBezTo>
                    <a:pt x="400" y="69"/>
                    <a:pt x="396" y="78"/>
                    <a:pt x="395" y="82"/>
                  </a:cubicBezTo>
                  <a:cubicBezTo>
                    <a:pt x="389" y="81"/>
                    <a:pt x="384" y="69"/>
                    <a:pt x="380" y="64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406" y="113"/>
                    <a:pt x="406" y="113"/>
                    <a:pt x="406" y="113"/>
                  </a:cubicBezTo>
                  <a:cubicBezTo>
                    <a:pt x="404" y="119"/>
                    <a:pt x="412" y="130"/>
                    <a:pt x="416" y="134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19" y="155"/>
                    <a:pt x="424" y="155"/>
                    <a:pt x="429" y="160"/>
                  </a:cubicBezTo>
                  <a:cubicBezTo>
                    <a:pt x="433" y="166"/>
                    <a:pt x="430" y="173"/>
                    <a:pt x="435" y="178"/>
                  </a:cubicBezTo>
                  <a:cubicBezTo>
                    <a:pt x="440" y="182"/>
                    <a:pt x="443" y="182"/>
                    <a:pt x="447" y="186"/>
                  </a:cubicBezTo>
                  <a:cubicBezTo>
                    <a:pt x="452" y="189"/>
                    <a:pt x="454" y="200"/>
                    <a:pt x="463" y="200"/>
                  </a:cubicBezTo>
                  <a:cubicBezTo>
                    <a:pt x="463" y="204"/>
                    <a:pt x="466" y="205"/>
                    <a:pt x="463" y="208"/>
                  </a:cubicBezTo>
                  <a:cubicBezTo>
                    <a:pt x="466" y="211"/>
                    <a:pt x="470" y="219"/>
                    <a:pt x="474" y="219"/>
                  </a:cubicBezTo>
                  <a:cubicBezTo>
                    <a:pt x="479" y="219"/>
                    <a:pt x="479" y="216"/>
                    <a:pt x="483" y="215"/>
                  </a:cubicBezTo>
                  <a:cubicBezTo>
                    <a:pt x="487" y="214"/>
                    <a:pt x="489" y="215"/>
                    <a:pt x="493" y="215"/>
                  </a:cubicBezTo>
                  <a:cubicBezTo>
                    <a:pt x="504" y="213"/>
                    <a:pt x="513" y="209"/>
                    <a:pt x="523" y="207"/>
                  </a:cubicBezTo>
                  <a:cubicBezTo>
                    <a:pt x="524" y="209"/>
                    <a:pt x="525" y="209"/>
                    <a:pt x="525" y="211"/>
                  </a:cubicBezTo>
                  <a:cubicBezTo>
                    <a:pt x="525" y="226"/>
                    <a:pt x="513" y="245"/>
                    <a:pt x="506" y="254"/>
                  </a:cubicBezTo>
                  <a:cubicBezTo>
                    <a:pt x="498" y="265"/>
                    <a:pt x="494" y="275"/>
                    <a:pt x="484" y="282"/>
                  </a:cubicBezTo>
                  <a:cubicBezTo>
                    <a:pt x="467" y="296"/>
                    <a:pt x="447" y="300"/>
                    <a:pt x="441" y="324"/>
                  </a:cubicBezTo>
                  <a:cubicBezTo>
                    <a:pt x="439" y="330"/>
                    <a:pt x="432" y="332"/>
                    <a:pt x="432" y="339"/>
                  </a:cubicBezTo>
                  <a:cubicBezTo>
                    <a:pt x="432" y="348"/>
                    <a:pt x="434" y="351"/>
                    <a:pt x="434" y="359"/>
                  </a:cubicBezTo>
                  <a:cubicBezTo>
                    <a:pt x="434" y="368"/>
                    <a:pt x="444" y="373"/>
                    <a:pt x="444" y="378"/>
                  </a:cubicBezTo>
                  <a:cubicBezTo>
                    <a:pt x="444" y="379"/>
                    <a:pt x="442" y="381"/>
                    <a:pt x="442" y="382"/>
                  </a:cubicBezTo>
                  <a:cubicBezTo>
                    <a:pt x="442" y="388"/>
                    <a:pt x="442" y="388"/>
                    <a:pt x="442" y="388"/>
                  </a:cubicBezTo>
                  <a:cubicBezTo>
                    <a:pt x="442" y="392"/>
                    <a:pt x="441" y="397"/>
                    <a:pt x="441" y="405"/>
                  </a:cubicBezTo>
                  <a:cubicBezTo>
                    <a:pt x="443" y="406"/>
                    <a:pt x="443" y="408"/>
                    <a:pt x="443" y="410"/>
                  </a:cubicBezTo>
                  <a:cubicBezTo>
                    <a:pt x="443" y="431"/>
                    <a:pt x="408" y="428"/>
                    <a:pt x="405" y="446"/>
                  </a:cubicBezTo>
                  <a:cubicBezTo>
                    <a:pt x="401" y="446"/>
                    <a:pt x="397" y="451"/>
                    <a:pt x="397" y="454"/>
                  </a:cubicBezTo>
                  <a:cubicBezTo>
                    <a:pt x="397" y="459"/>
                    <a:pt x="404" y="463"/>
                    <a:pt x="404" y="471"/>
                  </a:cubicBezTo>
                  <a:cubicBezTo>
                    <a:pt x="404" y="476"/>
                    <a:pt x="404" y="484"/>
                    <a:pt x="402" y="487"/>
                  </a:cubicBezTo>
                  <a:cubicBezTo>
                    <a:pt x="400" y="489"/>
                    <a:pt x="396" y="488"/>
                    <a:pt x="394" y="488"/>
                  </a:cubicBezTo>
                  <a:cubicBezTo>
                    <a:pt x="387" y="492"/>
                    <a:pt x="384" y="494"/>
                    <a:pt x="380" y="501"/>
                  </a:cubicBezTo>
                  <a:cubicBezTo>
                    <a:pt x="383" y="502"/>
                    <a:pt x="384" y="504"/>
                    <a:pt x="384" y="506"/>
                  </a:cubicBezTo>
                  <a:cubicBezTo>
                    <a:pt x="384" y="514"/>
                    <a:pt x="377" y="520"/>
                    <a:pt x="374" y="523"/>
                  </a:cubicBezTo>
                  <a:cubicBezTo>
                    <a:pt x="368" y="529"/>
                    <a:pt x="367" y="535"/>
                    <a:pt x="363" y="540"/>
                  </a:cubicBezTo>
                  <a:cubicBezTo>
                    <a:pt x="356" y="548"/>
                    <a:pt x="353" y="556"/>
                    <a:pt x="342" y="561"/>
                  </a:cubicBezTo>
                  <a:cubicBezTo>
                    <a:pt x="337" y="563"/>
                    <a:pt x="331" y="561"/>
                    <a:pt x="330" y="566"/>
                  </a:cubicBezTo>
                  <a:cubicBezTo>
                    <a:pt x="326" y="566"/>
                    <a:pt x="324" y="568"/>
                    <a:pt x="322" y="568"/>
                  </a:cubicBezTo>
                  <a:cubicBezTo>
                    <a:pt x="319" y="568"/>
                    <a:pt x="317" y="565"/>
                    <a:pt x="314" y="565"/>
                  </a:cubicBezTo>
                  <a:cubicBezTo>
                    <a:pt x="303" y="565"/>
                    <a:pt x="296" y="573"/>
                    <a:pt x="286" y="573"/>
                  </a:cubicBezTo>
                  <a:cubicBezTo>
                    <a:pt x="281" y="573"/>
                    <a:pt x="279" y="571"/>
                    <a:pt x="277" y="568"/>
                  </a:cubicBezTo>
                  <a:cubicBezTo>
                    <a:pt x="276" y="568"/>
                    <a:pt x="275" y="569"/>
                    <a:pt x="275" y="569"/>
                  </a:cubicBezTo>
                  <a:cubicBezTo>
                    <a:pt x="275" y="564"/>
                    <a:pt x="272" y="558"/>
                    <a:pt x="270" y="556"/>
                  </a:cubicBezTo>
                  <a:cubicBezTo>
                    <a:pt x="272" y="554"/>
                    <a:pt x="273" y="552"/>
                    <a:pt x="273" y="549"/>
                  </a:cubicBezTo>
                  <a:cubicBezTo>
                    <a:pt x="273" y="544"/>
                    <a:pt x="266" y="537"/>
                    <a:pt x="264" y="534"/>
                  </a:cubicBezTo>
                  <a:cubicBezTo>
                    <a:pt x="255" y="518"/>
                    <a:pt x="242" y="502"/>
                    <a:pt x="242" y="479"/>
                  </a:cubicBezTo>
                  <a:cubicBezTo>
                    <a:pt x="242" y="475"/>
                    <a:pt x="242" y="474"/>
                    <a:pt x="242" y="472"/>
                  </a:cubicBezTo>
                  <a:cubicBezTo>
                    <a:pt x="242" y="468"/>
                    <a:pt x="239" y="467"/>
                    <a:pt x="237" y="463"/>
                  </a:cubicBezTo>
                  <a:cubicBezTo>
                    <a:pt x="229" y="451"/>
                    <a:pt x="221" y="441"/>
                    <a:pt x="221" y="424"/>
                  </a:cubicBezTo>
                  <a:cubicBezTo>
                    <a:pt x="221" y="405"/>
                    <a:pt x="238" y="401"/>
                    <a:pt x="238" y="387"/>
                  </a:cubicBezTo>
                  <a:cubicBezTo>
                    <a:pt x="238" y="380"/>
                    <a:pt x="235" y="378"/>
                    <a:pt x="235" y="372"/>
                  </a:cubicBezTo>
                  <a:cubicBezTo>
                    <a:pt x="233" y="361"/>
                    <a:pt x="230" y="357"/>
                    <a:pt x="228" y="350"/>
                  </a:cubicBezTo>
                  <a:cubicBezTo>
                    <a:pt x="226" y="345"/>
                    <a:pt x="227" y="339"/>
                    <a:pt x="223" y="334"/>
                  </a:cubicBezTo>
                  <a:cubicBezTo>
                    <a:pt x="216" y="325"/>
                    <a:pt x="201" y="316"/>
                    <a:pt x="201" y="304"/>
                  </a:cubicBezTo>
                  <a:cubicBezTo>
                    <a:pt x="201" y="301"/>
                    <a:pt x="205" y="294"/>
                    <a:pt x="207" y="293"/>
                  </a:cubicBezTo>
                  <a:cubicBezTo>
                    <a:pt x="206" y="291"/>
                    <a:pt x="207" y="290"/>
                    <a:pt x="207" y="289"/>
                  </a:cubicBezTo>
                  <a:cubicBezTo>
                    <a:pt x="207" y="286"/>
                    <a:pt x="207" y="278"/>
                    <a:pt x="210" y="276"/>
                  </a:cubicBezTo>
                  <a:cubicBezTo>
                    <a:pt x="207" y="270"/>
                    <a:pt x="202" y="265"/>
                    <a:pt x="193" y="265"/>
                  </a:cubicBezTo>
                  <a:cubicBezTo>
                    <a:pt x="188" y="265"/>
                    <a:pt x="184" y="265"/>
                    <a:pt x="181" y="265"/>
                  </a:cubicBezTo>
                  <a:cubicBezTo>
                    <a:pt x="173" y="265"/>
                    <a:pt x="171" y="250"/>
                    <a:pt x="160" y="250"/>
                  </a:cubicBezTo>
                  <a:cubicBezTo>
                    <a:pt x="147" y="250"/>
                    <a:pt x="137" y="256"/>
                    <a:pt x="126" y="259"/>
                  </a:cubicBezTo>
                  <a:cubicBezTo>
                    <a:pt x="122" y="260"/>
                    <a:pt x="121" y="264"/>
                    <a:pt x="117" y="264"/>
                  </a:cubicBezTo>
                  <a:cubicBezTo>
                    <a:pt x="113" y="264"/>
                    <a:pt x="106" y="260"/>
                    <a:pt x="101" y="260"/>
                  </a:cubicBezTo>
                  <a:cubicBezTo>
                    <a:pt x="90" y="260"/>
                    <a:pt x="86" y="265"/>
                    <a:pt x="75" y="265"/>
                  </a:cubicBezTo>
                  <a:cubicBezTo>
                    <a:pt x="72" y="265"/>
                    <a:pt x="68" y="264"/>
                    <a:pt x="67" y="263"/>
                  </a:cubicBezTo>
                  <a:cubicBezTo>
                    <a:pt x="59" y="257"/>
                    <a:pt x="44" y="248"/>
                    <a:pt x="38" y="240"/>
                  </a:cubicBezTo>
                  <a:cubicBezTo>
                    <a:pt x="33" y="232"/>
                    <a:pt x="31" y="226"/>
                    <a:pt x="25" y="221"/>
                  </a:cubicBezTo>
                  <a:cubicBezTo>
                    <a:pt x="23" y="219"/>
                    <a:pt x="8" y="207"/>
                    <a:pt x="8" y="206"/>
                  </a:cubicBezTo>
                  <a:cubicBezTo>
                    <a:pt x="7" y="204"/>
                    <a:pt x="6" y="204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198"/>
                    <a:pt x="4" y="196"/>
                    <a:pt x="4" y="194"/>
                  </a:cubicBezTo>
                  <a:cubicBezTo>
                    <a:pt x="4" y="190"/>
                    <a:pt x="2" y="189"/>
                    <a:pt x="0" y="185"/>
                  </a:cubicBezTo>
                  <a:cubicBezTo>
                    <a:pt x="6" y="182"/>
                    <a:pt x="12" y="168"/>
                    <a:pt x="12" y="161"/>
                  </a:cubicBezTo>
                  <a:cubicBezTo>
                    <a:pt x="12" y="150"/>
                    <a:pt x="6" y="142"/>
                    <a:pt x="6" y="132"/>
                  </a:cubicBezTo>
                  <a:cubicBezTo>
                    <a:pt x="6" y="126"/>
                    <a:pt x="12" y="123"/>
                    <a:pt x="14" y="119"/>
                  </a:cubicBezTo>
                  <a:cubicBezTo>
                    <a:pt x="17" y="109"/>
                    <a:pt x="25" y="95"/>
                    <a:pt x="32" y="86"/>
                  </a:cubicBezTo>
                  <a:cubicBezTo>
                    <a:pt x="36" y="81"/>
                    <a:pt x="43" y="82"/>
                    <a:pt x="48" y="79"/>
                  </a:cubicBezTo>
                  <a:cubicBezTo>
                    <a:pt x="52" y="77"/>
                    <a:pt x="58" y="71"/>
                    <a:pt x="60" y="67"/>
                  </a:cubicBezTo>
                  <a:cubicBezTo>
                    <a:pt x="63" y="57"/>
                    <a:pt x="59" y="53"/>
                    <a:pt x="64" y="47"/>
                  </a:cubicBezTo>
                  <a:cubicBezTo>
                    <a:pt x="71" y="38"/>
                    <a:pt x="81" y="3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9" y="19"/>
                    <a:pt x="89" y="16"/>
                    <a:pt x="92" y="14"/>
                  </a:cubicBezTo>
                  <a:cubicBezTo>
                    <a:pt x="99" y="19"/>
                    <a:pt x="106" y="21"/>
                    <a:pt x="115" y="21"/>
                  </a:cubicBezTo>
                  <a:cubicBezTo>
                    <a:pt x="121" y="21"/>
                    <a:pt x="122" y="18"/>
                    <a:pt x="125" y="16"/>
                  </a:cubicBezTo>
                  <a:cubicBezTo>
                    <a:pt x="136" y="11"/>
                    <a:pt x="156" y="4"/>
                    <a:pt x="168" y="4"/>
                  </a:cubicBezTo>
                  <a:cubicBezTo>
                    <a:pt x="172" y="4"/>
                    <a:pt x="175" y="6"/>
                    <a:pt x="177" y="6"/>
                  </a:cubicBezTo>
                  <a:cubicBezTo>
                    <a:pt x="180" y="6"/>
                    <a:pt x="185" y="2"/>
                    <a:pt x="189" y="2"/>
                  </a:cubicBezTo>
                  <a:cubicBezTo>
                    <a:pt x="192" y="2"/>
                    <a:pt x="194" y="4"/>
                    <a:pt x="197" y="4"/>
                  </a:cubicBezTo>
                  <a:cubicBezTo>
                    <a:pt x="202" y="4"/>
                    <a:pt x="202" y="0"/>
                    <a:pt x="208" y="0"/>
                  </a:cubicBezTo>
                  <a:cubicBezTo>
                    <a:pt x="213" y="0"/>
                    <a:pt x="211" y="5"/>
                    <a:pt x="216" y="5"/>
                  </a:cubicBezTo>
                  <a:cubicBezTo>
                    <a:pt x="217" y="5"/>
                    <a:pt x="218" y="4"/>
                    <a:pt x="220" y="4"/>
                  </a:cubicBezTo>
                  <a:cubicBezTo>
                    <a:pt x="219" y="7"/>
                    <a:pt x="216" y="7"/>
                    <a:pt x="216" y="10"/>
                  </a:cubicBezTo>
                  <a:cubicBezTo>
                    <a:pt x="216" y="13"/>
                    <a:pt x="219" y="14"/>
                    <a:pt x="219" y="16"/>
                  </a:cubicBezTo>
                  <a:cubicBezTo>
                    <a:pt x="219" y="20"/>
                    <a:pt x="216" y="22"/>
                    <a:pt x="216" y="26"/>
                  </a:cubicBezTo>
                  <a:cubicBezTo>
                    <a:pt x="216" y="33"/>
                    <a:pt x="223" y="39"/>
                    <a:pt x="228" y="39"/>
                  </a:cubicBezTo>
                  <a:cubicBezTo>
                    <a:pt x="231" y="39"/>
                    <a:pt x="233" y="39"/>
                    <a:pt x="235" y="39"/>
                  </a:cubicBezTo>
                  <a:cubicBezTo>
                    <a:pt x="253" y="39"/>
                    <a:pt x="259" y="60"/>
                    <a:pt x="279" y="60"/>
                  </a:cubicBezTo>
                  <a:cubicBezTo>
                    <a:pt x="282" y="60"/>
                    <a:pt x="285" y="57"/>
                    <a:pt x="285" y="56"/>
                  </a:cubicBezTo>
                  <a:cubicBezTo>
                    <a:pt x="285" y="54"/>
                    <a:pt x="285" y="52"/>
                    <a:pt x="285" y="50"/>
                  </a:cubicBezTo>
                  <a:cubicBezTo>
                    <a:pt x="285" y="42"/>
                    <a:pt x="291" y="42"/>
                    <a:pt x="299" y="39"/>
                  </a:cubicBezTo>
                  <a:lnTo>
                    <a:pt x="300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61" name="Group 14660"/>
          <p:cNvGrpSpPr/>
          <p:nvPr/>
        </p:nvGrpSpPr>
        <p:grpSpPr>
          <a:xfrm>
            <a:off x="3219450" y="3862388"/>
            <a:ext cx="1527175" cy="2403475"/>
            <a:chOff x="3219450" y="3862388"/>
            <a:chExt cx="1527175" cy="2403475"/>
          </a:xfrm>
        </p:grpSpPr>
        <p:sp>
          <p:nvSpPr>
            <p:cNvPr id="14657" name="Freeform 359"/>
            <p:cNvSpPr>
              <a:spLocks/>
            </p:cNvSpPr>
            <p:nvPr/>
          </p:nvSpPr>
          <p:spPr bwMode="auto">
            <a:xfrm>
              <a:off x="3862388" y="3917950"/>
              <a:ext cx="25400" cy="25400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0 h 6"/>
                <a:gd name="T4" fmla="*/ 3 w 6"/>
                <a:gd name="T5" fmla="*/ 0 h 6"/>
                <a:gd name="T6" fmla="*/ 0 w 6"/>
                <a:gd name="T7" fmla="*/ 5 h 6"/>
                <a:gd name="T8" fmla="*/ 3 w 6"/>
                <a:gd name="T9" fmla="*/ 5 h 6"/>
                <a:gd name="T10" fmla="*/ 6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4" y="5"/>
                    <a:pt x="5" y="3"/>
                    <a:pt x="6" y="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8" name="Freeform 360"/>
            <p:cNvSpPr>
              <a:spLocks/>
            </p:cNvSpPr>
            <p:nvPr/>
          </p:nvSpPr>
          <p:spPr bwMode="auto">
            <a:xfrm>
              <a:off x="4219575" y="4257675"/>
              <a:ext cx="79375" cy="55563"/>
            </a:xfrm>
            <a:custGeom>
              <a:avLst/>
              <a:gdLst>
                <a:gd name="T0" fmla="*/ 7 w 19"/>
                <a:gd name="T1" fmla="*/ 0 h 13"/>
                <a:gd name="T2" fmla="*/ 12 w 19"/>
                <a:gd name="T3" fmla="*/ 2 h 13"/>
                <a:gd name="T4" fmla="*/ 17 w 19"/>
                <a:gd name="T5" fmla="*/ 2 h 13"/>
                <a:gd name="T6" fmla="*/ 19 w 19"/>
                <a:gd name="T7" fmla="*/ 5 h 13"/>
                <a:gd name="T8" fmla="*/ 11 w 19"/>
                <a:gd name="T9" fmla="*/ 13 h 13"/>
                <a:gd name="T10" fmla="*/ 0 w 19"/>
                <a:gd name="T11" fmla="*/ 6 h 13"/>
                <a:gd name="T12" fmla="*/ 6 w 19"/>
                <a:gd name="T13" fmla="*/ 0 h 13"/>
                <a:gd name="T14" fmla="*/ 7 w 19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cubicBezTo>
                    <a:pt x="8" y="1"/>
                    <a:pt x="10" y="2"/>
                    <a:pt x="12" y="2"/>
                  </a:cubicBezTo>
                  <a:cubicBezTo>
                    <a:pt x="13" y="5"/>
                    <a:pt x="15" y="2"/>
                    <a:pt x="17" y="2"/>
                  </a:cubicBezTo>
                  <a:cubicBezTo>
                    <a:pt x="18" y="2"/>
                    <a:pt x="19" y="4"/>
                    <a:pt x="19" y="5"/>
                  </a:cubicBezTo>
                  <a:cubicBezTo>
                    <a:pt x="19" y="7"/>
                    <a:pt x="15" y="13"/>
                    <a:pt x="11" y="13"/>
                  </a:cubicBezTo>
                  <a:cubicBezTo>
                    <a:pt x="7" y="13"/>
                    <a:pt x="0" y="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9" name="Freeform 361"/>
            <p:cNvSpPr>
              <a:spLocks/>
            </p:cNvSpPr>
            <p:nvPr/>
          </p:nvSpPr>
          <p:spPr bwMode="auto">
            <a:xfrm>
              <a:off x="3454400" y="5700713"/>
              <a:ext cx="28575" cy="63500"/>
            </a:xfrm>
            <a:custGeom>
              <a:avLst/>
              <a:gdLst>
                <a:gd name="T0" fmla="*/ 0 w 7"/>
                <a:gd name="T1" fmla="*/ 8 h 15"/>
                <a:gd name="T2" fmla="*/ 4 w 7"/>
                <a:gd name="T3" fmla="*/ 0 h 15"/>
                <a:gd name="T4" fmla="*/ 7 w 7"/>
                <a:gd name="T5" fmla="*/ 4 h 15"/>
                <a:gd name="T6" fmla="*/ 6 w 7"/>
                <a:gd name="T7" fmla="*/ 7 h 15"/>
                <a:gd name="T8" fmla="*/ 6 w 7"/>
                <a:gd name="T9" fmla="*/ 15 h 15"/>
                <a:gd name="T10" fmla="*/ 3 w 7"/>
                <a:gd name="T11" fmla="*/ 15 h 15"/>
                <a:gd name="T12" fmla="*/ 0 w 7"/>
                <a:gd name="T13" fmla="*/ 11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1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0" name="Freeform 362"/>
            <p:cNvSpPr>
              <a:spLocks/>
            </p:cNvSpPr>
            <p:nvPr/>
          </p:nvSpPr>
          <p:spPr bwMode="auto">
            <a:xfrm>
              <a:off x="3219450" y="3862388"/>
              <a:ext cx="1527175" cy="2403475"/>
            </a:xfrm>
            <a:custGeom>
              <a:avLst/>
              <a:gdLst>
                <a:gd name="T0" fmla="*/ 28 w 359"/>
                <a:gd name="T1" fmla="*/ 54 h 565"/>
                <a:gd name="T2" fmla="*/ 32 w 359"/>
                <a:gd name="T3" fmla="*/ 30 h 565"/>
                <a:gd name="T4" fmla="*/ 36 w 359"/>
                <a:gd name="T5" fmla="*/ 28 h 565"/>
                <a:gd name="T6" fmla="*/ 50 w 359"/>
                <a:gd name="T7" fmla="*/ 10 h 565"/>
                <a:gd name="T8" fmla="*/ 78 w 359"/>
                <a:gd name="T9" fmla="*/ 3 h 565"/>
                <a:gd name="T10" fmla="*/ 78 w 359"/>
                <a:gd name="T11" fmla="*/ 25 h 565"/>
                <a:gd name="T12" fmla="*/ 84 w 359"/>
                <a:gd name="T13" fmla="*/ 8 h 565"/>
                <a:gd name="T14" fmla="*/ 90 w 359"/>
                <a:gd name="T15" fmla="*/ 3 h 565"/>
                <a:gd name="T16" fmla="*/ 119 w 359"/>
                <a:gd name="T17" fmla="*/ 14 h 565"/>
                <a:gd name="T18" fmla="*/ 139 w 359"/>
                <a:gd name="T19" fmla="*/ 12 h 565"/>
                <a:gd name="T20" fmla="*/ 143 w 359"/>
                <a:gd name="T21" fmla="*/ 15 h 565"/>
                <a:gd name="T22" fmla="*/ 166 w 359"/>
                <a:gd name="T23" fmla="*/ 30 h 565"/>
                <a:gd name="T24" fmla="*/ 201 w 359"/>
                <a:gd name="T25" fmla="*/ 50 h 565"/>
                <a:gd name="T26" fmla="*/ 217 w 359"/>
                <a:gd name="T27" fmla="*/ 53 h 565"/>
                <a:gd name="T28" fmla="*/ 238 w 359"/>
                <a:gd name="T29" fmla="*/ 78 h 565"/>
                <a:gd name="T30" fmla="*/ 235 w 359"/>
                <a:gd name="T31" fmla="*/ 102 h 565"/>
                <a:gd name="T32" fmla="*/ 247 w 359"/>
                <a:gd name="T33" fmla="*/ 111 h 565"/>
                <a:gd name="T34" fmla="*/ 278 w 359"/>
                <a:gd name="T35" fmla="*/ 105 h 565"/>
                <a:gd name="T36" fmla="*/ 286 w 359"/>
                <a:gd name="T37" fmla="*/ 114 h 565"/>
                <a:gd name="T38" fmla="*/ 314 w 359"/>
                <a:gd name="T39" fmla="*/ 114 h 565"/>
                <a:gd name="T40" fmla="*/ 352 w 359"/>
                <a:gd name="T41" fmla="*/ 132 h 565"/>
                <a:gd name="T42" fmla="*/ 336 w 359"/>
                <a:gd name="T43" fmla="*/ 185 h 565"/>
                <a:gd name="T44" fmla="*/ 326 w 359"/>
                <a:gd name="T45" fmla="*/ 224 h 565"/>
                <a:gd name="T46" fmla="*/ 320 w 359"/>
                <a:gd name="T47" fmla="*/ 242 h 565"/>
                <a:gd name="T48" fmla="*/ 297 w 359"/>
                <a:gd name="T49" fmla="*/ 269 h 565"/>
                <a:gd name="T50" fmla="*/ 263 w 359"/>
                <a:gd name="T51" fmla="*/ 283 h 565"/>
                <a:gd name="T52" fmla="*/ 252 w 359"/>
                <a:gd name="T53" fmla="*/ 313 h 565"/>
                <a:gd name="T54" fmla="*/ 238 w 359"/>
                <a:gd name="T55" fmla="*/ 335 h 565"/>
                <a:gd name="T56" fmla="*/ 191 w 359"/>
                <a:gd name="T57" fmla="*/ 367 h 565"/>
                <a:gd name="T58" fmla="*/ 182 w 359"/>
                <a:gd name="T59" fmla="*/ 370 h 565"/>
                <a:gd name="T60" fmla="*/ 189 w 359"/>
                <a:gd name="T61" fmla="*/ 391 h 565"/>
                <a:gd name="T62" fmla="*/ 150 w 359"/>
                <a:gd name="T63" fmla="*/ 405 h 565"/>
                <a:gd name="T64" fmla="*/ 147 w 359"/>
                <a:gd name="T65" fmla="*/ 423 h 565"/>
                <a:gd name="T66" fmla="*/ 126 w 359"/>
                <a:gd name="T67" fmla="*/ 426 h 565"/>
                <a:gd name="T68" fmla="*/ 138 w 359"/>
                <a:gd name="T69" fmla="*/ 437 h 565"/>
                <a:gd name="T70" fmla="*/ 131 w 359"/>
                <a:gd name="T71" fmla="*/ 442 h 565"/>
                <a:gd name="T72" fmla="*/ 109 w 359"/>
                <a:gd name="T73" fmla="*/ 471 h 565"/>
                <a:gd name="T74" fmla="*/ 108 w 359"/>
                <a:gd name="T75" fmla="*/ 506 h 565"/>
                <a:gd name="T76" fmla="*/ 99 w 359"/>
                <a:gd name="T77" fmla="*/ 529 h 565"/>
                <a:gd name="T78" fmla="*/ 123 w 359"/>
                <a:gd name="T79" fmla="*/ 559 h 565"/>
                <a:gd name="T80" fmla="*/ 104 w 359"/>
                <a:gd name="T81" fmla="*/ 565 h 565"/>
                <a:gd name="T82" fmla="*/ 78 w 359"/>
                <a:gd name="T83" fmla="*/ 551 h 565"/>
                <a:gd name="T84" fmla="*/ 57 w 359"/>
                <a:gd name="T85" fmla="*/ 540 h 565"/>
                <a:gd name="T86" fmla="*/ 57 w 359"/>
                <a:gd name="T87" fmla="*/ 532 h 565"/>
                <a:gd name="T88" fmla="*/ 52 w 359"/>
                <a:gd name="T89" fmla="*/ 513 h 565"/>
                <a:gd name="T90" fmla="*/ 50 w 359"/>
                <a:gd name="T91" fmla="*/ 473 h 565"/>
                <a:gd name="T92" fmla="*/ 53 w 359"/>
                <a:gd name="T93" fmla="*/ 468 h 565"/>
                <a:gd name="T94" fmla="*/ 69 w 359"/>
                <a:gd name="T95" fmla="*/ 429 h 565"/>
                <a:gd name="T96" fmla="*/ 59 w 359"/>
                <a:gd name="T97" fmla="*/ 423 h 565"/>
                <a:gd name="T98" fmla="*/ 62 w 359"/>
                <a:gd name="T99" fmla="*/ 407 h 565"/>
                <a:gd name="T100" fmla="*/ 70 w 359"/>
                <a:gd name="T101" fmla="*/ 375 h 565"/>
                <a:gd name="T102" fmla="*/ 76 w 359"/>
                <a:gd name="T103" fmla="*/ 336 h 565"/>
                <a:gd name="T104" fmla="*/ 83 w 359"/>
                <a:gd name="T105" fmla="*/ 295 h 565"/>
                <a:gd name="T106" fmla="*/ 88 w 359"/>
                <a:gd name="T107" fmla="*/ 260 h 565"/>
                <a:gd name="T108" fmla="*/ 64 w 359"/>
                <a:gd name="T109" fmla="*/ 222 h 565"/>
                <a:gd name="T110" fmla="*/ 38 w 359"/>
                <a:gd name="T111" fmla="*/ 197 h 565"/>
                <a:gd name="T112" fmla="*/ 17 w 359"/>
                <a:gd name="T113" fmla="*/ 156 h 565"/>
                <a:gd name="T114" fmla="*/ 7 w 359"/>
                <a:gd name="T115" fmla="*/ 144 h 565"/>
                <a:gd name="T116" fmla="*/ 11 w 359"/>
                <a:gd name="T117" fmla="*/ 114 h 565"/>
                <a:gd name="T118" fmla="*/ 9 w 359"/>
                <a:gd name="T119" fmla="*/ 89 h 565"/>
                <a:gd name="T120" fmla="*/ 29 w 359"/>
                <a:gd name="T121" fmla="*/ 6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565">
                  <a:moveTo>
                    <a:pt x="30" y="62"/>
                  </a:moveTo>
                  <a:cubicBezTo>
                    <a:pt x="30" y="61"/>
                    <a:pt x="30" y="61"/>
                    <a:pt x="30" y="60"/>
                  </a:cubicBezTo>
                  <a:cubicBezTo>
                    <a:pt x="30" y="58"/>
                    <a:pt x="28" y="56"/>
                    <a:pt x="28" y="54"/>
                  </a:cubicBezTo>
                  <a:cubicBezTo>
                    <a:pt x="28" y="51"/>
                    <a:pt x="30" y="50"/>
                    <a:pt x="30" y="47"/>
                  </a:cubicBezTo>
                  <a:cubicBezTo>
                    <a:pt x="30" y="42"/>
                    <a:pt x="25" y="43"/>
                    <a:pt x="25" y="38"/>
                  </a:cubicBezTo>
                  <a:cubicBezTo>
                    <a:pt x="25" y="34"/>
                    <a:pt x="30" y="33"/>
                    <a:pt x="32" y="30"/>
                  </a:cubicBezTo>
                  <a:cubicBezTo>
                    <a:pt x="34" y="31"/>
                    <a:pt x="33" y="31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5"/>
                    <a:pt x="39" y="24"/>
                    <a:pt x="41" y="23"/>
                  </a:cubicBezTo>
                  <a:cubicBezTo>
                    <a:pt x="42" y="22"/>
                    <a:pt x="43" y="19"/>
                    <a:pt x="43" y="17"/>
                  </a:cubicBezTo>
                  <a:cubicBezTo>
                    <a:pt x="44" y="12"/>
                    <a:pt x="47" y="11"/>
                    <a:pt x="50" y="10"/>
                  </a:cubicBezTo>
                  <a:cubicBezTo>
                    <a:pt x="57" y="8"/>
                    <a:pt x="61" y="7"/>
                    <a:pt x="68" y="5"/>
                  </a:cubicBezTo>
                  <a:cubicBezTo>
                    <a:pt x="72" y="4"/>
                    <a:pt x="72" y="0"/>
                    <a:pt x="76" y="0"/>
                  </a:cubicBezTo>
                  <a:cubicBezTo>
                    <a:pt x="77" y="0"/>
                    <a:pt x="78" y="3"/>
                    <a:pt x="78" y="3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5" y="10"/>
                    <a:pt x="73" y="15"/>
                    <a:pt x="73" y="17"/>
                  </a:cubicBezTo>
                  <a:cubicBezTo>
                    <a:pt x="73" y="20"/>
                    <a:pt x="75" y="25"/>
                    <a:pt x="78" y="25"/>
                  </a:cubicBezTo>
                  <a:cubicBezTo>
                    <a:pt x="79" y="25"/>
                    <a:pt x="80" y="22"/>
                    <a:pt x="80" y="21"/>
                  </a:cubicBezTo>
                  <a:cubicBezTo>
                    <a:pt x="80" y="18"/>
                    <a:pt x="77" y="16"/>
                    <a:pt x="77" y="13"/>
                  </a:cubicBezTo>
                  <a:cubicBezTo>
                    <a:pt x="77" y="9"/>
                    <a:pt x="81" y="9"/>
                    <a:pt x="84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5"/>
                    <a:pt x="85" y="6"/>
                    <a:pt x="8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7"/>
                    <a:pt x="97" y="9"/>
                    <a:pt x="101" y="9"/>
                  </a:cubicBezTo>
                  <a:cubicBezTo>
                    <a:pt x="101" y="12"/>
                    <a:pt x="103" y="14"/>
                    <a:pt x="104" y="14"/>
                  </a:cubicBezTo>
                  <a:cubicBezTo>
                    <a:pt x="109" y="14"/>
                    <a:pt x="116" y="14"/>
                    <a:pt x="119" y="14"/>
                  </a:cubicBezTo>
                  <a:cubicBezTo>
                    <a:pt x="119" y="17"/>
                    <a:pt x="122" y="17"/>
                    <a:pt x="124" y="17"/>
                  </a:cubicBezTo>
                  <a:cubicBezTo>
                    <a:pt x="128" y="17"/>
                    <a:pt x="131" y="17"/>
                    <a:pt x="133" y="13"/>
                  </a:cubicBezTo>
                  <a:cubicBezTo>
                    <a:pt x="133" y="13"/>
                    <a:pt x="139" y="13"/>
                    <a:pt x="139" y="12"/>
                  </a:cubicBezTo>
                  <a:cubicBezTo>
                    <a:pt x="142" y="12"/>
                    <a:pt x="147" y="13"/>
                    <a:pt x="147" y="13"/>
                  </a:cubicBezTo>
                  <a:cubicBezTo>
                    <a:pt x="146" y="14"/>
                    <a:pt x="144" y="14"/>
                    <a:pt x="143" y="13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9"/>
                    <a:pt x="150" y="20"/>
                    <a:pt x="154" y="21"/>
                  </a:cubicBezTo>
                  <a:cubicBezTo>
                    <a:pt x="158" y="22"/>
                    <a:pt x="157" y="26"/>
                    <a:pt x="158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71" y="35"/>
                    <a:pt x="173" y="34"/>
                    <a:pt x="177" y="41"/>
                  </a:cubicBezTo>
                  <a:cubicBezTo>
                    <a:pt x="177" y="42"/>
                    <a:pt x="179" y="42"/>
                    <a:pt x="181" y="42"/>
                  </a:cubicBezTo>
                  <a:cubicBezTo>
                    <a:pt x="183" y="50"/>
                    <a:pt x="194" y="49"/>
                    <a:pt x="201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10" y="51"/>
                    <a:pt x="214" y="53"/>
                    <a:pt x="217" y="5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8" y="53"/>
                    <a:pt x="218" y="53"/>
                    <a:pt x="219" y="53"/>
                  </a:cubicBezTo>
                  <a:cubicBezTo>
                    <a:pt x="223" y="53"/>
                    <a:pt x="229" y="62"/>
                    <a:pt x="233" y="63"/>
                  </a:cubicBezTo>
                  <a:cubicBezTo>
                    <a:pt x="233" y="66"/>
                    <a:pt x="237" y="75"/>
                    <a:pt x="238" y="78"/>
                  </a:cubicBezTo>
                  <a:cubicBezTo>
                    <a:pt x="240" y="80"/>
                    <a:pt x="243" y="80"/>
                    <a:pt x="243" y="83"/>
                  </a:cubicBezTo>
                  <a:cubicBezTo>
                    <a:pt x="239" y="88"/>
                    <a:pt x="231" y="91"/>
                    <a:pt x="231" y="99"/>
                  </a:cubicBezTo>
                  <a:cubicBezTo>
                    <a:pt x="231" y="101"/>
                    <a:pt x="233" y="101"/>
                    <a:pt x="235" y="102"/>
                  </a:cubicBezTo>
                  <a:cubicBezTo>
                    <a:pt x="237" y="103"/>
                    <a:pt x="239" y="105"/>
                    <a:pt x="239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9"/>
                    <a:pt x="246" y="111"/>
                    <a:pt x="247" y="111"/>
                  </a:cubicBezTo>
                  <a:cubicBezTo>
                    <a:pt x="248" y="111"/>
                    <a:pt x="249" y="109"/>
                    <a:pt x="250" y="108"/>
                  </a:cubicBezTo>
                  <a:cubicBezTo>
                    <a:pt x="253" y="103"/>
                    <a:pt x="256" y="98"/>
                    <a:pt x="260" y="98"/>
                  </a:cubicBezTo>
                  <a:cubicBezTo>
                    <a:pt x="265" y="98"/>
                    <a:pt x="275" y="103"/>
                    <a:pt x="278" y="105"/>
                  </a:cubicBezTo>
                  <a:cubicBezTo>
                    <a:pt x="281" y="106"/>
                    <a:pt x="283" y="106"/>
                    <a:pt x="284" y="108"/>
                  </a:cubicBezTo>
                  <a:cubicBezTo>
                    <a:pt x="284" y="110"/>
                    <a:pt x="284" y="112"/>
                    <a:pt x="284" y="114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88" y="113"/>
                    <a:pt x="290" y="112"/>
                    <a:pt x="292" y="112"/>
                  </a:cubicBezTo>
                  <a:cubicBezTo>
                    <a:pt x="298" y="112"/>
                    <a:pt x="299" y="116"/>
                    <a:pt x="304" y="116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20" y="115"/>
                    <a:pt x="324" y="117"/>
                    <a:pt x="327" y="119"/>
                  </a:cubicBezTo>
                  <a:cubicBezTo>
                    <a:pt x="329" y="123"/>
                    <a:pt x="338" y="130"/>
                    <a:pt x="342" y="131"/>
                  </a:cubicBezTo>
                  <a:cubicBezTo>
                    <a:pt x="346" y="132"/>
                    <a:pt x="348" y="131"/>
                    <a:pt x="352" y="132"/>
                  </a:cubicBezTo>
                  <a:cubicBezTo>
                    <a:pt x="358" y="133"/>
                    <a:pt x="359" y="139"/>
                    <a:pt x="359" y="144"/>
                  </a:cubicBezTo>
                  <a:cubicBezTo>
                    <a:pt x="359" y="164"/>
                    <a:pt x="348" y="169"/>
                    <a:pt x="341" y="180"/>
                  </a:cubicBezTo>
                  <a:cubicBezTo>
                    <a:pt x="339" y="182"/>
                    <a:pt x="338" y="183"/>
                    <a:pt x="336" y="185"/>
                  </a:cubicBezTo>
                  <a:cubicBezTo>
                    <a:pt x="334" y="189"/>
                    <a:pt x="331" y="190"/>
                    <a:pt x="328" y="193"/>
                  </a:cubicBezTo>
                  <a:cubicBezTo>
                    <a:pt x="324" y="196"/>
                    <a:pt x="328" y="205"/>
                    <a:pt x="328" y="211"/>
                  </a:cubicBezTo>
                  <a:cubicBezTo>
                    <a:pt x="328" y="216"/>
                    <a:pt x="326" y="220"/>
                    <a:pt x="326" y="224"/>
                  </a:cubicBezTo>
                  <a:cubicBezTo>
                    <a:pt x="326" y="225"/>
                    <a:pt x="325" y="226"/>
                    <a:pt x="325" y="227"/>
                  </a:cubicBezTo>
                  <a:cubicBezTo>
                    <a:pt x="324" y="228"/>
                    <a:pt x="321" y="231"/>
                    <a:pt x="321" y="233"/>
                  </a:cubicBezTo>
                  <a:cubicBezTo>
                    <a:pt x="321" y="236"/>
                    <a:pt x="320" y="241"/>
                    <a:pt x="320" y="242"/>
                  </a:cubicBezTo>
                  <a:cubicBezTo>
                    <a:pt x="316" y="248"/>
                    <a:pt x="314" y="251"/>
                    <a:pt x="310" y="256"/>
                  </a:cubicBezTo>
                  <a:cubicBezTo>
                    <a:pt x="309" y="258"/>
                    <a:pt x="310" y="261"/>
                    <a:pt x="309" y="262"/>
                  </a:cubicBezTo>
                  <a:cubicBezTo>
                    <a:pt x="307" y="265"/>
                    <a:pt x="302" y="269"/>
                    <a:pt x="297" y="269"/>
                  </a:cubicBezTo>
                  <a:cubicBezTo>
                    <a:pt x="292" y="269"/>
                    <a:pt x="288" y="269"/>
                    <a:pt x="284" y="270"/>
                  </a:cubicBezTo>
                  <a:cubicBezTo>
                    <a:pt x="282" y="271"/>
                    <a:pt x="282" y="272"/>
                    <a:pt x="281" y="273"/>
                  </a:cubicBezTo>
                  <a:cubicBezTo>
                    <a:pt x="275" y="280"/>
                    <a:pt x="268" y="276"/>
                    <a:pt x="263" y="283"/>
                  </a:cubicBezTo>
                  <a:cubicBezTo>
                    <a:pt x="261" y="287"/>
                    <a:pt x="257" y="287"/>
                    <a:pt x="255" y="289"/>
                  </a:cubicBezTo>
                  <a:cubicBezTo>
                    <a:pt x="252" y="292"/>
                    <a:pt x="252" y="296"/>
                    <a:pt x="252" y="301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47" y="316"/>
                    <a:pt x="244" y="321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0" y="329"/>
                    <a:pt x="240" y="331"/>
                    <a:pt x="238" y="335"/>
                  </a:cubicBezTo>
                  <a:cubicBezTo>
                    <a:pt x="233" y="342"/>
                    <a:pt x="227" y="342"/>
                    <a:pt x="223" y="349"/>
                  </a:cubicBezTo>
                  <a:cubicBezTo>
                    <a:pt x="217" y="357"/>
                    <a:pt x="215" y="370"/>
                    <a:pt x="203" y="370"/>
                  </a:cubicBezTo>
                  <a:cubicBezTo>
                    <a:pt x="199" y="370"/>
                    <a:pt x="193" y="367"/>
                    <a:pt x="191" y="367"/>
                  </a:cubicBezTo>
                  <a:cubicBezTo>
                    <a:pt x="187" y="367"/>
                    <a:pt x="183" y="364"/>
                    <a:pt x="179" y="364"/>
                  </a:cubicBezTo>
                  <a:cubicBezTo>
                    <a:pt x="178" y="364"/>
                    <a:pt x="177" y="365"/>
                    <a:pt x="177" y="366"/>
                  </a:cubicBezTo>
                  <a:cubicBezTo>
                    <a:pt x="177" y="368"/>
                    <a:pt x="181" y="369"/>
                    <a:pt x="182" y="370"/>
                  </a:cubicBezTo>
                  <a:cubicBezTo>
                    <a:pt x="184" y="372"/>
                    <a:pt x="184" y="375"/>
                    <a:pt x="185" y="378"/>
                  </a:cubicBezTo>
                  <a:cubicBezTo>
                    <a:pt x="186" y="381"/>
                    <a:pt x="190" y="381"/>
                    <a:pt x="190" y="384"/>
                  </a:cubicBezTo>
                  <a:cubicBezTo>
                    <a:pt x="190" y="387"/>
                    <a:pt x="190" y="389"/>
                    <a:pt x="189" y="391"/>
                  </a:cubicBezTo>
                  <a:cubicBezTo>
                    <a:pt x="187" y="395"/>
                    <a:pt x="185" y="396"/>
                    <a:pt x="182" y="399"/>
                  </a:cubicBezTo>
                  <a:cubicBezTo>
                    <a:pt x="177" y="404"/>
                    <a:pt x="172" y="402"/>
                    <a:pt x="165" y="404"/>
                  </a:cubicBezTo>
                  <a:cubicBezTo>
                    <a:pt x="161" y="406"/>
                    <a:pt x="152" y="403"/>
                    <a:pt x="150" y="405"/>
                  </a:cubicBezTo>
                  <a:cubicBezTo>
                    <a:pt x="146" y="409"/>
                    <a:pt x="149" y="417"/>
                    <a:pt x="147" y="420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47" y="421"/>
                    <a:pt x="147" y="422"/>
                    <a:pt x="147" y="423"/>
                  </a:cubicBezTo>
                  <a:cubicBezTo>
                    <a:pt x="147" y="424"/>
                    <a:pt x="143" y="426"/>
                    <a:pt x="141" y="426"/>
                  </a:cubicBezTo>
                  <a:cubicBezTo>
                    <a:pt x="135" y="426"/>
                    <a:pt x="134" y="422"/>
                    <a:pt x="129" y="422"/>
                  </a:cubicBezTo>
                  <a:cubicBezTo>
                    <a:pt x="127" y="422"/>
                    <a:pt x="126" y="424"/>
                    <a:pt x="126" y="426"/>
                  </a:cubicBezTo>
                  <a:cubicBezTo>
                    <a:pt x="126" y="429"/>
                    <a:pt x="129" y="436"/>
                    <a:pt x="131" y="436"/>
                  </a:cubicBezTo>
                  <a:cubicBezTo>
                    <a:pt x="133" y="436"/>
                    <a:pt x="134" y="434"/>
                    <a:pt x="135" y="434"/>
                  </a:cubicBezTo>
                  <a:cubicBezTo>
                    <a:pt x="136" y="435"/>
                    <a:pt x="138" y="436"/>
                    <a:pt x="138" y="437"/>
                  </a:cubicBezTo>
                  <a:cubicBezTo>
                    <a:pt x="138" y="438"/>
                    <a:pt x="136" y="440"/>
                    <a:pt x="135" y="440"/>
                  </a:cubicBezTo>
                  <a:cubicBezTo>
                    <a:pt x="132" y="440"/>
                    <a:pt x="131" y="438"/>
                    <a:pt x="128" y="438"/>
                  </a:cubicBezTo>
                  <a:cubicBezTo>
                    <a:pt x="128" y="441"/>
                    <a:pt x="130" y="441"/>
                    <a:pt x="131" y="442"/>
                  </a:cubicBezTo>
                  <a:cubicBezTo>
                    <a:pt x="126" y="447"/>
                    <a:pt x="126" y="451"/>
                    <a:pt x="124" y="458"/>
                  </a:cubicBezTo>
                  <a:cubicBezTo>
                    <a:pt x="124" y="461"/>
                    <a:pt x="119" y="461"/>
                    <a:pt x="117" y="461"/>
                  </a:cubicBezTo>
                  <a:cubicBezTo>
                    <a:pt x="113" y="462"/>
                    <a:pt x="109" y="466"/>
                    <a:pt x="109" y="471"/>
                  </a:cubicBezTo>
                  <a:cubicBezTo>
                    <a:pt x="109" y="481"/>
                    <a:pt x="121" y="477"/>
                    <a:pt x="121" y="485"/>
                  </a:cubicBezTo>
                  <a:cubicBezTo>
                    <a:pt x="121" y="493"/>
                    <a:pt x="114" y="494"/>
                    <a:pt x="111" y="497"/>
                  </a:cubicBezTo>
                  <a:cubicBezTo>
                    <a:pt x="109" y="499"/>
                    <a:pt x="109" y="503"/>
                    <a:pt x="108" y="506"/>
                  </a:cubicBezTo>
                  <a:cubicBezTo>
                    <a:pt x="106" y="510"/>
                    <a:pt x="102" y="508"/>
                    <a:pt x="99" y="511"/>
                  </a:cubicBezTo>
                  <a:cubicBezTo>
                    <a:pt x="96" y="514"/>
                    <a:pt x="94" y="518"/>
                    <a:pt x="94" y="523"/>
                  </a:cubicBezTo>
                  <a:cubicBezTo>
                    <a:pt x="94" y="525"/>
                    <a:pt x="97" y="528"/>
                    <a:pt x="99" y="529"/>
                  </a:cubicBezTo>
                  <a:cubicBezTo>
                    <a:pt x="103" y="531"/>
                    <a:pt x="103" y="543"/>
                    <a:pt x="107" y="547"/>
                  </a:cubicBezTo>
                  <a:cubicBezTo>
                    <a:pt x="113" y="553"/>
                    <a:pt x="120" y="555"/>
                    <a:pt x="127" y="559"/>
                  </a:cubicBezTo>
                  <a:cubicBezTo>
                    <a:pt x="126" y="560"/>
                    <a:pt x="124" y="559"/>
                    <a:pt x="123" y="559"/>
                  </a:cubicBezTo>
                  <a:cubicBezTo>
                    <a:pt x="119" y="559"/>
                    <a:pt x="112" y="564"/>
                    <a:pt x="110" y="564"/>
                  </a:cubicBezTo>
                  <a:cubicBezTo>
                    <a:pt x="108" y="564"/>
                    <a:pt x="108" y="564"/>
                    <a:pt x="107" y="564"/>
                  </a:cubicBezTo>
                  <a:cubicBezTo>
                    <a:pt x="106" y="564"/>
                    <a:pt x="105" y="565"/>
                    <a:pt x="104" y="565"/>
                  </a:cubicBezTo>
                  <a:cubicBezTo>
                    <a:pt x="101" y="565"/>
                    <a:pt x="99" y="565"/>
                    <a:pt x="96" y="565"/>
                  </a:cubicBezTo>
                  <a:cubicBezTo>
                    <a:pt x="90" y="565"/>
                    <a:pt x="92" y="558"/>
                    <a:pt x="88" y="557"/>
                  </a:cubicBezTo>
                  <a:cubicBezTo>
                    <a:pt x="84" y="556"/>
                    <a:pt x="78" y="556"/>
                    <a:pt x="78" y="551"/>
                  </a:cubicBezTo>
                  <a:cubicBezTo>
                    <a:pt x="76" y="551"/>
                    <a:pt x="75" y="551"/>
                    <a:pt x="73" y="551"/>
                  </a:cubicBezTo>
                  <a:cubicBezTo>
                    <a:pt x="71" y="551"/>
                    <a:pt x="70" y="549"/>
                    <a:pt x="70" y="547"/>
                  </a:cubicBezTo>
                  <a:cubicBezTo>
                    <a:pt x="62" y="547"/>
                    <a:pt x="60" y="544"/>
                    <a:pt x="57" y="540"/>
                  </a:cubicBezTo>
                  <a:cubicBezTo>
                    <a:pt x="56" y="540"/>
                    <a:pt x="54" y="538"/>
                    <a:pt x="54" y="538"/>
                  </a:cubicBezTo>
                  <a:cubicBezTo>
                    <a:pt x="54" y="535"/>
                    <a:pt x="59" y="536"/>
                    <a:pt x="59" y="533"/>
                  </a:cubicBezTo>
                  <a:cubicBezTo>
                    <a:pt x="59" y="533"/>
                    <a:pt x="58" y="532"/>
                    <a:pt x="57" y="532"/>
                  </a:cubicBezTo>
                  <a:cubicBezTo>
                    <a:pt x="58" y="531"/>
                    <a:pt x="59" y="529"/>
                    <a:pt x="59" y="527"/>
                  </a:cubicBezTo>
                  <a:cubicBezTo>
                    <a:pt x="59" y="521"/>
                    <a:pt x="52" y="522"/>
                    <a:pt x="52" y="517"/>
                  </a:cubicBezTo>
                  <a:cubicBezTo>
                    <a:pt x="52" y="515"/>
                    <a:pt x="52" y="514"/>
                    <a:pt x="52" y="513"/>
                  </a:cubicBezTo>
                  <a:cubicBezTo>
                    <a:pt x="52" y="507"/>
                    <a:pt x="48" y="498"/>
                    <a:pt x="48" y="493"/>
                  </a:cubicBezTo>
                  <a:cubicBezTo>
                    <a:pt x="48" y="489"/>
                    <a:pt x="54" y="487"/>
                    <a:pt x="54" y="483"/>
                  </a:cubicBezTo>
                  <a:cubicBezTo>
                    <a:pt x="54" y="480"/>
                    <a:pt x="51" y="476"/>
                    <a:pt x="50" y="473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69"/>
                    <a:pt x="52" y="468"/>
                    <a:pt x="53" y="468"/>
                  </a:cubicBezTo>
                  <a:cubicBezTo>
                    <a:pt x="58" y="468"/>
                    <a:pt x="56" y="473"/>
                    <a:pt x="60" y="47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9" y="429"/>
                    <a:pt x="69" y="429"/>
                    <a:pt x="69" y="429"/>
                  </a:cubicBezTo>
                  <a:cubicBezTo>
                    <a:pt x="68" y="429"/>
                    <a:pt x="67" y="429"/>
                    <a:pt x="66" y="429"/>
                  </a:cubicBezTo>
                  <a:cubicBezTo>
                    <a:pt x="64" y="430"/>
                    <a:pt x="64" y="432"/>
                    <a:pt x="62" y="432"/>
                  </a:cubicBezTo>
                  <a:cubicBezTo>
                    <a:pt x="60" y="432"/>
                    <a:pt x="59" y="426"/>
                    <a:pt x="59" y="423"/>
                  </a:cubicBezTo>
                  <a:cubicBezTo>
                    <a:pt x="59" y="418"/>
                    <a:pt x="60" y="416"/>
                    <a:pt x="61" y="412"/>
                  </a:cubicBezTo>
                  <a:cubicBezTo>
                    <a:pt x="63" y="412"/>
                    <a:pt x="64" y="411"/>
                    <a:pt x="64" y="410"/>
                  </a:cubicBezTo>
                  <a:cubicBezTo>
                    <a:pt x="64" y="408"/>
                    <a:pt x="62" y="407"/>
                    <a:pt x="62" y="407"/>
                  </a:cubicBezTo>
                  <a:cubicBezTo>
                    <a:pt x="61" y="407"/>
                    <a:pt x="61" y="400"/>
                    <a:pt x="61" y="398"/>
                  </a:cubicBezTo>
                  <a:cubicBezTo>
                    <a:pt x="61" y="392"/>
                    <a:pt x="65" y="386"/>
                    <a:pt x="67" y="382"/>
                  </a:cubicBezTo>
                  <a:cubicBezTo>
                    <a:pt x="68" y="380"/>
                    <a:pt x="69" y="376"/>
                    <a:pt x="70" y="375"/>
                  </a:cubicBezTo>
                  <a:cubicBezTo>
                    <a:pt x="71" y="374"/>
                    <a:pt x="72" y="374"/>
                    <a:pt x="73" y="373"/>
                  </a:cubicBezTo>
                  <a:cubicBezTo>
                    <a:pt x="74" y="367"/>
                    <a:pt x="74" y="362"/>
                    <a:pt x="76" y="356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4" y="331"/>
                    <a:pt x="77" y="328"/>
                    <a:pt x="77" y="323"/>
                  </a:cubicBezTo>
                  <a:cubicBezTo>
                    <a:pt x="77" y="313"/>
                    <a:pt x="83" y="307"/>
                    <a:pt x="83" y="298"/>
                  </a:cubicBezTo>
                  <a:cubicBezTo>
                    <a:pt x="83" y="297"/>
                    <a:pt x="83" y="296"/>
                    <a:pt x="83" y="295"/>
                  </a:cubicBezTo>
                  <a:cubicBezTo>
                    <a:pt x="83" y="294"/>
                    <a:pt x="85" y="289"/>
                    <a:pt x="85" y="286"/>
                  </a:cubicBezTo>
                  <a:cubicBezTo>
                    <a:pt x="85" y="278"/>
                    <a:pt x="85" y="278"/>
                    <a:pt x="85" y="275"/>
                  </a:cubicBezTo>
                  <a:cubicBezTo>
                    <a:pt x="85" y="271"/>
                    <a:pt x="88" y="264"/>
                    <a:pt x="88" y="260"/>
                  </a:cubicBezTo>
                  <a:cubicBezTo>
                    <a:pt x="88" y="257"/>
                    <a:pt x="86" y="241"/>
                    <a:pt x="86" y="238"/>
                  </a:cubicBezTo>
                  <a:cubicBezTo>
                    <a:pt x="83" y="232"/>
                    <a:pt x="79" y="228"/>
                    <a:pt x="74" y="226"/>
                  </a:cubicBezTo>
                  <a:cubicBezTo>
                    <a:pt x="70" y="224"/>
                    <a:pt x="67" y="224"/>
                    <a:pt x="64" y="222"/>
                  </a:cubicBezTo>
                  <a:cubicBezTo>
                    <a:pt x="61" y="218"/>
                    <a:pt x="59" y="217"/>
                    <a:pt x="55" y="216"/>
                  </a:cubicBezTo>
                  <a:cubicBezTo>
                    <a:pt x="48" y="214"/>
                    <a:pt x="44" y="210"/>
                    <a:pt x="39" y="205"/>
                  </a:cubicBezTo>
                  <a:cubicBezTo>
                    <a:pt x="37" y="203"/>
                    <a:pt x="38" y="200"/>
                    <a:pt x="38" y="197"/>
                  </a:cubicBezTo>
                  <a:cubicBezTo>
                    <a:pt x="38" y="193"/>
                    <a:pt x="34" y="191"/>
                    <a:pt x="33" y="187"/>
                  </a:cubicBezTo>
                  <a:cubicBezTo>
                    <a:pt x="31" y="181"/>
                    <a:pt x="25" y="176"/>
                    <a:pt x="23" y="170"/>
                  </a:cubicBezTo>
                  <a:cubicBezTo>
                    <a:pt x="22" y="164"/>
                    <a:pt x="20" y="161"/>
                    <a:pt x="17" y="156"/>
                  </a:cubicBezTo>
                  <a:cubicBezTo>
                    <a:pt x="17" y="154"/>
                    <a:pt x="15" y="155"/>
                    <a:pt x="14" y="154"/>
                  </a:cubicBezTo>
                  <a:cubicBezTo>
                    <a:pt x="12" y="152"/>
                    <a:pt x="12" y="148"/>
                    <a:pt x="11" y="147"/>
                  </a:cubicBezTo>
                  <a:cubicBezTo>
                    <a:pt x="10" y="145"/>
                    <a:pt x="8" y="146"/>
                    <a:pt x="7" y="144"/>
                  </a:cubicBezTo>
                  <a:cubicBezTo>
                    <a:pt x="4" y="142"/>
                    <a:pt x="0" y="136"/>
                    <a:pt x="0" y="132"/>
                  </a:cubicBezTo>
                  <a:cubicBezTo>
                    <a:pt x="0" y="128"/>
                    <a:pt x="2" y="125"/>
                    <a:pt x="3" y="124"/>
                  </a:cubicBezTo>
                  <a:cubicBezTo>
                    <a:pt x="5" y="120"/>
                    <a:pt x="10" y="119"/>
                    <a:pt x="11" y="114"/>
                  </a:cubicBezTo>
                  <a:cubicBezTo>
                    <a:pt x="9" y="113"/>
                    <a:pt x="9" y="114"/>
                    <a:pt x="7" y="114"/>
                  </a:cubicBezTo>
                  <a:cubicBezTo>
                    <a:pt x="3" y="114"/>
                    <a:pt x="3" y="109"/>
                    <a:pt x="3" y="105"/>
                  </a:cubicBezTo>
                  <a:cubicBezTo>
                    <a:pt x="3" y="99"/>
                    <a:pt x="10" y="100"/>
                    <a:pt x="9" y="89"/>
                  </a:cubicBezTo>
                  <a:cubicBezTo>
                    <a:pt x="16" y="89"/>
                    <a:pt x="18" y="81"/>
                    <a:pt x="20" y="77"/>
                  </a:cubicBezTo>
                  <a:cubicBezTo>
                    <a:pt x="23" y="71"/>
                    <a:pt x="30" y="73"/>
                    <a:pt x="32" y="66"/>
                  </a:cubicBezTo>
                  <a:cubicBezTo>
                    <a:pt x="30" y="66"/>
                    <a:pt x="29" y="64"/>
                    <a:pt x="29" y="63"/>
                  </a:cubicBezTo>
                  <a:cubicBezTo>
                    <a:pt x="30" y="61"/>
                    <a:pt x="30" y="61"/>
                    <a:pt x="30" y="61"/>
                  </a:cubicBezTo>
                  <a:lnTo>
                    <a:pt x="30" y="6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83" name="Group 14682"/>
          <p:cNvGrpSpPr/>
          <p:nvPr/>
        </p:nvGrpSpPr>
        <p:grpSpPr>
          <a:xfrm>
            <a:off x="9567863" y="4325938"/>
            <a:ext cx="2168525" cy="1541463"/>
            <a:chOff x="9567863" y="4325938"/>
            <a:chExt cx="2168525" cy="1541463"/>
          </a:xfrm>
        </p:grpSpPr>
        <p:sp>
          <p:nvSpPr>
            <p:cNvPr id="14666" name="Freeform 367"/>
            <p:cNvSpPr>
              <a:spLocks/>
            </p:cNvSpPr>
            <p:nvPr/>
          </p:nvSpPr>
          <p:spPr bwMode="auto">
            <a:xfrm>
              <a:off x="10723563" y="4376738"/>
              <a:ext cx="128588" cy="73025"/>
            </a:xfrm>
            <a:custGeom>
              <a:avLst/>
              <a:gdLst>
                <a:gd name="T0" fmla="*/ 8 w 30"/>
                <a:gd name="T1" fmla="*/ 16 h 17"/>
                <a:gd name="T2" fmla="*/ 0 w 30"/>
                <a:gd name="T3" fmla="*/ 11 h 17"/>
                <a:gd name="T4" fmla="*/ 8 w 30"/>
                <a:gd name="T5" fmla="*/ 11 h 17"/>
                <a:gd name="T6" fmla="*/ 11 w 30"/>
                <a:gd name="T7" fmla="*/ 10 h 17"/>
                <a:gd name="T8" fmla="*/ 22 w 30"/>
                <a:gd name="T9" fmla="*/ 8 h 17"/>
                <a:gd name="T10" fmla="*/ 28 w 30"/>
                <a:gd name="T11" fmla="*/ 0 h 17"/>
                <a:gd name="T12" fmla="*/ 30 w 30"/>
                <a:gd name="T13" fmla="*/ 4 h 17"/>
                <a:gd name="T14" fmla="*/ 25 w 30"/>
                <a:gd name="T15" fmla="*/ 13 h 17"/>
                <a:gd name="T16" fmla="*/ 12 w 30"/>
                <a:gd name="T17" fmla="*/ 17 h 17"/>
                <a:gd name="T18" fmla="*/ 7 w 30"/>
                <a:gd name="T19" fmla="*/ 15 h 17"/>
                <a:gd name="T20" fmla="*/ 8 w 3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7">
                  <a:moveTo>
                    <a:pt x="8" y="16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15" y="8"/>
                    <a:pt x="20" y="9"/>
                    <a:pt x="22" y="8"/>
                  </a:cubicBezTo>
                  <a:cubicBezTo>
                    <a:pt x="26" y="6"/>
                    <a:pt x="24" y="0"/>
                    <a:pt x="28" y="0"/>
                  </a:cubicBezTo>
                  <a:cubicBezTo>
                    <a:pt x="30" y="0"/>
                    <a:pt x="30" y="2"/>
                    <a:pt x="30" y="4"/>
                  </a:cubicBezTo>
                  <a:cubicBezTo>
                    <a:pt x="30" y="10"/>
                    <a:pt x="25" y="8"/>
                    <a:pt x="25" y="13"/>
                  </a:cubicBezTo>
                  <a:cubicBezTo>
                    <a:pt x="20" y="14"/>
                    <a:pt x="17" y="17"/>
                    <a:pt x="12" y="17"/>
                  </a:cubicBezTo>
                  <a:cubicBezTo>
                    <a:pt x="11" y="17"/>
                    <a:pt x="7" y="15"/>
                    <a:pt x="7" y="15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67" name="Freeform 368"/>
            <p:cNvSpPr>
              <a:spLocks/>
            </p:cNvSpPr>
            <p:nvPr/>
          </p:nvSpPr>
          <p:spPr bwMode="auto">
            <a:xfrm>
              <a:off x="10814050" y="4325938"/>
              <a:ext cx="66675" cy="63500"/>
            </a:xfrm>
            <a:custGeom>
              <a:avLst/>
              <a:gdLst>
                <a:gd name="T0" fmla="*/ 14 w 16"/>
                <a:gd name="T1" fmla="*/ 15 h 15"/>
                <a:gd name="T2" fmla="*/ 12 w 16"/>
                <a:gd name="T3" fmla="*/ 10 h 15"/>
                <a:gd name="T4" fmla="*/ 5 w 16"/>
                <a:gd name="T5" fmla="*/ 3 h 15"/>
                <a:gd name="T6" fmla="*/ 0 w 16"/>
                <a:gd name="T7" fmla="*/ 0 h 15"/>
                <a:gd name="T8" fmla="*/ 11 w 16"/>
                <a:gd name="T9" fmla="*/ 8 h 15"/>
                <a:gd name="T10" fmla="*/ 16 w 16"/>
                <a:gd name="T11" fmla="*/ 13 h 15"/>
                <a:gd name="T12" fmla="*/ 16 w 16"/>
                <a:gd name="T13" fmla="*/ 15 h 15"/>
                <a:gd name="T14" fmla="*/ 14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4" y="15"/>
                  </a:moveTo>
                  <a:cubicBezTo>
                    <a:pt x="11" y="14"/>
                    <a:pt x="11" y="13"/>
                    <a:pt x="12" y="10"/>
                  </a:cubicBezTo>
                  <a:cubicBezTo>
                    <a:pt x="8" y="8"/>
                    <a:pt x="9" y="5"/>
                    <a:pt x="5" y="3"/>
                  </a:cubicBezTo>
                  <a:cubicBezTo>
                    <a:pt x="3" y="2"/>
                    <a:pt x="1" y="2"/>
                    <a:pt x="0" y="0"/>
                  </a:cubicBezTo>
                  <a:cubicBezTo>
                    <a:pt x="6" y="2"/>
                    <a:pt x="8" y="5"/>
                    <a:pt x="11" y="8"/>
                  </a:cubicBezTo>
                  <a:cubicBezTo>
                    <a:pt x="13" y="10"/>
                    <a:pt x="16" y="9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68" name="Freeform 369"/>
            <p:cNvSpPr>
              <a:spLocks/>
            </p:cNvSpPr>
            <p:nvPr/>
          </p:nvSpPr>
          <p:spPr bwMode="auto">
            <a:xfrm>
              <a:off x="10933113" y="4419600"/>
              <a:ext cx="33338" cy="42863"/>
            </a:xfrm>
            <a:custGeom>
              <a:avLst/>
              <a:gdLst>
                <a:gd name="T0" fmla="*/ 4 w 8"/>
                <a:gd name="T1" fmla="*/ 6 h 10"/>
                <a:gd name="T2" fmla="*/ 1 w 8"/>
                <a:gd name="T3" fmla="*/ 0 h 10"/>
                <a:gd name="T4" fmla="*/ 8 w 8"/>
                <a:gd name="T5" fmla="*/ 7 h 10"/>
                <a:gd name="T6" fmla="*/ 6 w 8"/>
                <a:gd name="T7" fmla="*/ 10 h 10"/>
                <a:gd name="T8" fmla="*/ 4 w 8"/>
                <a:gd name="T9" fmla="*/ 8 h 10"/>
                <a:gd name="T10" fmla="*/ 4 w 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6"/>
                  </a:moveTo>
                  <a:cubicBezTo>
                    <a:pt x="1" y="5"/>
                    <a:pt x="0" y="2"/>
                    <a:pt x="1" y="0"/>
                  </a:cubicBezTo>
                  <a:cubicBezTo>
                    <a:pt x="2" y="1"/>
                    <a:pt x="8" y="7"/>
                    <a:pt x="8" y="7"/>
                  </a:cubicBezTo>
                  <a:cubicBezTo>
                    <a:pt x="8" y="8"/>
                    <a:pt x="7" y="10"/>
                    <a:pt x="6" y="10"/>
                  </a:cubicBezTo>
                  <a:cubicBezTo>
                    <a:pt x="5" y="10"/>
                    <a:pt x="4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69" name="Freeform 370"/>
            <p:cNvSpPr>
              <a:spLocks/>
            </p:cNvSpPr>
            <p:nvPr/>
          </p:nvSpPr>
          <p:spPr bwMode="auto">
            <a:xfrm>
              <a:off x="11153775" y="4568825"/>
              <a:ext cx="20638" cy="25400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6 h 6"/>
                <a:gd name="T4" fmla="*/ 1 w 5"/>
                <a:gd name="T5" fmla="*/ 0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2" y="6"/>
                    <a:pt x="0" y="2"/>
                    <a:pt x="1" y="0"/>
                  </a:cubicBezTo>
                  <a:cubicBezTo>
                    <a:pt x="3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0" name="Freeform 371"/>
            <p:cNvSpPr>
              <a:spLocks/>
            </p:cNvSpPr>
            <p:nvPr/>
          </p:nvSpPr>
          <p:spPr bwMode="auto">
            <a:xfrm>
              <a:off x="11106150" y="4551363"/>
              <a:ext cx="39688" cy="17463"/>
            </a:xfrm>
            <a:custGeom>
              <a:avLst/>
              <a:gdLst>
                <a:gd name="T0" fmla="*/ 9 w 9"/>
                <a:gd name="T1" fmla="*/ 4 h 4"/>
                <a:gd name="T2" fmla="*/ 7 w 9"/>
                <a:gd name="T3" fmla="*/ 4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1" name="Freeform 372"/>
            <p:cNvSpPr>
              <a:spLocks/>
            </p:cNvSpPr>
            <p:nvPr/>
          </p:nvSpPr>
          <p:spPr bwMode="auto">
            <a:xfrm>
              <a:off x="11110913" y="4508500"/>
              <a:ext cx="34925" cy="34925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8"/>
                    <a:pt x="0" y="2"/>
                    <a:pt x="0" y="0"/>
                  </a:cubicBezTo>
                  <a:cubicBezTo>
                    <a:pt x="4" y="2"/>
                    <a:pt x="7" y="4"/>
                    <a:pt x="8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2" name="Freeform 373"/>
            <p:cNvSpPr>
              <a:spLocks/>
            </p:cNvSpPr>
            <p:nvPr/>
          </p:nvSpPr>
          <p:spPr bwMode="auto">
            <a:xfrm>
              <a:off x="11042650" y="4479925"/>
              <a:ext cx="42863" cy="25400"/>
            </a:xfrm>
            <a:custGeom>
              <a:avLst/>
              <a:gdLst>
                <a:gd name="T0" fmla="*/ 1 w 10"/>
                <a:gd name="T1" fmla="*/ 0 h 6"/>
                <a:gd name="T2" fmla="*/ 10 w 10"/>
                <a:gd name="T3" fmla="*/ 6 h 6"/>
                <a:gd name="T4" fmla="*/ 8 w 10"/>
                <a:gd name="T5" fmla="*/ 6 h 6"/>
                <a:gd name="T6" fmla="*/ 0 w 10"/>
                <a:gd name="T7" fmla="*/ 1 h 6"/>
                <a:gd name="T8" fmla="*/ 0 w 10"/>
                <a:gd name="T9" fmla="*/ 1 h 6"/>
                <a:gd name="T10" fmla="*/ 1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" y="0"/>
                  </a:moveTo>
                  <a:cubicBezTo>
                    <a:pt x="3" y="2"/>
                    <a:pt x="9" y="3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0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3" name="Freeform 374"/>
            <p:cNvSpPr>
              <a:spLocks/>
            </p:cNvSpPr>
            <p:nvPr/>
          </p:nvSpPr>
          <p:spPr bwMode="auto">
            <a:xfrm>
              <a:off x="10987088" y="4454525"/>
              <a:ext cx="30163" cy="12700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5 w 7"/>
                <a:gd name="T5" fmla="*/ 3 h 3"/>
                <a:gd name="T6" fmla="*/ 0 w 7"/>
                <a:gd name="T7" fmla="*/ 1 h 3"/>
                <a:gd name="T8" fmla="*/ 2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3" y="2"/>
                    <a:pt x="5" y="1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4" name="Freeform 375"/>
            <p:cNvSpPr>
              <a:spLocks/>
            </p:cNvSpPr>
            <p:nvPr/>
          </p:nvSpPr>
          <p:spPr bwMode="auto">
            <a:xfrm>
              <a:off x="10596563" y="5619750"/>
              <a:ext cx="123825" cy="123825"/>
            </a:xfrm>
            <a:custGeom>
              <a:avLst/>
              <a:gdLst>
                <a:gd name="T0" fmla="*/ 14 w 29"/>
                <a:gd name="T1" fmla="*/ 4 h 29"/>
                <a:gd name="T2" fmla="*/ 26 w 29"/>
                <a:gd name="T3" fmla="*/ 1 h 29"/>
                <a:gd name="T4" fmla="*/ 29 w 29"/>
                <a:gd name="T5" fmla="*/ 9 h 29"/>
                <a:gd name="T6" fmla="*/ 17 w 29"/>
                <a:gd name="T7" fmla="*/ 29 h 29"/>
                <a:gd name="T8" fmla="*/ 0 w 29"/>
                <a:gd name="T9" fmla="*/ 4 h 29"/>
                <a:gd name="T10" fmla="*/ 14 w 29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4" y="4"/>
                  </a:moveTo>
                  <a:cubicBezTo>
                    <a:pt x="18" y="4"/>
                    <a:pt x="22" y="3"/>
                    <a:pt x="26" y="1"/>
                  </a:cubicBezTo>
                  <a:cubicBezTo>
                    <a:pt x="27" y="5"/>
                    <a:pt x="29" y="6"/>
                    <a:pt x="29" y="9"/>
                  </a:cubicBezTo>
                  <a:cubicBezTo>
                    <a:pt x="29" y="15"/>
                    <a:pt x="22" y="29"/>
                    <a:pt x="17" y="29"/>
                  </a:cubicBezTo>
                  <a:cubicBezTo>
                    <a:pt x="8" y="29"/>
                    <a:pt x="0" y="10"/>
                    <a:pt x="0" y="4"/>
                  </a:cubicBezTo>
                  <a:cubicBezTo>
                    <a:pt x="0" y="0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5" name="Freeform 376"/>
            <p:cNvSpPr>
              <a:spLocks/>
            </p:cNvSpPr>
            <p:nvPr/>
          </p:nvSpPr>
          <p:spPr bwMode="auto">
            <a:xfrm>
              <a:off x="10702925" y="5594350"/>
              <a:ext cx="17463" cy="20638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5 h 5"/>
                <a:gd name="T4" fmla="*/ 0 w 4"/>
                <a:gd name="T5" fmla="*/ 0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3"/>
                    <a:pt x="3" y="3"/>
                    <a:pt x="3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6" name="Freeform 377"/>
            <p:cNvSpPr>
              <a:spLocks/>
            </p:cNvSpPr>
            <p:nvPr/>
          </p:nvSpPr>
          <p:spPr bwMode="auto">
            <a:xfrm>
              <a:off x="10328275" y="5440363"/>
              <a:ext cx="42863" cy="17463"/>
            </a:xfrm>
            <a:custGeom>
              <a:avLst/>
              <a:gdLst>
                <a:gd name="T0" fmla="*/ 10 w 10"/>
                <a:gd name="T1" fmla="*/ 2 h 4"/>
                <a:gd name="T2" fmla="*/ 0 w 10"/>
                <a:gd name="T3" fmla="*/ 2 h 4"/>
                <a:gd name="T4" fmla="*/ 10 w 1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cubicBezTo>
                    <a:pt x="7" y="4"/>
                    <a:pt x="3" y="4"/>
                    <a:pt x="0" y="2"/>
                  </a:cubicBezTo>
                  <a:cubicBezTo>
                    <a:pt x="6" y="0"/>
                    <a:pt x="6" y="0"/>
                    <a:pt x="10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7" name="Freeform 378"/>
            <p:cNvSpPr>
              <a:spLocks/>
            </p:cNvSpPr>
            <p:nvPr/>
          </p:nvSpPr>
          <p:spPr bwMode="auto">
            <a:xfrm>
              <a:off x="9567863" y="4589463"/>
              <a:ext cx="1322388" cy="979488"/>
            </a:xfrm>
            <a:custGeom>
              <a:avLst/>
              <a:gdLst>
                <a:gd name="T0" fmla="*/ 311 w 311"/>
                <a:gd name="T1" fmla="*/ 140 h 230"/>
                <a:gd name="T2" fmla="*/ 307 w 311"/>
                <a:gd name="T3" fmla="*/ 164 h 230"/>
                <a:gd name="T4" fmla="*/ 292 w 311"/>
                <a:gd name="T5" fmla="*/ 187 h 230"/>
                <a:gd name="T6" fmla="*/ 284 w 311"/>
                <a:gd name="T7" fmla="*/ 210 h 230"/>
                <a:gd name="T8" fmla="*/ 244 w 311"/>
                <a:gd name="T9" fmla="*/ 222 h 230"/>
                <a:gd name="T10" fmla="*/ 205 w 311"/>
                <a:gd name="T11" fmla="*/ 210 h 230"/>
                <a:gd name="T12" fmla="*/ 201 w 311"/>
                <a:gd name="T13" fmla="*/ 198 h 230"/>
                <a:gd name="T14" fmla="*/ 192 w 311"/>
                <a:gd name="T15" fmla="*/ 200 h 230"/>
                <a:gd name="T16" fmla="*/ 192 w 311"/>
                <a:gd name="T17" fmla="*/ 189 h 230"/>
                <a:gd name="T18" fmla="*/ 184 w 311"/>
                <a:gd name="T19" fmla="*/ 197 h 230"/>
                <a:gd name="T20" fmla="*/ 189 w 311"/>
                <a:gd name="T21" fmla="*/ 176 h 230"/>
                <a:gd name="T22" fmla="*/ 170 w 311"/>
                <a:gd name="T23" fmla="*/ 189 h 230"/>
                <a:gd name="T24" fmla="*/ 131 w 311"/>
                <a:gd name="T25" fmla="*/ 166 h 230"/>
                <a:gd name="T26" fmla="*/ 80 w 311"/>
                <a:gd name="T27" fmla="*/ 185 h 230"/>
                <a:gd name="T28" fmla="*/ 56 w 311"/>
                <a:gd name="T29" fmla="*/ 187 h 230"/>
                <a:gd name="T30" fmla="*/ 13 w 311"/>
                <a:gd name="T31" fmla="*/ 186 h 230"/>
                <a:gd name="T32" fmla="*/ 14 w 311"/>
                <a:gd name="T33" fmla="*/ 158 h 230"/>
                <a:gd name="T34" fmla="*/ 1 w 311"/>
                <a:gd name="T35" fmla="*/ 123 h 230"/>
                <a:gd name="T36" fmla="*/ 5 w 311"/>
                <a:gd name="T37" fmla="*/ 123 h 230"/>
                <a:gd name="T38" fmla="*/ 2 w 311"/>
                <a:gd name="T39" fmla="*/ 106 h 230"/>
                <a:gd name="T40" fmla="*/ 5 w 311"/>
                <a:gd name="T41" fmla="*/ 87 h 230"/>
                <a:gd name="T42" fmla="*/ 19 w 311"/>
                <a:gd name="T43" fmla="*/ 80 h 230"/>
                <a:gd name="T44" fmla="*/ 69 w 311"/>
                <a:gd name="T45" fmla="*/ 57 h 230"/>
                <a:gd name="T46" fmla="*/ 73 w 311"/>
                <a:gd name="T47" fmla="*/ 46 h 230"/>
                <a:gd name="T48" fmla="*/ 80 w 311"/>
                <a:gd name="T49" fmla="*/ 43 h 230"/>
                <a:gd name="T50" fmla="*/ 92 w 311"/>
                <a:gd name="T51" fmla="*/ 31 h 230"/>
                <a:gd name="T52" fmla="*/ 114 w 311"/>
                <a:gd name="T53" fmla="*/ 35 h 230"/>
                <a:gd name="T54" fmla="*/ 124 w 311"/>
                <a:gd name="T55" fmla="*/ 34 h 230"/>
                <a:gd name="T56" fmla="*/ 129 w 311"/>
                <a:gd name="T57" fmla="*/ 19 h 230"/>
                <a:gd name="T58" fmla="*/ 149 w 311"/>
                <a:gd name="T59" fmla="*/ 11 h 230"/>
                <a:gd name="T60" fmla="*/ 169 w 311"/>
                <a:gd name="T61" fmla="*/ 12 h 230"/>
                <a:gd name="T62" fmla="*/ 182 w 311"/>
                <a:gd name="T63" fmla="*/ 15 h 230"/>
                <a:gd name="T64" fmla="*/ 172 w 311"/>
                <a:gd name="T65" fmla="*/ 33 h 230"/>
                <a:gd name="T66" fmla="*/ 180 w 311"/>
                <a:gd name="T67" fmla="*/ 41 h 230"/>
                <a:gd name="T68" fmla="*/ 209 w 311"/>
                <a:gd name="T69" fmla="*/ 55 h 230"/>
                <a:gd name="T70" fmla="*/ 220 w 311"/>
                <a:gd name="T71" fmla="*/ 9 h 230"/>
                <a:gd name="T72" fmla="*/ 233 w 311"/>
                <a:gd name="T73" fmla="*/ 17 h 230"/>
                <a:gd name="T74" fmla="*/ 245 w 311"/>
                <a:gd name="T75" fmla="*/ 31 h 230"/>
                <a:gd name="T76" fmla="*/ 256 w 311"/>
                <a:gd name="T77" fmla="*/ 63 h 230"/>
                <a:gd name="T78" fmla="*/ 280 w 311"/>
                <a:gd name="T79" fmla="*/ 88 h 230"/>
                <a:gd name="T80" fmla="*/ 304 w 311"/>
                <a:gd name="T81" fmla="*/ 1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1" h="230">
                  <a:moveTo>
                    <a:pt x="304" y="112"/>
                  </a:moveTo>
                  <a:cubicBezTo>
                    <a:pt x="308" y="118"/>
                    <a:pt x="311" y="132"/>
                    <a:pt x="311" y="140"/>
                  </a:cubicBezTo>
                  <a:cubicBezTo>
                    <a:pt x="311" y="146"/>
                    <a:pt x="309" y="154"/>
                    <a:pt x="307" y="156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5" y="166"/>
                    <a:pt x="306" y="167"/>
                    <a:pt x="305" y="169"/>
                  </a:cubicBezTo>
                  <a:cubicBezTo>
                    <a:pt x="300" y="176"/>
                    <a:pt x="295" y="179"/>
                    <a:pt x="292" y="187"/>
                  </a:cubicBezTo>
                  <a:cubicBezTo>
                    <a:pt x="290" y="194"/>
                    <a:pt x="284" y="202"/>
                    <a:pt x="284" y="211"/>
                  </a:cubicBezTo>
                  <a:cubicBezTo>
                    <a:pt x="284" y="210"/>
                    <a:pt x="284" y="210"/>
                    <a:pt x="284" y="210"/>
                  </a:cubicBezTo>
                  <a:cubicBezTo>
                    <a:pt x="282" y="223"/>
                    <a:pt x="259" y="217"/>
                    <a:pt x="257" y="230"/>
                  </a:cubicBezTo>
                  <a:cubicBezTo>
                    <a:pt x="255" y="229"/>
                    <a:pt x="244" y="223"/>
                    <a:pt x="244" y="222"/>
                  </a:cubicBezTo>
                  <a:cubicBezTo>
                    <a:pt x="238" y="222"/>
                    <a:pt x="240" y="228"/>
                    <a:pt x="233" y="228"/>
                  </a:cubicBezTo>
                  <a:cubicBezTo>
                    <a:pt x="222" y="228"/>
                    <a:pt x="205" y="221"/>
                    <a:pt x="205" y="210"/>
                  </a:cubicBezTo>
                  <a:cubicBezTo>
                    <a:pt x="205" y="206"/>
                    <a:pt x="202" y="203"/>
                    <a:pt x="201" y="199"/>
                  </a:cubicBezTo>
                  <a:cubicBezTo>
                    <a:pt x="201" y="199"/>
                    <a:pt x="201" y="198"/>
                    <a:pt x="201" y="198"/>
                  </a:cubicBezTo>
                  <a:cubicBezTo>
                    <a:pt x="199" y="199"/>
                    <a:pt x="198" y="199"/>
                    <a:pt x="196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3" y="198"/>
                    <a:pt x="194" y="197"/>
                    <a:pt x="194" y="194"/>
                  </a:cubicBezTo>
                  <a:cubicBezTo>
                    <a:pt x="194" y="191"/>
                    <a:pt x="193" y="190"/>
                    <a:pt x="192" y="189"/>
                  </a:cubicBezTo>
                  <a:cubicBezTo>
                    <a:pt x="192" y="190"/>
                    <a:pt x="191" y="191"/>
                    <a:pt x="191" y="191"/>
                  </a:cubicBezTo>
                  <a:cubicBezTo>
                    <a:pt x="189" y="193"/>
                    <a:pt x="188" y="197"/>
                    <a:pt x="184" y="197"/>
                  </a:cubicBezTo>
                  <a:cubicBezTo>
                    <a:pt x="183" y="197"/>
                    <a:pt x="182" y="196"/>
                    <a:pt x="182" y="195"/>
                  </a:cubicBezTo>
                  <a:cubicBezTo>
                    <a:pt x="188" y="193"/>
                    <a:pt x="190" y="180"/>
                    <a:pt x="189" y="176"/>
                  </a:cubicBezTo>
                  <a:cubicBezTo>
                    <a:pt x="185" y="180"/>
                    <a:pt x="178" y="194"/>
                    <a:pt x="172" y="194"/>
                  </a:cubicBezTo>
                  <a:cubicBezTo>
                    <a:pt x="169" y="194"/>
                    <a:pt x="170" y="189"/>
                    <a:pt x="170" y="189"/>
                  </a:cubicBezTo>
                  <a:cubicBezTo>
                    <a:pt x="168" y="189"/>
                    <a:pt x="162" y="176"/>
                    <a:pt x="160" y="174"/>
                  </a:cubicBezTo>
                  <a:cubicBezTo>
                    <a:pt x="156" y="168"/>
                    <a:pt x="140" y="166"/>
                    <a:pt x="131" y="166"/>
                  </a:cubicBezTo>
                  <a:cubicBezTo>
                    <a:pt x="121" y="166"/>
                    <a:pt x="119" y="170"/>
                    <a:pt x="113" y="172"/>
                  </a:cubicBezTo>
                  <a:cubicBezTo>
                    <a:pt x="99" y="176"/>
                    <a:pt x="82" y="171"/>
                    <a:pt x="80" y="185"/>
                  </a:cubicBezTo>
                  <a:cubicBezTo>
                    <a:pt x="75" y="185"/>
                    <a:pt x="70" y="187"/>
                    <a:pt x="64" y="187"/>
                  </a:cubicBezTo>
                  <a:cubicBezTo>
                    <a:pt x="60" y="185"/>
                    <a:pt x="60" y="187"/>
                    <a:pt x="56" y="187"/>
                  </a:cubicBezTo>
                  <a:cubicBezTo>
                    <a:pt x="47" y="187"/>
                    <a:pt x="43" y="195"/>
                    <a:pt x="31" y="195"/>
                  </a:cubicBezTo>
                  <a:cubicBezTo>
                    <a:pt x="26" y="195"/>
                    <a:pt x="13" y="190"/>
                    <a:pt x="13" y="186"/>
                  </a:cubicBezTo>
                  <a:cubicBezTo>
                    <a:pt x="13" y="182"/>
                    <a:pt x="19" y="180"/>
                    <a:pt x="19" y="174"/>
                  </a:cubicBezTo>
                  <a:cubicBezTo>
                    <a:pt x="19" y="167"/>
                    <a:pt x="15" y="162"/>
                    <a:pt x="14" y="158"/>
                  </a:cubicBezTo>
                  <a:cubicBezTo>
                    <a:pt x="11" y="146"/>
                    <a:pt x="10" y="142"/>
                    <a:pt x="7" y="132"/>
                  </a:cubicBezTo>
                  <a:cubicBezTo>
                    <a:pt x="5" y="128"/>
                    <a:pt x="0" y="127"/>
                    <a:pt x="1" y="123"/>
                  </a:cubicBezTo>
                  <a:cubicBezTo>
                    <a:pt x="2" y="122"/>
                    <a:pt x="2" y="121"/>
                    <a:pt x="3" y="119"/>
                  </a:cubicBezTo>
                  <a:cubicBezTo>
                    <a:pt x="3" y="121"/>
                    <a:pt x="4" y="122"/>
                    <a:pt x="5" y="123"/>
                  </a:cubicBezTo>
                  <a:cubicBezTo>
                    <a:pt x="6" y="122"/>
                    <a:pt x="5" y="121"/>
                    <a:pt x="5" y="119"/>
                  </a:cubicBezTo>
                  <a:cubicBezTo>
                    <a:pt x="5" y="115"/>
                    <a:pt x="2" y="112"/>
                    <a:pt x="2" y="106"/>
                  </a:cubicBezTo>
                  <a:cubicBezTo>
                    <a:pt x="2" y="98"/>
                    <a:pt x="2" y="97"/>
                    <a:pt x="2" y="90"/>
                  </a:cubicBezTo>
                  <a:cubicBezTo>
                    <a:pt x="2" y="88"/>
                    <a:pt x="4" y="88"/>
                    <a:pt x="5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10" y="89"/>
                    <a:pt x="17" y="83"/>
                    <a:pt x="19" y="80"/>
                  </a:cubicBezTo>
                  <a:cubicBezTo>
                    <a:pt x="23" y="77"/>
                    <a:pt x="32" y="76"/>
                    <a:pt x="38" y="75"/>
                  </a:cubicBezTo>
                  <a:cubicBezTo>
                    <a:pt x="47" y="74"/>
                    <a:pt x="69" y="66"/>
                    <a:pt x="69" y="57"/>
                  </a:cubicBezTo>
                  <a:cubicBezTo>
                    <a:pt x="69" y="56"/>
                    <a:pt x="69" y="55"/>
                    <a:pt x="69" y="53"/>
                  </a:cubicBezTo>
                  <a:cubicBezTo>
                    <a:pt x="69" y="50"/>
                    <a:pt x="70" y="48"/>
                    <a:pt x="73" y="46"/>
                  </a:cubicBezTo>
                  <a:cubicBezTo>
                    <a:pt x="74" y="49"/>
                    <a:pt x="76" y="50"/>
                    <a:pt x="77" y="52"/>
                  </a:cubicBezTo>
                  <a:cubicBezTo>
                    <a:pt x="80" y="50"/>
                    <a:pt x="79" y="46"/>
                    <a:pt x="80" y="43"/>
                  </a:cubicBezTo>
                  <a:cubicBezTo>
                    <a:pt x="82" y="44"/>
                    <a:pt x="84" y="45"/>
                    <a:pt x="86" y="45"/>
                  </a:cubicBezTo>
                  <a:cubicBezTo>
                    <a:pt x="86" y="38"/>
                    <a:pt x="91" y="37"/>
                    <a:pt x="92" y="31"/>
                  </a:cubicBezTo>
                  <a:cubicBezTo>
                    <a:pt x="99" y="31"/>
                    <a:pt x="100" y="25"/>
                    <a:pt x="106" y="25"/>
                  </a:cubicBezTo>
                  <a:cubicBezTo>
                    <a:pt x="111" y="25"/>
                    <a:pt x="113" y="31"/>
                    <a:pt x="114" y="35"/>
                  </a:cubicBezTo>
                  <a:cubicBezTo>
                    <a:pt x="115" y="33"/>
                    <a:pt x="118" y="32"/>
                    <a:pt x="120" y="32"/>
                  </a:cubicBezTo>
                  <a:cubicBezTo>
                    <a:pt x="121" y="32"/>
                    <a:pt x="123" y="34"/>
                    <a:pt x="124" y="34"/>
                  </a:cubicBezTo>
                  <a:cubicBezTo>
                    <a:pt x="126" y="32"/>
                    <a:pt x="125" y="30"/>
                    <a:pt x="125" y="28"/>
                  </a:cubicBezTo>
                  <a:cubicBezTo>
                    <a:pt x="125" y="24"/>
                    <a:pt x="129" y="22"/>
                    <a:pt x="129" y="19"/>
                  </a:cubicBezTo>
                  <a:cubicBezTo>
                    <a:pt x="129" y="15"/>
                    <a:pt x="140" y="13"/>
                    <a:pt x="144" y="13"/>
                  </a:cubicBezTo>
                  <a:cubicBezTo>
                    <a:pt x="146" y="13"/>
                    <a:pt x="148" y="11"/>
                    <a:pt x="149" y="11"/>
                  </a:cubicBezTo>
                  <a:cubicBezTo>
                    <a:pt x="148" y="8"/>
                    <a:pt x="145" y="8"/>
                    <a:pt x="144" y="5"/>
                  </a:cubicBezTo>
                  <a:cubicBezTo>
                    <a:pt x="153" y="8"/>
                    <a:pt x="159" y="12"/>
                    <a:pt x="169" y="12"/>
                  </a:cubicBezTo>
                  <a:cubicBezTo>
                    <a:pt x="172" y="12"/>
                    <a:pt x="173" y="10"/>
                    <a:pt x="176" y="10"/>
                  </a:cubicBezTo>
                  <a:cubicBezTo>
                    <a:pt x="178" y="10"/>
                    <a:pt x="182" y="13"/>
                    <a:pt x="182" y="15"/>
                  </a:cubicBezTo>
                  <a:cubicBezTo>
                    <a:pt x="182" y="18"/>
                    <a:pt x="178" y="18"/>
                    <a:pt x="175" y="20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5"/>
                    <a:pt x="176" y="35"/>
                    <a:pt x="178" y="36"/>
                  </a:cubicBezTo>
                  <a:cubicBezTo>
                    <a:pt x="179" y="37"/>
                    <a:pt x="179" y="41"/>
                    <a:pt x="180" y="41"/>
                  </a:cubicBezTo>
                  <a:cubicBezTo>
                    <a:pt x="188" y="44"/>
                    <a:pt x="192" y="45"/>
                    <a:pt x="198" y="48"/>
                  </a:cubicBezTo>
                  <a:cubicBezTo>
                    <a:pt x="202" y="49"/>
                    <a:pt x="203" y="55"/>
                    <a:pt x="209" y="55"/>
                  </a:cubicBezTo>
                  <a:cubicBezTo>
                    <a:pt x="217" y="55"/>
                    <a:pt x="219" y="39"/>
                    <a:pt x="220" y="33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4" y="6"/>
                    <a:pt x="223" y="3"/>
                    <a:pt x="227" y="0"/>
                  </a:cubicBezTo>
                  <a:cubicBezTo>
                    <a:pt x="228" y="8"/>
                    <a:pt x="232" y="12"/>
                    <a:pt x="233" y="17"/>
                  </a:cubicBezTo>
                  <a:cubicBezTo>
                    <a:pt x="235" y="21"/>
                    <a:pt x="233" y="26"/>
                    <a:pt x="236" y="28"/>
                  </a:cubicBezTo>
                  <a:cubicBezTo>
                    <a:pt x="239" y="29"/>
                    <a:pt x="244" y="30"/>
                    <a:pt x="245" y="31"/>
                  </a:cubicBezTo>
                  <a:cubicBezTo>
                    <a:pt x="248" y="33"/>
                    <a:pt x="248" y="41"/>
                    <a:pt x="250" y="46"/>
                  </a:cubicBezTo>
                  <a:cubicBezTo>
                    <a:pt x="252" y="53"/>
                    <a:pt x="254" y="56"/>
                    <a:pt x="256" y="63"/>
                  </a:cubicBezTo>
                  <a:cubicBezTo>
                    <a:pt x="259" y="69"/>
                    <a:pt x="270" y="71"/>
                    <a:pt x="275" y="76"/>
                  </a:cubicBezTo>
                  <a:cubicBezTo>
                    <a:pt x="278" y="79"/>
                    <a:pt x="279" y="84"/>
                    <a:pt x="280" y="88"/>
                  </a:cubicBezTo>
                  <a:cubicBezTo>
                    <a:pt x="281" y="91"/>
                    <a:pt x="285" y="91"/>
                    <a:pt x="289" y="91"/>
                  </a:cubicBezTo>
                  <a:cubicBezTo>
                    <a:pt x="289" y="102"/>
                    <a:pt x="299" y="106"/>
                    <a:pt x="304" y="111"/>
                  </a:cubicBezTo>
                  <a:lnTo>
                    <a:pt x="304" y="11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8" name="Freeform 379"/>
            <p:cNvSpPr>
              <a:spLocks/>
            </p:cNvSpPr>
            <p:nvPr/>
          </p:nvSpPr>
          <p:spPr bwMode="auto">
            <a:xfrm>
              <a:off x="11310938" y="5624513"/>
              <a:ext cx="246063" cy="242888"/>
            </a:xfrm>
            <a:custGeom>
              <a:avLst/>
              <a:gdLst>
                <a:gd name="T0" fmla="*/ 35 w 58"/>
                <a:gd name="T1" fmla="*/ 16 h 57"/>
                <a:gd name="T2" fmla="*/ 35 w 58"/>
                <a:gd name="T3" fmla="*/ 14 h 57"/>
                <a:gd name="T4" fmla="*/ 40 w 58"/>
                <a:gd name="T5" fmla="*/ 11 h 57"/>
                <a:gd name="T6" fmla="*/ 41 w 58"/>
                <a:gd name="T7" fmla="*/ 9 h 57"/>
                <a:gd name="T8" fmla="*/ 47 w 58"/>
                <a:gd name="T9" fmla="*/ 0 h 57"/>
                <a:gd name="T10" fmla="*/ 49 w 58"/>
                <a:gd name="T11" fmla="*/ 3 h 57"/>
                <a:gd name="T12" fmla="*/ 50 w 58"/>
                <a:gd name="T13" fmla="*/ 7 h 57"/>
                <a:gd name="T14" fmla="*/ 55 w 58"/>
                <a:gd name="T15" fmla="*/ 4 h 57"/>
                <a:gd name="T16" fmla="*/ 57 w 58"/>
                <a:gd name="T17" fmla="*/ 5 h 57"/>
                <a:gd name="T18" fmla="*/ 58 w 58"/>
                <a:gd name="T19" fmla="*/ 9 h 57"/>
                <a:gd name="T20" fmla="*/ 48 w 58"/>
                <a:gd name="T21" fmla="*/ 23 h 57"/>
                <a:gd name="T22" fmla="*/ 48 w 58"/>
                <a:gd name="T23" fmla="*/ 31 h 57"/>
                <a:gd name="T24" fmla="*/ 38 w 58"/>
                <a:gd name="T25" fmla="*/ 32 h 57"/>
                <a:gd name="T26" fmla="*/ 30 w 58"/>
                <a:gd name="T27" fmla="*/ 51 h 57"/>
                <a:gd name="T28" fmla="*/ 19 w 58"/>
                <a:gd name="T29" fmla="*/ 57 h 57"/>
                <a:gd name="T30" fmla="*/ 13 w 58"/>
                <a:gd name="T31" fmla="*/ 56 h 57"/>
                <a:gd name="T32" fmla="*/ 1 w 58"/>
                <a:gd name="T33" fmla="*/ 50 h 57"/>
                <a:gd name="T34" fmla="*/ 0 w 58"/>
                <a:gd name="T35" fmla="*/ 49 h 57"/>
                <a:gd name="T36" fmla="*/ 11 w 58"/>
                <a:gd name="T37" fmla="*/ 35 h 57"/>
                <a:gd name="T38" fmla="*/ 15 w 58"/>
                <a:gd name="T39" fmla="*/ 31 h 57"/>
                <a:gd name="T40" fmla="*/ 30 w 58"/>
                <a:gd name="T41" fmla="*/ 23 h 57"/>
                <a:gd name="T42" fmla="*/ 35 w 58"/>
                <a:gd name="T4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57">
                  <a:moveTo>
                    <a:pt x="35" y="16"/>
                  </a:moveTo>
                  <a:cubicBezTo>
                    <a:pt x="35" y="16"/>
                    <a:pt x="35" y="14"/>
                    <a:pt x="35" y="14"/>
                  </a:cubicBezTo>
                  <a:cubicBezTo>
                    <a:pt x="37" y="12"/>
                    <a:pt x="38" y="11"/>
                    <a:pt x="40" y="11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1" y="5"/>
                    <a:pt x="45" y="2"/>
                    <a:pt x="47" y="0"/>
                  </a:cubicBezTo>
                  <a:cubicBezTo>
                    <a:pt x="47" y="2"/>
                    <a:pt x="48" y="3"/>
                    <a:pt x="49" y="3"/>
                  </a:cubicBezTo>
                  <a:cubicBezTo>
                    <a:pt x="49" y="5"/>
                    <a:pt x="49" y="7"/>
                    <a:pt x="50" y="7"/>
                  </a:cubicBezTo>
                  <a:cubicBezTo>
                    <a:pt x="52" y="7"/>
                    <a:pt x="54" y="5"/>
                    <a:pt x="55" y="4"/>
                  </a:cubicBezTo>
                  <a:cubicBezTo>
                    <a:pt x="55" y="5"/>
                    <a:pt x="56" y="5"/>
                    <a:pt x="57" y="5"/>
                  </a:cubicBezTo>
                  <a:cubicBezTo>
                    <a:pt x="57" y="8"/>
                    <a:pt x="57" y="9"/>
                    <a:pt x="58" y="9"/>
                  </a:cubicBezTo>
                  <a:cubicBezTo>
                    <a:pt x="58" y="13"/>
                    <a:pt x="52" y="23"/>
                    <a:pt x="48" y="23"/>
                  </a:cubicBezTo>
                  <a:cubicBezTo>
                    <a:pt x="47" y="27"/>
                    <a:pt x="48" y="28"/>
                    <a:pt x="48" y="31"/>
                  </a:cubicBezTo>
                  <a:cubicBezTo>
                    <a:pt x="47" y="31"/>
                    <a:pt x="40" y="32"/>
                    <a:pt x="38" y="32"/>
                  </a:cubicBezTo>
                  <a:cubicBezTo>
                    <a:pt x="37" y="35"/>
                    <a:pt x="30" y="51"/>
                    <a:pt x="30" y="51"/>
                  </a:cubicBezTo>
                  <a:cubicBezTo>
                    <a:pt x="27" y="53"/>
                    <a:pt x="22" y="57"/>
                    <a:pt x="19" y="57"/>
                  </a:cubicBezTo>
                  <a:cubicBezTo>
                    <a:pt x="18" y="57"/>
                    <a:pt x="15" y="56"/>
                    <a:pt x="13" y="56"/>
                  </a:cubicBezTo>
                  <a:cubicBezTo>
                    <a:pt x="12" y="56"/>
                    <a:pt x="1" y="52"/>
                    <a:pt x="1" y="50"/>
                  </a:cubicBezTo>
                  <a:cubicBezTo>
                    <a:pt x="1" y="50"/>
                    <a:pt x="0" y="50"/>
                    <a:pt x="0" y="49"/>
                  </a:cubicBezTo>
                  <a:cubicBezTo>
                    <a:pt x="0" y="42"/>
                    <a:pt x="8" y="39"/>
                    <a:pt x="11" y="35"/>
                  </a:cubicBezTo>
                  <a:cubicBezTo>
                    <a:pt x="12" y="33"/>
                    <a:pt x="13" y="31"/>
                    <a:pt x="15" y="31"/>
                  </a:cubicBezTo>
                  <a:cubicBezTo>
                    <a:pt x="21" y="31"/>
                    <a:pt x="26" y="25"/>
                    <a:pt x="30" y="23"/>
                  </a:cubicBezTo>
                  <a:cubicBezTo>
                    <a:pt x="31" y="22"/>
                    <a:pt x="35" y="16"/>
                    <a:pt x="35" y="1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79" name="Freeform 380"/>
            <p:cNvSpPr>
              <a:spLocks/>
            </p:cNvSpPr>
            <p:nvPr/>
          </p:nvSpPr>
          <p:spPr bwMode="auto">
            <a:xfrm>
              <a:off x="11515725" y="5394325"/>
              <a:ext cx="185738" cy="263525"/>
            </a:xfrm>
            <a:custGeom>
              <a:avLst/>
              <a:gdLst>
                <a:gd name="T0" fmla="*/ 13 w 44"/>
                <a:gd name="T1" fmla="*/ 24 h 62"/>
                <a:gd name="T2" fmla="*/ 10 w 44"/>
                <a:gd name="T3" fmla="*/ 19 h 62"/>
                <a:gd name="T4" fmla="*/ 11 w 44"/>
                <a:gd name="T5" fmla="*/ 16 h 62"/>
                <a:gd name="T6" fmla="*/ 0 w 44"/>
                <a:gd name="T7" fmla="*/ 0 h 62"/>
                <a:gd name="T8" fmla="*/ 10 w 44"/>
                <a:gd name="T9" fmla="*/ 7 h 62"/>
                <a:gd name="T10" fmla="*/ 13 w 44"/>
                <a:gd name="T11" fmla="*/ 12 h 62"/>
                <a:gd name="T12" fmla="*/ 12 w 44"/>
                <a:gd name="T13" fmla="*/ 14 h 62"/>
                <a:gd name="T14" fmla="*/ 17 w 44"/>
                <a:gd name="T15" fmla="*/ 22 h 62"/>
                <a:gd name="T16" fmla="*/ 18 w 44"/>
                <a:gd name="T17" fmla="*/ 22 h 62"/>
                <a:gd name="T18" fmla="*/ 21 w 44"/>
                <a:gd name="T19" fmla="*/ 19 h 62"/>
                <a:gd name="T20" fmla="*/ 22 w 44"/>
                <a:gd name="T21" fmla="*/ 19 h 62"/>
                <a:gd name="T22" fmla="*/ 32 w 44"/>
                <a:gd name="T23" fmla="*/ 30 h 62"/>
                <a:gd name="T24" fmla="*/ 42 w 44"/>
                <a:gd name="T25" fmla="*/ 28 h 62"/>
                <a:gd name="T26" fmla="*/ 44 w 44"/>
                <a:gd name="T27" fmla="*/ 29 h 62"/>
                <a:gd name="T28" fmla="*/ 38 w 44"/>
                <a:gd name="T29" fmla="*/ 42 h 62"/>
                <a:gd name="T30" fmla="*/ 37 w 44"/>
                <a:gd name="T31" fmla="*/ 41 h 62"/>
                <a:gd name="T32" fmla="*/ 36 w 44"/>
                <a:gd name="T33" fmla="*/ 42 h 62"/>
                <a:gd name="T34" fmla="*/ 31 w 44"/>
                <a:gd name="T35" fmla="*/ 45 h 62"/>
                <a:gd name="T36" fmla="*/ 32 w 44"/>
                <a:gd name="T37" fmla="*/ 48 h 62"/>
                <a:gd name="T38" fmla="*/ 28 w 44"/>
                <a:gd name="T39" fmla="*/ 53 h 62"/>
                <a:gd name="T40" fmla="*/ 18 w 44"/>
                <a:gd name="T41" fmla="*/ 62 h 62"/>
                <a:gd name="T42" fmla="*/ 14 w 44"/>
                <a:gd name="T43" fmla="*/ 59 h 62"/>
                <a:gd name="T44" fmla="*/ 17 w 44"/>
                <a:gd name="T45" fmla="*/ 51 h 62"/>
                <a:gd name="T46" fmla="*/ 7 w 44"/>
                <a:gd name="T47" fmla="*/ 43 h 62"/>
                <a:gd name="T48" fmla="*/ 11 w 44"/>
                <a:gd name="T49" fmla="*/ 39 h 62"/>
                <a:gd name="T50" fmla="*/ 15 w 44"/>
                <a:gd name="T51" fmla="*/ 29 h 62"/>
                <a:gd name="T52" fmla="*/ 13 w 44"/>
                <a:gd name="T53" fmla="*/ 23 h 62"/>
                <a:gd name="T54" fmla="*/ 13 w 44"/>
                <a:gd name="T55" fmla="*/ 23 h 62"/>
                <a:gd name="T56" fmla="*/ 13 w 44"/>
                <a:gd name="T5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62">
                  <a:moveTo>
                    <a:pt x="13" y="24"/>
                  </a:moveTo>
                  <a:cubicBezTo>
                    <a:pt x="13" y="22"/>
                    <a:pt x="10" y="21"/>
                    <a:pt x="10" y="19"/>
                  </a:cubicBezTo>
                  <a:cubicBezTo>
                    <a:pt x="10" y="18"/>
                    <a:pt x="11" y="17"/>
                    <a:pt x="11" y="16"/>
                  </a:cubicBezTo>
                  <a:cubicBezTo>
                    <a:pt x="5" y="15"/>
                    <a:pt x="1" y="6"/>
                    <a:pt x="0" y="0"/>
                  </a:cubicBezTo>
                  <a:cubicBezTo>
                    <a:pt x="3" y="5"/>
                    <a:pt x="7" y="5"/>
                    <a:pt x="10" y="7"/>
                  </a:cubicBezTo>
                  <a:cubicBezTo>
                    <a:pt x="12" y="9"/>
                    <a:pt x="12" y="11"/>
                    <a:pt x="13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15"/>
                    <a:pt x="15" y="21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9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26"/>
                    <a:pt x="26" y="30"/>
                    <a:pt x="32" y="30"/>
                  </a:cubicBezTo>
                  <a:cubicBezTo>
                    <a:pt x="37" y="30"/>
                    <a:pt x="37" y="28"/>
                    <a:pt x="42" y="28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0" y="33"/>
                    <a:pt x="41" y="38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2"/>
                    <a:pt x="36" y="42"/>
                  </a:cubicBezTo>
                  <a:cubicBezTo>
                    <a:pt x="34" y="42"/>
                    <a:pt x="31" y="43"/>
                    <a:pt x="31" y="45"/>
                  </a:cubicBezTo>
                  <a:cubicBezTo>
                    <a:pt x="31" y="46"/>
                    <a:pt x="32" y="47"/>
                    <a:pt x="32" y="48"/>
                  </a:cubicBezTo>
                  <a:cubicBezTo>
                    <a:pt x="32" y="50"/>
                    <a:pt x="29" y="52"/>
                    <a:pt x="28" y="53"/>
                  </a:cubicBezTo>
                  <a:cubicBezTo>
                    <a:pt x="26" y="57"/>
                    <a:pt x="24" y="62"/>
                    <a:pt x="18" y="62"/>
                  </a:cubicBezTo>
                  <a:cubicBezTo>
                    <a:pt x="16" y="62"/>
                    <a:pt x="14" y="61"/>
                    <a:pt x="14" y="59"/>
                  </a:cubicBezTo>
                  <a:cubicBezTo>
                    <a:pt x="14" y="56"/>
                    <a:pt x="17" y="54"/>
                    <a:pt x="17" y="51"/>
                  </a:cubicBezTo>
                  <a:cubicBezTo>
                    <a:pt x="17" y="46"/>
                    <a:pt x="7" y="48"/>
                    <a:pt x="7" y="43"/>
                  </a:cubicBezTo>
                  <a:cubicBezTo>
                    <a:pt x="7" y="41"/>
                    <a:pt x="10" y="40"/>
                    <a:pt x="11" y="39"/>
                  </a:cubicBezTo>
                  <a:cubicBezTo>
                    <a:pt x="14" y="36"/>
                    <a:pt x="15" y="33"/>
                    <a:pt x="15" y="29"/>
                  </a:cubicBezTo>
                  <a:cubicBezTo>
                    <a:pt x="15" y="27"/>
                    <a:pt x="13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24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80" name="Freeform 381"/>
            <p:cNvSpPr>
              <a:spLocks/>
            </p:cNvSpPr>
            <p:nvPr/>
          </p:nvSpPr>
          <p:spPr bwMode="auto">
            <a:xfrm>
              <a:off x="11655425" y="4806950"/>
              <a:ext cx="38100" cy="30163"/>
            </a:xfrm>
            <a:custGeom>
              <a:avLst/>
              <a:gdLst>
                <a:gd name="T0" fmla="*/ 6 w 9"/>
                <a:gd name="T1" fmla="*/ 0 h 7"/>
                <a:gd name="T2" fmla="*/ 9 w 9"/>
                <a:gd name="T3" fmla="*/ 2 h 7"/>
                <a:gd name="T4" fmla="*/ 9 w 9"/>
                <a:gd name="T5" fmla="*/ 5 h 7"/>
                <a:gd name="T6" fmla="*/ 6 w 9"/>
                <a:gd name="T7" fmla="*/ 6 h 7"/>
                <a:gd name="T8" fmla="*/ 0 w 9"/>
                <a:gd name="T9" fmla="*/ 5 h 7"/>
                <a:gd name="T10" fmla="*/ 6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7" y="1"/>
                    <a:pt x="8" y="2"/>
                    <a:pt x="9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8" y="6"/>
                    <a:pt x="6" y="6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81" name="Freeform 382"/>
            <p:cNvSpPr>
              <a:spLocks/>
            </p:cNvSpPr>
            <p:nvPr/>
          </p:nvSpPr>
          <p:spPr bwMode="auto">
            <a:xfrm>
              <a:off x="11701463" y="4773613"/>
              <a:ext cx="34925" cy="25400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2 h 6"/>
                <a:gd name="T4" fmla="*/ 1 w 8"/>
                <a:gd name="T5" fmla="*/ 6 h 6"/>
                <a:gd name="T6" fmla="*/ 0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5" y="3"/>
                    <a:pt x="4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682" name="Freeform 383"/>
            <p:cNvSpPr>
              <a:spLocks/>
            </p:cNvSpPr>
            <p:nvPr/>
          </p:nvSpPr>
          <p:spPr bwMode="auto">
            <a:xfrm>
              <a:off x="10460038" y="4338638"/>
              <a:ext cx="344488" cy="250825"/>
            </a:xfrm>
            <a:custGeom>
              <a:avLst/>
              <a:gdLst>
                <a:gd name="T0" fmla="*/ 10 w 81"/>
                <a:gd name="T1" fmla="*/ 0 h 59"/>
                <a:gd name="T2" fmla="*/ 22 w 81"/>
                <a:gd name="T3" fmla="*/ 3 h 59"/>
                <a:gd name="T4" fmla="*/ 30 w 81"/>
                <a:gd name="T5" fmla="*/ 6 h 59"/>
                <a:gd name="T6" fmla="*/ 34 w 81"/>
                <a:gd name="T7" fmla="*/ 9 h 59"/>
                <a:gd name="T8" fmla="*/ 49 w 81"/>
                <a:gd name="T9" fmla="*/ 22 h 59"/>
                <a:gd name="T10" fmla="*/ 57 w 81"/>
                <a:gd name="T11" fmla="*/ 26 h 59"/>
                <a:gd name="T12" fmla="*/ 52 w 81"/>
                <a:gd name="T13" fmla="*/ 30 h 59"/>
                <a:gd name="T14" fmla="*/ 57 w 81"/>
                <a:gd name="T15" fmla="*/ 37 h 59"/>
                <a:gd name="T16" fmla="*/ 62 w 81"/>
                <a:gd name="T17" fmla="*/ 44 h 59"/>
                <a:gd name="T18" fmla="*/ 67 w 81"/>
                <a:gd name="T19" fmla="*/ 47 h 59"/>
                <a:gd name="T20" fmla="*/ 70 w 81"/>
                <a:gd name="T21" fmla="*/ 50 h 59"/>
                <a:gd name="T22" fmla="*/ 73 w 81"/>
                <a:gd name="T23" fmla="*/ 50 h 59"/>
                <a:gd name="T24" fmla="*/ 76 w 81"/>
                <a:gd name="T25" fmla="*/ 54 h 59"/>
                <a:gd name="T26" fmla="*/ 81 w 81"/>
                <a:gd name="T27" fmla="*/ 55 h 59"/>
                <a:gd name="T28" fmla="*/ 77 w 81"/>
                <a:gd name="T29" fmla="*/ 59 h 59"/>
                <a:gd name="T30" fmla="*/ 76 w 81"/>
                <a:gd name="T31" fmla="*/ 59 h 59"/>
                <a:gd name="T32" fmla="*/ 71 w 81"/>
                <a:gd name="T33" fmla="*/ 56 h 59"/>
                <a:gd name="T34" fmla="*/ 64 w 81"/>
                <a:gd name="T35" fmla="*/ 56 h 59"/>
                <a:gd name="T36" fmla="*/ 53 w 81"/>
                <a:gd name="T37" fmla="*/ 49 h 59"/>
                <a:gd name="T38" fmla="*/ 51 w 81"/>
                <a:gd name="T39" fmla="*/ 47 h 59"/>
                <a:gd name="T40" fmla="*/ 32 w 81"/>
                <a:gd name="T41" fmla="*/ 34 h 59"/>
                <a:gd name="T42" fmla="*/ 22 w 81"/>
                <a:gd name="T43" fmla="*/ 41 h 59"/>
                <a:gd name="T44" fmla="*/ 20 w 81"/>
                <a:gd name="T45" fmla="*/ 47 h 59"/>
                <a:gd name="T46" fmla="*/ 10 w 81"/>
                <a:gd name="T47" fmla="*/ 47 h 59"/>
                <a:gd name="T48" fmla="*/ 0 w 81"/>
                <a:gd name="T49" fmla="*/ 41 h 59"/>
                <a:gd name="T50" fmla="*/ 10 w 81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9">
                  <a:moveTo>
                    <a:pt x="10" y="0"/>
                  </a:moveTo>
                  <a:cubicBezTo>
                    <a:pt x="14" y="2"/>
                    <a:pt x="19" y="3"/>
                    <a:pt x="22" y="3"/>
                  </a:cubicBezTo>
                  <a:cubicBezTo>
                    <a:pt x="26" y="3"/>
                    <a:pt x="27" y="6"/>
                    <a:pt x="30" y="6"/>
                  </a:cubicBezTo>
                  <a:cubicBezTo>
                    <a:pt x="30" y="8"/>
                    <a:pt x="33" y="9"/>
                    <a:pt x="34" y="9"/>
                  </a:cubicBezTo>
                  <a:cubicBezTo>
                    <a:pt x="43" y="12"/>
                    <a:pt x="42" y="19"/>
                    <a:pt x="49" y="22"/>
                  </a:cubicBezTo>
                  <a:cubicBezTo>
                    <a:pt x="52" y="23"/>
                    <a:pt x="57" y="20"/>
                    <a:pt x="57" y="26"/>
                  </a:cubicBezTo>
                  <a:cubicBezTo>
                    <a:pt x="57" y="29"/>
                    <a:pt x="52" y="28"/>
                    <a:pt x="52" y="30"/>
                  </a:cubicBezTo>
                  <a:cubicBezTo>
                    <a:pt x="52" y="32"/>
                    <a:pt x="57" y="36"/>
                    <a:pt x="57" y="37"/>
                  </a:cubicBezTo>
                  <a:cubicBezTo>
                    <a:pt x="60" y="39"/>
                    <a:pt x="59" y="41"/>
                    <a:pt x="62" y="44"/>
                  </a:cubicBezTo>
                  <a:cubicBezTo>
                    <a:pt x="62" y="46"/>
                    <a:pt x="66" y="47"/>
                    <a:pt x="67" y="47"/>
                  </a:cubicBezTo>
                  <a:cubicBezTo>
                    <a:pt x="68" y="47"/>
                    <a:pt x="69" y="49"/>
                    <a:pt x="70" y="50"/>
                  </a:cubicBezTo>
                  <a:cubicBezTo>
                    <a:pt x="70" y="51"/>
                    <a:pt x="72" y="50"/>
                    <a:pt x="73" y="50"/>
                  </a:cubicBezTo>
                  <a:cubicBezTo>
                    <a:pt x="74" y="51"/>
                    <a:pt x="75" y="53"/>
                    <a:pt x="76" y="54"/>
                  </a:cubicBezTo>
                  <a:cubicBezTo>
                    <a:pt x="76" y="55"/>
                    <a:pt x="80" y="54"/>
                    <a:pt x="81" y="55"/>
                  </a:cubicBezTo>
                  <a:cubicBezTo>
                    <a:pt x="79" y="56"/>
                    <a:pt x="77" y="57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1" y="56"/>
                    <a:pt x="71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5"/>
                    <a:pt x="53" y="52"/>
                    <a:pt x="53" y="49"/>
                  </a:cubicBezTo>
                  <a:cubicBezTo>
                    <a:pt x="53" y="48"/>
                    <a:pt x="51" y="48"/>
                    <a:pt x="51" y="47"/>
                  </a:cubicBezTo>
                  <a:cubicBezTo>
                    <a:pt x="45" y="42"/>
                    <a:pt x="40" y="34"/>
                    <a:pt x="32" y="34"/>
                  </a:cubicBezTo>
                  <a:cubicBezTo>
                    <a:pt x="25" y="34"/>
                    <a:pt x="25" y="39"/>
                    <a:pt x="22" y="41"/>
                  </a:cubicBezTo>
                  <a:cubicBezTo>
                    <a:pt x="23" y="44"/>
                    <a:pt x="20" y="45"/>
                    <a:pt x="2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3" y="44"/>
                    <a:pt x="0" y="4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164DA61-6B29-1845-A012-FBEADDDCD246}"/>
              </a:ext>
            </a:extLst>
          </p:cNvPr>
          <p:cNvGrpSpPr/>
          <p:nvPr/>
        </p:nvGrpSpPr>
        <p:grpSpPr>
          <a:xfrm>
            <a:off x="1991520" y="1666876"/>
            <a:ext cx="846137" cy="1109663"/>
            <a:chOff x="1991520" y="1666876"/>
            <a:chExt cx="846137" cy="1109663"/>
          </a:xfrm>
        </p:grpSpPr>
        <p:sp>
          <p:nvSpPr>
            <p:cNvPr id="413" name="Google Shape;86;p13"/>
            <p:cNvSpPr>
              <a:spLocks/>
            </p:cNvSpPr>
            <p:nvPr/>
          </p:nvSpPr>
          <p:spPr bwMode="auto">
            <a:xfrm>
              <a:off x="1991520" y="1666876"/>
              <a:ext cx="771525" cy="1109663"/>
            </a:xfrm>
            <a:custGeom>
              <a:avLst/>
              <a:gdLst>
                <a:gd name="T0" fmla="*/ 165 w 176"/>
                <a:gd name="T1" fmla="*/ 132 h 253"/>
                <a:gd name="T2" fmla="*/ 165 w 176"/>
                <a:gd name="T3" fmla="*/ 132 h 253"/>
                <a:gd name="T4" fmla="*/ 176 w 176"/>
                <a:gd name="T5" fmla="*/ 89 h 253"/>
                <a:gd name="T6" fmla="*/ 88 w 176"/>
                <a:gd name="T7" fmla="*/ 0 h 253"/>
                <a:gd name="T8" fmla="*/ 0 w 176"/>
                <a:gd name="T9" fmla="*/ 89 h 253"/>
                <a:gd name="T10" fmla="*/ 4 w 176"/>
                <a:gd name="T11" fmla="*/ 117 h 253"/>
                <a:gd name="T12" fmla="*/ 9 w 176"/>
                <a:gd name="T13" fmla="*/ 129 h 253"/>
                <a:gd name="T14" fmla="*/ 9 w 176"/>
                <a:gd name="T15" fmla="*/ 129 h 253"/>
                <a:gd name="T16" fmla="*/ 9 w 176"/>
                <a:gd name="T17" fmla="*/ 129 h 253"/>
                <a:gd name="T18" fmla="*/ 21 w 176"/>
                <a:gd name="T19" fmla="*/ 150 h 253"/>
                <a:gd name="T20" fmla="*/ 88 w 176"/>
                <a:gd name="T21" fmla="*/ 253 h 253"/>
                <a:gd name="T22" fmla="*/ 154 w 176"/>
                <a:gd name="T23" fmla="*/ 151 h 253"/>
                <a:gd name="T24" fmla="*/ 165 w 176"/>
                <a:gd name="T25" fmla="*/ 13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53" extrusionOk="0">
                  <a:moveTo>
                    <a:pt x="165" y="132"/>
                  </a:moveTo>
                  <a:cubicBezTo>
                    <a:pt x="165" y="132"/>
                    <a:pt x="165" y="132"/>
                    <a:pt x="165" y="132"/>
                  </a:cubicBezTo>
                  <a:cubicBezTo>
                    <a:pt x="172" y="119"/>
                    <a:pt x="176" y="104"/>
                    <a:pt x="176" y="89"/>
                  </a:cubicBezTo>
                  <a:cubicBezTo>
                    <a:pt x="176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  <a:cubicBezTo>
                    <a:pt x="0" y="99"/>
                    <a:pt x="1" y="108"/>
                    <a:pt x="4" y="117"/>
                  </a:cubicBezTo>
                  <a:cubicBezTo>
                    <a:pt x="6" y="121"/>
                    <a:pt x="7" y="125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12" y="134"/>
                    <a:pt x="18" y="145"/>
                    <a:pt x="21" y="150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5" y="148"/>
                    <a:pt x="163" y="135"/>
                    <a:pt x="165" y="132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18" name="Google Shape;91;p13"/>
            <p:cNvSpPr txBox="1">
              <a:spLocks noChangeArrowheads="1"/>
            </p:cNvSpPr>
            <p:nvPr/>
          </p:nvSpPr>
          <p:spPr bwMode="auto">
            <a:xfrm>
              <a:off x="2140745" y="1838326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76%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6501D6-5C9F-FB40-9925-9C302C0F34C4}"/>
              </a:ext>
            </a:extLst>
          </p:cNvPr>
          <p:cNvGrpSpPr/>
          <p:nvPr/>
        </p:nvGrpSpPr>
        <p:grpSpPr>
          <a:xfrm>
            <a:off x="3538539" y="3988594"/>
            <a:ext cx="838200" cy="1109662"/>
            <a:chOff x="3538539" y="3988594"/>
            <a:chExt cx="838200" cy="1109662"/>
          </a:xfrm>
        </p:grpSpPr>
        <p:sp>
          <p:nvSpPr>
            <p:cNvPr id="414" name="Google Shape;87;p13"/>
            <p:cNvSpPr>
              <a:spLocks/>
            </p:cNvSpPr>
            <p:nvPr/>
          </p:nvSpPr>
          <p:spPr bwMode="auto">
            <a:xfrm>
              <a:off x="3538539" y="3988594"/>
              <a:ext cx="776287" cy="1109662"/>
            </a:xfrm>
            <a:custGeom>
              <a:avLst/>
              <a:gdLst>
                <a:gd name="T0" fmla="*/ 166 w 177"/>
                <a:gd name="T1" fmla="*/ 131 h 253"/>
                <a:gd name="T2" fmla="*/ 166 w 177"/>
                <a:gd name="T3" fmla="*/ 131 h 253"/>
                <a:gd name="T4" fmla="*/ 177 w 177"/>
                <a:gd name="T5" fmla="*/ 89 h 253"/>
                <a:gd name="T6" fmla="*/ 89 w 177"/>
                <a:gd name="T7" fmla="*/ 0 h 253"/>
                <a:gd name="T8" fmla="*/ 0 w 177"/>
                <a:gd name="T9" fmla="*/ 89 h 253"/>
                <a:gd name="T10" fmla="*/ 5 w 177"/>
                <a:gd name="T11" fmla="*/ 117 h 253"/>
                <a:gd name="T12" fmla="*/ 10 w 177"/>
                <a:gd name="T13" fmla="*/ 129 h 253"/>
                <a:gd name="T14" fmla="*/ 10 w 177"/>
                <a:gd name="T15" fmla="*/ 129 h 253"/>
                <a:gd name="T16" fmla="*/ 10 w 177"/>
                <a:gd name="T17" fmla="*/ 129 h 253"/>
                <a:gd name="T18" fmla="*/ 21 w 177"/>
                <a:gd name="T19" fmla="*/ 149 h 253"/>
                <a:gd name="T20" fmla="*/ 89 w 177"/>
                <a:gd name="T21" fmla="*/ 253 h 253"/>
                <a:gd name="T22" fmla="*/ 154 w 177"/>
                <a:gd name="T23" fmla="*/ 151 h 253"/>
                <a:gd name="T24" fmla="*/ 166 w 177"/>
                <a:gd name="T25" fmla="*/ 132 h 253"/>
                <a:gd name="T26" fmla="*/ 166 w 177"/>
                <a:gd name="T27" fmla="*/ 1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3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9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19" name="Google Shape;92;p13"/>
            <p:cNvSpPr txBox="1">
              <a:spLocks noChangeArrowheads="1"/>
            </p:cNvSpPr>
            <p:nvPr/>
          </p:nvSpPr>
          <p:spPr bwMode="auto">
            <a:xfrm>
              <a:off x="3679826" y="4150519"/>
              <a:ext cx="6969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33%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4F7702-0C98-7E40-8C64-BD856A62DC12}"/>
              </a:ext>
            </a:extLst>
          </p:cNvPr>
          <p:cNvGrpSpPr/>
          <p:nvPr/>
        </p:nvGrpSpPr>
        <p:grpSpPr>
          <a:xfrm>
            <a:off x="5780088" y="1441450"/>
            <a:ext cx="841375" cy="1111250"/>
            <a:chOff x="5780088" y="1441450"/>
            <a:chExt cx="841375" cy="1111250"/>
          </a:xfrm>
        </p:grpSpPr>
        <p:sp>
          <p:nvSpPr>
            <p:cNvPr id="412" name="Google Shape;85;p13"/>
            <p:cNvSpPr>
              <a:spLocks/>
            </p:cNvSpPr>
            <p:nvPr/>
          </p:nvSpPr>
          <p:spPr bwMode="auto">
            <a:xfrm>
              <a:off x="5780088" y="1441450"/>
              <a:ext cx="774700" cy="1111250"/>
            </a:xfrm>
            <a:custGeom>
              <a:avLst/>
              <a:gdLst>
                <a:gd name="T0" fmla="*/ 166 w 177"/>
                <a:gd name="T1" fmla="*/ 131 h 253"/>
                <a:gd name="T2" fmla="*/ 166 w 177"/>
                <a:gd name="T3" fmla="*/ 131 h 253"/>
                <a:gd name="T4" fmla="*/ 177 w 177"/>
                <a:gd name="T5" fmla="*/ 89 h 253"/>
                <a:gd name="T6" fmla="*/ 88 w 177"/>
                <a:gd name="T7" fmla="*/ 0 h 253"/>
                <a:gd name="T8" fmla="*/ 0 w 177"/>
                <a:gd name="T9" fmla="*/ 89 h 253"/>
                <a:gd name="T10" fmla="*/ 4 w 177"/>
                <a:gd name="T11" fmla="*/ 117 h 253"/>
                <a:gd name="T12" fmla="*/ 10 w 177"/>
                <a:gd name="T13" fmla="*/ 129 h 253"/>
                <a:gd name="T14" fmla="*/ 10 w 177"/>
                <a:gd name="T15" fmla="*/ 129 h 253"/>
                <a:gd name="T16" fmla="*/ 10 w 177"/>
                <a:gd name="T17" fmla="*/ 129 h 253"/>
                <a:gd name="T18" fmla="*/ 21 w 177"/>
                <a:gd name="T19" fmla="*/ 149 h 253"/>
                <a:gd name="T20" fmla="*/ 88 w 177"/>
                <a:gd name="T21" fmla="*/ 253 h 253"/>
                <a:gd name="T22" fmla="*/ 154 w 177"/>
                <a:gd name="T23" fmla="*/ 151 h 253"/>
                <a:gd name="T24" fmla="*/ 165 w 177"/>
                <a:gd name="T25" fmla="*/ 132 h 253"/>
                <a:gd name="T26" fmla="*/ 166 w 177"/>
                <a:gd name="T27" fmla="*/ 1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3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  <a:cubicBezTo>
                    <a:pt x="0" y="99"/>
                    <a:pt x="1" y="108"/>
                    <a:pt x="4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5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20" name="Google Shape;93;p13"/>
            <p:cNvSpPr txBox="1">
              <a:spLocks noChangeArrowheads="1"/>
            </p:cNvSpPr>
            <p:nvPr/>
          </p:nvSpPr>
          <p:spPr bwMode="auto">
            <a:xfrm>
              <a:off x="5924551" y="1612900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61%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78F543-59A3-764D-8121-06E76ECD67BF}"/>
              </a:ext>
            </a:extLst>
          </p:cNvPr>
          <p:cNvGrpSpPr/>
          <p:nvPr/>
        </p:nvGrpSpPr>
        <p:grpSpPr>
          <a:xfrm>
            <a:off x="6298407" y="3579814"/>
            <a:ext cx="833437" cy="1104900"/>
            <a:chOff x="6298407" y="3579814"/>
            <a:chExt cx="833437" cy="1104900"/>
          </a:xfrm>
        </p:grpSpPr>
        <p:sp>
          <p:nvSpPr>
            <p:cNvPr id="415" name="Google Shape;88;p13"/>
            <p:cNvSpPr>
              <a:spLocks/>
            </p:cNvSpPr>
            <p:nvPr/>
          </p:nvSpPr>
          <p:spPr bwMode="auto">
            <a:xfrm>
              <a:off x="6298407" y="3579814"/>
              <a:ext cx="776287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9 h 252"/>
                <a:gd name="T6" fmla="*/ 89 w 177"/>
                <a:gd name="T7" fmla="*/ 0 h 252"/>
                <a:gd name="T8" fmla="*/ 0 w 177"/>
                <a:gd name="T9" fmla="*/ 89 h 252"/>
                <a:gd name="T10" fmla="*/ 5 w 177"/>
                <a:gd name="T11" fmla="*/ 117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1 w 177"/>
                <a:gd name="T19" fmla="*/ 149 h 252"/>
                <a:gd name="T20" fmla="*/ 89 w 177"/>
                <a:gd name="T21" fmla="*/ 252 h 252"/>
                <a:gd name="T22" fmla="*/ 154 w 177"/>
                <a:gd name="T23" fmla="*/ 151 h 252"/>
                <a:gd name="T24" fmla="*/ 166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21" name="Google Shape;94;p13"/>
            <p:cNvSpPr txBox="1">
              <a:spLocks noChangeArrowheads="1"/>
            </p:cNvSpPr>
            <p:nvPr/>
          </p:nvSpPr>
          <p:spPr bwMode="auto">
            <a:xfrm>
              <a:off x="6434932" y="3756026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26%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CFB2741-9CAF-CD45-BE38-3E4F2ECF1B92}"/>
              </a:ext>
            </a:extLst>
          </p:cNvPr>
          <p:cNvGrpSpPr/>
          <p:nvPr/>
        </p:nvGrpSpPr>
        <p:grpSpPr>
          <a:xfrm>
            <a:off x="8448675" y="2173288"/>
            <a:ext cx="841375" cy="1104900"/>
            <a:chOff x="8448675" y="2173288"/>
            <a:chExt cx="841375" cy="1104900"/>
          </a:xfrm>
        </p:grpSpPr>
        <p:sp>
          <p:nvSpPr>
            <p:cNvPr id="416" name="Google Shape;89;p13"/>
            <p:cNvSpPr>
              <a:spLocks/>
            </p:cNvSpPr>
            <p:nvPr/>
          </p:nvSpPr>
          <p:spPr bwMode="auto">
            <a:xfrm>
              <a:off x="8448675" y="2173288"/>
              <a:ext cx="776288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8 h 252"/>
                <a:gd name="T6" fmla="*/ 89 w 177"/>
                <a:gd name="T7" fmla="*/ 0 h 252"/>
                <a:gd name="T8" fmla="*/ 0 w 177"/>
                <a:gd name="T9" fmla="*/ 88 h 252"/>
                <a:gd name="T10" fmla="*/ 5 w 177"/>
                <a:gd name="T11" fmla="*/ 117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2 w 177"/>
                <a:gd name="T19" fmla="*/ 149 h 252"/>
                <a:gd name="T20" fmla="*/ 89 w 177"/>
                <a:gd name="T21" fmla="*/ 252 h 252"/>
                <a:gd name="T22" fmla="*/ 154 w 177"/>
                <a:gd name="T23" fmla="*/ 151 h 252"/>
                <a:gd name="T24" fmla="*/ 166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8"/>
                    <a:pt x="177" y="104"/>
                    <a:pt x="177" y="88"/>
                  </a:cubicBezTo>
                  <a:cubicBezTo>
                    <a:pt x="177" y="40"/>
                    <a:pt x="138" y="0"/>
                    <a:pt x="89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3" y="134"/>
                    <a:pt x="19" y="145"/>
                    <a:pt x="22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22" name="Google Shape;95;p13"/>
            <p:cNvSpPr txBox="1">
              <a:spLocks noChangeArrowheads="1"/>
            </p:cNvSpPr>
            <p:nvPr/>
          </p:nvSpPr>
          <p:spPr bwMode="auto">
            <a:xfrm>
              <a:off x="8593138" y="2347913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48%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78D18F1-C3E9-3A41-AFD4-4CDE2B73B1FA}"/>
              </a:ext>
            </a:extLst>
          </p:cNvPr>
          <p:cNvGrpSpPr/>
          <p:nvPr/>
        </p:nvGrpSpPr>
        <p:grpSpPr>
          <a:xfrm>
            <a:off x="9817101" y="4035425"/>
            <a:ext cx="836612" cy="1104900"/>
            <a:chOff x="9817101" y="4035425"/>
            <a:chExt cx="836612" cy="1104900"/>
          </a:xfrm>
        </p:grpSpPr>
        <p:sp>
          <p:nvSpPr>
            <p:cNvPr id="417" name="Google Shape;90;p13"/>
            <p:cNvSpPr>
              <a:spLocks/>
            </p:cNvSpPr>
            <p:nvPr/>
          </p:nvSpPr>
          <p:spPr bwMode="auto">
            <a:xfrm>
              <a:off x="9817101" y="4035425"/>
              <a:ext cx="776287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8 h 252"/>
                <a:gd name="T6" fmla="*/ 88 w 177"/>
                <a:gd name="T7" fmla="*/ 0 h 252"/>
                <a:gd name="T8" fmla="*/ 0 w 177"/>
                <a:gd name="T9" fmla="*/ 88 h 252"/>
                <a:gd name="T10" fmla="*/ 4 w 177"/>
                <a:gd name="T11" fmla="*/ 116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1 w 177"/>
                <a:gd name="T19" fmla="*/ 149 h 252"/>
                <a:gd name="T20" fmla="*/ 88 w 177"/>
                <a:gd name="T21" fmla="*/ 252 h 252"/>
                <a:gd name="T22" fmla="*/ 154 w 177"/>
                <a:gd name="T23" fmla="*/ 150 h 252"/>
                <a:gd name="T24" fmla="*/ 165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8"/>
                    <a:pt x="177" y="104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8"/>
                    <a:pt x="1" y="108"/>
                    <a:pt x="4" y="116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8" y="252"/>
                    <a:pt x="88" y="252"/>
                    <a:pt x="88" y="252"/>
                  </a:cubicBezTo>
                  <a:cubicBezTo>
                    <a:pt x="154" y="150"/>
                    <a:pt x="154" y="150"/>
                    <a:pt x="154" y="150"/>
                  </a:cubicBezTo>
                  <a:cubicBezTo>
                    <a:pt x="156" y="148"/>
                    <a:pt x="164" y="134"/>
                    <a:pt x="165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/>
              <a:endParaRPr lang="en-US"/>
            </a:p>
          </p:txBody>
        </p:sp>
        <p:sp>
          <p:nvSpPr>
            <p:cNvPr id="423" name="Google Shape;96;p13"/>
            <p:cNvSpPr txBox="1">
              <a:spLocks noChangeArrowheads="1"/>
            </p:cNvSpPr>
            <p:nvPr/>
          </p:nvSpPr>
          <p:spPr bwMode="auto">
            <a:xfrm>
              <a:off x="9956801" y="4206875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35%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00FFBA-4AE1-A544-9790-90D484AE1CFD}"/>
              </a:ext>
            </a:extLst>
          </p:cNvPr>
          <p:cNvGrpSpPr/>
          <p:nvPr/>
        </p:nvGrpSpPr>
        <p:grpSpPr>
          <a:xfrm>
            <a:off x="511175" y="5384800"/>
            <a:ext cx="2413454" cy="1095375"/>
            <a:chOff x="511175" y="5022850"/>
            <a:chExt cx="2413454" cy="1457325"/>
          </a:xfrm>
        </p:grpSpPr>
        <p:sp>
          <p:nvSpPr>
            <p:cNvPr id="424" name="Google Shape;97;p13"/>
            <p:cNvSpPr txBox="1">
              <a:spLocks noChangeArrowheads="1"/>
            </p:cNvSpPr>
            <p:nvPr/>
          </p:nvSpPr>
          <p:spPr bwMode="auto">
            <a:xfrm>
              <a:off x="511175" y="5022850"/>
              <a:ext cx="2413454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000"/>
                <a:buFont typeface="Montserrat" panose="02000505000000020004" pitchFamily="2" charset="0"/>
                <a:buNone/>
              </a:pPr>
              <a:r>
                <a:rPr lang="ar-SA" altLang="en-US" sz="3000" dirty="0"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تعديل هذا العنوان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grpSp>
          <p:nvGrpSpPr>
            <p:cNvPr id="425" name="Group 424"/>
            <p:cNvGrpSpPr/>
            <p:nvPr/>
          </p:nvGrpSpPr>
          <p:grpSpPr>
            <a:xfrm>
              <a:off x="511175" y="6454775"/>
              <a:ext cx="2152650" cy="25400"/>
              <a:chOff x="511175" y="6454775"/>
              <a:chExt cx="2152650" cy="25400"/>
            </a:xfrm>
          </p:grpSpPr>
          <p:sp>
            <p:nvSpPr>
              <p:cNvPr id="426" name="Google Shape;98;p13"/>
              <p:cNvSpPr txBox="1">
                <a:spLocks noChangeArrowheads="1"/>
              </p:cNvSpPr>
              <p:nvPr/>
            </p:nvSpPr>
            <p:spPr bwMode="auto">
              <a:xfrm>
                <a:off x="511175" y="6454775"/>
                <a:ext cx="360363" cy="25400"/>
              </a:xfrm>
              <a:prstGeom prst="rect">
                <a:avLst/>
              </a:prstGeom>
              <a:solidFill>
                <a:srgbClr val="FFB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7" name="Google Shape;99;p13"/>
              <p:cNvSpPr txBox="1">
                <a:spLocks noChangeArrowheads="1"/>
              </p:cNvSpPr>
              <p:nvPr/>
            </p:nvSpPr>
            <p:spPr bwMode="auto">
              <a:xfrm>
                <a:off x="871538" y="6454775"/>
                <a:ext cx="358775" cy="25400"/>
              </a:xfrm>
              <a:prstGeom prst="rect">
                <a:avLst/>
              </a:prstGeom>
              <a:solidFill>
                <a:srgbClr val="FC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8" name="Google Shape;100;p13"/>
              <p:cNvSpPr txBox="1">
                <a:spLocks noChangeArrowheads="1"/>
              </p:cNvSpPr>
              <p:nvPr/>
            </p:nvSpPr>
            <p:spPr bwMode="auto">
              <a:xfrm>
                <a:off x="1230313" y="6454775"/>
                <a:ext cx="358775" cy="25400"/>
              </a:xfrm>
              <a:prstGeom prst="rect">
                <a:avLst/>
              </a:prstGeom>
              <a:solidFill>
                <a:srgbClr val="E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9" name="Google Shape;101;p13"/>
              <p:cNvSpPr txBox="1">
                <a:spLocks noChangeArrowheads="1"/>
              </p:cNvSpPr>
              <p:nvPr/>
            </p:nvSpPr>
            <p:spPr bwMode="auto">
              <a:xfrm>
                <a:off x="1589088" y="6454775"/>
                <a:ext cx="355600" cy="25400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30" name="Google Shape;102;p13"/>
              <p:cNvSpPr txBox="1">
                <a:spLocks noChangeArrowheads="1"/>
              </p:cNvSpPr>
              <p:nvPr/>
            </p:nvSpPr>
            <p:spPr bwMode="auto">
              <a:xfrm>
                <a:off x="1944688" y="6454775"/>
                <a:ext cx="358775" cy="25400"/>
              </a:xfrm>
              <a:prstGeom prst="rect">
                <a:avLst/>
              </a:pr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31" name="Google Shape;103;p13"/>
              <p:cNvSpPr txBox="1">
                <a:spLocks noChangeArrowheads="1"/>
              </p:cNvSpPr>
              <p:nvPr/>
            </p:nvSpPr>
            <p:spPr bwMode="auto">
              <a:xfrm>
                <a:off x="2303463" y="6454775"/>
                <a:ext cx="360362" cy="25400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0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Google Shape;1811;p62"/>
          <p:cNvSpPr>
            <a:spLocks/>
          </p:cNvSpPr>
          <p:nvPr/>
        </p:nvSpPr>
        <p:spPr bwMode="auto">
          <a:xfrm>
            <a:off x="7807325" y="1993900"/>
            <a:ext cx="387350" cy="671513"/>
          </a:xfrm>
          <a:custGeom>
            <a:avLst/>
            <a:gdLst>
              <a:gd name="T0" fmla="*/ 0 w 94"/>
              <a:gd name="T1" fmla="*/ 0 h 163"/>
              <a:gd name="T2" fmla="*/ 2147483646 w 94"/>
              <a:gd name="T3" fmla="*/ 2147483646 h 163"/>
              <a:gd name="T4" fmla="*/ 2147483646 w 94"/>
              <a:gd name="T5" fmla="*/ 2147483646 h 1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" h="163" extrusionOk="0">
                <a:moveTo>
                  <a:pt x="0" y="0"/>
                </a:moveTo>
                <a:cubicBezTo>
                  <a:pt x="20" y="23"/>
                  <a:pt x="38" y="49"/>
                  <a:pt x="54" y="77"/>
                </a:cubicBezTo>
                <a:cubicBezTo>
                  <a:pt x="70" y="105"/>
                  <a:pt x="83" y="134"/>
                  <a:pt x="94" y="163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5178" name="Google Shape;1812;p62"/>
          <p:cNvSpPr>
            <a:spLocks/>
          </p:cNvSpPr>
          <p:nvPr/>
        </p:nvSpPr>
        <p:spPr bwMode="auto">
          <a:xfrm>
            <a:off x="7804150" y="4191000"/>
            <a:ext cx="390525" cy="671513"/>
          </a:xfrm>
          <a:custGeom>
            <a:avLst/>
            <a:gdLst>
              <a:gd name="T0" fmla="*/ 2147483646 w 95"/>
              <a:gd name="T1" fmla="*/ 0 h 163"/>
              <a:gd name="T2" fmla="*/ 2147483646 w 95"/>
              <a:gd name="T3" fmla="*/ 2147483646 h 163"/>
              <a:gd name="T4" fmla="*/ 0 w 95"/>
              <a:gd name="T5" fmla="*/ 2147483646 h 1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163" extrusionOk="0">
                <a:moveTo>
                  <a:pt x="95" y="0"/>
                </a:moveTo>
                <a:cubicBezTo>
                  <a:pt x="84" y="29"/>
                  <a:pt x="71" y="58"/>
                  <a:pt x="55" y="85"/>
                </a:cubicBezTo>
                <a:cubicBezTo>
                  <a:pt x="39" y="113"/>
                  <a:pt x="20" y="139"/>
                  <a:pt x="0" y="163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5179" name="Google Shape;1813;p62"/>
          <p:cNvSpPr>
            <a:spLocks/>
          </p:cNvSpPr>
          <p:nvPr/>
        </p:nvSpPr>
        <p:spPr bwMode="auto">
          <a:xfrm>
            <a:off x="5705475" y="5626100"/>
            <a:ext cx="779463" cy="33338"/>
          </a:xfrm>
          <a:custGeom>
            <a:avLst/>
            <a:gdLst>
              <a:gd name="T0" fmla="*/ 2147483646 w 189"/>
              <a:gd name="T1" fmla="*/ 0 h 8"/>
              <a:gd name="T2" fmla="*/ 2147483646 w 189"/>
              <a:gd name="T3" fmla="*/ 2147483646 h 8"/>
              <a:gd name="T4" fmla="*/ 0 w 189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9" h="8" extrusionOk="0">
                <a:moveTo>
                  <a:pt x="189" y="0"/>
                </a:moveTo>
                <a:cubicBezTo>
                  <a:pt x="158" y="5"/>
                  <a:pt x="127" y="8"/>
                  <a:pt x="95" y="8"/>
                </a:cubicBezTo>
                <a:cubicBezTo>
                  <a:pt x="63" y="8"/>
                  <a:pt x="31" y="5"/>
                  <a:pt x="0" y="0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5180" name="Google Shape;1814;p62"/>
          <p:cNvSpPr>
            <a:spLocks/>
          </p:cNvSpPr>
          <p:nvPr/>
        </p:nvSpPr>
        <p:spPr bwMode="auto">
          <a:xfrm>
            <a:off x="4000500" y="4187825"/>
            <a:ext cx="387350" cy="671513"/>
          </a:xfrm>
          <a:custGeom>
            <a:avLst/>
            <a:gdLst>
              <a:gd name="T0" fmla="*/ 2147483646 w 94"/>
              <a:gd name="T1" fmla="*/ 2147483646 h 163"/>
              <a:gd name="T2" fmla="*/ 2147483646 w 94"/>
              <a:gd name="T3" fmla="*/ 2147483646 h 163"/>
              <a:gd name="T4" fmla="*/ 0 w 94"/>
              <a:gd name="T5" fmla="*/ 0 h 1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" h="163" extrusionOk="0">
                <a:moveTo>
                  <a:pt x="94" y="163"/>
                </a:moveTo>
                <a:cubicBezTo>
                  <a:pt x="74" y="140"/>
                  <a:pt x="56" y="114"/>
                  <a:pt x="40" y="86"/>
                </a:cubicBezTo>
                <a:cubicBezTo>
                  <a:pt x="24" y="58"/>
                  <a:pt x="11" y="30"/>
                  <a:pt x="0" y="0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5181" name="Google Shape;1815;p62"/>
          <p:cNvSpPr>
            <a:spLocks/>
          </p:cNvSpPr>
          <p:nvPr/>
        </p:nvSpPr>
        <p:spPr bwMode="auto">
          <a:xfrm>
            <a:off x="4000500" y="1989138"/>
            <a:ext cx="390525" cy="671512"/>
          </a:xfrm>
          <a:custGeom>
            <a:avLst/>
            <a:gdLst>
              <a:gd name="T0" fmla="*/ 0 w 95"/>
              <a:gd name="T1" fmla="*/ 2147483646 h 163"/>
              <a:gd name="T2" fmla="*/ 2147483646 w 95"/>
              <a:gd name="T3" fmla="*/ 2147483646 h 163"/>
              <a:gd name="T4" fmla="*/ 2147483646 w 95"/>
              <a:gd name="T5" fmla="*/ 0 h 1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163" extrusionOk="0">
                <a:moveTo>
                  <a:pt x="0" y="163"/>
                </a:moveTo>
                <a:cubicBezTo>
                  <a:pt x="11" y="134"/>
                  <a:pt x="24" y="106"/>
                  <a:pt x="40" y="78"/>
                </a:cubicBezTo>
                <a:cubicBezTo>
                  <a:pt x="56" y="50"/>
                  <a:pt x="75" y="24"/>
                  <a:pt x="95" y="0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5182" name="Google Shape;1816;p62"/>
          <p:cNvSpPr>
            <a:spLocks/>
          </p:cNvSpPr>
          <p:nvPr/>
        </p:nvSpPr>
        <p:spPr bwMode="auto">
          <a:xfrm>
            <a:off x="5710238" y="1193800"/>
            <a:ext cx="779462" cy="33338"/>
          </a:xfrm>
          <a:custGeom>
            <a:avLst/>
            <a:gdLst>
              <a:gd name="T0" fmla="*/ 0 w 189"/>
              <a:gd name="T1" fmla="*/ 2147483646 h 8"/>
              <a:gd name="T2" fmla="*/ 2147483646 w 189"/>
              <a:gd name="T3" fmla="*/ 0 h 8"/>
              <a:gd name="T4" fmla="*/ 2147483646 w 189"/>
              <a:gd name="T5" fmla="*/ 2147483646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9" h="8" extrusionOk="0">
                <a:moveTo>
                  <a:pt x="0" y="8"/>
                </a:moveTo>
                <a:cubicBezTo>
                  <a:pt x="31" y="3"/>
                  <a:pt x="62" y="0"/>
                  <a:pt x="94" y="0"/>
                </a:cubicBezTo>
                <a:cubicBezTo>
                  <a:pt x="126" y="0"/>
                  <a:pt x="158" y="3"/>
                  <a:pt x="189" y="8"/>
                </a:cubicBezTo>
              </a:path>
            </a:pathLst>
          </a:custGeom>
          <a:noFill/>
          <a:ln w="49200" cap="rnd" cmpd="sng">
            <a:solidFill>
              <a:srgbClr val="231F20"/>
            </a:solidFill>
            <a:prstDash val="solid"/>
            <a:miter lim="524287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3CD811-798D-614B-B83F-D83FE0A292AF}"/>
              </a:ext>
            </a:extLst>
          </p:cNvPr>
          <p:cNvGrpSpPr/>
          <p:nvPr/>
        </p:nvGrpSpPr>
        <p:grpSpPr>
          <a:xfrm>
            <a:off x="771299" y="933450"/>
            <a:ext cx="2252889" cy="946150"/>
            <a:chOff x="771299" y="933450"/>
            <a:chExt cx="2252889" cy="946150"/>
          </a:xfrm>
        </p:grpSpPr>
        <p:sp>
          <p:nvSpPr>
            <p:cNvPr id="135170" name="Google Shape;1804;p62"/>
            <p:cNvSpPr txBox="1">
              <a:spLocks noChangeArrowheads="1"/>
            </p:cNvSpPr>
            <p:nvPr/>
          </p:nvSpPr>
          <p:spPr bwMode="auto">
            <a:xfrm>
              <a:off x="1758950" y="1231900"/>
              <a:ext cx="12652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88" name="Google Shape;1822;p62"/>
            <p:cNvSpPr txBox="1">
              <a:spLocks noChangeArrowheads="1"/>
            </p:cNvSpPr>
            <p:nvPr/>
          </p:nvSpPr>
          <p:spPr bwMode="auto">
            <a:xfrm>
              <a:off x="1844675" y="933450"/>
              <a:ext cx="108743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912B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FF912B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94" name="Google Shape;1828;p62"/>
            <p:cNvSpPr>
              <a:spLocks/>
            </p:cNvSpPr>
            <p:nvPr/>
          </p:nvSpPr>
          <p:spPr bwMode="auto">
            <a:xfrm>
              <a:off x="771299" y="1036638"/>
              <a:ext cx="671512" cy="795337"/>
            </a:xfrm>
            <a:custGeom>
              <a:avLst/>
              <a:gdLst>
                <a:gd name="T0" fmla="*/ 2147483646 w 163"/>
                <a:gd name="T1" fmla="*/ 2147483646 h 193"/>
                <a:gd name="T2" fmla="*/ 2147483646 w 163"/>
                <a:gd name="T3" fmla="*/ 2147483646 h 193"/>
                <a:gd name="T4" fmla="*/ 2147483646 w 163"/>
                <a:gd name="T5" fmla="*/ 2147483646 h 193"/>
                <a:gd name="T6" fmla="*/ 2147483646 w 163"/>
                <a:gd name="T7" fmla="*/ 2147483646 h 193"/>
                <a:gd name="T8" fmla="*/ 2147483646 w 163"/>
                <a:gd name="T9" fmla="*/ 2147483646 h 193"/>
                <a:gd name="T10" fmla="*/ 2147483646 w 163"/>
                <a:gd name="T11" fmla="*/ 2147483646 h 193"/>
                <a:gd name="T12" fmla="*/ 2147483646 w 163"/>
                <a:gd name="T13" fmla="*/ 2147483646 h 193"/>
                <a:gd name="T14" fmla="*/ 2147483646 w 163"/>
                <a:gd name="T15" fmla="*/ 2147483646 h 193"/>
                <a:gd name="T16" fmla="*/ 2147483646 w 163"/>
                <a:gd name="T17" fmla="*/ 2147483646 h 193"/>
                <a:gd name="T18" fmla="*/ 2147483646 w 163"/>
                <a:gd name="T19" fmla="*/ 2147483646 h 193"/>
                <a:gd name="T20" fmla="*/ 2147483646 w 163"/>
                <a:gd name="T21" fmla="*/ 2147483646 h 193"/>
                <a:gd name="T22" fmla="*/ 2147483646 w 163"/>
                <a:gd name="T23" fmla="*/ 2147483646 h 193"/>
                <a:gd name="T24" fmla="*/ 2147483646 w 163"/>
                <a:gd name="T25" fmla="*/ 2147483646 h 193"/>
                <a:gd name="T26" fmla="*/ 2147483646 w 163"/>
                <a:gd name="T27" fmla="*/ 2147483646 h 193"/>
                <a:gd name="T28" fmla="*/ 2147483646 w 163"/>
                <a:gd name="T29" fmla="*/ 2147483646 h 193"/>
                <a:gd name="T30" fmla="*/ 2147483646 w 163"/>
                <a:gd name="T31" fmla="*/ 2147483646 h 193"/>
                <a:gd name="T32" fmla="*/ 2147483646 w 163"/>
                <a:gd name="T33" fmla="*/ 2147483646 h 193"/>
                <a:gd name="T34" fmla="*/ 2147483646 w 163"/>
                <a:gd name="T35" fmla="*/ 2147483646 h 193"/>
                <a:gd name="T36" fmla="*/ 2147483646 w 163"/>
                <a:gd name="T37" fmla="*/ 2147483646 h 193"/>
                <a:gd name="T38" fmla="*/ 2147483646 w 163"/>
                <a:gd name="T39" fmla="*/ 2147483646 h 193"/>
                <a:gd name="T40" fmla="*/ 2147483646 w 163"/>
                <a:gd name="T41" fmla="*/ 2147483646 h 193"/>
                <a:gd name="T42" fmla="*/ 2147483646 w 163"/>
                <a:gd name="T43" fmla="*/ 2147483646 h 193"/>
                <a:gd name="T44" fmla="*/ 2147483646 w 163"/>
                <a:gd name="T45" fmla="*/ 2147483646 h 193"/>
                <a:gd name="T46" fmla="*/ 2147483646 w 163"/>
                <a:gd name="T47" fmla="*/ 2147483646 h 193"/>
                <a:gd name="T48" fmla="*/ 2147483646 w 163"/>
                <a:gd name="T49" fmla="*/ 0 h 193"/>
                <a:gd name="T50" fmla="*/ 2147483646 w 163"/>
                <a:gd name="T51" fmla="*/ 2147483646 h 193"/>
                <a:gd name="T52" fmla="*/ 2147483646 w 163"/>
                <a:gd name="T53" fmla="*/ 2147483646 h 193"/>
                <a:gd name="T54" fmla="*/ 2147483646 w 163"/>
                <a:gd name="T55" fmla="*/ 2147483646 h 193"/>
                <a:gd name="T56" fmla="*/ 2147483646 w 163"/>
                <a:gd name="T57" fmla="*/ 2147483646 h 193"/>
                <a:gd name="T58" fmla="*/ 2147483646 w 163"/>
                <a:gd name="T59" fmla="*/ 2147483646 h 193"/>
                <a:gd name="T60" fmla="*/ 2147483646 w 163"/>
                <a:gd name="T61" fmla="*/ 2147483646 h 193"/>
                <a:gd name="T62" fmla="*/ 2147483646 w 163"/>
                <a:gd name="T63" fmla="*/ 2147483646 h 193"/>
                <a:gd name="T64" fmla="*/ 2147483646 w 163"/>
                <a:gd name="T65" fmla="*/ 2147483646 h 193"/>
                <a:gd name="T66" fmla="*/ 2147483646 w 163"/>
                <a:gd name="T67" fmla="*/ 2147483646 h 193"/>
                <a:gd name="T68" fmla="*/ 2147483646 w 163"/>
                <a:gd name="T69" fmla="*/ 2147483646 h 193"/>
                <a:gd name="T70" fmla="*/ 2147483646 w 163"/>
                <a:gd name="T71" fmla="*/ 2147483646 h 193"/>
                <a:gd name="T72" fmla="*/ 2147483646 w 163"/>
                <a:gd name="T73" fmla="*/ 2147483646 h 193"/>
                <a:gd name="T74" fmla="*/ 2147483646 w 163"/>
                <a:gd name="T75" fmla="*/ 2147483646 h 193"/>
                <a:gd name="T76" fmla="*/ 2147483646 w 163"/>
                <a:gd name="T77" fmla="*/ 2147483646 h 193"/>
                <a:gd name="T78" fmla="*/ 2147483646 w 163"/>
                <a:gd name="T79" fmla="*/ 2147483646 h 193"/>
                <a:gd name="T80" fmla="*/ 2147483646 w 163"/>
                <a:gd name="T81" fmla="*/ 2147483646 h 193"/>
                <a:gd name="T82" fmla="*/ 2147483646 w 163"/>
                <a:gd name="T83" fmla="*/ 2147483646 h 193"/>
                <a:gd name="T84" fmla="*/ 2147483646 w 163"/>
                <a:gd name="T85" fmla="*/ 2147483646 h 193"/>
                <a:gd name="T86" fmla="*/ 2147483646 w 163"/>
                <a:gd name="T87" fmla="*/ 2147483646 h 193"/>
                <a:gd name="T88" fmla="*/ 2147483646 w 163"/>
                <a:gd name="T89" fmla="*/ 2147483646 h 193"/>
                <a:gd name="T90" fmla="*/ 2147483646 w 163"/>
                <a:gd name="T91" fmla="*/ 2147483646 h 193"/>
                <a:gd name="T92" fmla="*/ 2147483646 w 163"/>
                <a:gd name="T93" fmla="*/ 2147483646 h 193"/>
                <a:gd name="T94" fmla="*/ 2147483646 w 163"/>
                <a:gd name="T95" fmla="*/ 2147483646 h 193"/>
                <a:gd name="T96" fmla="*/ 2147483646 w 163"/>
                <a:gd name="T97" fmla="*/ 2147483646 h 193"/>
                <a:gd name="T98" fmla="*/ 2147483646 w 163"/>
                <a:gd name="T99" fmla="*/ 2147483646 h 193"/>
                <a:gd name="T100" fmla="*/ 2147483646 w 163"/>
                <a:gd name="T101" fmla="*/ 2147483646 h 1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3" h="193" extrusionOk="0">
                  <a:moveTo>
                    <a:pt x="109" y="186"/>
                  </a:moveTo>
                  <a:cubicBezTo>
                    <a:pt x="109" y="190"/>
                    <a:pt x="106" y="193"/>
                    <a:pt x="102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58" y="193"/>
                    <a:pt x="55" y="190"/>
                    <a:pt x="55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5" y="183"/>
                    <a:pt x="58" y="180"/>
                    <a:pt x="62" y="18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6" y="180"/>
                    <a:pt x="109" y="183"/>
                    <a:pt x="109" y="186"/>
                  </a:cubicBezTo>
                  <a:close/>
                  <a:moveTo>
                    <a:pt x="109" y="169"/>
                  </a:moveTo>
                  <a:cubicBezTo>
                    <a:pt x="109" y="165"/>
                    <a:pt x="106" y="162"/>
                    <a:pt x="102" y="162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58" y="162"/>
                    <a:pt x="55" y="165"/>
                    <a:pt x="55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73"/>
                    <a:pt x="58" y="176"/>
                    <a:pt x="6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6" y="176"/>
                    <a:pt x="109" y="173"/>
                    <a:pt x="109" y="169"/>
                  </a:cubicBezTo>
                  <a:close/>
                  <a:moveTo>
                    <a:pt x="88" y="95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80" y="158"/>
                    <a:pt x="82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4" y="158"/>
                    <a:pt x="86" y="158"/>
                    <a:pt x="88" y="158"/>
                  </a:cubicBezTo>
                  <a:lnTo>
                    <a:pt x="88" y="95"/>
                  </a:lnTo>
                  <a:close/>
                  <a:moveTo>
                    <a:pt x="59" y="69"/>
                  </a:moveTo>
                  <a:cubicBezTo>
                    <a:pt x="54" y="69"/>
                    <a:pt x="50" y="74"/>
                    <a:pt x="50" y="79"/>
                  </a:cubicBezTo>
                  <a:cubicBezTo>
                    <a:pt x="50" y="84"/>
                    <a:pt x="54" y="89"/>
                    <a:pt x="5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4"/>
                    <a:pt x="65" y="69"/>
                    <a:pt x="59" y="69"/>
                  </a:cubicBezTo>
                  <a:close/>
                  <a:moveTo>
                    <a:pt x="114" y="79"/>
                  </a:moveTo>
                  <a:cubicBezTo>
                    <a:pt x="114" y="74"/>
                    <a:pt x="110" y="69"/>
                    <a:pt x="104" y="69"/>
                  </a:cubicBezTo>
                  <a:cubicBezTo>
                    <a:pt x="99" y="69"/>
                    <a:pt x="95" y="74"/>
                    <a:pt x="95" y="7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10" y="89"/>
                    <a:pt x="114" y="84"/>
                    <a:pt x="114" y="79"/>
                  </a:cubicBezTo>
                  <a:close/>
                  <a:moveTo>
                    <a:pt x="136" y="61"/>
                  </a:moveTo>
                  <a:cubicBezTo>
                    <a:pt x="131" y="44"/>
                    <a:pt x="111" y="25"/>
                    <a:pt x="82" y="25"/>
                  </a:cubicBezTo>
                  <a:cubicBezTo>
                    <a:pt x="53" y="25"/>
                    <a:pt x="33" y="44"/>
                    <a:pt x="28" y="61"/>
                  </a:cubicBezTo>
                  <a:cubicBezTo>
                    <a:pt x="25" y="74"/>
                    <a:pt x="28" y="87"/>
                    <a:pt x="34" y="99"/>
                  </a:cubicBezTo>
                  <a:cubicBezTo>
                    <a:pt x="40" y="110"/>
                    <a:pt x="46" y="119"/>
                    <a:pt x="51" y="130"/>
                  </a:cubicBezTo>
                  <a:cubicBezTo>
                    <a:pt x="53" y="136"/>
                    <a:pt x="54" y="145"/>
                    <a:pt x="56" y="151"/>
                  </a:cubicBezTo>
                  <a:cubicBezTo>
                    <a:pt x="57" y="156"/>
                    <a:pt x="59" y="158"/>
                    <a:pt x="65" y="158"/>
                  </a:cubicBezTo>
                  <a:cubicBezTo>
                    <a:pt x="67" y="158"/>
                    <a:pt x="68" y="158"/>
                    <a:pt x="69" y="158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5" y="95"/>
                    <a:pt x="51" y="93"/>
                    <a:pt x="48" y="90"/>
                  </a:cubicBezTo>
                  <a:cubicBezTo>
                    <a:pt x="45" y="87"/>
                    <a:pt x="43" y="83"/>
                    <a:pt x="43" y="79"/>
                  </a:cubicBezTo>
                  <a:cubicBezTo>
                    <a:pt x="43" y="75"/>
                    <a:pt x="45" y="71"/>
                    <a:pt x="48" y="68"/>
                  </a:cubicBezTo>
                  <a:cubicBezTo>
                    <a:pt x="51" y="65"/>
                    <a:pt x="55" y="63"/>
                    <a:pt x="59" y="63"/>
                  </a:cubicBezTo>
                  <a:cubicBezTo>
                    <a:pt x="68" y="63"/>
                    <a:pt x="75" y="70"/>
                    <a:pt x="76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5"/>
                    <a:pt x="90" y="71"/>
                    <a:pt x="93" y="68"/>
                  </a:cubicBezTo>
                  <a:cubicBezTo>
                    <a:pt x="96" y="65"/>
                    <a:pt x="100" y="63"/>
                    <a:pt x="104" y="63"/>
                  </a:cubicBezTo>
                  <a:cubicBezTo>
                    <a:pt x="109" y="63"/>
                    <a:pt x="113" y="65"/>
                    <a:pt x="116" y="68"/>
                  </a:cubicBezTo>
                  <a:cubicBezTo>
                    <a:pt x="119" y="71"/>
                    <a:pt x="120" y="75"/>
                    <a:pt x="120" y="79"/>
                  </a:cubicBezTo>
                  <a:cubicBezTo>
                    <a:pt x="120" y="83"/>
                    <a:pt x="119" y="87"/>
                    <a:pt x="116" y="90"/>
                  </a:cubicBezTo>
                  <a:cubicBezTo>
                    <a:pt x="113" y="93"/>
                    <a:pt x="109" y="95"/>
                    <a:pt x="104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6" y="158"/>
                    <a:pt x="97" y="158"/>
                    <a:pt x="99" y="158"/>
                  </a:cubicBezTo>
                  <a:cubicBezTo>
                    <a:pt x="105" y="158"/>
                    <a:pt x="107" y="156"/>
                    <a:pt x="108" y="151"/>
                  </a:cubicBezTo>
                  <a:cubicBezTo>
                    <a:pt x="109" y="145"/>
                    <a:pt x="110" y="136"/>
                    <a:pt x="113" y="130"/>
                  </a:cubicBezTo>
                  <a:cubicBezTo>
                    <a:pt x="118" y="119"/>
                    <a:pt x="124" y="110"/>
                    <a:pt x="130" y="99"/>
                  </a:cubicBezTo>
                  <a:cubicBezTo>
                    <a:pt x="136" y="87"/>
                    <a:pt x="139" y="74"/>
                    <a:pt x="136" y="61"/>
                  </a:cubicBezTo>
                  <a:close/>
                  <a:moveTo>
                    <a:pt x="88" y="5"/>
                  </a:moveTo>
                  <a:cubicBezTo>
                    <a:pt x="88" y="2"/>
                    <a:pt x="85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6" y="2"/>
                    <a:pt x="76" y="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20"/>
                    <a:pt x="79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5" y="22"/>
                    <a:pt x="88" y="20"/>
                    <a:pt x="88" y="16"/>
                  </a:cubicBezTo>
                  <a:lnTo>
                    <a:pt x="88" y="5"/>
                  </a:lnTo>
                  <a:close/>
                  <a:moveTo>
                    <a:pt x="121" y="15"/>
                  </a:moveTo>
                  <a:cubicBezTo>
                    <a:pt x="122" y="12"/>
                    <a:pt x="121" y="9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5" y="6"/>
                    <a:pt x="112" y="7"/>
                    <a:pt x="110" y="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3" y="22"/>
                    <a:pt x="104" y="25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10" y="29"/>
                    <a:pt x="114" y="28"/>
                    <a:pt x="115" y="25"/>
                  </a:cubicBezTo>
                  <a:lnTo>
                    <a:pt x="121" y="15"/>
                  </a:lnTo>
                  <a:close/>
                  <a:moveTo>
                    <a:pt x="145" y="34"/>
                  </a:moveTo>
                  <a:cubicBezTo>
                    <a:pt x="147" y="32"/>
                    <a:pt x="147" y="28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3" y="23"/>
                    <a:pt x="139" y="23"/>
                    <a:pt x="137" y="25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6" y="35"/>
                    <a:pt x="126" y="38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30" y="43"/>
                    <a:pt x="134" y="43"/>
                    <a:pt x="136" y="41"/>
                  </a:cubicBezTo>
                  <a:lnTo>
                    <a:pt x="145" y="34"/>
                  </a:lnTo>
                  <a:close/>
                  <a:moveTo>
                    <a:pt x="157" y="63"/>
                  </a:moveTo>
                  <a:cubicBezTo>
                    <a:pt x="161" y="62"/>
                    <a:pt x="163" y="59"/>
                    <a:pt x="162" y="56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1" y="53"/>
                    <a:pt x="158" y="51"/>
                    <a:pt x="155" y="51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1" y="54"/>
                    <a:pt x="139" y="57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3"/>
                    <a:pt x="143" y="66"/>
                    <a:pt x="147" y="65"/>
                  </a:cubicBezTo>
                  <a:lnTo>
                    <a:pt x="157" y="63"/>
                  </a:lnTo>
                  <a:close/>
                  <a:moveTo>
                    <a:pt x="155" y="95"/>
                  </a:moveTo>
                  <a:cubicBezTo>
                    <a:pt x="158" y="95"/>
                    <a:pt x="161" y="93"/>
                    <a:pt x="162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2" y="87"/>
                    <a:pt x="160" y="84"/>
                    <a:pt x="157" y="83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3" y="80"/>
                    <a:pt x="140" y="82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9"/>
                    <a:pt x="141" y="92"/>
                    <a:pt x="144" y="92"/>
                  </a:cubicBezTo>
                  <a:lnTo>
                    <a:pt x="155" y="95"/>
                  </a:lnTo>
                  <a:close/>
                  <a:moveTo>
                    <a:pt x="48" y="25"/>
                  </a:moveTo>
                  <a:cubicBezTo>
                    <a:pt x="49" y="28"/>
                    <a:pt x="53" y="29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9" y="25"/>
                    <a:pt x="60" y="22"/>
                    <a:pt x="58" y="1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7"/>
                    <a:pt x="48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2" y="9"/>
                    <a:pt x="41" y="12"/>
                    <a:pt x="43" y="15"/>
                  </a:cubicBezTo>
                  <a:lnTo>
                    <a:pt x="48" y="25"/>
                  </a:lnTo>
                  <a:close/>
                  <a:moveTo>
                    <a:pt x="27" y="41"/>
                  </a:moveTo>
                  <a:cubicBezTo>
                    <a:pt x="29" y="43"/>
                    <a:pt x="33" y="43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38"/>
                    <a:pt x="37" y="35"/>
                    <a:pt x="34" y="3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3"/>
                    <a:pt x="20" y="23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8"/>
                    <a:pt x="16" y="32"/>
                    <a:pt x="18" y="34"/>
                  </a:cubicBezTo>
                  <a:lnTo>
                    <a:pt x="27" y="41"/>
                  </a:lnTo>
                  <a:close/>
                  <a:moveTo>
                    <a:pt x="16" y="65"/>
                  </a:moveTo>
                  <a:cubicBezTo>
                    <a:pt x="20" y="66"/>
                    <a:pt x="23" y="63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7"/>
                    <a:pt x="22" y="54"/>
                    <a:pt x="19" y="5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5" y="51"/>
                    <a:pt x="2" y="53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9"/>
                    <a:pt x="3" y="62"/>
                    <a:pt x="6" y="63"/>
                  </a:cubicBezTo>
                  <a:lnTo>
                    <a:pt x="16" y="65"/>
                  </a:lnTo>
                  <a:close/>
                  <a:moveTo>
                    <a:pt x="19" y="92"/>
                  </a:moveTo>
                  <a:cubicBezTo>
                    <a:pt x="22" y="92"/>
                    <a:pt x="24" y="89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3" y="82"/>
                    <a:pt x="20" y="80"/>
                    <a:pt x="17" y="81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4"/>
                    <a:pt x="1" y="87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3"/>
                    <a:pt x="5" y="95"/>
                    <a:pt x="8" y="95"/>
                  </a:cubicBezTo>
                  <a:lnTo>
                    <a:pt x="19" y="92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3C9259-547C-D642-A564-5D8C27E72DB3}"/>
              </a:ext>
            </a:extLst>
          </p:cNvPr>
          <p:cNvGrpSpPr/>
          <p:nvPr/>
        </p:nvGrpSpPr>
        <p:grpSpPr>
          <a:xfrm>
            <a:off x="4300538" y="809625"/>
            <a:ext cx="1363662" cy="1360488"/>
            <a:chOff x="4300538" y="809625"/>
            <a:chExt cx="1363662" cy="1360488"/>
          </a:xfrm>
        </p:grpSpPr>
        <p:sp>
          <p:nvSpPr>
            <p:cNvPr id="135172" name="Google Shape;1806;p62"/>
            <p:cNvSpPr>
              <a:spLocks noChangeArrowheads="1"/>
            </p:cNvSpPr>
            <p:nvPr/>
          </p:nvSpPr>
          <p:spPr bwMode="auto">
            <a:xfrm>
              <a:off x="4300538" y="809625"/>
              <a:ext cx="1363662" cy="1360488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195" name="Google Shape;1829;p62"/>
            <p:cNvSpPr txBox="1">
              <a:spLocks noChangeArrowheads="1"/>
            </p:cNvSpPr>
            <p:nvPr/>
          </p:nvSpPr>
          <p:spPr bwMode="auto">
            <a:xfrm>
              <a:off x="4616280" y="1193800"/>
              <a:ext cx="797266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01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D55D132-8188-714A-8EB3-093569B0CC53}"/>
              </a:ext>
            </a:extLst>
          </p:cNvPr>
          <p:cNvGrpSpPr/>
          <p:nvPr/>
        </p:nvGrpSpPr>
        <p:grpSpPr>
          <a:xfrm>
            <a:off x="6534150" y="809625"/>
            <a:ext cx="1360488" cy="1360488"/>
            <a:chOff x="6534150" y="809625"/>
            <a:chExt cx="1360488" cy="1360488"/>
          </a:xfrm>
        </p:grpSpPr>
        <p:sp>
          <p:nvSpPr>
            <p:cNvPr id="135171" name="Google Shape;1805;p62"/>
            <p:cNvSpPr>
              <a:spLocks noChangeArrowheads="1"/>
            </p:cNvSpPr>
            <p:nvPr/>
          </p:nvSpPr>
          <p:spPr bwMode="auto">
            <a:xfrm>
              <a:off x="6534150" y="809625"/>
              <a:ext cx="1360488" cy="1360488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196" name="Google Shape;1830;p62"/>
            <p:cNvSpPr txBox="1">
              <a:spLocks noChangeArrowheads="1"/>
            </p:cNvSpPr>
            <p:nvPr/>
          </p:nvSpPr>
          <p:spPr bwMode="auto">
            <a:xfrm>
              <a:off x="6836456" y="1227138"/>
              <a:ext cx="79080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06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611EA09-FFB3-BC42-B977-4B97C0DED3CB}"/>
              </a:ext>
            </a:extLst>
          </p:cNvPr>
          <p:cNvGrpSpPr/>
          <p:nvPr/>
        </p:nvGrpSpPr>
        <p:grpSpPr>
          <a:xfrm>
            <a:off x="3179763" y="2743200"/>
            <a:ext cx="1360487" cy="1365250"/>
            <a:chOff x="3179763" y="2743200"/>
            <a:chExt cx="1360487" cy="1365250"/>
          </a:xfrm>
        </p:grpSpPr>
        <p:sp>
          <p:nvSpPr>
            <p:cNvPr id="135175" name="Google Shape;1809;p62"/>
            <p:cNvSpPr>
              <a:spLocks noChangeArrowheads="1"/>
            </p:cNvSpPr>
            <p:nvPr/>
          </p:nvSpPr>
          <p:spPr bwMode="auto">
            <a:xfrm>
              <a:off x="3179763" y="2743200"/>
              <a:ext cx="1360487" cy="1365250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197" name="Google Shape;1831;p62"/>
            <p:cNvSpPr txBox="1">
              <a:spLocks noChangeArrowheads="1"/>
            </p:cNvSpPr>
            <p:nvPr/>
          </p:nvSpPr>
          <p:spPr bwMode="auto">
            <a:xfrm>
              <a:off x="3460018" y="3163888"/>
              <a:ext cx="74124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02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AD2A66-B770-C14F-B8C4-14D32F669391}"/>
              </a:ext>
            </a:extLst>
          </p:cNvPr>
          <p:cNvGrpSpPr/>
          <p:nvPr/>
        </p:nvGrpSpPr>
        <p:grpSpPr>
          <a:xfrm>
            <a:off x="7646988" y="2743200"/>
            <a:ext cx="1363662" cy="1365250"/>
            <a:chOff x="7646988" y="2743200"/>
            <a:chExt cx="1363662" cy="1365250"/>
          </a:xfrm>
        </p:grpSpPr>
        <p:sp>
          <p:nvSpPr>
            <p:cNvPr id="135174" name="Google Shape;1808;p62"/>
            <p:cNvSpPr>
              <a:spLocks noChangeArrowheads="1"/>
            </p:cNvSpPr>
            <p:nvPr/>
          </p:nvSpPr>
          <p:spPr bwMode="auto">
            <a:xfrm>
              <a:off x="7646988" y="2743200"/>
              <a:ext cx="1363662" cy="1365250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198" name="Google Shape;1832;p62"/>
            <p:cNvSpPr txBox="1">
              <a:spLocks noChangeArrowheads="1"/>
            </p:cNvSpPr>
            <p:nvPr/>
          </p:nvSpPr>
          <p:spPr bwMode="auto">
            <a:xfrm>
              <a:off x="7952414" y="3157538"/>
              <a:ext cx="76709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05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1754F3-5F79-1345-BF7E-5BB0379EF1B4}"/>
              </a:ext>
            </a:extLst>
          </p:cNvPr>
          <p:cNvGrpSpPr/>
          <p:nvPr/>
        </p:nvGrpSpPr>
        <p:grpSpPr>
          <a:xfrm>
            <a:off x="4300538" y="4681538"/>
            <a:ext cx="1363662" cy="1360487"/>
            <a:chOff x="4300538" y="4681538"/>
            <a:chExt cx="1363662" cy="1360487"/>
          </a:xfrm>
        </p:grpSpPr>
        <p:sp>
          <p:nvSpPr>
            <p:cNvPr id="135176" name="Google Shape;1810;p62"/>
            <p:cNvSpPr>
              <a:spLocks noChangeArrowheads="1"/>
            </p:cNvSpPr>
            <p:nvPr/>
          </p:nvSpPr>
          <p:spPr bwMode="auto">
            <a:xfrm>
              <a:off x="4300538" y="4681538"/>
              <a:ext cx="1363662" cy="1360487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199" name="Google Shape;1833;p62"/>
            <p:cNvSpPr txBox="1">
              <a:spLocks noChangeArrowheads="1"/>
            </p:cNvSpPr>
            <p:nvPr/>
          </p:nvSpPr>
          <p:spPr bwMode="auto">
            <a:xfrm>
              <a:off x="4619290" y="5089525"/>
              <a:ext cx="726158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03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D4FBB2E-EFEB-EF42-8190-3973762CF66D}"/>
              </a:ext>
            </a:extLst>
          </p:cNvPr>
          <p:cNvGrpSpPr/>
          <p:nvPr/>
        </p:nvGrpSpPr>
        <p:grpSpPr>
          <a:xfrm>
            <a:off x="6534150" y="4681538"/>
            <a:ext cx="1360488" cy="1360487"/>
            <a:chOff x="6534150" y="4681538"/>
            <a:chExt cx="1360488" cy="1360487"/>
          </a:xfrm>
        </p:grpSpPr>
        <p:sp>
          <p:nvSpPr>
            <p:cNvPr id="135173" name="Google Shape;1807;p62"/>
            <p:cNvSpPr>
              <a:spLocks noChangeArrowheads="1"/>
            </p:cNvSpPr>
            <p:nvPr/>
          </p:nvSpPr>
          <p:spPr bwMode="auto">
            <a:xfrm>
              <a:off x="6534150" y="4681538"/>
              <a:ext cx="1360488" cy="1360487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5200" name="Google Shape;1834;p62"/>
            <p:cNvSpPr txBox="1">
              <a:spLocks noChangeArrowheads="1"/>
            </p:cNvSpPr>
            <p:nvPr/>
          </p:nvSpPr>
          <p:spPr bwMode="auto">
            <a:xfrm>
              <a:off x="6853466" y="5119688"/>
              <a:ext cx="78218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ts val="3600"/>
                <a:buFont typeface="Open Sans Semibold" panose="020B0706030804020204" pitchFamily="34" charset="0"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04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sp>
        <p:nvSpPr>
          <p:cNvPr id="135201" name="Google Shape;1835;p62"/>
          <p:cNvSpPr txBox="1">
            <a:spLocks noChangeArrowheads="1"/>
          </p:cNvSpPr>
          <p:nvPr/>
        </p:nvSpPr>
        <p:spPr bwMode="auto">
          <a:xfrm>
            <a:off x="4974772" y="2947466"/>
            <a:ext cx="2242457" cy="6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3600"/>
              <a:buFont typeface="Open Sans Semibold" panose="020B0706030804020204" pitchFamily="34" charset="0"/>
              <a:buNone/>
            </a:pPr>
            <a:r>
              <a:rPr lang="ar-SA" altLang="en-US" sz="3600" dirty="0">
                <a:latin typeface="Montserrat Medium" panose="02000505000000020004" pitchFamily="2" charset="77"/>
                <a:cs typeface="Cairo" pitchFamily="2" charset="-78"/>
                <a:sym typeface="Open Sans Semibold" panose="020B0706030804020204" pitchFamily="34" charset="0"/>
              </a:rPr>
              <a:t>العنوان</a:t>
            </a:r>
            <a:endParaRPr lang="en-US" altLang="en-US" dirty="0">
              <a:latin typeface="Montserrat Medium" panose="02000505000000020004" pitchFamily="2" charset="77"/>
              <a:cs typeface="Cairo" pitchFamily="2" charset="-78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74A830-1FA0-4346-8DB2-1E9610C68785}"/>
              </a:ext>
            </a:extLst>
          </p:cNvPr>
          <p:cNvGrpSpPr/>
          <p:nvPr/>
        </p:nvGrpSpPr>
        <p:grpSpPr>
          <a:xfrm>
            <a:off x="652236" y="2921000"/>
            <a:ext cx="2368777" cy="931863"/>
            <a:chOff x="652236" y="2921000"/>
            <a:chExt cx="2368777" cy="931863"/>
          </a:xfrm>
        </p:grpSpPr>
        <p:sp>
          <p:nvSpPr>
            <p:cNvPr id="135187" name="Google Shape;1821;p62"/>
            <p:cNvSpPr txBox="1">
              <a:spLocks noChangeArrowheads="1"/>
            </p:cNvSpPr>
            <p:nvPr/>
          </p:nvSpPr>
          <p:spPr bwMode="auto">
            <a:xfrm>
              <a:off x="1836738" y="2921000"/>
              <a:ext cx="1087437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24956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E24956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89" name="Google Shape;1823;p62"/>
            <p:cNvSpPr>
              <a:spLocks/>
            </p:cNvSpPr>
            <p:nvPr/>
          </p:nvSpPr>
          <p:spPr bwMode="auto">
            <a:xfrm>
              <a:off x="652236" y="3246438"/>
              <a:ext cx="836613" cy="561975"/>
            </a:xfrm>
            <a:custGeom>
              <a:avLst/>
              <a:gdLst>
                <a:gd name="T0" fmla="*/ 2147483646 w 203"/>
                <a:gd name="T1" fmla="*/ 2147483646 h 136"/>
                <a:gd name="T2" fmla="*/ 2147483646 w 203"/>
                <a:gd name="T3" fmla="*/ 2147483646 h 136"/>
                <a:gd name="T4" fmla="*/ 2147483646 w 203"/>
                <a:gd name="T5" fmla="*/ 2147483646 h 136"/>
                <a:gd name="T6" fmla="*/ 2147483646 w 203"/>
                <a:gd name="T7" fmla="*/ 2147483646 h 136"/>
                <a:gd name="T8" fmla="*/ 2147483646 w 203"/>
                <a:gd name="T9" fmla="*/ 2147483646 h 136"/>
                <a:gd name="T10" fmla="*/ 2147483646 w 203"/>
                <a:gd name="T11" fmla="*/ 2147483646 h 136"/>
                <a:gd name="T12" fmla="*/ 2147483646 w 203"/>
                <a:gd name="T13" fmla="*/ 2147483646 h 136"/>
                <a:gd name="T14" fmla="*/ 2147483646 w 203"/>
                <a:gd name="T15" fmla="*/ 0 h 136"/>
                <a:gd name="T16" fmla="*/ 2147483646 w 203"/>
                <a:gd name="T17" fmla="*/ 2147483646 h 136"/>
                <a:gd name="T18" fmla="*/ 2147483646 w 203"/>
                <a:gd name="T19" fmla="*/ 2147483646 h 136"/>
                <a:gd name="T20" fmla="*/ 2147483646 w 203"/>
                <a:gd name="T21" fmla="*/ 2147483646 h 136"/>
                <a:gd name="T22" fmla="*/ 0 w 203"/>
                <a:gd name="T23" fmla="*/ 2147483646 h 136"/>
                <a:gd name="T24" fmla="*/ 2147483646 w 203"/>
                <a:gd name="T25" fmla="*/ 2147483646 h 136"/>
                <a:gd name="T26" fmla="*/ 2147483646 w 203"/>
                <a:gd name="T27" fmla="*/ 2147483646 h 136"/>
                <a:gd name="T28" fmla="*/ 2147483646 w 203"/>
                <a:gd name="T29" fmla="*/ 2147483646 h 136"/>
                <a:gd name="T30" fmla="*/ 2147483646 w 203"/>
                <a:gd name="T31" fmla="*/ 2147483646 h 136"/>
                <a:gd name="T32" fmla="*/ 2147483646 w 203"/>
                <a:gd name="T33" fmla="*/ 2147483646 h 136"/>
                <a:gd name="T34" fmla="*/ 2147483646 w 203"/>
                <a:gd name="T35" fmla="*/ 2147483646 h 136"/>
                <a:gd name="T36" fmla="*/ 2147483646 w 203"/>
                <a:gd name="T37" fmla="*/ 2147483646 h 136"/>
                <a:gd name="T38" fmla="*/ 2147483646 w 203"/>
                <a:gd name="T39" fmla="*/ 2147483646 h 136"/>
                <a:gd name="T40" fmla="*/ 2147483646 w 203"/>
                <a:gd name="T41" fmla="*/ 2147483646 h 136"/>
                <a:gd name="T42" fmla="*/ 2147483646 w 203"/>
                <a:gd name="T43" fmla="*/ 2147483646 h 136"/>
                <a:gd name="T44" fmla="*/ 2147483646 w 203"/>
                <a:gd name="T45" fmla="*/ 2147483646 h 136"/>
                <a:gd name="T46" fmla="*/ 2147483646 w 203"/>
                <a:gd name="T47" fmla="*/ 2147483646 h 136"/>
                <a:gd name="T48" fmla="*/ 2147483646 w 203"/>
                <a:gd name="T49" fmla="*/ 2147483646 h 136"/>
                <a:gd name="T50" fmla="*/ 2147483646 w 203"/>
                <a:gd name="T51" fmla="*/ 2147483646 h 136"/>
                <a:gd name="T52" fmla="*/ 2147483646 w 203"/>
                <a:gd name="T53" fmla="*/ 2147483646 h 136"/>
                <a:gd name="T54" fmla="*/ 2147483646 w 203"/>
                <a:gd name="T55" fmla="*/ 2147483646 h 136"/>
                <a:gd name="T56" fmla="*/ 2147483646 w 203"/>
                <a:gd name="T57" fmla="*/ 2147483646 h 136"/>
                <a:gd name="T58" fmla="*/ 2147483646 w 203"/>
                <a:gd name="T59" fmla="*/ 2147483646 h 136"/>
                <a:gd name="T60" fmla="*/ 2147483646 w 203"/>
                <a:gd name="T61" fmla="*/ 2147483646 h 136"/>
                <a:gd name="T62" fmla="*/ 2147483646 w 203"/>
                <a:gd name="T63" fmla="*/ 2147483646 h 136"/>
                <a:gd name="T64" fmla="*/ 2147483646 w 203"/>
                <a:gd name="T65" fmla="*/ 2147483646 h 136"/>
                <a:gd name="T66" fmla="*/ 2147483646 w 203"/>
                <a:gd name="T67" fmla="*/ 2147483646 h 136"/>
                <a:gd name="T68" fmla="*/ 2147483646 w 203"/>
                <a:gd name="T69" fmla="*/ 2147483646 h 136"/>
                <a:gd name="T70" fmla="*/ 2147483646 w 203"/>
                <a:gd name="T71" fmla="*/ 2147483646 h 136"/>
                <a:gd name="T72" fmla="*/ 2147483646 w 203"/>
                <a:gd name="T73" fmla="*/ 2147483646 h 136"/>
                <a:gd name="T74" fmla="*/ 2147483646 w 203"/>
                <a:gd name="T75" fmla="*/ 2147483646 h 136"/>
                <a:gd name="T76" fmla="*/ 2147483646 w 203"/>
                <a:gd name="T77" fmla="*/ 2147483646 h 136"/>
                <a:gd name="T78" fmla="*/ 2147483646 w 203"/>
                <a:gd name="T79" fmla="*/ 2147483646 h 136"/>
                <a:gd name="T80" fmla="*/ 2147483646 w 203"/>
                <a:gd name="T81" fmla="*/ 2147483646 h 136"/>
                <a:gd name="T82" fmla="*/ 2147483646 w 203"/>
                <a:gd name="T83" fmla="*/ 2147483646 h 136"/>
                <a:gd name="T84" fmla="*/ 2147483646 w 203"/>
                <a:gd name="T85" fmla="*/ 2147483646 h 136"/>
                <a:gd name="T86" fmla="*/ 2147483646 w 203"/>
                <a:gd name="T87" fmla="*/ 2147483646 h 136"/>
                <a:gd name="T88" fmla="*/ 2147483646 w 203"/>
                <a:gd name="T89" fmla="*/ 2147483646 h 136"/>
                <a:gd name="T90" fmla="*/ 2147483646 w 203"/>
                <a:gd name="T91" fmla="*/ 2147483646 h 1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03" h="136" extrusionOk="0">
                  <a:moveTo>
                    <a:pt x="162" y="13"/>
                  </a:moveTo>
                  <a:cubicBezTo>
                    <a:pt x="181" y="60"/>
                    <a:pt x="181" y="60"/>
                    <a:pt x="181" y="6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45" y="60"/>
                    <a:pt x="106" y="27"/>
                    <a:pt x="103" y="27"/>
                  </a:cubicBezTo>
                  <a:cubicBezTo>
                    <a:pt x="100" y="27"/>
                    <a:pt x="89" y="31"/>
                    <a:pt x="87" y="31"/>
                  </a:cubicBezTo>
                  <a:cubicBezTo>
                    <a:pt x="87" y="31"/>
                    <a:pt x="80" y="33"/>
                    <a:pt x="74" y="33"/>
                  </a:cubicBezTo>
                  <a:cubicBezTo>
                    <a:pt x="71" y="33"/>
                    <a:pt x="69" y="33"/>
                    <a:pt x="67" y="32"/>
                  </a:cubicBezTo>
                  <a:cubicBezTo>
                    <a:pt x="66" y="31"/>
                    <a:pt x="65" y="30"/>
                    <a:pt x="65" y="29"/>
                  </a:cubicBezTo>
                  <a:cubicBezTo>
                    <a:pt x="65" y="26"/>
                    <a:pt x="68" y="24"/>
                    <a:pt x="69" y="23"/>
                  </a:cubicBezTo>
                  <a:cubicBezTo>
                    <a:pt x="79" y="17"/>
                    <a:pt x="106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6" y="7"/>
                    <a:pt x="157" y="13"/>
                    <a:pt x="162" y="13"/>
                  </a:cubicBezTo>
                  <a:close/>
                  <a:moveTo>
                    <a:pt x="178" y="0"/>
                  </a:moveTo>
                  <a:cubicBezTo>
                    <a:pt x="178" y="0"/>
                    <a:pt x="177" y="0"/>
                    <a:pt x="177" y="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7" y="4"/>
                    <a:pt x="166" y="5"/>
                    <a:pt x="166" y="6"/>
                  </a:cubicBezTo>
                  <a:cubicBezTo>
                    <a:pt x="165" y="8"/>
                    <a:pt x="165" y="9"/>
                    <a:pt x="166" y="1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6" y="63"/>
                    <a:pt x="190" y="64"/>
                    <a:pt x="192" y="63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1" y="59"/>
                    <a:pt x="202" y="58"/>
                    <a:pt x="203" y="57"/>
                  </a:cubicBezTo>
                  <a:cubicBezTo>
                    <a:pt x="203" y="56"/>
                    <a:pt x="203" y="54"/>
                    <a:pt x="203" y="5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3" y="1"/>
                    <a:pt x="181" y="0"/>
                    <a:pt x="178" y="0"/>
                  </a:cubicBezTo>
                  <a:close/>
                  <a:moveTo>
                    <a:pt x="0" y="68"/>
                  </a:moveTo>
                  <a:cubicBezTo>
                    <a:pt x="0" y="69"/>
                    <a:pt x="0" y="71"/>
                    <a:pt x="1" y="72"/>
                  </a:cubicBezTo>
                  <a:cubicBezTo>
                    <a:pt x="2" y="73"/>
                    <a:pt x="4" y="74"/>
                    <a:pt x="5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6" y="74"/>
                    <a:pt x="19" y="72"/>
                    <a:pt x="19" y="69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8"/>
                    <a:pt x="1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8"/>
                    <a:pt x="4" y="10"/>
                    <a:pt x="4" y="12"/>
                  </a:cubicBezTo>
                  <a:lnTo>
                    <a:pt x="0" y="68"/>
                  </a:lnTo>
                  <a:close/>
                  <a:moveTo>
                    <a:pt x="84" y="117"/>
                  </a:moveTo>
                  <a:cubicBezTo>
                    <a:pt x="83" y="116"/>
                    <a:pt x="82" y="114"/>
                    <a:pt x="80" y="113"/>
                  </a:cubicBezTo>
                  <a:cubicBezTo>
                    <a:pt x="77" y="110"/>
                    <a:pt x="73" y="110"/>
                    <a:pt x="70" y="114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58" y="129"/>
                    <a:pt x="62" y="133"/>
                    <a:pt x="64" y="134"/>
                  </a:cubicBezTo>
                  <a:cubicBezTo>
                    <a:pt x="65" y="135"/>
                    <a:pt x="67" y="136"/>
                    <a:pt x="68" y="136"/>
                  </a:cubicBezTo>
                  <a:cubicBezTo>
                    <a:pt x="70" y="136"/>
                    <a:pt x="72" y="135"/>
                    <a:pt x="74" y="133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3" y="121"/>
                    <a:pt x="84" y="119"/>
                    <a:pt x="84" y="117"/>
                  </a:cubicBezTo>
                  <a:close/>
                  <a:moveTo>
                    <a:pt x="44" y="114"/>
                  </a:moveTo>
                  <a:cubicBezTo>
                    <a:pt x="41" y="118"/>
                    <a:pt x="42" y="121"/>
                    <a:pt x="46" y="124"/>
                  </a:cubicBezTo>
                  <a:cubicBezTo>
                    <a:pt x="50" y="127"/>
                    <a:pt x="53" y="127"/>
                    <a:pt x="57" y="123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1" y="106"/>
                    <a:pt x="66" y="101"/>
                    <a:pt x="65" y="100"/>
                  </a:cubicBezTo>
                  <a:cubicBezTo>
                    <a:pt x="61" y="97"/>
                    <a:pt x="58" y="98"/>
                    <a:pt x="55" y="102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9"/>
                    <a:pt x="49" y="109"/>
                    <a:pt x="49" y="109"/>
                  </a:cubicBezTo>
                  <a:lnTo>
                    <a:pt x="44" y="114"/>
                  </a:lnTo>
                  <a:close/>
                  <a:moveTo>
                    <a:pt x="30" y="100"/>
                  </a:moveTo>
                  <a:cubicBezTo>
                    <a:pt x="28" y="102"/>
                    <a:pt x="28" y="104"/>
                    <a:pt x="28" y="106"/>
                  </a:cubicBezTo>
                  <a:cubicBezTo>
                    <a:pt x="28" y="108"/>
                    <a:pt x="30" y="110"/>
                    <a:pt x="31" y="111"/>
                  </a:cubicBezTo>
                  <a:cubicBezTo>
                    <a:pt x="35" y="114"/>
                    <a:pt x="38" y="114"/>
                    <a:pt x="42" y="110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5"/>
                    <a:pt x="55" y="93"/>
                    <a:pt x="54" y="91"/>
                  </a:cubicBezTo>
                  <a:cubicBezTo>
                    <a:pt x="54" y="89"/>
                    <a:pt x="53" y="88"/>
                    <a:pt x="51" y="86"/>
                  </a:cubicBezTo>
                  <a:cubicBezTo>
                    <a:pt x="47" y="83"/>
                    <a:pt x="44" y="84"/>
                    <a:pt x="41" y="88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5"/>
                    <a:pt x="35" y="95"/>
                    <a:pt x="35" y="95"/>
                  </a:cubicBezTo>
                  <a:lnTo>
                    <a:pt x="30" y="100"/>
                  </a:lnTo>
                  <a:close/>
                  <a:moveTo>
                    <a:pt x="28" y="96"/>
                  </a:moveTo>
                  <a:cubicBezTo>
                    <a:pt x="38" y="83"/>
                    <a:pt x="38" y="83"/>
                    <a:pt x="38" y="83"/>
                  </a:cubicBezTo>
                  <a:cubicBezTo>
                    <a:pt x="43" y="78"/>
                    <a:pt x="38" y="73"/>
                    <a:pt x="37" y="72"/>
                  </a:cubicBezTo>
                  <a:cubicBezTo>
                    <a:pt x="33" y="69"/>
                    <a:pt x="30" y="70"/>
                    <a:pt x="27" y="74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6" y="86"/>
                    <a:pt x="15" y="88"/>
                    <a:pt x="15" y="90"/>
                  </a:cubicBezTo>
                  <a:cubicBezTo>
                    <a:pt x="16" y="92"/>
                    <a:pt x="17" y="94"/>
                    <a:pt x="18" y="94"/>
                  </a:cubicBezTo>
                  <a:cubicBezTo>
                    <a:pt x="20" y="96"/>
                    <a:pt x="22" y="97"/>
                    <a:pt x="24" y="97"/>
                  </a:cubicBezTo>
                  <a:cubicBezTo>
                    <a:pt x="25" y="97"/>
                    <a:pt x="26" y="97"/>
                    <a:pt x="28" y="96"/>
                  </a:cubicBezTo>
                  <a:close/>
                  <a:moveTo>
                    <a:pt x="154" y="85"/>
                  </a:moveTo>
                  <a:cubicBezTo>
                    <a:pt x="156" y="82"/>
                    <a:pt x="158" y="78"/>
                    <a:pt x="153" y="74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0" y="54"/>
                    <a:pt x="108" y="35"/>
                    <a:pt x="103" y="32"/>
                  </a:cubicBezTo>
                  <a:cubicBezTo>
                    <a:pt x="100" y="32"/>
                    <a:pt x="94" y="34"/>
                    <a:pt x="89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6"/>
                    <a:pt x="81" y="38"/>
                    <a:pt x="74" y="38"/>
                  </a:cubicBezTo>
                  <a:cubicBezTo>
                    <a:pt x="70" y="38"/>
                    <a:pt x="67" y="38"/>
                    <a:pt x="64" y="36"/>
                  </a:cubicBezTo>
                  <a:cubicBezTo>
                    <a:pt x="60" y="33"/>
                    <a:pt x="60" y="30"/>
                    <a:pt x="60" y="28"/>
                  </a:cubicBezTo>
                  <a:cubicBezTo>
                    <a:pt x="60" y="24"/>
                    <a:pt x="64" y="20"/>
                    <a:pt x="66" y="19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66"/>
                    <a:pt x="30" y="66"/>
                    <a:pt x="32" y="66"/>
                  </a:cubicBezTo>
                  <a:cubicBezTo>
                    <a:pt x="35" y="66"/>
                    <a:pt x="38" y="67"/>
                    <a:pt x="40" y="69"/>
                  </a:cubicBezTo>
                  <a:cubicBezTo>
                    <a:pt x="44" y="72"/>
                    <a:pt x="45" y="76"/>
                    <a:pt x="45" y="80"/>
                  </a:cubicBezTo>
                  <a:cubicBezTo>
                    <a:pt x="48" y="79"/>
                    <a:pt x="51" y="80"/>
                    <a:pt x="54" y="83"/>
                  </a:cubicBezTo>
                  <a:cubicBezTo>
                    <a:pt x="58" y="86"/>
                    <a:pt x="59" y="90"/>
                    <a:pt x="59" y="94"/>
                  </a:cubicBezTo>
                  <a:cubicBezTo>
                    <a:pt x="62" y="93"/>
                    <a:pt x="65" y="94"/>
                    <a:pt x="68" y="97"/>
                  </a:cubicBezTo>
                  <a:cubicBezTo>
                    <a:pt x="71" y="99"/>
                    <a:pt x="73" y="103"/>
                    <a:pt x="73" y="106"/>
                  </a:cubicBezTo>
                  <a:cubicBezTo>
                    <a:pt x="77" y="105"/>
                    <a:pt x="80" y="106"/>
                    <a:pt x="83" y="109"/>
                  </a:cubicBezTo>
                  <a:cubicBezTo>
                    <a:pt x="88" y="113"/>
                    <a:pt x="89" y="118"/>
                    <a:pt x="88" y="122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125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3" y="127"/>
                    <a:pt x="95" y="127"/>
                    <a:pt x="96" y="127"/>
                  </a:cubicBezTo>
                  <a:cubicBezTo>
                    <a:pt x="98" y="127"/>
                    <a:pt x="100" y="126"/>
                    <a:pt x="101" y="124"/>
                  </a:cubicBezTo>
                  <a:cubicBezTo>
                    <a:pt x="104" y="121"/>
                    <a:pt x="105" y="119"/>
                    <a:pt x="102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4" y="101"/>
                    <a:pt x="84" y="100"/>
                    <a:pt x="84" y="99"/>
                  </a:cubicBezTo>
                  <a:cubicBezTo>
                    <a:pt x="84" y="99"/>
                    <a:pt x="84" y="98"/>
                    <a:pt x="84" y="97"/>
                  </a:cubicBezTo>
                  <a:cubicBezTo>
                    <a:pt x="85" y="96"/>
                    <a:pt x="87" y="96"/>
                    <a:pt x="88" y="9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2" y="117"/>
                    <a:pt x="113" y="117"/>
                    <a:pt x="115" y="117"/>
                  </a:cubicBezTo>
                  <a:cubicBezTo>
                    <a:pt x="117" y="117"/>
                    <a:pt x="119" y="116"/>
                    <a:pt x="121" y="114"/>
                  </a:cubicBezTo>
                  <a:cubicBezTo>
                    <a:pt x="122" y="112"/>
                    <a:pt x="123" y="110"/>
                    <a:pt x="123" y="109"/>
                  </a:cubicBezTo>
                  <a:cubicBezTo>
                    <a:pt x="122" y="107"/>
                    <a:pt x="121" y="105"/>
                    <a:pt x="119" y="103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0"/>
                    <a:pt x="103" y="90"/>
                    <a:pt x="103" y="89"/>
                  </a:cubicBezTo>
                  <a:cubicBezTo>
                    <a:pt x="103" y="88"/>
                    <a:pt x="103" y="87"/>
                    <a:pt x="104" y="87"/>
                  </a:cubicBezTo>
                  <a:cubicBezTo>
                    <a:pt x="105" y="86"/>
                    <a:pt x="106" y="86"/>
                    <a:pt x="108" y="87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30" y="104"/>
                    <a:pt x="131" y="105"/>
                    <a:pt x="133" y="105"/>
                  </a:cubicBezTo>
                  <a:cubicBezTo>
                    <a:pt x="135" y="105"/>
                    <a:pt x="138" y="104"/>
                    <a:pt x="140" y="101"/>
                  </a:cubicBezTo>
                  <a:cubicBezTo>
                    <a:pt x="141" y="99"/>
                    <a:pt x="142" y="98"/>
                    <a:pt x="142" y="96"/>
                  </a:cubicBezTo>
                  <a:cubicBezTo>
                    <a:pt x="142" y="94"/>
                    <a:pt x="141" y="92"/>
                    <a:pt x="138" y="90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1" y="76"/>
                    <a:pt x="120" y="74"/>
                    <a:pt x="121" y="73"/>
                  </a:cubicBezTo>
                  <a:cubicBezTo>
                    <a:pt x="122" y="72"/>
                    <a:pt x="124" y="72"/>
                    <a:pt x="125" y="73"/>
                  </a:cubicBezTo>
                  <a:cubicBezTo>
                    <a:pt x="143" y="87"/>
                    <a:pt x="143" y="87"/>
                    <a:pt x="143" y="87"/>
                  </a:cubicBezTo>
                  <a:cubicBezTo>
                    <a:pt x="146" y="90"/>
                    <a:pt x="151" y="89"/>
                    <a:pt x="154" y="85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5202" name="Google Shape;1836;p62"/>
            <p:cNvSpPr txBox="1">
              <a:spLocks noChangeArrowheads="1"/>
            </p:cNvSpPr>
            <p:nvPr/>
          </p:nvSpPr>
          <p:spPr bwMode="auto">
            <a:xfrm>
              <a:off x="1755775" y="3206750"/>
              <a:ext cx="12652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317B15C-D7E2-1249-874F-28A872D216BD}"/>
              </a:ext>
            </a:extLst>
          </p:cNvPr>
          <p:cNvGrpSpPr/>
          <p:nvPr/>
        </p:nvGrpSpPr>
        <p:grpSpPr>
          <a:xfrm>
            <a:off x="776061" y="4887913"/>
            <a:ext cx="2232252" cy="966787"/>
            <a:chOff x="776061" y="4887913"/>
            <a:chExt cx="2232252" cy="966787"/>
          </a:xfrm>
        </p:grpSpPr>
        <p:sp>
          <p:nvSpPr>
            <p:cNvPr id="135186" name="Google Shape;1820;p62"/>
            <p:cNvSpPr txBox="1">
              <a:spLocks noChangeArrowheads="1"/>
            </p:cNvSpPr>
            <p:nvPr/>
          </p:nvSpPr>
          <p:spPr bwMode="auto">
            <a:xfrm>
              <a:off x="1844675" y="4887913"/>
              <a:ext cx="1079500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8C103D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8C103D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92" name="Google Shape;1826;p62"/>
            <p:cNvSpPr>
              <a:spLocks/>
            </p:cNvSpPr>
            <p:nvPr/>
          </p:nvSpPr>
          <p:spPr bwMode="auto">
            <a:xfrm>
              <a:off x="776061" y="5119688"/>
              <a:ext cx="666750" cy="666750"/>
            </a:xfrm>
            <a:custGeom>
              <a:avLst/>
              <a:gdLst>
                <a:gd name="T0" fmla="*/ 2147483646 w 162"/>
                <a:gd name="T1" fmla="*/ 2147483646 h 162"/>
                <a:gd name="T2" fmla="*/ 2147483646 w 162"/>
                <a:gd name="T3" fmla="*/ 2147483646 h 162"/>
                <a:gd name="T4" fmla="*/ 2147483646 w 162"/>
                <a:gd name="T5" fmla="*/ 2147483646 h 162"/>
                <a:gd name="T6" fmla="*/ 0 w 162"/>
                <a:gd name="T7" fmla="*/ 2147483646 h 162"/>
                <a:gd name="T8" fmla="*/ 2147483646 w 162"/>
                <a:gd name="T9" fmla="*/ 2147483646 h 162"/>
                <a:gd name="T10" fmla="*/ 2147483646 w 162"/>
                <a:gd name="T11" fmla="*/ 2147483646 h 162"/>
                <a:gd name="T12" fmla="*/ 2147483646 w 162"/>
                <a:gd name="T13" fmla="*/ 0 h 162"/>
                <a:gd name="T14" fmla="*/ 2147483646 w 162"/>
                <a:gd name="T15" fmla="*/ 2147483646 h 162"/>
                <a:gd name="T16" fmla="*/ 2147483646 w 162"/>
                <a:gd name="T17" fmla="*/ 2147483646 h 162"/>
                <a:gd name="T18" fmla="*/ 2147483646 w 162"/>
                <a:gd name="T19" fmla="*/ 0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162" extrusionOk="0">
                  <a:moveTo>
                    <a:pt x="76" y="86"/>
                  </a:moveTo>
                  <a:cubicBezTo>
                    <a:pt x="153" y="86"/>
                    <a:pt x="153" y="86"/>
                    <a:pt x="153" y="86"/>
                  </a:cubicBezTo>
                  <a:cubicBezTo>
                    <a:pt x="153" y="128"/>
                    <a:pt x="119" y="162"/>
                    <a:pt x="76" y="162"/>
                  </a:cubicBezTo>
                  <a:cubicBezTo>
                    <a:pt x="34" y="162"/>
                    <a:pt x="0" y="128"/>
                    <a:pt x="0" y="86"/>
                  </a:cubicBezTo>
                  <a:cubicBezTo>
                    <a:pt x="0" y="43"/>
                    <a:pt x="34" y="9"/>
                    <a:pt x="76" y="9"/>
                  </a:cubicBezTo>
                  <a:lnTo>
                    <a:pt x="76" y="86"/>
                  </a:lnTo>
                  <a:close/>
                  <a:moveTo>
                    <a:pt x="86" y="0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34"/>
                    <a:pt x="128" y="0"/>
                    <a:pt x="86" y="0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5203" name="Google Shape;1837;p62"/>
            <p:cNvSpPr txBox="1">
              <a:spLocks noChangeArrowheads="1"/>
            </p:cNvSpPr>
            <p:nvPr/>
          </p:nvSpPr>
          <p:spPr bwMode="auto">
            <a:xfrm>
              <a:off x="1741488" y="5208588"/>
              <a:ext cx="12668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BE4C651-96EE-1640-A24A-15A8F19E40AC}"/>
              </a:ext>
            </a:extLst>
          </p:cNvPr>
          <p:cNvGrpSpPr/>
          <p:nvPr/>
        </p:nvGrpSpPr>
        <p:grpSpPr>
          <a:xfrm>
            <a:off x="9122164" y="4887914"/>
            <a:ext cx="2535529" cy="952499"/>
            <a:chOff x="9122164" y="4887914"/>
            <a:chExt cx="2535529" cy="952499"/>
          </a:xfrm>
        </p:grpSpPr>
        <p:sp>
          <p:nvSpPr>
            <p:cNvPr id="135183" name="Google Shape;1817;p62"/>
            <p:cNvSpPr txBox="1">
              <a:spLocks noChangeArrowheads="1"/>
            </p:cNvSpPr>
            <p:nvPr/>
          </p:nvSpPr>
          <p:spPr bwMode="auto">
            <a:xfrm>
              <a:off x="9122164" y="4887914"/>
              <a:ext cx="1194546" cy="38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065280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065280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91" name="Google Shape;1825;p62"/>
            <p:cNvSpPr>
              <a:spLocks/>
            </p:cNvSpPr>
            <p:nvPr/>
          </p:nvSpPr>
          <p:spPr bwMode="auto">
            <a:xfrm>
              <a:off x="10609943" y="5241925"/>
              <a:ext cx="1047750" cy="544513"/>
            </a:xfrm>
            <a:custGeom>
              <a:avLst/>
              <a:gdLst>
                <a:gd name="T0" fmla="*/ 2147483646 w 254"/>
                <a:gd name="T1" fmla="*/ 2147483646 h 132"/>
                <a:gd name="T2" fmla="*/ 2147483646 w 254"/>
                <a:gd name="T3" fmla="*/ 2147483646 h 132"/>
                <a:gd name="T4" fmla="*/ 2147483646 w 254"/>
                <a:gd name="T5" fmla="*/ 2147483646 h 132"/>
                <a:gd name="T6" fmla="*/ 2147483646 w 254"/>
                <a:gd name="T7" fmla="*/ 2147483646 h 132"/>
                <a:gd name="T8" fmla="*/ 2147483646 w 254"/>
                <a:gd name="T9" fmla="*/ 2147483646 h 132"/>
                <a:gd name="T10" fmla="*/ 2147483646 w 254"/>
                <a:gd name="T11" fmla="*/ 2147483646 h 132"/>
                <a:gd name="T12" fmla="*/ 2147483646 w 254"/>
                <a:gd name="T13" fmla="*/ 2147483646 h 132"/>
                <a:gd name="T14" fmla="*/ 2147483646 w 254"/>
                <a:gd name="T15" fmla="*/ 2147483646 h 132"/>
                <a:gd name="T16" fmla="*/ 2147483646 w 254"/>
                <a:gd name="T17" fmla="*/ 2147483646 h 132"/>
                <a:gd name="T18" fmla="*/ 2147483646 w 254"/>
                <a:gd name="T19" fmla="*/ 2147483646 h 132"/>
                <a:gd name="T20" fmla="*/ 2147483646 w 254"/>
                <a:gd name="T21" fmla="*/ 2147483646 h 132"/>
                <a:gd name="T22" fmla="*/ 2147483646 w 254"/>
                <a:gd name="T23" fmla="*/ 0 h 132"/>
                <a:gd name="T24" fmla="*/ 2147483646 w 254"/>
                <a:gd name="T25" fmla="*/ 2147483646 h 132"/>
                <a:gd name="T26" fmla="*/ 2147483646 w 254"/>
                <a:gd name="T27" fmla="*/ 2147483646 h 132"/>
                <a:gd name="T28" fmla="*/ 2147483646 w 254"/>
                <a:gd name="T29" fmla="*/ 2147483646 h 132"/>
                <a:gd name="T30" fmla="*/ 2147483646 w 254"/>
                <a:gd name="T31" fmla="*/ 2147483646 h 132"/>
                <a:gd name="T32" fmla="*/ 2147483646 w 254"/>
                <a:gd name="T33" fmla="*/ 2147483646 h 132"/>
                <a:gd name="T34" fmla="*/ 2147483646 w 254"/>
                <a:gd name="T35" fmla="*/ 2147483646 h 132"/>
                <a:gd name="T36" fmla="*/ 2147483646 w 254"/>
                <a:gd name="T37" fmla="*/ 2147483646 h 132"/>
                <a:gd name="T38" fmla="*/ 2147483646 w 254"/>
                <a:gd name="T39" fmla="*/ 2147483646 h 132"/>
                <a:gd name="T40" fmla="*/ 2147483646 w 254"/>
                <a:gd name="T41" fmla="*/ 2147483646 h 132"/>
                <a:gd name="T42" fmla="*/ 2147483646 w 254"/>
                <a:gd name="T43" fmla="*/ 2147483646 h 132"/>
                <a:gd name="T44" fmla="*/ 2147483646 w 254"/>
                <a:gd name="T45" fmla="*/ 2147483646 h 132"/>
                <a:gd name="T46" fmla="*/ 2147483646 w 254"/>
                <a:gd name="T47" fmla="*/ 2147483646 h 132"/>
                <a:gd name="T48" fmla="*/ 2147483646 w 254"/>
                <a:gd name="T49" fmla="*/ 2147483646 h 132"/>
                <a:gd name="T50" fmla="*/ 2147483646 w 254"/>
                <a:gd name="T51" fmla="*/ 2147483646 h 132"/>
                <a:gd name="T52" fmla="*/ 2147483646 w 254"/>
                <a:gd name="T53" fmla="*/ 2147483646 h 132"/>
                <a:gd name="T54" fmla="*/ 2147483646 w 254"/>
                <a:gd name="T55" fmla="*/ 2147483646 h 132"/>
                <a:gd name="T56" fmla="*/ 2147483646 w 254"/>
                <a:gd name="T57" fmla="*/ 2147483646 h 132"/>
                <a:gd name="T58" fmla="*/ 2147483646 w 254"/>
                <a:gd name="T59" fmla="*/ 2147483646 h 132"/>
                <a:gd name="T60" fmla="*/ 2147483646 w 254"/>
                <a:gd name="T61" fmla="*/ 2147483646 h 132"/>
                <a:gd name="T62" fmla="*/ 2147483646 w 254"/>
                <a:gd name="T63" fmla="*/ 2147483646 h 132"/>
                <a:gd name="T64" fmla="*/ 2147483646 w 254"/>
                <a:gd name="T65" fmla="*/ 2147483646 h 132"/>
                <a:gd name="T66" fmla="*/ 2147483646 w 254"/>
                <a:gd name="T67" fmla="*/ 2147483646 h 132"/>
                <a:gd name="T68" fmla="*/ 2147483646 w 254"/>
                <a:gd name="T69" fmla="*/ 2147483646 h 132"/>
                <a:gd name="T70" fmla="*/ 2147483646 w 254"/>
                <a:gd name="T71" fmla="*/ 2147483646 h 132"/>
                <a:gd name="T72" fmla="*/ 2147483646 w 254"/>
                <a:gd name="T73" fmla="*/ 2147483646 h 132"/>
                <a:gd name="T74" fmla="*/ 2147483646 w 254"/>
                <a:gd name="T75" fmla="*/ 2147483646 h 132"/>
                <a:gd name="T76" fmla="*/ 2147483646 w 254"/>
                <a:gd name="T77" fmla="*/ 2147483646 h 132"/>
                <a:gd name="T78" fmla="*/ 2147483646 w 254"/>
                <a:gd name="T79" fmla="*/ 2147483646 h 132"/>
                <a:gd name="T80" fmla="*/ 2147483646 w 254"/>
                <a:gd name="T81" fmla="*/ 2147483646 h 132"/>
                <a:gd name="T82" fmla="*/ 2147483646 w 254"/>
                <a:gd name="T83" fmla="*/ 2147483646 h 132"/>
                <a:gd name="T84" fmla="*/ 2147483646 w 254"/>
                <a:gd name="T85" fmla="*/ 2147483646 h 132"/>
                <a:gd name="T86" fmla="*/ 2147483646 w 254"/>
                <a:gd name="T87" fmla="*/ 2147483646 h 132"/>
                <a:gd name="T88" fmla="*/ 2147483646 w 254"/>
                <a:gd name="T89" fmla="*/ 2147483646 h 132"/>
                <a:gd name="T90" fmla="*/ 2147483646 w 254"/>
                <a:gd name="T91" fmla="*/ 2147483646 h 132"/>
                <a:gd name="T92" fmla="*/ 2147483646 w 254"/>
                <a:gd name="T93" fmla="*/ 2147483646 h 132"/>
                <a:gd name="T94" fmla="*/ 2147483646 w 254"/>
                <a:gd name="T95" fmla="*/ 2147483646 h 132"/>
                <a:gd name="T96" fmla="*/ 2147483646 w 254"/>
                <a:gd name="T97" fmla="*/ 2147483646 h 132"/>
                <a:gd name="T98" fmla="*/ 2147483646 w 254"/>
                <a:gd name="T99" fmla="*/ 2147483646 h 132"/>
                <a:gd name="T100" fmla="*/ 2147483646 w 254"/>
                <a:gd name="T101" fmla="*/ 2147483646 h 132"/>
                <a:gd name="T102" fmla="*/ 2147483646 w 254"/>
                <a:gd name="T103" fmla="*/ 2147483646 h 132"/>
                <a:gd name="T104" fmla="*/ 2147483646 w 254"/>
                <a:gd name="T105" fmla="*/ 2147483646 h 132"/>
                <a:gd name="T106" fmla="*/ 2147483646 w 254"/>
                <a:gd name="T107" fmla="*/ 2147483646 h 132"/>
                <a:gd name="T108" fmla="*/ 2147483646 w 254"/>
                <a:gd name="T109" fmla="*/ 2147483646 h 132"/>
                <a:gd name="T110" fmla="*/ 2147483646 w 254"/>
                <a:gd name="T111" fmla="*/ 2147483646 h 132"/>
                <a:gd name="T112" fmla="*/ 2147483646 w 254"/>
                <a:gd name="T113" fmla="*/ 2147483646 h 132"/>
                <a:gd name="T114" fmla="*/ 2147483646 w 254"/>
                <a:gd name="T115" fmla="*/ 2147483646 h 132"/>
                <a:gd name="T116" fmla="*/ 2147483646 w 254"/>
                <a:gd name="T117" fmla="*/ 2147483646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132" extrusionOk="0">
                  <a:moveTo>
                    <a:pt x="183" y="125"/>
                  </a:moveTo>
                  <a:cubicBezTo>
                    <a:pt x="180" y="126"/>
                    <a:pt x="176" y="128"/>
                    <a:pt x="172" y="129"/>
                  </a:cubicBezTo>
                  <a:cubicBezTo>
                    <a:pt x="159" y="132"/>
                    <a:pt x="146" y="132"/>
                    <a:pt x="130" y="132"/>
                  </a:cubicBezTo>
                  <a:cubicBezTo>
                    <a:pt x="114" y="132"/>
                    <a:pt x="101" y="132"/>
                    <a:pt x="88" y="129"/>
                  </a:cubicBezTo>
                  <a:cubicBezTo>
                    <a:pt x="84" y="128"/>
                    <a:pt x="81" y="126"/>
                    <a:pt x="77" y="125"/>
                  </a:cubicBezTo>
                  <a:cubicBezTo>
                    <a:pt x="66" y="119"/>
                    <a:pt x="66" y="111"/>
                    <a:pt x="72" y="104"/>
                  </a:cubicBezTo>
                  <a:cubicBezTo>
                    <a:pt x="79" y="98"/>
                    <a:pt x="87" y="93"/>
                    <a:pt x="96" y="89"/>
                  </a:cubicBezTo>
                  <a:cubicBezTo>
                    <a:pt x="99" y="87"/>
                    <a:pt x="103" y="86"/>
                    <a:pt x="107" y="84"/>
                  </a:cubicBezTo>
                  <a:cubicBezTo>
                    <a:pt x="115" y="81"/>
                    <a:pt x="117" y="74"/>
                    <a:pt x="111" y="69"/>
                  </a:cubicBezTo>
                  <a:cubicBezTo>
                    <a:pt x="100" y="57"/>
                    <a:pt x="96" y="44"/>
                    <a:pt x="97" y="29"/>
                  </a:cubicBezTo>
                  <a:cubicBezTo>
                    <a:pt x="97" y="13"/>
                    <a:pt x="106" y="5"/>
                    <a:pt x="121" y="2"/>
                  </a:cubicBezTo>
                  <a:cubicBezTo>
                    <a:pt x="124" y="1"/>
                    <a:pt x="127" y="0"/>
                    <a:pt x="130" y="0"/>
                  </a:cubicBezTo>
                  <a:cubicBezTo>
                    <a:pt x="133" y="0"/>
                    <a:pt x="136" y="1"/>
                    <a:pt x="139" y="2"/>
                  </a:cubicBezTo>
                  <a:cubicBezTo>
                    <a:pt x="154" y="5"/>
                    <a:pt x="163" y="13"/>
                    <a:pt x="163" y="29"/>
                  </a:cubicBezTo>
                  <a:cubicBezTo>
                    <a:pt x="164" y="44"/>
                    <a:pt x="160" y="58"/>
                    <a:pt x="149" y="69"/>
                  </a:cubicBezTo>
                  <a:cubicBezTo>
                    <a:pt x="143" y="74"/>
                    <a:pt x="145" y="81"/>
                    <a:pt x="153" y="84"/>
                  </a:cubicBezTo>
                  <a:cubicBezTo>
                    <a:pt x="157" y="86"/>
                    <a:pt x="161" y="87"/>
                    <a:pt x="164" y="89"/>
                  </a:cubicBezTo>
                  <a:cubicBezTo>
                    <a:pt x="173" y="93"/>
                    <a:pt x="181" y="98"/>
                    <a:pt x="188" y="104"/>
                  </a:cubicBezTo>
                  <a:cubicBezTo>
                    <a:pt x="192" y="109"/>
                    <a:pt x="194" y="119"/>
                    <a:pt x="183" y="125"/>
                  </a:cubicBezTo>
                  <a:close/>
                  <a:moveTo>
                    <a:pt x="249" y="113"/>
                  </a:moveTo>
                  <a:cubicBezTo>
                    <a:pt x="245" y="108"/>
                    <a:pt x="239" y="105"/>
                    <a:pt x="233" y="102"/>
                  </a:cubicBezTo>
                  <a:cubicBezTo>
                    <a:pt x="230" y="101"/>
                    <a:pt x="228" y="100"/>
                    <a:pt x="225" y="99"/>
                  </a:cubicBezTo>
                  <a:cubicBezTo>
                    <a:pt x="220" y="97"/>
                    <a:pt x="218" y="92"/>
                    <a:pt x="222" y="88"/>
                  </a:cubicBezTo>
                  <a:cubicBezTo>
                    <a:pt x="230" y="80"/>
                    <a:pt x="233" y="71"/>
                    <a:pt x="232" y="61"/>
                  </a:cubicBezTo>
                  <a:cubicBezTo>
                    <a:pt x="232" y="50"/>
                    <a:pt x="226" y="44"/>
                    <a:pt x="216" y="41"/>
                  </a:cubicBezTo>
                  <a:cubicBezTo>
                    <a:pt x="213" y="41"/>
                    <a:pt x="211" y="41"/>
                    <a:pt x="209" y="41"/>
                  </a:cubicBezTo>
                  <a:cubicBezTo>
                    <a:pt x="207" y="41"/>
                    <a:pt x="205" y="41"/>
                    <a:pt x="203" y="41"/>
                  </a:cubicBezTo>
                  <a:cubicBezTo>
                    <a:pt x="193" y="44"/>
                    <a:pt x="186" y="50"/>
                    <a:pt x="186" y="61"/>
                  </a:cubicBezTo>
                  <a:cubicBezTo>
                    <a:pt x="186" y="71"/>
                    <a:pt x="188" y="80"/>
                    <a:pt x="196" y="88"/>
                  </a:cubicBezTo>
                  <a:cubicBezTo>
                    <a:pt x="200" y="92"/>
                    <a:pt x="198" y="97"/>
                    <a:pt x="193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4" y="100"/>
                    <a:pt x="194" y="101"/>
                    <a:pt x="195" y="101"/>
                  </a:cubicBezTo>
                  <a:cubicBezTo>
                    <a:pt x="199" y="105"/>
                    <a:pt x="200" y="111"/>
                    <a:pt x="199" y="116"/>
                  </a:cubicBezTo>
                  <a:cubicBezTo>
                    <a:pt x="198" y="121"/>
                    <a:pt x="195" y="126"/>
                    <a:pt x="189" y="129"/>
                  </a:cubicBezTo>
                  <a:cubicBezTo>
                    <a:pt x="188" y="129"/>
                    <a:pt x="186" y="130"/>
                    <a:pt x="184" y="131"/>
                  </a:cubicBezTo>
                  <a:cubicBezTo>
                    <a:pt x="192" y="132"/>
                    <a:pt x="200" y="132"/>
                    <a:pt x="209" y="132"/>
                  </a:cubicBezTo>
                  <a:cubicBezTo>
                    <a:pt x="220" y="132"/>
                    <a:pt x="229" y="132"/>
                    <a:pt x="238" y="130"/>
                  </a:cubicBezTo>
                  <a:cubicBezTo>
                    <a:pt x="241" y="129"/>
                    <a:pt x="244" y="128"/>
                    <a:pt x="246" y="127"/>
                  </a:cubicBezTo>
                  <a:cubicBezTo>
                    <a:pt x="254" y="123"/>
                    <a:pt x="252" y="116"/>
                    <a:pt x="249" y="113"/>
                  </a:cubicBezTo>
                  <a:close/>
                  <a:moveTo>
                    <a:pt x="60" y="116"/>
                  </a:moveTo>
                  <a:cubicBezTo>
                    <a:pt x="59" y="111"/>
                    <a:pt x="61" y="105"/>
                    <a:pt x="65" y="101"/>
                  </a:cubicBezTo>
                  <a:cubicBezTo>
                    <a:pt x="67" y="100"/>
                    <a:pt x="68" y="98"/>
                    <a:pt x="70" y="97"/>
                  </a:cubicBezTo>
                  <a:cubicBezTo>
                    <a:pt x="69" y="96"/>
                    <a:pt x="68" y="96"/>
                    <a:pt x="67" y="95"/>
                  </a:cubicBezTo>
                  <a:cubicBezTo>
                    <a:pt x="61" y="93"/>
                    <a:pt x="60" y="87"/>
                    <a:pt x="64" y="83"/>
                  </a:cubicBezTo>
                  <a:cubicBezTo>
                    <a:pt x="72" y="75"/>
                    <a:pt x="76" y="64"/>
                    <a:pt x="75" y="53"/>
                  </a:cubicBezTo>
                  <a:cubicBezTo>
                    <a:pt x="75" y="41"/>
                    <a:pt x="68" y="34"/>
                    <a:pt x="56" y="32"/>
                  </a:cubicBezTo>
                  <a:cubicBezTo>
                    <a:pt x="54" y="31"/>
                    <a:pt x="52" y="31"/>
                    <a:pt x="49" y="31"/>
                  </a:cubicBezTo>
                  <a:cubicBezTo>
                    <a:pt x="47" y="31"/>
                    <a:pt x="45" y="31"/>
                    <a:pt x="42" y="32"/>
                  </a:cubicBezTo>
                  <a:cubicBezTo>
                    <a:pt x="31" y="34"/>
                    <a:pt x="24" y="41"/>
                    <a:pt x="24" y="53"/>
                  </a:cubicBezTo>
                  <a:cubicBezTo>
                    <a:pt x="23" y="64"/>
                    <a:pt x="26" y="75"/>
                    <a:pt x="35" y="83"/>
                  </a:cubicBezTo>
                  <a:cubicBezTo>
                    <a:pt x="39" y="87"/>
                    <a:pt x="38" y="93"/>
                    <a:pt x="32" y="95"/>
                  </a:cubicBezTo>
                  <a:cubicBezTo>
                    <a:pt x="29" y="97"/>
                    <a:pt x="26" y="98"/>
                    <a:pt x="23" y="99"/>
                  </a:cubicBezTo>
                  <a:cubicBezTo>
                    <a:pt x="16" y="102"/>
                    <a:pt x="10" y="106"/>
                    <a:pt x="5" y="111"/>
                  </a:cubicBezTo>
                  <a:cubicBezTo>
                    <a:pt x="0" y="116"/>
                    <a:pt x="0" y="122"/>
                    <a:pt x="9" y="126"/>
                  </a:cubicBezTo>
                  <a:cubicBezTo>
                    <a:pt x="11" y="128"/>
                    <a:pt x="14" y="129"/>
                    <a:pt x="17" y="129"/>
                  </a:cubicBezTo>
                  <a:cubicBezTo>
                    <a:pt x="27" y="132"/>
                    <a:pt x="37" y="132"/>
                    <a:pt x="49" y="132"/>
                  </a:cubicBezTo>
                  <a:cubicBezTo>
                    <a:pt x="59" y="132"/>
                    <a:pt x="68" y="132"/>
                    <a:pt x="76" y="131"/>
                  </a:cubicBezTo>
                  <a:cubicBezTo>
                    <a:pt x="74" y="130"/>
                    <a:pt x="72" y="129"/>
                    <a:pt x="71" y="129"/>
                  </a:cubicBezTo>
                  <a:cubicBezTo>
                    <a:pt x="65" y="126"/>
                    <a:pt x="61" y="121"/>
                    <a:pt x="60" y="116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5204" name="Google Shape;1838;p62"/>
            <p:cNvSpPr txBox="1">
              <a:spLocks noChangeArrowheads="1"/>
            </p:cNvSpPr>
            <p:nvPr/>
          </p:nvSpPr>
          <p:spPr bwMode="auto">
            <a:xfrm>
              <a:off x="9172575" y="5192713"/>
              <a:ext cx="12668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2ABA9AD-E979-4249-8353-D86261633552}"/>
              </a:ext>
            </a:extLst>
          </p:cNvPr>
          <p:cNvGrpSpPr/>
          <p:nvPr/>
        </p:nvGrpSpPr>
        <p:grpSpPr>
          <a:xfrm>
            <a:off x="9128786" y="2921001"/>
            <a:ext cx="2133620" cy="950912"/>
            <a:chOff x="9128786" y="2921001"/>
            <a:chExt cx="2133620" cy="950912"/>
          </a:xfrm>
        </p:grpSpPr>
        <p:sp>
          <p:nvSpPr>
            <p:cNvPr id="135184" name="Google Shape;1818;p62"/>
            <p:cNvSpPr txBox="1">
              <a:spLocks noChangeArrowheads="1"/>
            </p:cNvSpPr>
            <p:nvPr/>
          </p:nvSpPr>
          <p:spPr bwMode="auto">
            <a:xfrm>
              <a:off x="9128786" y="2921001"/>
              <a:ext cx="1199943" cy="38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34B2E3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34B2E3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93" name="Google Shape;1827;p62"/>
            <p:cNvSpPr>
              <a:spLocks/>
            </p:cNvSpPr>
            <p:nvPr/>
          </p:nvSpPr>
          <p:spPr bwMode="auto">
            <a:xfrm>
              <a:off x="10754406" y="3065463"/>
              <a:ext cx="508000" cy="750887"/>
            </a:xfrm>
            <a:custGeom>
              <a:avLst/>
              <a:gdLst>
                <a:gd name="T0" fmla="*/ 2147483646 w 123"/>
                <a:gd name="T1" fmla="*/ 2147483646 h 182"/>
                <a:gd name="T2" fmla="*/ 2147483646 w 123"/>
                <a:gd name="T3" fmla="*/ 2147483646 h 182"/>
                <a:gd name="T4" fmla="*/ 2147483646 w 123"/>
                <a:gd name="T5" fmla="*/ 2147483646 h 182"/>
                <a:gd name="T6" fmla="*/ 2147483646 w 123"/>
                <a:gd name="T7" fmla="*/ 2147483646 h 182"/>
                <a:gd name="T8" fmla="*/ 2147483646 w 123"/>
                <a:gd name="T9" fmla="*/ 2147483646 h 182"/>
                <a:gd name="T10" fmla="*/ 2147483646 w 123"/>
                <a:gd name="T11" fmla="*/ 2147483646 h 182"/>
                <a:gd name="T12" fmla="*/ 2147483646 w 123"/>
                <a:gd name="T13" fmla="*/ 2147483646 h 182"/>
                <a:gd name="T14" fmla="*/ 2147483646 w 123"/>
                <a:gd name="T15" fmla="*/ 2147483646 h 182"/>
                <a:gd name="T16" fmla="*/ 2147483646 w 123"/>
                <a:gd name="T17" fmla="*/ 2147483646 h 182"/>
                <a:gd name="T18" fmla="*/ 2147483646 w 123"/>
                <a:gd name="T19" fmla="*/ 2147483646 h 182"/>
                <a:gd name="T20" fmla="*/ 2147483646 w 123"/>
                <a:gd name="T21" fmla="*/ 2147483646 h 182"/>
                <a:gd name="T22" fmla="*/ 2147483646 w 123"/>
                <a:gd name="T23" fmla="*/ 2147483646 h 182"/>
                <a:gd name="T24" fmla="*/ 2147483646 w 123"/>
                <a:gd name="T25" fmla="*/ 0 h 182"/>
                <a:gd name="T26" fmla="*/ 2147483646 w 123"/>
                <a:gd name="T27" fmla="*/ 0 h 182"/>
                <a:gd name="T28" fmla="*/ 2147483646 w 123"/>
                <a:gd name="T29" fmla="*/ 2147483646 h 182"/>
                <a:gd name="T30" fmla="*/ 2147483646 w 123"/>
                <a:gd name="T31" fmla="*/ 2147483646 h 182"/>
                <a:gd name="T32" fmla="*/ 2147483646 w 123"/>
                <a:gd name="T33" fmla="*/ 2147483646 h 182"/>
                <a:gd name="T34" fmla="*/ 0 w 123"/>
                <a:gd name="T35" fmla="*/ 2147483646 h 182"/>
                <a:gd name="T36" fmla="*/ 2147483646 w 123"/>
                <a:gd name="T37" fmla="*/ 2147483646 h 182"/>
                <a:gd name="T38" fmla="*/ 2147483646 w 123"/>
                <a:gd name="T39" fmla="*/ 2147483646 h 182"/>
                <a:gd name="T40" fmla="*/ 2147483646 w 123"/>
                <a:gd name="T41" fmla="*/ 2147483646 h 182"/>
                <a:gd name="T42" fmla="*/ 2147483646 w 123"/>
                <a:gd name="T43" fmla="*/ 2147483646 h 182"/>
                <a:gd name="T44" fmla="*/ 2147483646 w 123"/>
                <a:gd name="T45" fmla="*/ 2147483646 h 182"/>
                <a:gd name="T46" fmla="*/ 2147483646 w 123"/>
                <a:gd name="T47" fmla="*/ 2147483646 h 182"/>
                <a:gd name="T48" fmla="*/ 2147483646 w 123"/>
                <a:gd name="T49" fmla="*/ 2147483646 h 182"/>
                <a:gd name="T50" fmla="*/ 2147483646 w 123"/>
                <a:gd name="T51" fmla="*/ 2147483646 h 182"/>
                <a:gd name="T52" fmla="*/ 2147483646 w 123"/>
                <a:gd name="T53" fmla="*/ 2147483646 h 182"/>
                <a:gd name="T54" fmla="*/ 2147483646 w 123"/>
                <a:gd name="T55" fmla="*/ 2147483646 h 182"/>
                <a:gd name="T56" fmla="*/ 2147483646 w 123"/>
                <a:gd name="T57" fmla="*/ 2147483646 h 182"/>
                <a:gd name="T58" fmla="*/ 2147483646 w 123"/>
                <a:gd name="T59" fmla="*/ 2147483646 h 182"/>
                <a:gd name="T60" fmla="*/ 2147483646 w 123"/>
                <a:gd name="T61" fmla="*/ 2147483646 h 182"/>
                <a:gd name="T62" fmla="*/ 2147483646 w 123"/>
                <a:gd name="T63" fmla="*/ 2147483646 h 182"/>
                <a:gd name="T64" fmla="*/ 2147483646 w 123"/>
                <a:gd name="T65" fmla="*/ 2147483646 h 182"/>
                <a:gd name="T66" fmla="*/ 2147483646 w 123"/>
                <a:gd name="T67" fmla="*/ 2147483646 h 1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3" h="182" extrusionOk="0">
                  <a:moveTo>
                    <a:pt x="123" y="122"/>
                  </a:moveTo>
                  <a:cubicBezTo>
                    <a:pt x="123" y="103"/>
                    <a:pt x="108" y="89"/>
                    <a:pt x="80" y="83"/>
                  </a:cubicBezTo>
                  <a:cubicBezTo>
                    <a:pt x="77" y="82"/>
                    <a:pt x="60" y="78"/>
                    <a:pt x="57" y="77"/>
                  </a:cubicBezTo>
                  <a:cubicBezTo>
                    <a:pt x="34" y="71"/>
                    <a:pt x="25" y="67"/>
                    <a:pt x="25" y="58"/>
                  </a:cubicBezTo>
                  <a:cubicBezTo>
                    <a:pt x="25" y="50"/>
                    <a:pt x="34" y="41"/>
                    <a:pt x="60" y="41"/>
                  </a:cubicBezTo>
                  <a:cubicBezTo>
                    <a:pt x="77" y="41"/>
                    <a:pt x="94" y="53"/>
                    <a:pt x="95" y="54"/>
                  </a:cubicBezTo>
                  <a:cubicBezTo>
                    <a:pt x="98" y="55"/>
                    <a:pt x="99" y="56"/>
                    <a:pt x="101" y="56"/>
                  </a:cubicBezTo>
                  <a:cubicBezTo>
                    <a:pt x="102" y="56"/>
                    <a:pt x="104" y="56"/>
                    <a:pt x="107" y="53"/>
                  </a:cubicBezTo>
                  <a:cubicBezTo>
                    <a:pt x="109" y="51"/>
                    <a:pt x="113" y="47"/>
                    <a:pt x="113" y="44"/>
                  </a:cubicBezTo>
                  <a:cubicBezTo>
                    <a:pt x="113" y="38"/>
                    <a:pt x="96" y="26"/>
                    <a:pt x="74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69" y="0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1" y="2"/>
                    <a:pt x="51" y="4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19" y="24"/>
                    <a:pt x="0" y="38"/>
                    <a:pt x="0" y="59"/>
                  </a:cubicBezTo>
                  <a:cubicBezTo>
                    <a:pt x="0" y="81"/>
                    <a:pt x="22" y="90"/>
                    <a:pt x="46" y="96"/>
                  </a:cubicBezTo>
                  <a:cubicBezTo>
                    <a:pt x="49" y="97"/>
                    <a:pt x="70" y="102"/>
                    <a:pt x="73" y="103"/>
                  </a:cubicBezTo>
                  <a:cubicBezTo>
                    <a:pt x="95" y="108"/>
                    <a:pt x="98" y="117"/>
                    <a:pt x="98" y="122"/>
                  </a:cubicBezTo>
                  <a:cubicBezTo>
                    <a:pt x="98" y="128"/>
                    <a:pt x="95" y="141"/>
                    <a:pt x="63" y="141"/>
                  </a:cubicBezTo>
                  <a:cubicBezTo>
                    <a:pt x="46" y="141"/>
                    <a:pt x="23" y="127"/>
                    <a:pt x="22" y="126"/>
                  </a:cubicBezTo>
                  <a:cubicBezTo>
                    <a:pt x="17" y="123"/>
                    <a:pt x="13" y="124"/>
                    <a:pt x="8" y="129"/>
                  </a:cubicBezTo>
                  <a:cubicBezTo>
                    <a:pt x="8" y="129"/>
                    <a:pt x="5" y="133"/>
                    <a:pt x="5" y="138"/>
                  </a:cubicBezTo>
                  <a:cubicBezTo>
                    <a:pt x="5" y="144"/>
                    <a:pt x="26" y="155"/>
                    <a:pt x="49" y="160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51" y="180"/>
                    <a:pt x="54" y="182"/>
                    <a:pt x="57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9" y="182"/>
                    <a:pt x="72" y="180"/>
                    <a:pt x="72" y="178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110" y="157"/>
                    <a:pt x="123" y="138"/>
                    <a:pt x="123" y="122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5205" name="Google Shape;1839;p62"/>
            <p:cNvSpPr txBox="1">
              <a:spLocks noChangeArrowheads="1"/>
            </p:cNvSpPr>
            <p:nvPr/>
          </p:nvSpPr>
          <p:spPr bwMode="auto">
            <a:xfrm>
              <a:off x="9172575" y="3224213"/>
              <a:ext cx="12668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910F9A8-52D7-AF4C-9F25-AB0724C96652}"/>
              </a:ext>
            </a:extLst>
          </p:cNvPr>
          <p:cNvGrpSpPr/>
          <p:nvPr/>
        </p:nvGrpSpPr>
        <p:grpSpPr>
          <a:xfrm>
            <a:off x="9107715" y="954089"/>
            <a:ext cx="2322966" cy="946149"/>
            <a:chOff x="9107715" y="954089"/>
            <a:chExt cx="2322966" cy="946149"/>
          </a:xfrm>
        </p:grpSpPr>
        <p:sp>
          <p:nvSpPr>
            <p:cNvPr id="135185" name="Google Shape;1819;p62"/>
            <p:cNvSpPr txBox="1">
              <a:spLocks noChangeArrowheads="1"/>
            </p:cNvSpPr>
            <p:nvPr/>
          </p:nvSpPr>
          <p:spPr bwMode="auto">
            <a:xfrm>
              <a:off x="9107715" y="954089"/>
              <a:ext cx="1255713" cy="38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64D1DA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ar-SA" altLang="en-US" sz="2100" b="1" dirty="0">
                  <a:solidFill>
                    <a:srgbClr val="64D1DA"/>
                  </a:solidFill>
                  <a:latin typeface="Cairo" pitchFamily="2" charset="-78"/>
                  <a:cs typeface="Cairo" pitchFamily="2" charset="-78"/>
                  <a:sym typeface="Open Sans Semibold" panose="020B0706030804020204" pitchFamily="34" charset="0"/>
                </a:rPr>
                <a:t>عنوان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135190" name="Google Shape;1824;p62"/>
            <p:cNvSpPr>
              <a:spLocks/>
            </p:cNvSpPr>
            <p:nvPr/>
          </p:nvSpPr>
          <p:spPr bwMode="auto">
            <a:xfrm>
              <a:off x="10681381" y="1235075"/>
              <a:ext cx="749300" cy="627063"/>
            </a:xfrm>
            <a:custGeom>
              <a:avLst/>
              <a:gdLst>
                <a:gd name="T0" fmla="*/ 2147483646 w 182"/>
                <a:gd name="T1" fmla="*/ 2147483646 h 152"/>
                <a:gd name="T2" fmla="*/ 2147483646 w 182"/>
                <a:gd name="T3" fmla="*/ 2147483646 h 152"/>
                <a:gd name="T4" fmla="*/ 2147483646 w 182"/>
                <a:gd name="T5" fmla="*/ 2147483646 h 152"/>
                <a:gd name="T6" fmla="*/ 2147483646 w 182"/>
                <a:gd name="T7" fmla="*/ 2147483646 h 152"/>
                <a:gd name="T8" fmla="*/ 2147483646 w 182"/>
                <a:gd name="T9" fmla="*/ 2147483646 h 152"/>
                <a:gd name="T10" fmla="*/ 2147483646 w 182"/>
                <a:gd name="T11" fmla="*/ 2147483646 h 152"/>
                <a:gd name="T12" fmla="*/ 2147483646 w 182"/>
                <a:gd name="T13" fmla="*/ 2147483646 h 152"/>
                <a:gd name="T14" fmla="*/ 2147483646 w 182"/>
                <a:gd name="T15" fmla="*/ 2147483646 h 152"/>
                <a:gd name="T16" fmla="*/ 2147483646 w 182"/>
                <a:gd name="T17" fmla="*/ 2147483646 h 152"/>
                <a:gd name="T18" fmla="*/ 2147483646 w 182"/>
                <a:gd name="T19" fmla="*/ 2147483646 h 152"/>
                <a:gd name="T20" fmla="*/ 2147483646 w 182"/>
                <a:gd name="T21" fmla="*/ 2147483646 h 152"/>
                <a:gd name="T22" fmla="*/ 2147483646 w 182"/>
                <a:gd name="T23" fmla="*/ 2147483646 h 152"/>
                <a:gd name="T24" fmla="*/ 2147483646 w 182"/>
                <a:gd name="T25" fmla="*/ 2147483646 h 152"/>
                <a:gd name="T26" fmla="*/ 2147483646 w 182"/>
                <a:gd name="T27" fmla="*/ 2147483646 h 152"/>
                <a:gd name="T28" fmla="*/ 2147483646 w 182"/>
                <a:gd name="T29" fmla="*/ 2147483646 h 152"/>
                <a:gd name="T30" fmla="*/ 2147483646 w 182"/>
                <a:gd name="T31" fmla="*/ 2147483646 h 152"/>
                <a:gd name="T32" fmla="*/ 2147483646 w 182"/>
                <a:gd name="T33" fmla="*/ 2147483646 h 152"/>
                <a:gd name="T34" fmla="*/ 2147483646 w 182"/>
                <a:gd name="T35" fmla="*/ 2147483646 h 152"/>
                <a:gd name="T36" fmla="*/ 2147483646 w 182"/>
                <a:gd name="T37" fmla="*/ 2147483646 h 152"/>
                <a:gd name="T38" fmla="*/ 2147483646 w 182"/>
                <a:gd name="T39" fmla="*/ 2147483646 h 152"/>
                <a:gd name="T40" fmla="*/ 2147483646 w 182"/>
                <a:gd name="T41" fmla="*/ 2147483646 h 152"/>
                <a:gd name="T42" fmla="*/ 2147483646 w 182"/>
                <a:gd name="T43" fmla="*/ 2147483646 h 152"/>
                <a:gd name="T44" fmla="*/ 2147483646 w 182"/>
                <a:gd name="T45" fmla="*/ 2147483646 h 152"/>
                <a:gd name="T46" fmla="*/ 2147483646 w 182"/>
                <a:gd name="T47" fmla="*/ 2147483646 h 152"/>
                <a:gd name="T48" fmla="*/ 2147483646 w 182"/>
                <a:gd name="T49" fmla="*/ 2147483646 h 152"/>
                <a:gd name="T50" fmla="*/ 2147483646 w 182"/>
                <a:gd name="T51" fmla="*/ 2147483646 h 152"/>
                <a:gd name="T52" fmla="*/ 2147483646 w 182"/>
                <a:gd name="T53" fmla="*/ 2147483646 h 152"/>
                <a:gd name="T54" fmla="*/ 2147483646 w 182"/>
                <a:gd name="T55" fmla="*/ 2147483646 h 152"/>
                <a:gd name="T56" fmla="*/ 2147483646 w 182"/>
                <a:gd name="T57" fmla="*/ 2147483646 h 152"/>
                <a:gd name="T58" fmla="*/ 2147483646 w 182"/>
                <a:gd name="T59" fmla="*/ 2147483646 h 152"/>
                <a:gd name="T60" fmla="*/ 2147483646 w 182"/>
                <a:gd name="T61" fmla="*/ 2147483646 h 152"/>
                <a:gd name="T62" fmla="*/ 2147483646 w 182"/>
                <a:gd name="T63" fmla="*/ 2147483646 h 152"/>
                <a:gd name="T64" fmla="*/ 2147483646 w 182"/>
                <a:gd name="T65" fmla="*/ 2147483646 h 152"/>
                <a:gd name="T66" fmla="*/ 2147483646 w 182"/>
                <a:gd name="T67" fmla="*/ 2147483646 h 152"/>
                <a:gd name="T68" fmla="*/ 2147483646 w 182"/>
                <a:gd name="T69" fmla="*/ 2147483646 h 152"/>
                <a:gd name="T70" fmla="*/ 2147483646 w 182"/>
                <a:gd name="T71" fmla="*/ 2147483646 h 152"/>
                <a:gd name="T72" fmla="*/ 2147483646 w 182"/>
                <a:gd name="T73" fmla="*/ 2147483646 h 152"/>
                <a:gd name="T74" fmla="*/ 2147483646 w 182"/>
                <a:gd name="T75" fmla="*/ 2147483646 h 152"/>
                <a:gd name="T76" fmla="*/ 2147483646 w 182"/>
                <a:gd name="T77" fmla="*/ 2147483646 h 152"/>
                <a:gd name="T78" fmla="*/ 2147483646 w 182"/>
                <a:gd name="T79" fmla="*/ 2147483646 h 152"/>
                <a:gd name="T80" fmla="*/ 2147483646 w 182"/>
                <a:gd name="T81" fmla="*/ 2147483646 h 152"/>
                <a:gd name="T82" fmla="*/ 2147483646 w 182"/>
                <a:gd name="T83" fmla="*/ 2147483646 h 152"/>
                <a:gd name="T84" fmla="*/ 2147483646 w 182"/>
                <a:gd name="T85" fmla="*/ 2147483646 h 152"/>
                <a:gd name="T86" fmla="*/ 2147483646 w 182"/>
                <a:gd name="T87" fmla="*/ 2147483646 h 152"/>
                <a:gd name="T88" fmla="*/ 2147483646 w 182"/>
                <a:gd name="T89" fmla="*/ 2147483646 h 152"/>
                <a:gd name="T90" fmla="*/ 2147483646 w 182"/>
                <a:gd name="T91" fmla="*/ 2147483646 h 152"/>
                <a:gd name="T92" fmla="*/ 2147483646 w 182"/>
                <a:gd name="T93" fmla="*/ 2147483646 h 152"/>
                <a:gd name="T94" fmla="*/ 2147483646 w 182"/>
                <a:gd name="T95" fmla="*/ 2147483646 h 152"/>
                <a:gd name="T96" fmla="*/ 2147483646 w 182"/>
                <a:gd name="T97" fmla="*/ 2147483646 h 152"/>
                <a:gd name="T98" fmla="*/ 2147483646 w 182"/>
                <a:gd name="T99" fmla="*/ 2147483646 h 152"/>
                <a:gd name="T100" fmla="*/ 2147483646 w 182"/>
                <a:gd name="T101" fmla="*/ 0 h 152"/>
                <a:gd name="T102" fmla="*/ 0 w 182"/>
                <a:gd name="T103" fmla="*/ 2147483646 h 152"/>
                <a:gd name="T104" fmla="*/ 2147483646 w 182"/>
                <a:gd name="T105" fmla="*/ 2147483646 h 152"/>
                <a:gd name="T106" fmla="*/ 2147483646 w 182"/>
                <a:gd name="T107" fmla="*/ 2147483646 h 152"/>
                <a:gd name="T108" fmla="*/ 2147483646 w 182"/>
                <a:gd name="T109" fmla="*/ 2147483646 h 152"/>
                <a:gd name="T110" fmla="*/ 2147483646 w 182"/>
                <a:gd name="T111" fmla="*/ 2147483646 h 152"/>
                <a:gd name="T112" fmla="*/ 2147483646 w 182"/>
                <a:gd name="T113" fmla="*/ 2147483646 h 152"/>
                <a:gd name="T114" fmla="*/ 2147483646 w 182"/>
                <a:gd name="T115" fmla="*/ 2147483646 h 152"/>
                <a:gd name="T116" fmla="*/ 2147483646 w 182"/>
                <a:gd name="T117" fmla="*/ 2147483646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2" h="152" extrusionOk="0">
                  <a:moveTo>
                    <a:pt x="24" y="124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24" y="79"/>
                    <a:pt x="27" y="77"/>
                    <a:pt x="3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6" y="79"/>
                    <a:pt x="46" y="83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7"/>
                    <a:pt x="44" y="130"/>
                    <a:pt x="40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0"/>
                    <a:pt x="24" y="127"/>
                    <a:pt x="24" y="124"/>
                  </a:cubicBezTo>
                  <a:close/>
                  <a:moveTo>
                    <a:pt x="67" y="62"/>
                  </a:moveTo>
                  <a:cubicBezTo>
                    <a:pt x="63" y="62"/>
                    <a:pt x="61" y="65"/>
                    <a:pt x="61" y="6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7"/>
                    <a:pt x="63" y="130"/>
                    <a:pt x="6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0" y="130"/>
                    <a:pt x="83" y="127"/>
                    <a:pt x="83" y="124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5"/>
                    <a:pt x="80" y="62"/>
                    <a:pt x="77" y="62"/>
                  </a:cubicBezTo>
                  <a:lnTo>
                    <a:pt x="67" y="62"/>
                  </a:lnTo>
                  <a:close/>
                  <a:moveTo>
                    <a:pt x="103" y="50"/>
                  </a:moveTo>
                  <a:cubicBezTo>
                    <a:pt x="100" y="50"/>
                    <a:pt x="97" y="52"/>
                    <a:pt x="97" y="55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7"/>
                    <a:pt x="100" y="130"/>
                    <a:pt x="10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6" y="130"/>
                    <a:pt x="119" y="127"/>
                    <a:pt x="119" y="12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2"/>
                    <a:pt x="116" y="50"/>
                    <a:pt x="113" y="50"/>
                  </a:cubicBezTo>
                  <a:lnTo>
                    <a:pt x="103" y="50"/>
                  </a:lnTo>
                  <a:close/>
                  <a:moveTo>
                    <a:pt x="139" y="37"/>
                  </a:moveTo>
                  <a:cubicBezTo>
                    <a:pt x="136" y="37"/>
                    <a:pt x="133" y="39"/>
                    <a:pt x="133" y="43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7"/>
                    <a:pt x="136" y="130"/>
                    <a:pt x="139" y="130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30"/>
                    <a:pt x="155" y="127"/>
                    <a:pt x="155" y="124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5" y="39"/>
                    <a:pt x="153" y="37"/>
                    <a:pt x="149" y="37"/>
                  </a:cubicBezTo>
                  <a:lnTo>
                    <a:pt x="139" y="37"/>
                  </a:lnTo>
                  <a:close/>
                  <a:moveTo>
                    <a:pt x="27" y="61"/>
                  </a:moveTo>
                  <a:cubicBezTo>
                    <a:pt x="66" y="54"/>
                    <a:pt x="102" y="40"/>
                    <a:pt x="135" y="20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99" y="32"/>
                    <a:pt x="64" y="46"/>
                    <a:pt x="26" y="53"/>
                  </a:cubicBezTo>
                  <a:lnTo>
                    <a:pt x="27" y="61"/>
                  </a:lnTo>
                  <a:close/>
                  <a:moveTo>
                    <a:pt x="182" y="141"/>
                  </a:moveTo>
                  <a:cubicBezTo>
                    <a:pt x="163" y="130"/>
                    <a:pt x="163" y="130"/>
                    <a:pt x="163" y="130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152"/>
                    <a:pt x="163" y="152"/>
                    <a:pt x="163" y="152"/>
                  </a:cubicBezTo>
                  <a:lnTo>
                    <a:pt x="182" y="14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35206" name="Google Shape;1840;p62"/>
            <p:cNvSpPr txBox="1">
              <a:spLocks noChangeArrowheads="1"/>
            </p:cNvSpPr>
            <p:nvPr/>
          </p:nvSpPr>
          <p:spPr bwMode="auto">
            <a:xfrm>
              <a:off x="9172575" y="1254125"/>
              <a:ext cx="12668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200"/>
                <a:buFont typeface="Open Sans" panose="020B0606030504020204" pitchFamily="34" charset="0"/>
                <a:buNone/>
              </a:pPr>
              <a:r>
                <a:rPr lang="ar-SA" altLang="en-US" sz="1200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8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50"/>
                                            <p:tgtEl>
                                              <p:spTgt spid="135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135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35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750"/>
                                            <p:tgtEl>
                                              <p:spTgt spid="135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750"/>
                                            <p:tgtEl>
                                              <p:spTgt spid="135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750"/>
                                            <p:tgtEl>
                                              <p:spTgt spid="135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177" grpId="0" animBg="1"/>
          <p:bldP spid="135178" grpId="0" animBg="1"/>
          <p:bldP spid="135179" grpId="0" animBg="1"/>
          <p:bldP spid="135180" grpId="0" animBg="1"/>
          <p:bldP spid="135181" grpId="0" animBg="1"/>
          <p:bldP spid="135182" grpId="0" animBg="1"/>
          <p:bldP spid="1352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5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50"/>
                                            <p:tgtEl>
                                              <p:spTgt spid="135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135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135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750"/>
                                            <p:tgtEl>
                                              <p:spTgt spid="135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750"/>
                                            <p:tgtEl>
                                              <p:spTgt spid="135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750"/>
                                            <p:tgtEl>
                                              <p:spTgt spid="135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177" grpId="0" animBg="1"/>
          <p:bldP spid="135178" grpId="0" animBg="1"/>
          <p:bldP spid="135179" grpId="0" animBg="1"/>
          <p:bldP spid="135180" grpId="0" animBg="1"/>
          <p:bldP spid="135181" grpId="0" animBg="1"/>
          <p:bldP spid="135182" grpId="0" animBg="1"/>
          <p:bldP spid="13520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/>
          <p:nvPr/>
        </p:nvSpPr>
        <p:spPr>
          <a:xfrm>
            <a:off x="8764587" y="256698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343" name="Google Shape;343;p19"/>
          <p:cNvSpPr txBox="1"/>
          <p:nvPr/>
        </p:nvSpPr>
        <p:spPr>
          <a:xfrm>
            <a:off x="1781175" y="17605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349" name="Google Shape;349;p19"/>
          <p:cNvSpPr txBox="1"/>
          <p:nvPr/>
        </p:nvSpPr>
        <p:spPr>
          <a:xfrm>
            <a:off x="8836025" y="4184650"/>
            <a:ext cx="105568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50" name="Google Shape;350;p19"/>
          <p:cNvSpPr txBox="1"/>
          <p:nvPr/>
        </p:nvSpPr>
        <p:spPr>
          <a:xfrm>
            <a:off x="8836025" y="2219325"/>
            <a:ext cx="11017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51" name="Google Shape;351;p19"/>
          <p:cNvSpPr txBox="1"/>
          <p:nvPr/>
        </p:nvSpPr>
        <p:spPr>
          <a:xfrm>
            <a:off x="2451100" y="5427662"/>
            <a:ext cx="1076325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D8E0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70D8E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52" name="Google Shape;352;p19"/>
          <p:cNvSpPr txBox="1"/>
          <p:nvPr/>
        </p:nvSpPr>
        <p:spPr>
          <a:xfrm>
            <a:off x="2443162" y="3465512"/>
            <a:ext cx="108426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34B2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53" name="Google Shape;353;p19"/>
          <p:cNvSpPr txBox="1"/>
          <p:nvPr/>
        </p:nvSpPr>
        <p:spPr>
          <a:xfrm>
            <a:off x="2455862" y="1474787"/>
            <a:ext cx="108426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100"/>
              <a:buFont typeface="Open Sans SemiBold"/>
              <a:buNone/>
            </a:pPr>
            <a:r>
              <a:rPr lang="ar-SA" sz="2100" b="1" i="0" u="none" dirty="0">
                <a:solidFill>
                  <a:srgbClr val="0652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354" name="Google Shape;354;p19"/>
          <p:cNvSpPr/>
          <p:nvPr/>
        </p:nvSpPr>
        <p:spPr>
          <a:xfrm>
            <a:off x="703262" y="3786187"/>
            <a:ext cx="838200" cy="560387"/>
          </a:xfrm>
          <a:custGeom>
            <a:avLst/>
            <a:gdLst/>
            <a:ahLst/>
            <a:cxnLst/>
            <a:rect l="l" t="t" r="r" b="b"/>
            <a:pathLst>
              <a:path w="202" h="135" extrusionOk="0">
                <a:moveTo>
                  <a:pt x="161" y="13"/>
                </a:moveTo>
                <a:cubicBezTo>
                  <a:pt x="179" y="60"/>
                  <a:pt x="179" y="60"/>
                  <a:pt x="179" y="6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43" y="60"/>
                  <a:pt x="106" y="27"/>
                  <a:pt x="102" y="27"/>
                </a:cubicBezTo>
                <a:cubicBezTo>
                  <a:pt x="100" y="27"/>
                  <a:pt x="88" y="31"/>
                  <a:pt x="87" y="31"/>
                </a:cubicBezTo>
                <a:cubicBezTo>
                  <a:pt x="87" y="31"/>
                  <a:pt x="79" y="33"/>
                  <a:pt x="73" y="33"/>
                </a:cubicBezTo>
                <a:cubicBezTo>
                  <a:pt x="70" y="33"/>
                  <a:pt x="68" y="33"/>
                  <a:pt x="67" y="32"/>
                </a:cubicBezTo>
                <a:cubicBezTo>
                  <a:pt x="65" y="31"/>
                  <a:pt x="64" y="30"/>
                  <a:pt x="64" y="28"/>
                </a:cubicBezTo>
                <a:cubicBezTo>
                  <a:pt x="64" y="26"/>
                  <a:pt x="67" y="24"/>
                  <a:pt x="69" y="23"/>
                </a:cubicBezTo>
                <a:cubicBezTo>
                  <a:pt x="79" y="17"/>
                  <a:pt x="105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15" y="7"/>
                  <a:pt x="156" y="13"/>
                  <a:pt x="161" y="13"/>
                </a:cubicBezTo>
                <a:close/>
                <a:moveTo>
                  <a:pt x="177" y="0"/>
                </a:moveTo>
                <a:cubicBezTo>
                  <a:pt x="176" y="0"/>
                  <a:pt x="176" y="0"/>
                  <a:pt x="175" y="1"/>
                </a:cubicBezTo>
                <a:cubicBezTo>
                  <a:pt x="167" y="4"/>
                  <a:pt x="167" y="4"/>
                  <a:pt x="167" y="4"/>
                </a:cubicBezTo>
                <a:cubicBezTo>
                  <a:pt x="166" y="4"/>
                  <a:pt x="165" y="5"/>
                  <a:pt x="164" y="6"/>
                </a:cubicBezTo>
                <a:cubicBezTo>
                  <a:pt x="164" y="8"/>
                  <a:pt x="164" y="9"/>
                  <a:pt x="164" y="1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5" y="62"/>
                  <a:pt x="188" y="64"/>
                  <a:pt x="191" y="62"/>
                </a:cubicBezTo>
                <a:cubicBezTo>
                  <a:pt x="198" y="59"/>
                  <a:pt x="198" y="59"/>
                  <a:pt x="198" y="59"/>
                </a:cubicBezTo>
                <a:cubicBezTo>
                  <a:pt x="200" y="59"/>
                  <a:pt x="201" y="58"/>
                  <a:pt x="201" y="57"/>
                </a:cubicBezTo>
                <a:cubicBezTo>
                  <a:pt x="202" y="55"/>
                  <a:pt x="202" y="54"/>
                  <a:pt x="201" y="53"/>
                </a:cubicBezTo>
                <a:cubicBezTo>
                  <a:pt x="182" y="4"/>
                  <a:pt x="182" y="4"/>
                  <a:pt x="182" y="4"/>
                </a:cubicBezTo>
                <a:cubicBezTo>
                  <a:pt x="181" y="2"/>
                  <a:pt x="179" y="0"/>
                  <a:pt x="177" y="0"/>
                </a:cubicBezTo>
                <a:close/>
                <a:moveTo>
                  <a:pt x="0" y="68"/>
                </a:moveTo>
                <a:cubicBezTo>
                  <a:pt x="0" y="69"/>
                  <a:pt x="0" y="70"/>
                  <a:pt x="1" y="71"/>
                </a:cubicBezTo>
                <a:cubicBezTo>
                  <a:pt x="2" y="72"/>
                  <a:pt x="3" y="73"/>
                  <a:pt x="5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6" y="74"/>
                  <a:pt x="19" y="72"/>
                  <a:pt x="19" y="69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2"/>
                  <a:pt x="23" y="11"/>
                  <a:pt x="22" y="10"/>
                </a:cubicBezTo>
                <a:cubicBezTo>
                  <a:pt x="21" y="9"/>
                  <a:pt x="19" y="8"/>
                  <a:pt x="1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7" y="8"/>
                  <a:pt x="4" y="10"/>
                  <a:pt x="4" y="12"/>
                </a:cubicBezTo>
                <a:lnTo>
                  <a:pt x="0" y="68"/>
                </a:lnTo>
                <a:close/>
                <a:moveTo>
                  <a:pt x="83" y="117"/>
                </a:moveTo>
                <a:cubicBezTo>
                  <a:pt x="83" y="115"/>
                  <a:pt x="81" y="113"/>
                  <a:pt x="80" y="112"/>
                </a:cubicBezTo>
                <a:cubicBezTo>
                  <a:pt x="76" y="109"/>
                  <a:pt x="73" y="109"/>
                  <a:pt x="69" y="113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58" y="128"/>
                  <a:pt x="62" y="132"/>
                  <a:pt x="63" y="133"/>
                </a:cubicBezTo>
                <a:cubicBezTo>
                  <a:pt x="65" y="134"/>
                  <a:pt x="66" y="135"/>
                  <a:pt x="68" y="135"/>
                </a:cubicBezTo>
                <a:cubicBezTo>
                  <a:pt x="70" y="135"/>
                  <a:pt x="72" y="134"/>
                  <a:pt x="73" y="132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3" y="121"/>
                  <a:pt x="83" y="119"/>
                  <a:pt x="83" y="117"/>
                </a:cubicBezTo>
                <a:close/>
                <a:moveTo>
                  <a:pt x="44" y="114"/>
                </a:moveTo>
                <a:cubicBezTo>
                  <a:pt x="41" y="117"/>
                  <a:pt x="42" y="120"/>
                  <a:pt x="46" y="123"/>
                </a:cubicBezTo>
                <a:cubicBezTo>
                  <a:pt x="49" y="126"/>
                  <a:pt x="53" y="126"/>
                  <a:pt x="56" y="122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70" y="105"/>
                  <a:pt x="66" y="101"/>
                  <a:pt x="64" y="100"/>
                </a:cubicBezTo>
                <a:cubicBezTo>
                  <a:pt x="61" y="97"/>
                  <a:pt x="57" y="97"/>
                  <a:pt x="54" y="101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8" y="108"/>
                  <a:pt x="48" y="108"/>
                  <a:pt x="48" y="108"/>
                </a:cubicBezTo>
                <a:lnTo>
                  <a:pt x="44" y="114"/>
                </a:lnTo>
                <a:close/>
                <a:moveTo>
                  <a:pt x="30" y="100"/>
                </a:moveTo>
                <a:cubicBezTo>
                  <a:pt x="28" y="102"/>
                  <a:pt x="27" y="104"/>
                  <a:pt x="28" y="106"/>
                </a:cubicBezTo>
                <a:cubicBezTo>
                  <a:pt x="28" y="107"/>
                  <a:pt x="29" y="109"/>
                  <a:pt x="31" y="110"/>
                </a:cubicBezTo>
                <a:cubicBezTo>
                  <a:pt x="35" y="113"/>
                  <a:pt x="38" y="113"/>
                  <a:pt x="41" y="109"/>
                </a:cubicBezTo>
                <a:cubicBezTo>
                  <a:pt x="52" y="97"/>
                  <a:pt x="52" y="97"/>
                  <a:pt x="52" y="97"/>
                </a:cubicBezTo>
                <a:cubicBezTo>
                  <a:pt x="53" y="95"/>
                  <a:pt x="54" y="93"/>
                  <a:pt x="54" y="91"/>
                </a:cubicBezTo>
                <a:cubicBezTo>
                  <a:pt x="53" y="89"/>
                  <a:pt x="52" y="87"/>
                  <a:pt x="50" y="86"/>
                </a:cubicBezTo>
                <a:cubicBezTo>
                  <a:pt x="47" y="83"/>
                  <a:pt x="43" y="83"/>
                  <a:pt x="40" y="87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3"/>
                  <a:pt x="35" y="93"/>
                  <a:pt x="35" y="93"/>
                </a:cubicBezTo>
                <a:cubicBezTo>
                  <a:pt x="34" y="94"/>
                  <a:pt x="34" y="94"/>
                  <a:pt x="34" y="94"/>
                </a:cubicBezTo>
                <a:lnTo>
                  <a:pt x="30" y="100"/>
                </a:lnTo>
                <a:close/>
                <a:moveTo>
                  <a:pt x="27" y="95"/>
                </a:moveTo>
                <a:cubicBezTo>
                  <a:pt x="38" y="83"/>
                  <a:pt x="38" y="83"/>
                  <a:pt x="38" y="83"/>
                </a:cubicBezTo>
                <a:cubicBezTo>
                  <a:pt x="42" y="77"/>
                  <a:pt x="38" y="73"/>
                  <a:pt x="37" y="72"/>
                </a:cubicBezTo>
                <a:cubicBezTo>
                  <a:pt x="33" y="69"/>
                  <a:pt x="29" y="69"/>
                  <a:pt x="26" y="73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6"/>
                  <a:pt x="15" y="88"/>
                  <a:pt x="15" y="90"/>
                </a:cubicBezTo>
                <a:cubicBezTo>
                  <a:pt x="15" y="92"/>
                  <a:pt x="17" y="93"/>
                  <a:pt x="18" y="94"/>
                </a:cubicBezTo>
                <a:cubicBezTo>
                  <a:pt x="19" y="95"/>
                  <a:pt x="21" y="97"/>
                  <a:pt x="24" y="97"/>
                </a:cubicBezTo>
                <a:cubicBezTo>
                  <a:pt x="25" y="97"/>
                  <a:pt x="26" y="96"/>
                  <a:pt x="27" y="95"/>
                </a:cubicBezTo>
                <a:close/>
                <a:moveTo>
                  <a:pt x="153" y="84"/>
                </a:moveTo>
                <a:cubicBezTo>
                  <a:pt x="155" y="82"/>
                  <a:pt x="157" y="77"/>
                  <a:pt x="152" y="73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29" y="54"/>
                  <a:pt x="107" y="35"/>
                  <a:pt x="102" y="32"/>
                </a:cubicBezTo>
                <a:cubicBezTo>
                  <a:pt x="99" y="32"/>
                  <a:pt x="93" y="34"/>
                  <a:pt x="88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36"/>
                  <a:pt x="80" y="38"/>
                  <a:pt x="73" y="38"/>
                </a:cubicBezTo>
                <a:cubicBezTo>
                  <a:pt x="69" y="38"/>
                  <a:pt x="66" y="37"/>
                  <a:pt x="64" y="36"/>
                </a:cubicBezTo>
                <a:cubicBezTo>
                  <a:pt x="60" y="33"/>
                  <a:pt x="59" y="30"/>
                  <a:pt x="59" y="28"/>
                </a:cubicBezTo>
                <a:cubicBezTo>
                  <a:pt x="60" y="24"/>
                  <a:pt x="63" y="20"/>
                  <a:pt x="66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69"/>
                  <a:pt x="24" y="69"/>
                  <a:pt x="24" y="69"/>
                </a:cubicBezTo>
                <a:cubicBezTo>
                  <a:pt x="27" y="66"/>
                  <a:pt x="30" y="65"/>
                  <a:pt x="32" y="65"/>
                </a:cubicBezTo>
                <a:cubicBezTo>
                  <a:pt x="35" y="65"/>
                  <a:pt x="37" y="66"/>
                  <a:pt x="40" y="68"/>
                </a:cubicBezTo>
                <a:cubicBezTo>
                  <a:pt x="43" y="71"/>
                  <a:pt x="45" y="75"/>
                  <a:pt x="44" y="79"/>
                </a:cubicBezTo>
                <a:cubicBezTo>
                  <a:pt x="48" y="79"/>
                  <a:pt x="51" y="80"/>
                  <a:pt x="53" y="82"/>
                </a:cubicBezTo>
                <a:cubicBezTo>
                  <a:pt x="57" y="85"/>
                  <a:pt x="59" y="89"/>
                  <a:pt x="58" y="93"/>
                </a:cubicBezTo>
                <a:cubicBezTo>
                  <a:pt x="62" y="93"/>
                  <a:pt x="65" y="94"/>
                  <a:pt x="67" y="96"/>
                </a:cubicBezTo>
                <a:cubicBezTo>
                  <a:pt x="71" y="99"/>
                  <a:pt x="72" y="102"/>
                  <a:pt x="72" y="106"/>
                </a:cubicBezTo>
                <a:cubicBezTo>
                  <a:pt x="76" y="105"/>
                  <a:pt x="79" y="106"/>
                  <a:pt x="83" y="108"/>
                </a:cubicBezTo>
                <a:cubicBezTo>
                  <a:pt x="87" y="112"/>
                  <a:pt x="89" y="117"/>
                  <a:pt x="87" y="122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91" y="124"/>
                  <a:pt x="91" y="125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3" y="126"/>
                  <a:pt x="94" y="126"/>
                  <a:pt x="95" y="126"/>
                </a:cubicBezTo>
                <a:cubicBezTo>
                  <a:pt x="98" y="126"/>
                  <a:pt x="99" y="125"/>
                  <a:pt x="100" y="123"/>
                </a:cubicBezTo>
                <a:cubicBezTo>
                  <a:pt x="103" y="121"/>
                  <a:pt x="104" y="118"/>
                  <a:pt x="101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3" y="100"/>
                  <a:pt x="83" y="100"/>
                  <a:pt x="83" y="99"/>
                </a:cubicBezTo>
                <a:cubicBezTo>
                  <a:pt x="83" y="98"/>
                  <a:pt x="83" y="97"/>
                  <a:pt x="84" y="97"/>
                </a:cubicBezTo>
                <a:cubicBezTo>
                  <a:pt x="85" y="96"/>
                  <a:pt x="86" y="96"/>
                  <a:pt x="87" y="97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1" y="116"/>
                  <a:pt x="112" y="116"/>
                  <a:pt x="114" y="116"/>
                </a:cubicBezTo>
                <a:cubicBezTo>
                  <a:pt x="116" y="116"/>
                  <a:pt x="118" y="115"/>
                  <a:pt x="120" y="113"/>
                </a:cubicBezTo>
                <a:cubicBezTo>
                  <a:pt x="121" y="112"/>
                  <a:pt x="122" y="110"/>
                  <a:pt x="121" y="108"/>
                </a:cubicBezTo>
                <a:cubicBezTo>
                  <a:pt x="121" y="106"/>
                  <a:pt x="120" y="104"/>
                  <a:pt x="118" y="102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90"/>
                  <a:pt x="102" y="89"/>
                  <a:pt x="102" y="88"/>
                </a:cubicBezTo>
                <a:cubicBezTo>
                  <a:pt x="102" y="88"/>
                  <a:pt x="102" y="87"/>
                  <a:pt x="103" y="86"/>
                </a:cubicBezTo>
                <a:cubicBezTo>
                  <a:pt x="104" y="85"/>
                  <a:pt x="105" y="85"/>
                  <a:pt x="107" y="86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9" y="104"/>
                  <a:pt x="130" y="104"/>
                  <a:pt x="132" y="104"/>
                </a:cubicBezTo>
                <a:cubicBezTo>
                  <a:pt x="134" y="104"/>
                  <a:pt x="137" y="103"/>
                  <a:pt x="139" y="101"/>
                </a:cubicBezTo>
                <a:cubicBezTo>
                  <a:pt x="140" y="99"/>
                  <a:pt x="141" y="97"/>
                  <a:pt x="141" y="95"/>
                </a:cubicBezTo>
                <a:cubicBezTo>
                  <a:pt x="140" y="93"/>
                  <a:pt x="139" y="92"/>
                  <a:pt x="137" y="90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0" y="75"/>
                  <a:pt x="119" y="74"/>
                  <a:pt x="120" y="73"/>
                </a:cubicBezTo>
                <a:cubicBezTo>
                  <a:pt x="121" y="71"/>
                  <a:pt x="123" y="71"/>
                  <a:pt x="124" y="72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5" y="89"/>
                  <a:pt x="150" y="88"/>
                  <a:pt x="153" y="8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10688637" y="2497137"/>
            <a:ext cx="747712" cy="627062"/>
          </a:xfrm>
          <a:custGeom>
            <a:avLst/>
            <a:gdLst/>
            <a:ahLst/>
            <a:cxnLst/>
            <a:rect l="l" t="t" r="r" b="b"/>
            <a:pathLst>
              <a:path w="180" h="151" extrusionOk="0">
                <a:moveTo>
                  <a:pt x="24" y="123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79"/>
                  <a:pt x="27" y="76"/>
                  <a:pt x="3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3" y="76"/>
                  <a:pt x="46" y="79"/>
                  <a:pt x="46" y="8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6"/>
                  <a:pt x="43" y="129"/>
                  <a:pt x="40" y="129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7" y="129"/>
                  <a:pt x="24" y="126"/>
                  <a:pt x="24" y="123"/>
                </a:cubicBezTo>
                <a:close/>
                <a:moveTo>
                  <a:pt x="66" y="62"/>
                </a:moveTo>
                <a:cubicBezTo>
                  <a:pt x="63" y="62"/>
                  <a:pt x="60" y="64"/>
                  <a:pt x="60" y="68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6"/>
                  <a:pt x="63" y="129"/>
                  <a:pt x="66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9" y="129"/>
                  <a:pt x="82" y="126"/>
                  <a:pt x="82" y="123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4"/>
                  <a:pt x="79" y="62"/>
                  <a:pt x="76" y="62"/>
                </a:cubicBezTo>
                <a:lnTo>
                  <a:pt x="66" y="62"/>
                </a:lnTo>
                <a:close/>
                <a:moveTo>
                  <a:pt x="102" y="49"/>
                </a:moveTo>
                <a:cubicBezTo>
                  <a:pt x="99" y="49"/>
                  <a:pt x="96" y="52"/>
                  <a:pt x="96" y="55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6"/>
                  <a:pt x="99" y="129"/>
                  <a:pt x="10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5" y="129"/>
                  <a:pt x="118" y="126"/>
                  <a:pt x="118" y="123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2"/>
                  <a:pt x="115" y="49"/>
                  <a:pt x="112" y="49"/>
                </a:cubicBezTo>
                <a:lnTo>
                  <a:pt x="102" y="49"/>
                </a:lnTo>
                <a:close/>
                <a:moveTo>
                  <a:pt x="138" y="36"/>
                </a:moveTo>
                <a:cubicBezTo>
                  <a:pt x="135" y="36"/>
                  <a:pt x="132" y="39"/>
                  <a:pt x="132" y="42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6"/>
                  <a:pt x="135" y="129"/>
                  <a:pt x="13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51" y="129"/>
                  <a:pt x="154" y="126"/>
                  <a:pt x="154" y="123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39"/>
                  <a:pt x="151" y="36"/>
                  <a:pt x="148" y="36"/>
                </a:cubicBezTo>
                <a:lnTo>
                  <a:pt x="138" y="36"/>
                </a:lnTo>
                <a:close/>
                <a:moveTo>
                  <a:pt x="27" y="60"/>
                </a:moveTo>
                <a:cubicBezTo>
                  <a:pt x="65" y="53"/>
                  <a:pt x="101" y="39"/>
                  <a:pt x="134" y="20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48" y="8"/>
                  <a:pt x="148" y="8"/>
                  <a:pt x="148" y="8"/>
                </a:cubicBezTo>
                <a:cubicBezTo>
                  <a:pt x="127" y="7"/>
                  <a:pt x="127" y="7"/>
                  <a:pt x="127" y="7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98" y="32"/>
                  <a:pt x="63" y="45"/>
                  <a:pt x="25" y="52"/>
                </a:cubicBezTo>
                <a:lnTo>
                  <a:pt x="27" y="60"/>
                </a:lnTo>
                <a:close/>
                <a:moveTo>
                  <a:pt x="180" y="140"/>
                </a:moveTo>
                <a:cubicBezTo>
                  <a:pt x="162" y="129"/>
                  <a:pt x="162" y="129"/>
                  <a:pt x="162" y="129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4" y="18"/>
                  <a:pt x="14" y="18"/>
                  <a:pt x="14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36"/>
                  <a:pt x="6" y="136"/>
                  <a:pt x="6" y="136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144"/>
                  <a:pt x="6" y="144"/>
                  <a:pt x="6" y="144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62" y="151"/>
                  <a:pt x="162" y="151"/>
                  <a:pt x="162" y="151"/>
                </a:cubicBezTo>
                <a:lnTo>
                  <a:pt x="180" y="140"/>
                </a:lnTo>
                <a:close/>
              </a:path>
            </a:pathLst>
          </a:custGeom>
          <a:solidFill>
            <a:srgbClr val="FF90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877887" y="5635625"/>
            <a:ext cx="671512" cy="673100"/>
          </a:xfrm>
          <a:custGeom>
            <a:avLst/>
            <a:gdLst/>
            <a:ahLst/>
            <a:cxnLst/>
            <a:rect l="l" t="t" r="r" b="b"/>
            <a:pathLst>
              <a:path w="162" h="162" extrusionOk="0">
                <a:moveTo>
                  <a:pt x="76" y="86"/>
                </a:moveTo>
                <a:cubicBezTo>
                  <a:pt x="153" y="86"/>
                  <a:pt x="153" y="86"/>
                  <a:pt x="153" y="86"/>
                </a:cubicBezTo>
                <a:cubicBezTo>
                  <a:pt x="153" y="128"/>
                  <a:pt x="119" y="162"/>
                  <a:pt x="76" y="162"/>
                </a:cubicBezTo>
                <a:cubicBezTo>
                  <a:pt x="34" y="162"/>
                  <a:pt x="0" y="128"/>
                  <a:pt x="0" y="86"/>
                </a:cubicBezTo>
                <a:cubicBezTo>
                  <a:pt x="0" y="44"/>
                  <a:pt x="34" y="10"/>
                  <a:pt x="76" y="10"/>
                </a:cubicBezTo>
                <a:lnTo>
                  <a:pt x="76" y="86"/>
                </a:lnTo>
                <a:close/>
                <a:moveTo>
                  <a:pt x="86" y="0"/>
                </a:moveTo>
                <a:cubicBezTo>
                  <a:pt x="86" y="77"/>
                  <a:pt x="86" y="77"/>
                  <a:pt x="86" y="77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62" y="35"/>
                  <a:pt x="128" y="0"/>
                  <a:pt x="86" y="0"/>
                </a:cubicBezTo>
                <a:close/>
              </a:path>
            </a:pathLst>
          </a:custGeom>
          <a:solidFill>
            <a:srgbClr val="70D8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10799762" y="4330700"/>
            <a:ext cx="508000" cy="747712"/>
          </a:xfrm>
          <a:custGeom>
            <a:avLst/>
            <a:gdLst/>
            <a:ahLst/>
            <a:cxnLst/>
            <a:rect l="l" t="t" r="r" b="b"/>
            <a:pathLst>
              <a:path w="122" h="180" extrusionOk="0">
                <a:moveTo>
                  <a:pt x="122" y="120"/>
                </a:moveTo>
                <a:cubicBezTo>
                  <a:pt x="122" y="102"/>
                  <a:pt x="107" y="88"/>
                  <a:pt x="79" y="82"/>
                </a:cubicBezTo>
                <a:cubicBezTo>
                  <a:pt x="76" y="81"/>
                  <a:pt x="59" y="77"/>
                  <a:pt x="56" y="76"/>
                </a:cubicBezTo>
                <a:cubicBezTo>
                  <a:pt x="34" y="70"/>
                  <a:pt x="24" y="66"/>
                  <a:pt x="24" y="57"/>
                </a:cubicBezTo>
                <a:cubicBezTo>
                  <a:pt x="24" y="49"/>
                  <a:pt x="33" y="40"/>
                  <a:pt x="59" y="40"/>
                </a:cubicBezTo>
                <a:cubicBezTo>
                  <a:pt x="77" y="40"/>
                  <a:pt x="94" y="52"/>
                  <a:pt x="94" y="53"/>
                </a:cubicBezTo>
                <a:cubicBezTo>
                  <a:pt x="97" y="55"/>
                  <a:pt x="99" y="55"/>
                  <a:pt x="100" y="55"/>
                </a:cubicBezTo>
                <a:cubicBezTo>
                  <a:pt x="101" y="55"/>
                  <a:pt x="103" y="55"/>
                  <a:pt x="106" y="52"/>
                </a:cubicBezTo>
                <a:cubicBezTo>
                  <a:pt x="108" y="50"/>
                  <a:pt x="112" y="46"/>
                  <a:pt x="112" y="43"/>
                </a:cubicBezTo>
                <a:cubicBezTo>
                  <a:pt x="112" y="37"/>
                  <a:pt x="96" y="26"/>
                  <a:pt x="73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69" y="0"/>
                  <a:pt x="6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1" y="1"/>
                  <a:pt x="51" y="3"/>
                </a:cubicBezTo>
                <a:cubicBezTo>
                  <a:pt x="51" y="20"/>
                  <a:pt x="51" y="20"/>
                  <a:pt x="51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18" y="23"/>
                  <a:pt x="0" y="38"/>
                  <a:pt x="0" y="58"/>
                </a:cubicBezTo>
                <a:cubicBezTo>
                  <a:pt x="0" y="80"/>
                  <a:pt x="22" y="89"/>
                  <a:pt x="46" y="95"/>
                </a:cubicBezTo>
                <a:cubicBezTo>
                  <a:pt x="49" y="96"/>
                  <a:pt x="69" y="101"/>
                  <a:pt x="72" y="101"/>
                </a:cubicBezTo>
                <a:cubicBezTo>
                  <a:pt x="94" y="107"/>
                  <a:pt x="97" y="116"/>
                  <a:pt x="97" y="121"/>
                </a:cubicBezTo>
                <a:cubicBezTo>
                  <a:pt x="97" y="126"/>
                  <a:pt x="94" y="139"/>
                  <a:pt x="62" y="139"/>
                </a:cubicBezTo>
                <a:cubicBezTo>
                  <a:pt x="45" y="139"/>
                  <a:pt x="22" y="126"/>
                  <a:pt x="22" y="125"/>
                </a:cubicBezTo>
                <a:cubicBezTo>
                  <a:pt x="17" y="122"/>
                  <a:pt x="12" y="123"/>
                  <a:pt x="8" y="128"/>
                </a:cubicBezTo>
                <a:cubicBezTo>
                  <a:pt x="8" y="128"/>
                  <a:pt x="5" y="132"/>
                  <a:pt x="5" y="136"/>
                </a:cubicBezTo>
                <a:cubicBezTo>
                  <a:pt x="5" y="142"/>
                  <a:pt x="25" y="154"/>
                  <a:pt x="48" y="158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1" y="178"/>
                  <a:pt x="53" y="180"/>
                  <a:pt x="56" y="180"/>
                </a:cubicBezTo>
                <a:cubicBezTo>
                  <a:pt x="66" y="180"/>
                  <a:pt x="66" y="180"/>
                  <a:pt x="66" y="180"/>
                </a:cubicBezTo>
                <a:cubicBezTo>
                  <a:pt x="69" y="180"/>
                  <a:pt x="71" y="178"/>
                  <a:pt x="71" y="176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4" y="159"/>
                  <a:pt x="74" y="159"/>
                  <a:pt x="74" y="159"/>
                </a:cubicBezTo>
                <a:cubicBezTo>
                  <a:pt x="109" y="155"/>
                  <a:pt x="122" y="137"/>
                  <a:pt x="122" y="12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785812" y="1574800"/>
            <a:ext cx="668337" cy="796925"/>
          </a:xfrm>
          <a:custGeom>
            <a:avLst/>
            <a:gdLst/>
            <a:ahLst/>
            <a:cxnLst/>
            <a:rect l="l" t="t" r="r" b="b"/>
            <a:pathLst>
              <a:path w="161" h="192" extrusionOk="0">
                <a:moveTo>
                  <a:pt x="108" y="185"/>
                </a:moveTo>
                <a:cubicBezTo>
                  <a:pt x="108" y="189"/>
                  <a:pt x="105" y="192"/>
                  <a:pt x="101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1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1" y="175"/>
                  <a:pt x="101" y="175"/>
                  <a:pt x="101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7" y="95"/>
                </a:moveTo>
                <a:cubicBezTo>
                  <a:pt x="79" y="95"/>
                  <a:pt x="79" y="95"/>
                  <a:pt x="79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6" y="157"/>
                  <a:pt x="78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3" y="157"/>
                  <a:pt x="85" y="157"/>
                  <a:pt x="87" y="157"/>
                </a:cubicBezTo>
                <a:lnTo>
                  <a:pt x="87" y="95"/>
                </a:lnTo>
                <a:close/>
                <a:moveTo>
                  <a:pt x="59" y="69"/>
                </a:moveTo>
                <a:cubicBezTo>
                  <a:pt x="53" y="69"/>
                  <a:pt x="49" y="73"/>
                  <a:pt x="49" y="79"/>
                </a:cubicBezTo>
                <a:cubicBezTo>
                  <a:pt x="49" y="84"/>
                  <a:pt x="53" y="88"/>
                  <a:pt x="59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8" y="69"/>
                  <a:pt x="103" y="69"/>
                </a:cubicBezTo>
                <a:cubicBezTo>
                  <a:pt x="98" y="69"/>
                  <a:pt x="93" y="73"/>
                  <a:pt x="93" y="79"/>
                </a:cubicBezTo>
                <a:cubicBezTo>
                  <a:pt x="93" y="88"/>
                  <a:pt x="93" y="88"/>
                  <a:pt x="9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8" y="88"/>
                  <a:pt x="113" y="84"/>
                  <a:pt x="113" y="79"/>
                </a:cubicBezTo>
                <a:close/>
                <a:moveTo>
                  <a:pt x="134" y="61"/>
                </a:moveTo>
                <a:cubicBezTo>
                  <a:pt x="130" y="44"/>
                  <a:pt x="109" y="26"/>
                  <a:pt x="81" y="26"/>
                </a:cubicBezTo>
                <a:cubicBezTo>
                  <a:pt x="52" y="26"/>
                  <a:pt x="32" y="44"/>
                  <a:pt x="28" y="61"/>
                </a:cubicBezTo>
                <a:cubicBezTo>
                  <a:pt x="24" y="74"/>
                  <a:pt x="27" y="87"/>
                  <a:pt x="34" y="99"/>
                </a:cubicBezTo>
                <a:cubicBezTo>
                  <a:pt x="39" y="109"/>
                  <a:pt x="45" y="118"/>
                  <a:pt x="50" y="129"/>
                </a:cubicBezTo>
                <a:cubicBezTo>
                  <a:pt x="53" y="135"/>
                  <a:pt x="54" y="144"/>
                  <a:pt x="55" y="150"/>
                </a:cubicBezTo>
                <a:cubicBezTo>
                  <a:pt x="56" y="155"/>
                  <a:pt x="58" y="157"/>
                  <a:pt x="64" y="157"/>
                </a:cubicBezTo>
                <a:cubicBezTo>
                  <a:pt x="66" y="157"/>
                  <a:pt x="67" y="157"/>
                  <a:pt x="68" y="157"/>
                </a:cubicBezTo>
                <a:cubicBezTo>
                  <a:pt x="68" y="95"/>
                  <a:pt x="68" y="95"/>
                  <a:pt x="6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54" y="95"/>
                  <a:pt x="50" y="93"/>
                  <a:pt x="47" y="90"/>
                </a:cubicBezTo>
                <a:cubicBezTo>
                  <a:pt x="44" y="87"/>
                  <a:pt x="43" y="83"/>
                  <a:pt x="43" y="79"/>
                </a:cubicBezTo>
                <a:cubicBezTo>
                  <a:pt x="43" y="74"/>
                  <a:pt x="44" y="70"/>
                  <a:pt x="47" y="67"/>
                </a:cubicBezTo>
                <a:cubicBezTo>
                  <a:pt x="50" y="64"/>
                  <a:pt x="54" y="63"/>
                  <a:pt x="59" y="63"/>
                </a:cubicBezTo>
                <a:cubicBezTo>
                  <a:pt x="67" y="63"/>
                  <a:pt x="74" y="70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88"/>
                  <a:pt x="74" y="88"/>
                  <a:pt x="74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4"/>
                  <a:pt x="89" y="70"/>
                  <a:pt x="92" y="67"/>
                </a:cubicBezTo>
                <a:cubicBezTo>
                  <a:pt x="95" y="64"/>
                  <a:pt x="99" y="63"/>
                  <a:pt x="103" y="63"/>
                </a:cubicBezTo>
                <a:cubicBezTo>
                  <a:pt x="107" y="63"/>
                  <a:pt x="111" y="64"/>
                  <a:pt x="114" y="67"/>
                </a:cubicBezTo>
                <a:cubicBezTo>
                  <a:pt x="117" y="70"/>
                  <a:pt x="119" y="74"/>
                  <a:pt x="119" y="79"/>
                </a:cubicBezTo>
                <a:cubicBezTo>
                  <a:pt x="119" y="83"/>
                  <a:pt x="117" y="87"/>
                  <a:pt x="114" y="90"/>
                </a:cubicBezTo>
                <a:cubicBezTo>
                  <a:pt x="111" y="93"/>
                  <a:pt x="107" y="95"/>
                  <a:pt x="103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6" y="157"/>
                  <a:pt x="97" y="157"/>
                </a:cubicBezTo>
                <a:cubicBezTo>
                  <a:pt x="104" y="157"/>
                  <a:pt x="105" y="155"/>
                  <a:pt x="107" y="150"/>
                </a:cubicBezTo>
                <a:cubicBezTo>
                  <a:pt x="108" y="144"/>
                  <a:pt x="109" y="135"/>
                  <a:pt x="112" y="129"/>
                </a:cubicBezTo>
                <a:cubicBezTo>
                  <a:pt x="117" y="118"/>
                  <a:pt x="122" y="109"/>
                  <a:pt x="128" y="99"/>
                </a:cubicBezTo>
                <a:cubicBezTo>
                  <a:pt x="134" y="87"/>
                  <a:pt x="137" y="74"/>
                  <a:pt x="134" y="61"/>
                </a:cubicBezTo>
                <a:close/>
                <a:moveTo>
                  <a:pt x="87" y="6"/>
                </a:moveTo>
                <a:cubicBezTo>
                  <a:pt x="87" y="3"/>
                  <a:pt x="84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5" y="3"/>
                  <a:pt x="75" y="6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4" y="22"/>
                  <a:pt x="87" y="20"/>
                  <a:pt x="87" y="17"/>
                </a:cubicBezTo>
                <a:lnTo>
                  <a:pt x="87" y="6"/>
                </a:lnTo>
                <a:close/>
                <a:moveTo>
                  <a:pt x="119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4" y="6"/>
                  <a:pt x="110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2" y="22"/>
                  <a:pt x="103" y="26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29"/>
                  <a:pt x="112" y="28"/>
                  <a:pt x="114" y="25"/>
                </a:cubicBezTo>
                <a:lnTo>
                  <a:pt x="119" y="15"/>
                </a:lnTo>
                <a:close/>
                <a:moveTo>
                  <a:pt x="143" y="34"/>
                </a:moveTo>
                <a:cubicBezTo>
                  <a:pt x="145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1" y="23"/>
                  <a:pt x="138" y="23"/>
                  <a:pt x="135" y="25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5" y="41"/>
                </a:cubicBezTo>
                <a:lnTo>
                  <a:pt x="143" y="34"/>
                </a:lnTo>
                <a:close/>
                <a:moveTo>
                  <a:pt x="156" y="63"/>
                </a:moveTo>
                <a:cubicBezTo>
                  <a:pt x="159" y="62"/>
                  <a:pt x="161" y="59"/>
                  <a:pt x="16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0" y="54"/>
                  <a:pt x="138" y="57"/>
                  <a:pt x="138" y="60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9" y="63"/>
                  <a:pt x="142" y="65"/>
                  <a:pt x="145" y="65"/>
                </a:cubicBezTo>
                <a:lnTo>
                  <a:pt x="156" y="63"/>
                </a:lnTo>
                <a:close/>
                <a:moveTo>
                  <a:pt x="153" y="94"/>
                </a:moveTo>
                <a:cubicBezTo>
                  <a:pt x="156" y="95"/>
                  <a:pt x="159" y="93"/>
                  <a:pt x="160" y="90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1" y="86"/>
                  <a:pt x="159" y="83"/>
                  <a:pt x="155" y="8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2" y="80"/>
                  <a:pt x="139" y="82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7" y="88"/>
                  <a:pt x="139" y="91"/>
                  <a:pt x="142" y="92"/>
                </a:cubicBezTo>
                <a:lnTo>
                  <a:pt x="153" y="94"/>
                </a:lnTo>
                <a:close/>
                <a:moveTo>
                  <a:pt x="47" y="25"/>
                </a:moveTo>
                <a:cubicBezTo>
                  <a:pt x="48" y="28"/>
                  <a:pt x="52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6"/>
                  <a:pt x="59" y="22"/>
                  <a:pt x="57" y="19"/>
                </a:cubicBezTo>
                <a:cubicBezTo>
                  <a:pt x="52" y="10"/>
                  <a:pt x="52" y="10"/>
                  <a:pt x="52" y="10"/>
                </a:cubicBezTo>
                <a:cubicBezTo>
                  <a:pt x="51" y="7"/>
                  <a:pt x="47" y="6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1" y="9"/>
                  <a:pt x="40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8" y="43"/>
                  <a:pt x="32" y="43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6" y="38"/>
                  <a:pt x="36" y="35"/>
                  <a:pt x="34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3"/>
                  <a:pt x="20" y="23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8"/>
                  <a:pt x="15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19" y="65"/>
                  <a:pt x="22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7"/>
                  <a:pt x="21" y="54"/>
                  <a:pt x="18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1"/>
                  <a:pt x="1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2" y="62"/>
                  <a:pt x="5" y="63"/>
                </a:cubicBezTo>
                <a:lnTo>
                  <a:pt x="16" y="65"/>
                </a:lnTo>
                <a:close/>
                <a:moveTo>
                  <a:pt x="18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2"/>
                  <a:pt x="19" y="80"/>
                  <a:pt x="16" y="81"/>
                </a:cubicBezTo>
                <a:cubicBezTo>
                  <a:pt x="6" y="83"/>
                  <a:pt x="6" y="83"/>
                  <a:pt x="6" y="83"/>
                </a:cubicBezTo>
                <a:cubicBezTo>
                  <a:pt x="2" y="83"/>
                  <a:pt x="0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8" y="92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B234EA-800B-3D4A-8BBF-72C863197B08}"/>
              </a:ext>
            </a:extLst>
          </p:cNvPr>
          <p:cNvGrpSpPr/>
          <p:nvPr/>
        </p:nvGrpSpPr>
        <p:grpSpPr>
          <a:xfrm>
            <a:off x="6135687" y="1852612"/>
            <a:ext cx="2073275" cy="2074862"/>
            <a:chOff x="6135687" y="1852612"/>
            <a:chExt cx="2073275" cy="2074862"/>
          </a:xfrm>
        </p:grpSpPr>
        <p:sp>
          <p:nvSpPr>
            <p:cNvPr id="344" name="Google Shape;344;p19"/>
            <p:cNvSpPr/>
            <p:nvPr/>
          </p:nvSpPr>
          <p:spPr>
            <a:xfrm>
              <a:off x="6135687" y="1852612"/>
              <a:ext cx="2073275" cy="2074862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0" y="0"/>
                  </a:moveTo>
                  <a:cubicBezTo>
                    <a:pt x="0" y="499"/>
                    <a:pt x="0" y="499"/>
                    <a:pt x="0" y="499"/>
                  </a:cubicBezTo>
                  <a:cubicBezTo>
                    <a:pt x="499" y="499"/>
                    <a:pt x="499" y="499"/>
                    <a:pt x="499" y="499"/>
                  </a:cubicBezTo>
                  <a:cubicBezTo>
                    <a:pt x="494" y="226"/>
                    <a:pt x="273" y="5"/>
                    <a:pt x="0" y="0"/>
                  </a:cubicBezTo>
                  <a:close/>
                </a:path>
              </a:pathLst>
            </a:custGeom>
            <a:solidFill>
              <a:srgbClr val="FF90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9"/>
            <p:cNvSpPr txBox="1"/>
            <p:nvPr/>
          </p:nvSpPr>
          <p:spPr>
            <a:xfrm>
              <a:off x="6405562" y="3116262"/>
              <a:ext cx="1320800" cy="76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25%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49BD7F-0B7B-CA4A-AA68-6B0FAE8A7ACD}"/>
              </a:ext>
            </a:extLst>
          </p:cNvPr>
          <p:cNvGrpSpPr/>
          <p:nvPr/>
        </p:nvGrpSpPr>
        <p:grpSpPr>
          <a:xfrm>
            <a:off x="6189662" y="4005262"/>
            <a:ext cx="1611312" cy="1130300"/>
            <a:chOff x="6189662" y="4005262"/>
            <a:chExt cx="1611312" cy="1130300"/>
          </a:xfrm>
        </p:grpSpPr>
        <p:sp>
          <p:nvSpPr>
            <p:cNvPr id="345" name="Google Shape;345;p19"/>
            <p:cNvSpPr/>
            <p:nvPr/>
          </p:nvSpPr>
          <p:spPr>
            <a:xfrm>
              <a:off x="6189662" y="4005262"/>
              <a:ext cx="1611312" cy="1130300"/>
            </a:xfrm>
            <a:custGeom>
              <a:avLst/>
              <a:gdLst/>
              <a:ahLst/>
              <a:cxnLst/>
              <a:rect l="l" t="t" r="r" b="b"/>
              <a:pathLst>
                <a:path w="388" h="272" extrusionOk="0">
                  <a:moveTo>
                    <a:pt x="0" y="0"/>
                  </a:moveTo>
                  <a:cubicBezTo>
                    <a:pt x="276" y="272"/>
                    <a:pt x="276" y="272"/>
                    <a:pt x="276" y="272"/>
                  </a:cubicBezTo>
                  <a:cubicBezTo>
                    <a:pt x="346" y="198"/>
                    <a:pt x="386" y="99"/>
                    <a:pt x="3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6708775" y="4081462"/>
              <a:ext cx="739775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Montserrat"/>
                <a:buNone/>
              </a:pPr>
              <a:r>
                <a:rPr lang="en-US" sz="24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10%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3F5B56-5D23-AA49-A7FC-D0B750628401}"/>
              </a:ext>
            </a:extLst>
          </p:cNvPr>
          <p:cNvGrpSpPr/>
          <p:nvPr/>
        </p:nvGrpSpPr>
        <p:grpSpPr>
          <a:xfrm>
            <a:off x="4516437" y="2189162"/>
            <a:ext cx="1600200" cy="1717675"/>
            <a:chOff x="4516437" y="2189162"/>
            <a:chExt cx="1600200" cy="1717675"/>
          </a:xfrm>
        </p:grpSpPr>
        <p:sp>
          <p:nvSpPr>
            <p:cNvPr id="346" name="Google Shape;346;p19"/>
            <p:cNvSpPr/>
            <p:nvPr/>
          </p:nvSpPr>
          <p:spPr>
            <a:xfrm>
              <a:off x="4516437" y="2189162"/>
              <a:ext cx="1539875" cy="1717675"/>
            </a:xfrm>
            <a:custGeom>
              <a:avLst/>
              <a:gdLst/>
              <a:ahLst/>
              <a:cxnLst/>
              <a:rect l="l" t="t" r="r" b="b"/>
              <a:pathLst>
                <a:path w="371" h="413" extrusionOk="0">
                  <a:moveTo>
                    <a:pt x="371" y="413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215" y="4"/>
                    <a:pt x="71" y="94"/>
                    <a:pt x="0" y="233"/>
                  </a:cubicBezTo>
                  <a:lnTo>
                    <a:pt x="371" y="413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9"/>
            <p:cNvSpPr txBox="1"/>
            <p:nvPr/>
          </p:nvSpPr>
          <p:spPr>
            <a:xfrm>
              <a:off x="5264150" y="3016250"/>
              <a:ext cx="852487" cy="527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Montserrat"/>
                <a:buNone/>
              </a:pPr>
              <a:r>
                <a:rPr lang="en-US" sz="2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16%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890FE15-3292-EC46-87A2-FA6355D6015B}"/>
              </a:ext>
            </a:extLst>
          </p:cNvPr>
          <p:cNvGrpSpPr/>
          <p:nvPr/>
        </p:nvGrpSpPr>
        <p:grpSpPr>
          <a:xfrm>
            <a:off x="3859212" y="3033712"/>
            <a:ext cx="2155825" cy="2052637"/>
            <a:chOff x="3859212" y="3033712"/>
            <a:chExt cx="2155825" cy="2052637"/>
          </a:xfrm>
        </p:grpSpPr>
        <p:sp>
          <p:nvSpPr>
            <p:cNvPr id="347" name="Google Shape;347;p19"/>
            <p:cNvSpPr/>
            <p:nvPr/>
          </p:nvSpPr>
          <p:spPr>
            <a:xfrm>
              <a:off x="3859212" y="3033712"/>
              <a:ext cx="2155825" cy="2052637"/>
            </a:xfrm>
            <a:custGeom>
              <a:avLst/>
              <a:gdLst/>
              <a:ahLst/>
              <a:cxnLst/>
              <a:rect l="l" t="t" r="r" b="b"/>
              <a:pathLst>
                <a:path w="519" h="494" extrusionOk="0">
                  <a:moveTo>
                    <a:pt x="72" y="494"/>
                  </a:moveTo>
                  <a:cubicBezTo>
                    <a:pt x="519" y="225"/>
                    <a:pt x="519" y="225"/>
                    <a:pt x="519" y="22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7" y="70"/>
                    <a:pt x="0" y="146"/>
                    <a:pt x="0" y="224"/>
                  </a:cubicBezTo>
                  <a:cubicBezTo>
                    <a:pt x="0" y="319"/>
                    <a:pt x="25" y="412"/>
                    <a:pt x="72" y="494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9"/>
            <p:cNvSpPr txBox="1"/>
            <p:nvPr/>
          </p:nvSpPr>
          <p:spPr>
            <a:xfrm>
              <a:off x="4637087" y="3690937"/>
              <a:ext cx="1101725" cy="63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Montserrat"/>
                <a:buNone/>
              </a:pPr>
              <a:r>
                <a:rPr lang="en-US" sz="34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23%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C64070C-CF67-C447-A847-59413488C12B}"/>
              </a:ext>
            </a:extLst>
          </p:cNvPr>
          <p:cNvGrpSpPr/>
          <p:nvPr/>
        </p:nvGrpSpPr>
        <p:grpSpPr>
          <a:xfrm>
            <a:off x="4398962" y="4014787"/>
            <a:ext cx="3098800" cy="1957387"/>
            <a:chOff x="4398962" y="4014787"/>
            <a:chExt cx="3098800" cy="1957387"/>
          </a:xfrm>
        </p:grpSpPr>
        <p:sp>
          <p:nvSpPr>
            <p:cNvPr id="348" name="Google Shape;348;p19"/>
            <p:cNvSpPr/>
            <p:nvPr/>
          </p:nvSpPr>
          <p:spPr>
            <a:xfrm>
              <a:off x="4398962" y="4014787"/>
              <a:ext cx="3098800" cy="1957387"/>
            </a:xfrm>
            <a:custGeom>
              <a:avLst/>
              <a:gdLst/>
              <a:ahLst/>
              <a:cxnLst/>
              <a:rect l="l" t="t" r="r" b="b"/>
              <a:pathLst>
                <a:path w="746" h="471" extrusionOk="0">
                  <a:moveTo>
                    <a:pt x="0" y="246"/>
                  </a:moveTo>
                  <a:cubicBezTo>
                    <a:pt x="89" y="387"/>
                    <a:pt x="241" y="471"/>
                    <a:pt x="409" y="471"/>
                  </a:cubicBezTo>
                  <a:cubicBezTo>
                    <a:pt x="536" y="471"/>
                    <a:pt x="655" y="422"/>
                    <a:pt x="746" y="334"/>
                  </a:cubicBezTo>
                  <a:cubicBezTo>
                    <a:pt x="407" y="0"/>
                    <a:pt x="407" y="0"/>
                    <a:pt x="407" y="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70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5529262" y="4487862"/>
              <a:ext cx="1212850" cy="76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31%</a:t>
              </a:r>
              <a:endParaRPr dirty="0"/>
            </a:p>
          </p:txBody>
        </p:sp>
      </p:grpSp>
      <p:sp>
        <p:nvSpPr>
          <p:cNvPr id="364" name="Google Shape;364;p19"/>
          <p:cNvSpPr txBox="1"/>
          <p:nvPr/>
        </p:nvSpPr>
        <p:spPr>
          <a:xfrm>
            <a:off x="2413794" y="406043"/>
            <a:ext cx="736441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ontserrat"/>
              <a:buNone/>
            </a:pPr>
            <a:r>
              <a:rPr lang="ar-SA" sz="40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4000" b="1" dirty="0"/>
          </a:p>
        </p:txBody>
      </p:sp>
      <p:sp>
        <p:nvSpPr>
          <p:cNvPr id="365" name="Google Shape;365;p19"/>
          <p:cNvSpPr txBox="1"/>
          <p:nvPr/>
        </p:nvSpPr>
        <p:spPr>
          <a:xfrm>
            <a:off x="8761412" y="450056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366" name="Google Shape;366;p19"/>
          <p:cNvSpPr txBox="1"/>
          <p:nvPr/>
        </p:nvSpPr>
        <p:spPr>
          <a:xfrm>
            <a:off x="1762125" y="375920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367" name="Google Shape;367;p19"/>
          <p:cNvSpPr txBox="1"/>
          <p:nvPr/>
        </p:nvSpPr>
        <p:spPr>
          <a:xfrm>
            <a:off x="1770062" y="57356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75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75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75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2" grpId="0"/>
          <p:bldP spid="343" grpId="0"/>
          <p:bldP spid="349" grpId="0"/>
          <p:bldP spid="350" grpId="0"/>
          <p:bldP spid="351" grpId="0"/>
          <p:bldP spid="352" grpId="0"/>
          <p:bldP spid="353" grpId="0"/>
          <p:bldP spid="354" grpId="0" animBg="1"/>
          <p:bldP spid="355" grpId="0" animBg="1"/>
          <p:bldP spid="356" grpId="0" animBg="1"/>
          <p:bldP spid="357" grpId="0" animBg="1"/>
          <p:bldP spid="358" grpId="0" animBg="1"/>
          <p:bldP spid="364" grpId="0"/>
          <p:bldP spid="365" grpId="0"/>
          <p:bldP spid="366" grpId="0"/>
          <p:bldP spid="3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2" grpId="0"/>
          <p:bldP spid="343" grpId="0"/>
          <p:bldP spid="349" grpId="0"/>
          <p:bldP spid="350" grpId="0"/>
          <p:bldP spid="351" grpId="0"/>
          <p:bldP spid="352" grpId="0"/>
          <p:bldP spid="353" grpId="0"/>
          <p:bldP spid="354" grpId="0" animBg="1"/>
          <p:bldP spid="355" grpId="0" animBg="1"/>
          <p:bldP spid="356" grpId="0" animBg="1"/>
          <p:bldP spid="357" grpId="0" animBg="1"/>
          <p:bldP spid="358" grpId="0" animBg="1"/>
          <p:bldP spid="364" grpId="0"/>
          <p:bldP spid="365" grpId="0"/>
          <p:bldP spid="366" grpId="0"/>
          <p:bldP spid="36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982;p36"/>
          <p:cNvSpPr txBox="1">
            <a:spLocks noChangeArrowheads="1"/>
          </p:cNvSpPr>
          <p:nvPr/>
        </p:nvSpPr>
        <p:spPr bwMode="auto">
          <a:xfrm>
            <a:off x="631825" y="5705475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  <a:buFont typeface="Open Sans" panose="020B0606030504020204" pitchFamily="34" charset="0"/>
              <a:buNone/>
            </a:pPr>
            <a:r>
              <a:rPr lang="ar-SA" altLang="en-US" sz="12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35" name="Google Shape;983;p36"/>
          <p:cNvSpPr>
            <a:spLocks/>
          </p:cNvSpPr>
          <p:nvPr/>
        </p:nvSpPr>
        <p:spPr bwMode="auto">
          <a:xfrm>
            <a:off x="4675188" y="4291013"/>
            <a:ext cx="2860675" cy="2570162"/>
          </a:xfrm>
          <a:custGeom>
            <a:avLst/>
            <a:gdLst>
              <a:gd name="T0" fmla="*/ 2147483646 w 655"/>
              <a:gd name="T1" fmla="*/ 2147483646 h 588"/>
              <a:gd name="T2" fmla="*/ 2147483646 w 655"/>
              <a:gd name="T3" fmla="*/ 2147483646 h 588"/>
              <a:gd name="T4" fmla="*/ 2147483646 w 655"/>
              <a:gd name="T5" fmla="*/ 2147483646 h 588"/>
              <a:gd name="T6" fmla="*/ 2147483646 w 655"/>
              <a:gd name="T7" fmla="*/ 2147483646 h 588"/>
              <a:gd name="T8" fmla="*/ 2147483646 w 655"/>
              <a:gd name="T9" fmla="*/ 2147483646 h 588"/>
              <a:gd name="T10" fmla="*/ 2147483646 w 655"/>
              <a:gd name="T11" fmla="*/ 2147483646 h 588"/>
              <a:gd name="T12" fmla="*/ 2147483646 w 655"/>
              <a:gd name="T13" fmla="*/ 0 h 588"/>
              <a:gd name="T14" fmla="*/ 2147483646 w 655"/>
              <a:gd name="T15" fmla="*/ 2147483646 h 588"/>
              <a:gd name="T16" fmla="*/ 2147483646 w 655"/>
              <a:gd name="T17" fmla="*/ 2147483646 h 588"/>
              <a:gd name="T18" fmla="*/ 2147483646 w 655"/>
              <a:gd name="T19" fmla="*/ 2147483646 h 588"/>
              <a:gd name="T20" fmla="*/ 2147483646 w 655"/>
              <a:gd name="T21" fmla="*/ 2147483646 h 588"/>
              <a:gd name="T22" fmla="*/ 2147483646 w 655"/>
              <a:gd name="T23" fmla="*/ 2147483646 h 588"/>
              <a:gd name="T24" fmla="*/ 0 w 655"/>
              <a:gd name="T25" fmla="*/ 2147483646 h 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5" h="588" extrusionOk="0">
                <a:moveTo>
                  <a:pt x="655" y="588"/>
                </a:moveTo>
                <a:cubicBezTo>
                  <a:pt x="617" y="550"/>
                  <a:pt x="571" y="523"/>
                  <a:pt x="522" y="501"/>
                </a:cubicBezTo>
                <a:cubicBezTo>
                  <a:pt x="501" y="491"/>
                  <a:pt x="478" y="483"/>
                  <a:pt x="456" y="474"/>
                </a:cubicBezTo>
                <a:cubicBezTo>
                  <a:pt x="415" y="458"/>
                  <a:pt x="403" y="415"/>
                  <a:pt x="434" y="385"/>
                </a:cubicBezTo>
                <a:cubicBezTo>
                  <a:pt x="496" y="323"/>
                  <a:pt x="519" y="247"/>
                  <a:pt x="516" y="163"/>
                </a:cubicBezTo>
                <a:cubicBezTo>
                  <a:pt x="513" y="74"/>
                  <a:pt x="461" y="27"/>
                  <a:pt x="379" y="7"/>
                </a:cubicBezTo>
                <a:cubicBezTo>
                  <a:pt x="362" y="2"/>
                  <a:pt x="344" y="0"/>
                  <a:pt x="328" y="0"/>
                </a:cubicBezTo>
                <a:cubicBezTo>
                  <a:pt x="311" y="0"/>
                  <a:pt x="294" y="2"/>
                  <a:pt x="276" y="7"/>
                </a:cubicBezTo>
                <a:cubicBezTo>
                  <a:pt x="195" y="27"/>
                  <a:pt x="143" y="74"/>
                  <a:pt x="139" y="163"/>
                </a:cubicBezTo>
                <a:cubicBezTo>
                  <a:pt x="136" y="247"/>
                  <a:pt x="159" y="322"/>
                  <a:pt x="222" y="385"/>
                </a:cubicBezTo>
                <a:cubicBezTo>
                  <a:pt x="252" y="416"/>
                  <a:pt x="241" y="458"/>
                  <a:pt x="199" y="474"/>
                </a:cubicBezTo>
                <a:cubicBezTo>
                  <a:pt x="177" y="483"/>
                  <a:pt x="155" y="491"/>
                  <a:pt x="133" y="501"/>
                </a:cubicBezTo>
                <a:cubicBezTo>
                  <a:pt x="84" y="523"/>
                  <a:pt x="39" y="550"/>
                  <a:pt x="0" y="588"/>
                </a:cubicBez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36" name="Google Shape;984;p36"/>
          <p:cNvSpPr>
            <a:spLocks/>
          </p:cNvSpPr>
          <p:nvPr/>
        </p:nvSpPr>
        <p:spPr bwMode="auto">
          <a:xfrm>
            <a:off x="8685213" y="4460875"/>
            <a:ext cx="361950" cy="874713"/>
          </a:xfrm>
          <a:custGeom>
            <a:avLst/>
            <a:gdLst>
              <a:gd name="T0" fmla="*/ 0 w 83"/>
              <a:gd name="T1" fmla="*/ 0 h 200"/>
              <a:gd name="T2" fmla="*/ 2147483646 w 83"/>
              <a:gd name="T3" fmla="*/ 2147483646 h 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" h="200" extrusionOk="0">
                <a:moveTo>
                  <a:pt x="0" y="0"/>
                </a:moveTo>
                <a:cubicBezTo>
                  <a:pt x="38" y="63"/>
                  <a:pt x="66" y="130"/>
                  <a:pt x="83" y="200"/>
                </a:cubicBezTo>
              </a:path>
            </a:pathLst>
          </a:custGeom>
          <a:noFill/>
          <a:ln w="6507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37" name="Google Shape;985;p36"/>
          <p:cNvSpPr>
            <a:spLocks/>
          </p:cNvSpPr>
          <p:nvPr/>
        </p:nvSpPr>
        <p:spPr bwMode="auto">
          <a:xfrm>
            <a:off x="6797675" y="3092450"/>
            <a:ext cx="904875" cy="381000"/>
          </a:xfrm>
          <a:custGeom>
            <a:avLst/>
            <a:gdLst>
              <a:gd name="T0" fmla="*/ 0 w 207"/>
              <a:gd name="T1" fmla="*/ 0 h 87"/>
              <a:gd name="T2" fmla="*/ 2147483646 w 207"/>
              <a:gd name="T3" fmla="*/ 2147483646 h 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7" h="87" extrusionOk="0">
                <a:moveTo>
                  <a:pt x="0" y="0"/>
                </a:moveTo>
                <a:cubicBezTo>
                  <a:pt x="72" y="17"/>
                  <a:pt x="142" y="46"/>
                  <a:pt x="207" y="87"/>
                </a:cubicBezTo>
              </a:path>
            </a:pathLst>
          </a:custGeom>
          <a:noFill/>
          <a:ln w="6507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38" name="Google Shape;986;p36"/>
          <p:cNvSpPr>
            <a:spLocks/>
          </p:cNvSpPr>
          <p:nvPr/>
        </p:nvSpPr>
        <p:spPr bwMode="auto">
          <a:xfrm>
            <a:off x="4505325" y="3092450"/>
            <a:ext cx="900113" cy="376238"/>
          </a:xfrm>
          <a:custGeom>
            <a:avLst/>
            <a:gdLst>
              <a:gd name="T0" fmla="*/ 0 w 206"/>
              <a:gd name="T1" fmla="*/ 2147483646 h 86"/>
              <a:gd name="T2" fmla="*/ 2147483646 w 206"/>
              <a:gd name="T3" fmla="*/ 0 h 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6" h="86" extrusionOk="0">
                <a:moveTo>
                  <a:pt x="0" y="86"/>
                </a:moveTo>
                <a:cubicBezTo>
                  <a:pt x="64" y="46"/>
                  <a:pt x="134" y="17"/>
                  <a:pt x="206" y="0"/>
                </a:cubicBezTo>
              </a:path>
            </a:pathLst>
          </a:custGeom>
          <a:noFill/>
          <a:ln w="6507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39" name="Google Shape;987;p36"/>
          <p:cNvSpPr>
            <a:spLocks/>
          </p:cNvSpPr>
          <p:nvPr/>
        </p:nvSpPr>
        <p:spPr bwMode="auto">
          <a:xfrm>
            <a:off x="3155950" y="4465638"/>
            <a:ext cx="357188" cy="865187"/>
          </a:xfrm>
          <a:custGeom>
            <a:avLst/>
            <a:gdLst>
              <a:gd name="T0" fmla="*/ 0 w 82"/>
              <a:gd name="T1" fmla="*/ 2147483646 h 198"/>
              <a:gd name="T2" fmla="*/ 2147483646 w 82"/>
              <a:gd name="T3" fmla="*/ 0 h 1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2" h="198" extrusionOk="0">
                <a:moveTo>
                  <a:pt x="0" y="198"/>
                </a:moveTo>
                <a:cubicBezTo>
                  <a:pt x="17" y="129"/>
                  <a:pt x="44" y="62"/>
                  <a:pt x="82" y="0"/>
                </a:cubicBezTo>
              </a:path>
            </a:pathLst>
          </a:custGeom>
          <a:noFill/>
          <a:ln w="6507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40" name="Google Shape;988;p36"/>
          <p:cNvSpPr>
            <a:spLocks/>
          </p:cNvSpPr>
          <p:nvPr/>
        </p:nvSpPr>
        <p:spPr bwMode="auto">
          <a:xfrm>
            <a:off x="7632700" y="3294063"/>
            <a:ext cx="1217613" cy="1214437"/>
          </a:xfrm>
          <a:custGeom>
            <a:avLst/>
            <a:gdLst>
              <a:gd name="T0" fmla="*/ 2147483646 w 279"/>
              <a:gd name="T1" fmla="*/ 2147483646 h 278"/>
              <a:gd name="T2" fmla="*/ 2147483646 w 279"/>
              <a:gd name="T3" fmla="*/ 2147483646 h 278"/>
              <a:gd name="T4" fmla="*/ 2147483646 w 279"/>
              <a:gd name="T5" fmla="*/ 2147483646 h 278"/>
              <a:gd name="T6" fmla="*/ 2147483646 w 279"/>
              <a:gd name="T7" fmla="*/ 2147483646 h 278"/>
              <a:gd name="T8" fmla="*/ 2147483646 w 279"/>
              <a:gd name="T9" fmla="*/ 2147483646 h 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" h="278" extrusionOk="0">
                <a:moveTo>
                  <a:pt x="229" y="229"/>
                </a:moveTo>
                <a:cubicBezTo>
                  <a:pt x="180" y="278"/>
                  <a:pt x="99" y="278"/>
                  <a:pt x="50" y="229"/>
                </a:cubicBezTo>
                <a:cubicBezTo>
                  <a:pt x="0" y="179"/>
                  <a:pt x="0" y="99"/>
                  <a:pt x="50" y="49"/>
                </a:cubicBezTo>
                <a:cubicBezTo>
                  <a:pt x="99" y="0"/>
                  <a:pt x="180" y="0"/>
                  <a:pt x="229" y="49"/>
                </a:cubicBezTo>
                <a:cubicBezTo>
                  <a:pt x="279" y="99"/>
                  <a:pt x="279" y="179"/>
                  <a:pt x="229" y="229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41" name="Google Shape;989;p36"/>
          <p:cNvSpPr>
            <a:spLocks noChangeArrowheads="1"/>
          </p:cNvSpPr>
          <p:nvPr/>
        </p:nvSpPr>
        <p:spPr bwMode="auto">
          <a:xfrm>
            <a:off x="8575675" y="5492750"/>
            <a:ext cx="1104900" cy="1106488"/>
          </a:xfrm>
          <a:prstGeom prst="ellipse">
            <a:avLst/>
          </a:prstGeom>
          <a:solidFill>
            <a:srgbClr val="70D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642" name="Google Shape;990;p36"/>
          <p:cNvSpPr>
            <a:spLocks noChangeArrowheads="1"/>
          </p:cNvSpPr>
          <p:nvPr/>
        </p:nvSpPr>
        <p:spPr bwMode="auto">
          <a:xfrm>
            <a:off x="2517775" y="5492750"/>
            <a:ext cx="1109663" cy="1106488"/>
          </a:xfrm>
          <a:prstGeom prst="ellipse">
            <a:avLst/>
          </a:prstGeom>
          <a:solidFill>
            <a:srgbClr val="FF8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643" name="Google Shape;991;p36"/>
          <p:cNvSpPr>
            <a:spLocks/>
          </p:cNvSpPr>
          <p:nvPr/>
        </p:nvSpPr>
        <p:spPr bwMode="auto">
          <a:xfrm>
            <a:off x="3352800" y="3294063"/>
            <a:ext cx="1212850" cy="1214437"/>
          </a:xfrm>
          <a:custGeom>
            <a:avLst/>
            <a:gdLst>
              <a:gd name="T0" fmla="*/ 2147483646 w 278"/>
              <a:gd name="T1" fmla="*/ 2147483646 h 278"/>
              <a:gd name="T2" fmla="*/ 2147483646 w 278"/>
              <a:gd name="T3" fmla="*/ 2147483646 h 278"/>
              <a:gd name="T4" fmla="*/ 2147483646 w 278"/>
              <a:gd name="T5" fmla="*/ 2147483646 h 278"/>
              <a:gd name="T6" fmla="*/ 2147483646 w 278"/>
              <a:gd name="T7" fmla="*/ 2147483646 h 278"/>
              <a:gd name="T8" fmla="*/ 2147483646 w 278"/>
              <a:gd name="T9" fmla="*/ 2147483646 h 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" h="278" extrusionOk="0">
                <a:moveTo>
                  <a:pt x="229" y="49"/>
                </a:moveTo>
                <a:cubicBezTo>
                  <a:pt x="278" y="99"/>
                  <a:pt x="278" y="179"/>
                  <a:pt x="229" y="229"/>
                </a:cubicBezTo>
                <a:cubicBezTo>
                  <a:pt x="179" y="278"/>
                  <a:pt x="99" y="278"/>
                  <a:pt x="49" y="229"/>
                </a:cubicBezTo>
                <a:cubicBezTo>
                  <a:pt x="0" y="179"/>
                  <a:pt x="0" y="99"/>
                  <a:pt x="49" y="49"/>
                </a:cubicBezTo>
                <a:cubicBezTo>
                  <a:pt x="99" y="0"/>
                  <a:pt x="179" y="0"/>
                  <a:pt x="229" y="49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44" name="Google Shape;992;p36"/>
          <p:cNvSpPr>
            <a:spLocks noChangeArrowheads="1"/>
          </p:cNvSpPr>
          <p:nvPr/>
        </p:nvSpPr>
        <p:spPr bwMode="auto">
          <a:xfrm>
            <a:off x="5545138" y="2459038"/>
            <a:ext cx="1108075" cy="1109662"/>
          </a:xfrm>
          <a:prstGeom prst="ellipse">
            <a:avLst/>
          </a:pr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9645" name="Google Shape;993;p36"/>
          <p:cNvSpPr txBox="1">
            <a:spLocks noChangeArrowheads="1"/>
          </p:cNvSpPr>
          <p:nvPr/>
        </p:nvSpPr>
        <p:spPr bwMode="auto">
          <a:xfrm>
            <a:off x="1736725" y="2411413"/>
            <a:ext cx="982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8C103D"/>
              </a:buClr>
              <a:buSzPts val="2300"/>
              <a:buFont typeface="Open Sans Semibold" panose="020B0706030804020204" pitchFamily="34" charset="0"/>
              <a:buNone/>
            </a:pPr>
            <a:r>
              <a:rPr lang="ar-SA" altLang="en-US" sz="2300" b="1" dirty="0">
                <a:solidFill>
                  <a:srgbClr val="8C103D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46" name="Google Shape;994;p36"/>
          <p:cNvSpPr txBox="1">
            <a:spLocks noChangeArrowheads="1"/>
          </p:cNvSpPr>
          <p:nvPr/>
        </p:nvSpPr>
        <p:spPr bwMode="auto">
          <a:xfrm>
            <a:off x="9091613" y="2332038"/>
            <a:ext cx="16240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4B2E3"/>
              </a:buClr>
              <a:buSzPts val="2300"/>
              <a:buFont typeface="Open Sans Semibold" panose="020B0706030804020204" pitchFamily="34" charset="0"/>
              <a:buNone/>
            </a:pPr>
            <a:r>
              <a:rPr lang="ar-SA" altLang="en-US" sz="2300" b="1" dirty="0">
                <a:solidFill>
                  <a:srgbClr val="34B2E3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47" name="Google Shape;995;p36"/>
          <p:cNvSpPr txBox="1">
            <a:spLocks noChangeArrowheads="1"/>
          </p:cNvSpPr>
          <p:nvPr/>
        </p:nvSpPr>
        <p:spPr bwMode="auto">
          <a:xfrm>
            <a:off x="719138" y="5357813"/>
            <a:ext cx="1012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872B"/>
              </a:buClr>
              <a:buSzPts val="2300"/>
              <a:buFont typeface="Open Sans Semibold" panose="020B0706030804020204" pitchFamily="34" charset="0"/>
              <a:buNone/>
            </a:pPr>
            <a:r>
              <a:rPr lang="ar-SA" altLang="en-US" sz="2300" b="1" dirty="0">
                <a:solidFill>
                  <a:srgbClr val="FF872B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48" name="Google Shape;996;p36"/>
          <p:cNvSpPr txBox="1">
            <a:spLocks noChangeArrowheads="1"/>
          </p:cNvSpPr>
          <p:nvPr/>
        </p:nvSpPr>
        <p:spPr bwMode="auto">
          <a:xfrm>
            <a:off x="5492750" y="981075"/>
            <a:ext cx="14414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65280"/>
              </a:buClr>
              <a:buSzPts val="2300"/>
              <a:buFont typeface="Open Sans Semibold" panose="020B0706030804020204" pitchFamily="34" charset="0"/>
              <a:buNone/>
            </a:pPr>
            <a:r>
              <a:rPr lang="ar-SA" altLang="en-US" sz="2300" b="1" dirty="0">
                <a:solidFill>
                  <a:srgbClr val="065280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49" name="Google Shape;997;p36"/>
          <p:cNvSpPr txBox="1">
            <a:spLocks noChangeArrowheads="1"/>
          </p:cNvSpPr>
          <p:nvPr/>
        </p:nvSpPr>
        <p:spPr bwMode="auto">
          <a:xfrm>
            <a:off x="10161588" y="5410200"/>
            <a:ext cx="1476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69D1DA"/>
              </a:buClr>
              <a:buSzPts val="2300"/>
              <a:buFont typeface="Open Sans Semibold" panose="020B0706030804020204" pitchFamily="34" charset="0"/>
              <a:buNone/>
            </a:pPr>
            <a:r>
              <a:rPr lang="ar-SA" altLang="en-US" sz="2300" b="1" dirty="0">
                <a:solidFill>
                  <a:srgbClr val="69D1DA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50" name="Google Shape;998;p36"/>
          <p:cNvSpPr>
            <a:spLocks/>
          </p:cNvSpPr>
          <p:nvPr/>
        </p:nvSpPr>
        <p:spPr bwMode="auto">
          <a:xfrm>
            <a:off x="7942263" y="3582988"/>
            <a:ext cx="611187" cy="611187"/>
          </a:xfrm>
          <a:custGeom>
            <a:avLst/>
            <a:gdLst>
              <a:gd name="T0" fmla="*/ 2147483646 w 140"/>
              <a:gd name="T1" fmla="*/ 2147483646 h 140"/>
              <a:gd name="T2" fmla="*/ 2147483646 w 140"/>
              <a:gd name="T3" fmla="*/ 2147483646 h 140"/>
              <a:gd name="T4" fmla="*/ 2147483646 w 140"/>
              <a:gd name="T5" fmla="*/ 2147483646 h 140"/>
              <a:gd name="T6" fmla="*/ 2147483646 w 140"/>
              <a:gd name="T7" fmla="*/ 2147483646 h 140"/>
              <a:gd name="T8" fmla="*/ 2147483646 w 140"/>
              <a:gd name="T9" fmla="*/ 2147483646 h 140"/>
              <a:gd name="T10" fmla="*/ 0 w 140"/>
              <a:gd name="T11" fmla="*/ 2147483646 h 140"/>
              <a:gd name="T12" fmla="*/ 2147483646 w 140"/>
              <a:gd name="T13" fmla="*/ 2147483646 h 140"/>
              <a:gd name="T14" fmla="*/ 2147483646 w 140"/>
              <a:gd name="T15" fmla="*/ 2147483646 h 140"/>
              <a:gd name="T16" fmla="*/ 2147483646 w 140"/>
              <a:gd name="T17" fmla="*/ 2147483646 h 140"/>
              <a:gd name="T18" fmla="*/ 2147483646 w 140"/>
              <a:gd name="T19" fmla="*/ 2147483646 h 140"/>
              <a:gd name="T20" fmla="*/ 2147483646 w 140"/>
              <a:gd name="T21" fmla="*/ 0 h 140"/>
              <a:gd name="T22" fmla="*/ 2147483646 w 140"/>
              <a:gd name="T23" fmla="*/ 2147483646 h 140"/>
              <a:gd name="T24" fmla="*/ 2147483646 w 140"/>
              <a:gd name="T25" fmla="*/ 2147483646 h 140"/>
              <a:gd name="T26" fmla="*/ 2147483646 w 140"/>
              <a:gd name="T27" fmla="*/ 2147483646 h 140"/>
              <a:gd name="T28" fmla="*/ 2147483646 w 140"/>
              <a:gd name="T29" fmla="*/ 2147483646 h 140"/>
              <a:gd name="T30" fmla="*/ 2147483646 w 140"/>
              <a:gd name="T31" fmla="*/ 2147483646 h 140"/>
              <a:gd name="T32" fmla="*/ 2147483646 w 140"/>
              <a:gd name="T33" fmla="*/ 2147483646 h 140"/>
              <a:gd name="T34" fmla="*/ 2147483646 w 140"/>
              <a:gd name="T35" fmla="*/ 2147483646 h 140"/>
              <a:gd name="T36" fmla="*/ 2147483646 w 140"/>
              <a:gd name="T37" fmla="*/ 2147483646 h 140"/>
              <a:gd name="T38" fmla="*/ 2147483646 w 140"/>
              <a:gd name="T39" fmla="*/ 2147483646 h 140"/>
              <a:gd name="T40" fmla="*/ 2147483646 w 140"/>
              <a:gd name="T41" fmla="*/ 2147483646 h 140"/>
              <a:gd name="T42" fmla="*/ 2147483646 w 140"/>
              <a:gd name="T43" fmla="*/ 2147483646 h 140"/>
              <a:gd name="T44" fmla="*/ 2147483646 w 140"/>
              <a:gd name="T45" fmla="*/ 2147483646 h 140"/>
              <a:gd name="T46" fmla="*/ 2147483646 w 140"/>
              <a:gd name="T47" fmla="*/ 2147483646 h 140"/>
              <a:gd name="T48" fmla="*/ 2147483646 w 140"/>
              <a:gd name="T49" fmla="*/ 2147483646 h 140"/>
              <a:gd name="T50" fmla="*/ 2147483646 w 140"/>
              <a:gd name="T51" fmla="*/ 2147483646 h 140"/>
              <a:gd name="T52" fmla="*/ 2147483646 w 140"/>
              <a:gd name="T53" fmla="*/ 2147483646 h 140"/>
              <a:gd name="T54" fmla="*/ 2147483646 w 140"/>
              <a:gd name="T55" fmla="*/ 2147483646 h 140"/>
              <a:gd name="T56" fmla="*/ 2147483646 w 140"/>
              <a:gd name="T57" fmla="*/ 2147483646 h 140"/>
              <a:gd name="T58" fmla="*/ 2147483646 w 140"/>
              <a:gd name="T59" fmla="*/ 2147483646 h 140"/>
              <a:gd name="T60" fmla="*/ 2147483646 w 140"/>
              <a:gd name="T61" fmla="*/ 2147483646 h 140"/>
              <a:gd name="T62" fmla="*/ 2147483646 w 140"/>
              <a:gd name="T63" fmla="*/ 2147483646 h 140"/>
              <a:gd name="T64" fmla="*/ 2147483646 w 140"/>
              <a:gd name="T65" fmla="*/ 2147483646 h 140"/>
              <a:gd name="T66" fmla="*/ 2147483646 w 140"/>
              <a:gd name="T67" fmla="*/ 2147483646 h 140"/>
              <a:gd name="T68" fmla="*/ 2147483646 w 140"/>
              <a:gd name="T69" fmla="*/ 2147483646 h 140"/>
              <a:gd name="T70" fmla="*/ 2147483646 w 140"/>
              <a:gd name="T71" fmla="*/ 2147483646 h 140"/>
              <a:gd name="T72" fmla="*/ 2147483646 w 140"/>
              <a:gd name="T73" fmla="*/ 2147483646 h 140"/>
              <a:gd name="T74" fmla="*/ 2147483646 w 140"/>
              <a:gd name="T75" fmla="*/ 2147483646 h 140"/>
              <a:gd name="T76" fmla="*/ 2147483646 w 140"/>
              <a:gd name="T77" fmla="*/ 2147483646 h 140"/>
              <a:gd name="T78" fmla="*/ 2147483646 w 140"/>
              <a:gd name="T79" fmla="*/ 2147483646 h 140"/>
              <a:gd name="T80" fmla="*/ 2147483646 w 140"/>
              <a:gd name="T81" fmla="*/ 2147483646 h 140"/>
              <a:gd name="T82" fmla="*/ 2147483646 w 140"/>
              <a:gd name="T83" fmla="*/ 2147483646 h 140"/>
              <a:gd name="T84" fmla="*/ 2147483646 w 140"/>
              <a:gd name="T85" fmla="*/ 2147483646 h 140"/>
              <a:gd name="T86" fmla="*/ 2147483646 w 140"/>
              <a:gd name="T87" fmla="*/ 2147483646 h 140"/>
              <a:gd name="T88" fmla="*/ 2147483646 w 140"/>
              <a:gd name="T89" fmla="*/ 2147483646 h 140"/>
              <a:gd name="T90" fmla="*/ 2147483646 w 140"/>
              <a:gd name="T91" fmla="*/ 2147483646 h 140"/>
              <a:gd name="T92" fmla="*/ 2147483646 w 140"/>
              <a:gd name="T93" fmla="*/ 2147483646 h 140"/>
              <a:gd name="T94" fmla="*/ 2147483646 w 140"/>
              <a:gd name="T95" fmla="*/ 2147483646 h 140"/>
              <a:gd name="T96" fmla="*/ 2147483646 w 140"/>
              <a:gd name="T97" fmla="*/ 2147483646 h 140"/>
              <a:gd name="T98" fmla="*/ 2147483646 w 140"/>
              <a:gd name="T99" fmla="*/ 2147483646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0" h="140" extrusionOk="0">
                <a:moveTo>
                  <a:pt x="77" y="140"/>
                </a:moveTo>
                <a:cubicBezTo>
                  <a:pt x="63" y="140"/>
                  <a:pt x="63" y="140"/>
                  <a:pt x="63" y="140"/>
                </a:cubicBezTo>
                <a:cubicBezTo>
                  <a:pt x="60" y="140"/>
                  <a:pt x="58" y="137"/>
                  <a:pt x="57" y="135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5" y="120"/>
                  <a:pt x="54" y="120"/>
                  <a:pt x="54" y="120"/>
                </a:cubicBezTo>
                <a:cubicBezTo>
                  <a:pt x="51" y="119"/>
                  <a:pt x="49" y="118"/>
                  <a:pt x="46" y="116"/>
                </a:cubicBezTo>
                <a:cubicBezTo>
                  <a:pt x="46" y="116"/>
                  <a:pt x="45" y="116"/>
                  <a:pt x="44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1" y="126"/>
                  <a:pt x="28" y="126"/>
                  <a:pt x="25" y="12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2"/>
                  <a:pt x="14" y="109"/>
                  <a:pt x="15" y="107"/>
                </a:cubicBezTo>
                <a:cubicBezTo>
                  <a:pt x="23" y="95"/>
                  <a:pt x="23" y="95"/>
                  <a:pt x="23" y="95"/>
                </a:cubicBezTo>
                <a:cubicBezTo>
                  <a:pt x="24" y="95"/>
                  <a:pt x="24" y="94"/>
                  <a:pt x="23" y="94"/>
                </a:cubicBezTo>
                <a:cubicBezTo>
                  <a:pt x="22" y="91"/>
                  <a:pt x="21" y="89"/>
                  <a:pt x="20" y="86"/>
                </a:cubicBezTo>
                <a:cubicBezTo>
                  <a:pt x="20" y="85"/>
                  <a:pt x="20" y="85"/>
                  <a:pt x="19" y="85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82"/>
                  <a:pt x="0" y="80"/>
                  <a:pt x="0" y="77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0"/>
                  <a:pt x="3" y="58"/>
                  <a:pt x="5" y="57"/>
                </a:cubicBezTo>
                <a:cubicBezTo>
                  <a:pt x="19" y="55"/>
                  <a:pt x="19" y="55"/>
                  <a:pt x="19" y="55"/>
                </a:cubicBezTo>
                <a:cubicBezTo>
                  <a:pt x="20" y="55"/>
                  <a:pt x="20" y="55"/>
                  <a:pt x="20" y="54"/>
                </a:cubicBezTo>
                <a:cubicBezTo>
                  <a:pt x="21" y="51"/>
                  <a:pt x="22" y="49"/>
                  <a:pt x="23" y="46"/>
                </a:cubicBezTo>
                <a:cubicBezTo>
                  <a:pt x="24" y="46"/>
                  <a:pt x="24" y="45"/>
                  <a:pt x="23" y="45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1"/>
                  <a:pt x="14" y="28"/>
                  <a:pt x="16" y="26"/>
                </a:cubicBezTo>
                <a:cubicBezTo>
                  <a:pt x="25" y="16"/>
                  <a:pt x="25" y="16"/>
                  <a:pt x="25" y="16"/>
                </a:cubicBezTo>
                <a:cubicBezTo>
                  <a:pt x="28" y="14"/>
                  <a:pt x="31" y="14"/>
                  <a:pt x="33" y="15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6" y="24"/>
                  <a:pt x="46" y="24"/>
                </a:cubicBezTo>
                <a:cubicBezTo>
                  <a:pt x="49" y="22"/>
                  <a:pt x="51" y="21"/>
                  <a:pt x="54" y="20"/>
                </a:cubicBezTo>
                <a:cubicBezTo>
                  <a:pt x="55" y="20"/>
                  <a:pt x="55" y="20"/>
                  <a:pt x="55" y="19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3"/>
                  <a:pt x="60" y="0"/>
                  <a:pt x="63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2" y="3"/>
                  <a:pt x="83" y="5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0"/>
                  <a:pt x="85" y="20"/>
                  <a:pt x="86" y="20"/>
                </a:cubicBezTo>
                <a:cubicBezTo>
                  <a:pt x="89" y="21"/>
                  <a:pt x="91" y="22"/>
                  <a:pt x="94" y="24"/>
                </a:cubicBezTo>
                <a:cubicBezTo>
                  <a:pt x="94" y="24"/>
                  <a:pt x="95" y="24"/>
                  <a:pt x="95" y="23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9" y="14"/>
                  <a:pt x="112" y="14"/>
                  <a:pt x="114" y="1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6" y="28"/>
                  <a:pt x="126" y="31"/>
                  <a:pt x="125" y="33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45"/>
                  <a:pt x="116" y="46"/>
                  <a:pt x="116" y="46"/>
                </a:cubicBezTo>
                <a:cubicBezTo>
                  <a:pt x="118" y="49"/>
                  <a:pt x="119" y="51"/>
                  <a:pt x="120" y="54"/>
                </a:cubicBezTo>
                <a:cubicBezTo>
                  <a:pt x="120" y="55"/>
                  <a:pt x="120" y="55"/>
                  <a:pt x="121" y="55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7" y="58"/>
                  <a:pt x="140" y="60"/>
                  <a:pt x="140" y="63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40" y="80"/>
                  <a:pt x="137" y="82"/>
                  <a:pt x="134" y="83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0" y="85"/>
                  <a:pt x="120" y="86"/>
                  <a:pt x="120" y="86"/>
                </a:cubicBezTo>
                <a:cubicBezTo>
                  <a:pt x="119" y="89"/>
                  <a:pt x="118" y="91"/>
                  <a:pt x="116" y="94"/>
                </a:cubicBezTo>
                <a:cubicBezTo>
                  <a:pt x="116" y="94"/>
                  <a:pt x="116" y="95"/>
                  <a:pt x="116" y="95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9"/>
                  <a:pt x="126" y="112"/>
                  <a:pt x="124" y="11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2" y="126"/>
                  <a:pt x="109" y="126"/>
                  <a:pt x="107" y="125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95" y="116"/>
                  <a:pt x="94" y="116"/>
                  <a:pt x="94" y="116"/>
                </a:cubicBezTo>
                <a:cubicBezTo>
                  <a:pt x="91" y="118"/>
                  <a:pt x="89" y="119"/>
                  <a:pt x="86" y="120"/>
                </a:cubicBezTo>
                <a:cubicBezTo>
                  <a:pt x="85" y="120"/>
                  <a:pt x="85" y="120"/>
                  <a:pt x="85" y="121"/>
                </a:cubicBezTo>
                <a:cubicBezTo>
                  <a:pt x="83" y="135"/>
                  <a:pt x="83" y="135"/>
                  <a:pt x="83" y="135"/>
                </a:cubicBezTo>
                <a:cubicBezTo>
                  <a:pt x="82" y="137"/>
                  <a:pt x="80" y="140"/>
                  <a:pt x="77" y="140"/>
                </a:cubicBezTo>
                <a:close/>
                <a:moveTo>
                  <a:pt x="63" y="133"/>
                </a:moveTo>
                <a:cubicBezTo>
                  <a:pt x="76" y="133"/>
                  <a:pt x="76" y="133"/>
                  <a:pt x="76" y="133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17"/>
                  <a:pt x="81" y="115"/>
                  <a:pt x="84" y="114"/>
                </a:cubicBezTo>
                <a:cubicBezTo>
                  <a:pt x="86" y="113"/>
                  <a:pt x="89" y="112"/>
                  <a:pt x="91" y="111"/>
                </a:cubicBezTo>
                <a:cubicBezTo>
                  <a:pt x="94" y="109"/>
                  <a:pt x="97" y="110"/>
                  <a:pt x="99" y="111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0" y="97"/>
                  <a:pt x="109" y="94"/>
                  <a:pt x="111" y="91"/>
                </a:cubicBezTo>
                <a:cubicBezTo>
                  <a:pt x="112" y="89"/>
                  <a:pt x="113" y="86"/>
                  <a:pt x="114" y="84"/>
                </a:cubicBezTo>
                <a:cubicBezTo>
                  <a:pt x="115" y="81"/>
                  <a:pt x="117" y="79"/>
                  <a:pt x="120" y="79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63"/>
                  <a:pt x="133" y="63"/>
                  <a:pt x="133" y="63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17" y="61"/>
                  <a:pt x="115" y="59"/>
                  <a:pt x="114" y="56"/>
                </a:cubicBezTo>
                <a:cubicBezTo>
                  <a:pt x="113" y="54"/>
                  <a:pt x="112" y="51"/>
                  <a:pt x="111" y="49"/>
                </a:cubicBezTo>
                <a:cubicBezTo>
                  <a:pt x="109" y="46"/>
                  <a:pt x="110" y="43"/>
                  <a:pt x="111" y="41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99" y="29"/>
                  <a:pt x="99" y="29"/>
                  <a:pt x="99" y="29"/>
                </a:cubicBezTo>
                <a:cubicBezTo>
                  <a:pt x="97" y="30"/>
                  <a:pt x="94" y="31"/>
                  <a:pt x="91" y="29"/>
                </a:cubicBezTo>
                <a:cubicBezTo>
                  <a:pt x="89" y="28"/>
                  <a:pt x="86" y="27"/>
                  <a:pt x="84" y="26"/>
                </a:cubicBezTo>
                <a:cubicBezTo>
                  <a:pt x="81" y="25"/>
                  <a:pt x="79" y="23"/>
                  <a:pt x="79" y="20"/>
                </a:cubicBezTo>
                <a:cubicBezTo>
                  <a:pt x="76" y="7"/>
                  <a:pt x="76" y="7"/>
                  <a:pt x="76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3"/>
                  <a:pt x="59" y="25"/>
                  <a:pt x="56" y="26"/>
                </a:cubicBezTo>
                <a:cubicBezTo>
                  <a:pt x="54" y="27"/>
                  <a:pt x="51" y="28"/>
                  <a:pt x="49" y="29"/>
                </a:cubicBezTo>
                <a:cubicBezTo>
                  <a:pt x="46" y="31"/>
                  <a:pt x="43" y="30"/>
                  <a:pt x="41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21" y="30"/>
                  <a:pt x="21" y="30"/>
                  <a:pt x="21" y="30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3"/>
                  <a:pt x="31" y="46"/>
                  <a:pt x="29" y="49"/>
                </a:cubicBezTo>
                <a:cubicBezTo>
                  <a:pt x="28" y="51"/>
                  <a:pt x="27" y="54"/>
                  <a:pt x="26" y="56"/>
                </a:cubicBezTo>
                <a:cubicBezTo>
                  <a:pt x="25" y="59"/>
                  <a:pt x="23" y="61"/>
                  <a:pt x="20" y="61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77"/>
                  <a:pt x="7" y="77"/>
                  <a:pt x="7" y="77"/>
                </a:cubicBezTo>
                <a:cubicBezTo>
                  <a:pt x="20" y="79"/>
                  <a:pt x="20" y="79"/>
                  <a:pt x="20" y="79"/>
                </a:cubicBezTo>
                <a:cubicBezTo>
                  <a:pt x="23" y="79"/>
                  <a:pt x="25" y="81"/>
                  <a:pt x="26" y="84"/>
                </a:cubicBezTo>
                <a:cubicBezTo>
                  <a:pt x="27" y="86"/>
                  <a:pt x="28" y="89"/>
                  <a:pt x="29" y="91"/>
                </a:cubicBezTo>
                <a:cubicBezTo>
                  <a:pt x="31" y="94"/>
                  <a:pt x="30" y="97"/>
                  <a:pt x="29" y="9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3" y="110"/>
                  <a:pt x="46" y="109"/>
                  <a:pt x="49" y="111"/>
                </a:cubicBezTo>
                <a:cubicBezTo>
                  <a:pt x="51" y="112"/>
                  <a:pt x="54" y="113"/>
                  <a:pt x="56" y="114"/>
                </a:cubicBezTo>
                <a:cubicBezTo>
                  <a:pt x="59" y="115"/>
                  <a:pt x="61" y="117"/>
                  <a:pt x="61" y="120"/>
                </a:cubicBezTo>
                <a:lnTo>
                  <a:pt x="63" y="133"/>
                </a:lnTo>
                <a:close/>
                <a:moveTo>
                  <a:pt x="20" y="110"/>
                </a:move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lose/>
                <a:moveTo>
                  <a:pt x="120" y="110"/>
                </a:moveTo>
                <a:cubicBezTo>
                  <a:pt x="119" y="110"/>
                  <a:pt x="119" y="110"/>
                  <a:pt x="119" y="110"/>
                </a:cubicBezTo>
                <a:lnTo>
                  <a:pt x="120" y="110"/>
                </a:lnTo>
                <a:close/>
                <a:moveTo>
                  <a:pt x="133" y="77"/>
                </a:moveTo>
                <a:cubicBezTo>
                  <a:pt x="133" y="77"/>
                  <a:pt x="133" y="77"/>
                  <a:pt x="133" y="77"/>
                </a:cubicBezTo>
                <a:close/>
                <a:moveTo>
                  <a:pt x="7" y="77"/>
                </a:moveTo>
                <a:cubicBezTo>
                  <a:pt x="7" y="77"/>
                  <a:pt x="7" y="77"/>
                  <a:pt x="7" y="77"/>
                </a:cubicBezTo>
                <a:close/>
                <a:moveTo>
                  <a:pt x="134" y="76"/>
                </a:moveTo>
                <a:cubicBezTo>
                  <a:pt x="134" y="76"/>
                  <a:pt x="134" y="76"/>
                  <a:pt x="134" y="76"/>
                </a:cubicBezTo>
                <a:close/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lose/>
                <a:moveTo>
                  <a:pt x="110" y="20"/>
                </a:move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10" y="20"/>
                </a:moveTo>
                <a:cubicBezTo>
                  <a:pt x="110" y="20"/>
                  <a:pt x="110" y="20"/>
                  <a:pt x="110" y="20"/>
                </a:cubicBezTo>
                <a:close/>
                <a:moveTo>
                  <a:pt x="70" y="98"/>
                </a:moveTo>
                <a:cubicBezTo>
                  <a:pt x="63" y="98"/>
                  <a:pt x="56" y="95"/>
                  <a:pt x="50" y="90"/>
                </a:cubicBezTo>
                <a:cubicBezTo>
                  <a:pt x="44" y="83"/>
                  <a:pt x="41" y="73"/>
                  <a:pt x="43" y="64"/>
                </a:cubicBezTo>
                <a:cubicBezTo>
                  <a:pt x="45" y="53"/>
                  <a:pt x="53" y="45"/>
                  <a:pt x="64" y="43"/>
                </a:cubicBezTo>
                <a:cubicBezTo>
                  <a:pt x="73" y="41"/>
                  <a:pt x="83" y="44"/>
                  <a:pt x="90" y="50"/>
                </a:cubicBezTo>
                <a:cubicBezTo>
                  <a:pt x="96" y="57"/>
                  <a:pt x="99" y="67"/>
                  <a:pt x="97" y="76"/>
                </a:cubicBezTo>
                <a:cubicBezTo>
                  <a:pt x="95" y="87"/>
                  <a:pt x="87" y="95"/>
                  <a:pt x="76" y="97"/>
                </a:cubicBezTo>
                <a:cubicBezTo>
                  <a:pt x="74" y="97"/>
                  <a:pt x="72" y="98"/>
                  <a:pt x="70" y="98"/>
                </a:cubicBezTo>
                <a:close/>
                <a:moveTo>
                  <a:pt x="70" y="49"/>
                </a:moveTo>
                <a:cubicBezTo>
                  <a:pt x="68" y="49"/>
                  <a:pt x="67" y="49"/>
                  <a:pt x="65" y="49"/>
                </a:cubicBezTo>
                <a:cubicBezTo>
                  <a:pt x="57" y="51"/>
                  <a:pt x="51" y="57"/>
                  <a:pt x="49" y="65"/>
                </a:cubicBezTo>
                <a:cubicBezTo>
                  <a:pt x="48" y="72"/>
                  <a:pt x="50" y="80"/>
                  <a:pt x="55" y="85"/>
                </a:cubicBezTo>
                <a:cubicBezTo>
                  <a:pt x="60" y="90"/>
                  <a:pt x="68" y="92"/>
                  <a:pt x="75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83" y="89"/>
                  <a:pt x="89" y="83"/>
                  <a:pt x="91" y="75"/>
                </a:cubicBezTo>
                <a:cubicBezTo>
                  <a:pt x="92" y="68"/>
                  <a:pt x="90" y="60"/>
                  <a:pt x="85" y="55"/>
                </a:cubicBezTo>
                <a:cubicBezTo>
                  <a:pt x="81" y="51"/>
                  <a:pt x="76" y="49"/>
                  <a:pt x="7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1" name="Google Shape;999;p36"/>
          <p:cNvSpPr>
            <a:spLocks/>
          </p:cNvSpPr>
          <p:nvPr/>
        </p:nvSpPr>
        <p:spPr bwMode="auto">
          <a:xfrm>
            <a:off x="3600450" y="3673475"/>
            <a:ext cx="712788" cy="446088"/>
          </a:xfrm>
          <a:custGeom>
            <a:avLst/>
            <a:gdLst>
              <a:gd name="T0" fmla="*/ 2147483646 w 163"/>
              <a:gd name="T1" fmla="*/ 2147483646 h 102"/>
              <a:gd name="T2" fmla="*/ 2147483646 w 163"/>
              <a:gd name="T3" fmla="*/ 2147483646 h 102"/>
              <a:gd name="T4" fmla="*/ 0 w 163"/>
              <a:gd name="T5" fmla="*/ 2147483646 h 102"/>
              <a:gd name="T6" fmla="*/ 0 w 163"/>
              <a:gd name="T7" fmla="*/ 2147483646 h 102"/>
              <a:gd name="T8" fmla="*/ 2147483646 w 163"/>
              <a:gd name="T9" fmla="*/ 0 h 102"/>
              <a:gd name="T10" fmla="*/ 2147483646 w 163"/>
              <a:gd name="T11" fmla="*/ 0 h 102"/>
              <a:gd name="T12" fmla="*/ 2147483646 w 163"/>
              <a:gd name="T13" fmla="*/ 2147483646 h 102"/>
              <a:gd name="T14" fmla="*/ 2147483646 w 163"/>
              <a:gd name="T15" fmla="*/ 2147483646 h 102"/>
              <a:gd name="T16" fmla="*/ 2147483646 w 163"/>
              <a:gd name="T17" fmla="*/ 2147483646 h 102"/>
              <a:gd name="T18" fmla="*/ 2147483646 w 163"/>
              <a:gd name="T19" fmla="*/ 2147483646 h 102"/>
              <a:gd name="T20" fmla="*/ 2147483646 w 163"/>
              <a:gd name="T21" fmla="*/ 2147483646 h 102"/>
              <a:gd name="T22" fmla="*/ 2147483646 w 163"/>
              <a:gd name="T23" fmla="*/ 2147483646 h 102"/>
              <a:gd name="T24" fmla="*/ 2147483646 w 163"/>
              <a:gd name="T25" fmla="*/ 2147483646 h 102"/>
              <a:gd name="T26" fmla="*/ 2147483646 w 163"/>
              <a:gd name="T27" fmla="*/ 2147483646 h 102"/>
              <a:gd name="T28" fmla="*/ 2147483646 w 163"/>
              <a:gd name="T29" fmla="*/ 2147483646 h 102"/>
              <a:gd name="T30" fmla="*/ 2147483646 w 163"/>
              <a:gd name="T31" fmla="*/ 2147483646 h 102"/>
              <a:gd name="T32" fmla="*/ 2147483646 w 163"/>
              <a:gd name="T33" fmla="*/ 2147483646 h 102"/>
              <a:gd name="T34" fmla="*/ 2147483646 w 163"/>
              <a:gd name="T35" fmla="*/ 2147483646 h 102"/>
              <a:gd name="T36" fmla="*/ 2147483646 w 163"/>
              <a:gd name="T37" fmla="*/ 2147483646 h 102"/>
              <a:gd name="T38" fmla="*/ 2147483646 w 163"/>
              <a:gd name="T39" fmla="*/ 2147483646 h 102"/>
              <a:gd name="T40" fmla="*/ 2147483646 w 163"/>
              <a:gd name="T41" fmla="*/ 2147483646 h 102"/>
              <a:gd name="T42" fmla="*/ 2147483646 w 163"/>
              <a:gd name="T43" fmla="*/ 2147483646 h 102"/>
              <a:gd name="T44" fmla="*/ 2147483646 w 163"/>
              <a:gd name="T45" fmla="*/ 2147483646 h 102"/>
              <a:gd name="T46" fmla="*/ 2147483646 w 163"/>
              <a:gd name="T47" fmla="*/ 2147483646 h 102"/>
              <a:gd name="T48" fmla="*/ 2147483646 w 163"/>
              <a:gd name="T49" fmla="*/ 2147483646 h 102"/>
              <a:gd name="T50" fmla="*/ 2147483646 w 163"/>
              <a:gd name="T51" fmla="*/ 2147483646 h 102"/>
              <a:gd name="T52" fmla="*/ 2147483646 w 163"/>
              <a:gd name="T53" fmla="*/ 2147483646 h 102"/>
              <a:gd name="T54" fmla="*/ 2147483646 w 163"/>
              <a:gd name="T55" fmla="*/ 2147483646 h 102"/>
              <a:gd name="T56" fmla="*/ 2147483646 w 163"/>
              <a:gd name="T57" fmla="*/ 2147483646 h 102"/>
              <a:gd name="T58" fmla="*/ 2147483646 w 163"/>
              <a:gd name="T59" fmla="*/ 2147483646 h 102"/>
              <a:gd name="T60" fmla="*/ 2147483646 w 163"/>
              <a:gd name="T61" fmla="*/ 2147483646 h 102"/>
              <a:gd name="T62" fmla="*/ 2147483646 w 163"/>
              <a:gd name="T63" fmla="*/ 2147483646 h 102"/>
              <a:gd name="T64" fmla="*/ 2147483646 w 163"/>
              <a:gd name="T65" fmla="*/ 2147483646 h 102"/>
              <a:gd name="T66" fmla="*/ 2147483646 w 163"/>
              <a:gd name="T67" fmla="*/ 2147483646 h 102"/>
              <a:gd name="T68" fmla="*/ 2147483646 w 163"/>
              <a:gd name="T69" fmla="*/ 2147483646 h 102"/>
              <a:gd name="T70" fmla="*/ 2147483646 w 163"/>
              <a:gd name="T71" fmla="*/ 2147483646 h 102"/>
              <a:gd name="T72" fmla="*/ 2147483646 w 163"/>
              <a:gd name="T73" fmla="*/ 2147483646 h 102"/>
              <a:gd name="T74" fmla="*/ 2147483646 w 163"/>
              <a:gd name="T75" fmla="*/ 2147483646 h 102"/>
              <a:gd name="T76" fmla="*/ 2147483646 w 163"/>
              <a:gd name="T77" fmla="*/ 2147483646 h 1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3" h="102" extrusionOk="0">
                <a:moveTo>
                  <a:pt x="142" y="102"/>
                </a:moveTo>
                <a:cubicBezTo>
                  <a:pt x="20" y="102"/>
                  <a:pt x="20" y="102"/>
                  <a:pt x="20" y="102"/>
                </a:cubicBezTo>
                <a:cubicBezTo>
                  <a:pt x="9" y="102"/>
                  <a:pt x="0" y="93"/>
                  <a:pt x="0" y="8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54" y="0"/>
                  <a:pt x="163" y="9"/>
                  <a:pt x="163" y="20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93"/>
                  <a:pt x="154" y="102"/>
                  <a:pt x="142" y="102"/>
                </a:cubicBezTo>
                <a:close/>
                <a:moveTo>
                  <a:pt x="20" y="6"/>
                </a:moveTo>
                <a:cubicBezTo>
                  <a:pt x="13" y="6"/>
                  <a:pt x="6" y="12"/>
                  <a:pt x="6" y="20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9"/>
                  <a:pt x="13" y="96"/>
                  <a:pt x="20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50" y="96"/>
                  <a:pt x="156" y="89"/>
                  <a:pt x="156" y="82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12"/>
                  <a:pt x="150" y="6"/>
                  <a:pt x="142" y="6"/>
                </a:cubicBezTo>
                <a:lnTo>
                  <a:pt x="20" y="6"/>
                </a:lnTo>
                <a:close/>
                <a:moveTo>
                  <a:pt x="140" y="86"/>
                </a:moveTo>
                <a:cubicBezTo>
                  <a:pt x="139" y="86"/>
                  <a:pt x="138" y="86"/>
                  <a:pt x="138" y="85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83" y="70"/>
                  <a:pt x="83" y="70"/>
                  <a:pt x="83" y="70"/>
                </a:cubicBezTo>
                <a:cubicBezTo>
                  <a:pt x="82" y="71"/>
                  <a:pt x="80" y="71"/>
                  <a:pt x="79" y="70"/>
                </a:cubicBezTo>
                <a:cubicBezTo>
                  <a:pt x="60" y="55"/>
                  <a:pt x="60" y="55"/>
                  <a:pt x="60" y="55"/>
                </a:cubicBezTo>
                <a:cubicBezTo>
                  <a:pt x="25" y="85"/>
                  <a:pt x="25" y="85"/>
                  <a:pt x="25" y="85"/>
                </a:cubicBezTo>
                <a:cubicBezTo>
                  <a:pt x="23" y="86"/>
                  <a:pt x="21" y="86"/>
                  <a:pt x="20" y="85"/>
                </a:cubicBezTo>
                <a:cubicBezTo>
                  <a:pt x="19" y="83"/>
                  <a:pt x="19" y="81"/>
                  <a:pt x="21" y="80"/>
                </a:cubicBezTo>
                <a:cubicBezTo>
                  <a:pt x="55" y="51"/>
                  <a:pt x="55" y="51"/>
                  <a:pt x="55" y="51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3"/>
                  <a:pt x="19" y="21"/>
                  <a:pt x="20" y="20"/>
                </a:cubicBezTo>
                <a:cubicBezTo>
                  <a:pt x="21" y="18"/>
                  <a:pt x="23" y="18"/>
                  <a:pt x="25" y="19"/>
                </a:cubicBezTo>
                <a:cubicBezTo>
                  <a:pt x="81" y="63"/>
                  <a:pt x="81" y="63"/>
                  <a:pt x="81" y="63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9" y="18"/>
                  <a:pt x="141" y="18"/>
                  <a:pt x="142" y="20"/>
                </a:cubicBezTo>
                <a:cubicBezTo>
                  <a:pt x="143" y="21"/>
                  <a:pt x="143" y="23"/>
                  <a:pt x="142" y="24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3" y="81"/>
                  <a:pt x="143" y="83"/>
                  <a:pt x="142" y="85"/>
                </a:cubicBezTo>
                <a:cubicBezTo>
                  <a:pt x="141" y="86"/>
                  <a:pt x="141" y="86"/>
                  <a:pt x="140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2" name="Google Shape;1000;p36"/>
          <p:cNvSpPr>
            <a:spLocks/>
          </p:cNvSpPr>
          <p:nvPr/>
        </p:nvSpPr>
        <p:spPr bwMode="auto">
          <a:xfrm>
            <a:off x="5784850" y="2690813"/>
            <a:ext cx="638175" cy="555625"/>
          </a:xfrm>
          <a:custGeom>
            <a:avLst/>
            <a:gdLst>
              <a:gd name="T0" fmla="*/ 2147483646 w 146"/>
              <a:gd name="T1" fmla="*/ 2147483646 h 127"/>
              <a:gd name="T2" fmla="*/ 0 w 146"/>
              <a:gd name="T3" fmla="*/ 2147483646 h 127"/>
              <a:gd name="T4" fmla="*/ 2147483646 w 146"/>
              <a:gd name="T5" fmla="*/ 2147483646 h 127"/>
              <a:gd name="T6" fmla="*/ 2147483646 w 146"/>
              <a:gd name="T7" fmla="*/ 2147483646 h 127"/>
              <a:gd name="T8" fmla="*/ 2147483646 w 146"/>
              <a:gd name="T9" fmla="*/ 2147483646 h 127"/>
              <a:gd name="T10" fmla="*/ 2147483646 w 146"/>
              <a:gd name="T11" fmla="*/ 2147483646 h 127"/>
              <a:gd name="T12" fmla="*/ 2147483646 w 146"/>
              <a:gd name="T13" fmla="*/ 2147483646 h 127"/>
              <a:gd name="T14" fmla="*/ 2147483646 w 146"/>
              <a:gd name="T15" fmla="*/ 2147483646 h 127"/>
              <a:gd name="T16" fmla="*/ 2147483646 w 146"/>
              <a:gd name="T17" fmla="*/ 2147483646 h 127"/>
              <a:gd name="T18" fmla="*/ 2147483646 w 146"/>
              <a:gd name="T19" fmla="*/ 2147483646 h 127"/>
              <a:gd name="T20" fmla="*/ 2147483646 w 146"/>
              <a:gd name="T21" fmla="*/ 2147483646 h 127"/>
              <a:gd name="T22" fmla="*/ 2147483646 w 146"/>
              <a:gd name="T23" fmla="*/ 2147483646 h 127"/>
              <a:gd name="T24" fmla="*/ 2147483646 w 146"/>
              <a:gd name="T25" fmla="*/ 2147483646 h 127"/>
              <a:gd name="T26" fmla="*/ 2147483646 w 146"/>
              <a:gd name="T27" fmla="*/ 2147483646 h 127"/>
              <a:gd name="T28" fmla="*/ 2147483646 w 146"/>
              <a:gd name="T29" fmla="*/ 2147483646 h 127"/>
              <a:gd name="T30" fmla="*/ 2147483646 w 146"/>
              <a:gd name="T31" fmla="*/ 2147483646 h 127"/>
              <a:gd name="T32" fmla="*/ 2147483646 w 146"/>
              <a:gd name="T33" fmla="*/ 2147483646 h 127"/>
              <a:gd name="T34" fmla="*/ 2147483646 w 146"/>
              <a:gd name="T35" fmla="*/ 2147483646 h 127"/>
              <a:gd name="T36" fmla="*/ 2147483646 w 146"/>
              <a:gd name="T37" fmla="*/ 2147483646 h 127"/>
              <a:gd name="T38" fmla="*/ 2147483646 w 146"/>
              <a:gd name="T39" fmla="*/ 2147483646 h 127"/>
              <a:gd name="T40" fmla="*/ 2147483646 w 146"/>
              <a:gd name="T41" fmla="*/ 2147483646 h 127"/>
              <a:gd name="T42" fmla="*/ 2147483646 w 146"/>
              <a:gd name="T43" fmla="*/ 2147483646 h 127"/>
              <a:gd name="T44" fmla="*/ 2147483646 w 146"/>
              <a:gd name="T45" fmla="*/ 2147483646 h 127"/>
              <a:gd name="T46" fmla="*/ 2147483646 w 146"/>
              <a:gd name="T47" fmla="*/ 2147483646 h 127"/>
              <a:gd name="T48" fmla="*/ 0 w 146"/>
              <a:gd name="T49" fmla="*/ 2147483646 h 127"/>
              <a:gd name="T50" fmla="*/ 2147483646 w 146"/>
              <a:gd name="T51" fmla="*/ 2147483646 h 127"/>
              <a:gd name="T52" fmla="*/ 2147483646 w 146"/>
              <a:gd name="T53" fmla="*/ 2147483646 h 127"/>
              <a:gd name="T54" fmla="*/ 2147483646 w 146"/>
              <a:gd name="T55" fmla="*/ 2147483646 h 127"/>
              <a:gd name="T56" fmla="*/ 2147483646 w 146"/>
              <a:gd name="T57" fmla="*/ 2147483646 h 127"/>
              <a:gd name="T58" fmla="*/ 2147483646 w 146"/>
              <a:gd name="T59" fmla="*/ 2147483646 h 127"/>
              <a:gd name="T60" fmla="*/ 2147483646 w 146"/>
              <a:gd name="T61" fmla="*/ 2147483646 h 127"/>
              <a:gd name="T62" fmla="*/ 2147483646 w 146"/>
              <a:gd name="T63" fmla="*/ 2147483646 h 127"/>
              <a:gd name="T64" fmla="*/ 2147483646 w 146"/>
              <a:gd name="T65" fmla="*/ 0 h 127"/>
              <a:gd name="T66" fmla="*/ 2147483646 w 146"/>
              <a:gd name="T67" fmla="*/ 2147483646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6" h="127" extrusionOk="0">
                <a:moveTo>
                  <a:pt x="129" y="127"/>
                </a:moveTo>
                <a:cubicBezTo>
                  <a:pt x="17" y="127"/>
                  <a:pt x="17" y="127"/>
                  <a:pt x="17" y="127"/>
                </a:cubicBezTo>
                <a:cubicBezTo>
                  <a:pt x="8" y="127"/>
                  <a:pt x="0" y="119"/>
                  <a:pt x="0" y="11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0"/>
                  <a:pt x="2" y="79"/>
                  <a:pt x="4" y="79"/>
                </a:cubicBezTo>
                <a:cubicBezTo>
                  <a:pt x="5" y="79"/>
                  <a:pt x="7" y="80"/>
                  <a:pt x="7" y="82"/>
                </a:cubicBezTo>
                <a:cubicBezTo>
                  <a:pt x="7" y="110"/>
                  <a:pt x="7" y="110"/>
                  <a:pt x="7" y="110"/>
                </a:cubicBezTo>
                <a:cubicBezTo>
                  <a:pt x="7" y="115"/>
                  <a:pt x="12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5" y="120"/>
                  <a:pt x="140" y="115"/>
                  <a:pt x="140" y="11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0"/>
                  <a:pt x="141" y="79"/>
                  <a:pt x="143" y="79"/>
                </a:cubicBezTo>
                <a:cubicBezTo>
                  <a:pt x="145" y="79"/>
                  <a:pt x="146" y="80"/>
                  <a:pt x="146" y="82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46" y="119"/>
                  <a:pt x="139" y="127"/>
                  <a:pt x="129" y="127"/>
                </a:cubicBezTo>
                <a:close/>
                <a:moveTo>
                  <a:pt x="79" y="91"/>
                </a:moveTo>
                <a:cubicBezTo>
                  <a:pt x="67" y="91"/>
                  <a:pt x="67" y="91"/>
                  <a:pt x="67" y="91"/>
                </a:cubicBezTo>
                <a:cubicBezTo>
                  <a:pt x="63" y="91"/>
                  <a:pt x="59" y="86"/>
                  <a:pt x="59" y="81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2"/>
                  <a:pt x="63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4" y="58"/>
                  <a:pt x="87" y="62"/>
                  <a:pt x="87" y="68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4" y="91"/>
                  <a:pt x="79" y="91"/>
                </a:cubicBezTo>
                <a:close/>
                <a:moveTo>
                  <a:pt x="67" y="65"/>
                </a:moveTo>
                <a:cubicBezTo>
                  <a:pt x="67" y="65"/>
                  <a:pt x="66" y="66"/>
                  <a:pt x="66" y="68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3"/>
                  <a:pt x="67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6"/>
                  <a:pt x="80" y="65"/>
                  <a:pt x="79" y="65"/>
                </a:cubicBezTo>
                <a:lnTo>
                  <a:pt x="67" y="65"/>
                </a:lnTo>
                <a:close/>
                <a:moveTo>
                  <a:pt x="129" y="78"/>
                </a:moveTo>
                <a:cubicBezTo>
                  <a:pt x="96" y="78"/>
                  <a:pt x="96" y="78"/>
                  <a:pt x="96" y="78"/>
                </a:cubicBezTo>
                <a:cubicBezTo>
                  <a:pt x="95" y="78"/>
                  <a:pt x="93" y="76"/>
                  <a:pt x="93" y="74"/>
                </a:cubicBezTo>
                <a:cubicBezTo>
                  <a:pt x="93" y="73"/>
                  <a:pt x="95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5" y="71"/>
                  <a:pt x="140" y="67"/>
                  <a:pt x="140" y="61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33"/>
                  <a:pt x="135" y="29"/>
                  <a:pt x="12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2" y="29"/>
                  <a:pt x="7" y="33"/>
                  <a:pt x="7" y="39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7"/>
                  <a:pt x="12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4" y="73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8" y="78"/>
                  <a:pt x="0" y="70"/>
                  <a:pt x="0" y="6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9" y="22"/>
                  <a:pt x="146" y="30"/>
                  <a:pt x="146" y="39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6" y="64"/>
                  <a:pt x="146" y="64"/>
                  <a:pt x="146" y="65"/>
                </a:cubicBezTo>
                <a:cubicBezTo>
                  <a:pt x="144" y="72"/>
                  <a:pt x="137" y="78"/>
                  <a:pt x="129" y="78"/>
                </a:cubicBezTo>
                <a:close/>
                <a:moveTo>
                  <a:pt x="97" y="17"/>
                </a:moveTo>
                <a:cubicBezTo>
                  <a:pt x="96" y="17"/>
                  <a:pt x="94" y="16"/>
                  <a:pt x="94" y="14"/>
                </a:cubicBezTo>
                <a:cubicBezTo>
                  <a:pt x="94" y="10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10"/>
                  <a:pt x="52" y="14"/>
                </a:cubicBezTo>
                <a:cubicBezTo>
                  <a:pt x="52" y="16"/>
                  <a:pt x="51" y="17"/>
                  <a:pt x="49" y="17"/>
                </a:cubicBezTo>
                <a:cubicBezTo>
                  <a:pt x="47" y="17"/>
                  <a:pt x="46" y="16"/>
                  <a:pt x="46" y="14"/>
                </a:cubicBezTo>
                <a:cubicBezTo>
                  <a:pt x="46" y="6"/>
                  <a:pt x="53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101" y="6"/>
                  <a:pt x="101" y="14"/>
                </a:cubicBezTo>
                <a:cubicBezTo>
                  <a:pt x="101" y="16"/>
                  <a:pt x="99" y="17"/>
                  <a:pt x="97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3" name="Google Shape;1001;p36"/>
          <p:cNvSpPr>
            <a:spLocks/>
          </p:cNvSpPr>
          <p:nvPr/>
        </p:nvSpPr>
        <p:spPr bwMode="auto">
          <a:xfrm>
            <a:off x="8820150" y="5737225"/>
            <a:ext cx="646113" cy="582613"/>
          </a:xfrm>
          <a:custGeom>
            <a:avLst/>
            <a:gdLst>
              <a:gd name="T0" fmla="*/ 2147483646 w 148"/>
              <a:gd name="T1" fmla="*/ 2147483646 h 133"/>
              <a:gd name="T2" fmla="*/ 2147483646 w 148"/>
              <a:gd name="T3" fmla="*/ 2147483646 h 133"/>
              <a:gd name="T4" fmla="*/ 2147483646 w 148"/>
              <a:gd name="T5" fmla="*/ 2147483646 h 133"/>
              <a:gd name="T6" fmla="*/ 2147483646 w 148"/>
              <a:gd name="T7" fmla="*/ 2147483646 h 133"/>
              <a:gd name="T8" fmla="*/ 2147483646 w 148"/>
              <a:gd name="T9" fmla="*/ 2147483646 h 133"/>
              <a:gd name="T10" fmla="*/ 2147483646 w 148"/>
              <a:gd name="T11" fmla="*/ 2147483646 h 133"/>
              <a:gd name="T12" fmla="*/ 2147483646 w 148"/>
              <a:gd name="T13" fmla="*/ 2147483646 h 133"/>
              <a:gd name="T14" fmla="*/ 2147483646 w 148"/>
              <a:gd name="T15" fmla="*/ 2147483646 h 133"/>
              <a:gd name="T16" fmla="*/ 2147483646 w 148"/>
              <a:gd name="T17" fmla="*/ 2147483646 h 133"/>
              <a:gd name="T18" fmla="*/ 2147483646 w 148"/>
              <a:gd name="T19" fmla="*/ 2147483646 h 133"/>
              <a:gd name="T20" fmla="*/ 2147483646 w 148"/>
              <a:gd name="T21" fmla="*/ 2147483646 h 133"/>
              <a:gd name="T22" fmla="*/ 2147483646 w 148"/>
              <a:gd name="T23" fmla="*/ 2147483646 h 133"/>
              <a:gd name="T24" fmla="*/ 2147483646 w 148"/>
              <a:gd name="T25" fmla="*/ 2147483646 h 133"/>
              <a:gd name="T26" fmla="*/ 2147483646 w 148"/>
              <a:gd name="T27" fmla="*/ 2147483646 h 133"/>
              <a:gd name="T28" fmla="*/ 2147483646 w 148"/>
              <a:gd name="T29" fmla="*/ 2147483646 h 133"/>
              <a:gd name="T30" fmla="*/ 2147483646 w 148"/>
              <a:gd name="T31" fmla="*/ 2147483646 h 133"/>
              <a:gd name="T32" fmla="*/ 2147483646 w 148"/>
              <a:gd name="T33" fmla="*/ 2147483646 h 133"/>
              <a:gd name="T34" fmla="*/ 2147483646 w 148"/>
              <a:gd name="T35" fmla="*/ 2147483646 h 133"/>
              <a:gd name="T36" fmla="*/ 2147483646 w 148"/>
              <a:gd name="T37" fmla="*/ 2147483646 h 133"/>
              <a:gd name="T38" fmla="*/ 2147483646 w 148"/>
              <a:gd name="T39" fmla="*/ 2147483646 h 133"/>
              <a:gd name="T40" fmla="*/ 2147483646 w 148"/>
              <a:gd name="T41" fmla="*/ 2147483646 h 133"/>
              <a:gd name="T42" fmla="*/ 2147483646 w 148"/>
              <a:gd name="T43" fmla="*/ 2147483646 h 133"/>
              <a:gd name="T44" fmla="*/ 2147483646 w 148"/>
              <a:gd name="T45" fmla="*/ 2147483646 h 133"/>
              <a:gd name="T46" fmla="*/ 2147483646 w 148"/>
              <a:gd name="T47" fmla="*/ 2147483646 h 133"/>
              <a:gd name="T48" fmla="*/ 2147483646 w 148"/>
              <a:gd name="T49" fmla="*/ 2147483646 h 133"/>
              <a:gd name="T50" fmla="*/ 2147483646 w 148"/>
              <a:gd name="T51" fmla="*/ 2147483646 h 133"/>
              <a:gd name="T52" fmla="*/ 2147483646 w 148"/>
              <a:gd name="T53" fmla="*/ 2147483646 h 133"/>
              <a:gd name="T54" fmla="*/ 2147483646 w 148"/>
              <a:gd name="T55" fmla="*/ 2147483646 h 133"/>
              <a:gd name="T56" fmla="*/ 2147483646 w 148"/>
              <a:gd name="T57" fmla="*/ 2147483646 h 133"/>
              <a:gd name="T58" fmla="*/ 2147483646 w 148"/>
              <a:gd name="T59" fmla="*/ 2147483646 h 133"/>
              <a:gd name="T60" fmla="*/ 2147483646 w 148"/>
              <a:gd name="T61" fmla="*/ 2147483646 h 133"/>
              <a:gd name="T62" fmla="*/ 2147483646 w 148"/>
              <a:gd name="T63" fmla="*/ 2147483646 h 133"/>
              <a:gd name="T64" fmla="*/ 2147483646 w 148"/>
              <a:gd name="T65" fmla="*/ 2147483646 h 133"/>
              <a:gd name="T66" fmla="*/ 2147483646 w 148"/>
              <a:gd name="T67" fmla="*/ 2147483646 h 133"/>
              <a:gd name="T68" fmla="*/ 2147483646 w 148"/>
              <a:gd name="T69" fmla="*/ 2147483646 h 133"/>
              <a:gd name="T70" fmla="*/ 2147483646 w 148"/>
              <a:gd name="T71" fmla="*/ 2147483646 h 133"/>
              <a:gd name="T72" fmla="*/ 2147483646 w 148"/>
              <a:gd name="T73" fmla="*/ 2147483646 h 133"/>
              <a:gd name="T74" fmla="*/ 2147483646 w 148"/>
              <a:gd name="T75" fmla="*/ 2147483646 h 133"/>
              <a:gd name="T76" fmla="*/ 2147483646 w 148"/>
              <a:gd name="T77" fmla="*/ 2147483646 h 133"/>
              <a:gd name="T78" fmla="*/ 2147483646 w 148"/>
              <a:gd name="T79" fmla="*/ 2147483646 h 133"/>
              <a:gd name="T80" fmla="*/ 2147483646 w 148"/>
              <a:gd name="T81" fmla="*/ 2147483646 h 133"/>
              <a:gd name="T82" fmla="*/ 2147483646 w 148"/>
              <a:gd name="T83" fmla="*/ 2147483646 h 133"/>
              <a:gd name="T84" fmla="*/ 2147483646 w 148"/>
              <a:gd name="T85" fmla="*/ 2147483646 h 133"/>
              <a:gd name="T86" fmla="*/ 2147483646 w 148"/>
              <a:gd name="T87" fmla="*/ 2147483646 h 133"/>
              <a:gd name="T88" fmla="*/ 2147483646 w 148"/>
              <a:gd name="T89" fmla="*/ 2147483646 h 133"/>
              <a:gd name="T90" fmla="*/ 2147483646 w 148"/>
              <a:gd name="T91" fmla="*/ 2147483646 h 133"/>
              <a:gd name="T92" fmla="*/ 0 w 148"/>
              <a:gd name="T93" fmla="*/ 2147483646 h 133"/>
              <a:gd name="T94" fmla="*/ 2147483646 w 148"/>
              <a:gd name="T95" fmla="*/ 2147483646 h 133"/>
              <a:gd name="T96" fmla="*/ 2147483646 w 148"/>
              <a:gd name="T97" fmla="*/ 2147483646 h 133"/>
              <a:gd name="T98" fmla="*/ 2147483646 w 148"/>
              <a:gd name="T99" fmla="*/ 2147483646 h 133"/>
              <a:gd name="T100" fmla="*/ 2147483646 w 148"/>
              <a:gd name="T101" fmla="*/ 2147483646 h 133"/>
              <a:gd name="T102" fmla="*/ 2147483646 w 148"/>
              <a:gd name="T103" fmla="*/ 2147483646 h 1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8" h="133" extrusionOk="0">
                <a:moveTo>
                  <a:pt x="32" y="60"/>
                </a:moveTo>
                <a:cubicBezTo>
                  <a:pt x="28" y="60"/>
                  <a:pt x="24" y="64"/>
                  <a:pt x="24" y="68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4" y="107"/>
                  <a:pt x="28" y="110"/>
                  <a:pt x="32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5" y="110"/>
                  <a:pt x="49" y="107"/>
                  <a:pt x="49" y="102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4"/>
                  <a:pt x="45" y="60"/>
                  <a:pt x="40" y="60"/>
                </a:cubicBezTo>
                <a:lnTo>
                  <a:pt x="32" y="60"/>
                </a:lnTo>
                <a:close/>
                <a:moveTo>
                  <a:pt x="42" y="68"/>
                </a:moveTo>
                <a:cubicBezTo>
                  <a:pt x="42" y="102"/>
                  <a:pt x="42" y="102"/>
                  <a:pt x="42" y="102"/>
                </a:cubicBezTo>
                <a:cubicBezTo>
                  <a:pt x="42" y="103"/>
                  <a:pt x="41" y="104"/>
                  <a:pt x="40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4"/>
                  <a:pt x="30" y="103"/>
                  <a:pt x="30" y="102"/>
                </a:cubicBezTo>
                <a:cubicBezTo>
                  <a:pt x="30" y="68"/>
                  <a:pt x="30" y="68"/>
                  <a:pt x="30" y="68"/>
                </a:cubicBezTo>
                <a:cubicBezTo>
                  <a:pt x="30" y="67"/>
                  <a:pt x="31" y="66"/>
                  <a:pt x="32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1" y="66"/>
                  <a:pt x="42" y="67"/>
                  <a:pt x="42" y="68"/>
                </a:cubicBezTo>
                <a:close/>
                <a:moveTo>
                  <a:pt x="62" y="48"/>
                </a:moveTo>
                <a:cubicBezTo>
                  <a:pt x="58" y="48"/>
                  <a:pt x="54" y="52"/>
                  <a:pt x="54" y="5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4" y="107"/>
                  <a:pt x="58" y="110"/>
                  <a:pt x="62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5" y="110"/>
                  <a:pt x="79" y="107"/>
                  <a:pt x="79" y="102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2"/>
                  <a:pt x="75" y="48"/>
                  <a:pt x="71" y="48"/>
                </a:cubicBezTo>
                <a:lnTo>
                  <a:pt x="62" y="48"/>
                </a:lnTo>
                <a:close/>
                <a:moveTo>
                  <a:pt x="72" y="56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4"/>
                  <a:pt x="71" y="104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1" y="104"/>
                  <a:pt x="61" y="103"/>
                  <a:pt x="61" y="102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5"/>
                  <a:pt x="61" y="54"/>
                  <a:pt x="62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93" y="38"/>
                </a:moveTo>
                <a:cubicBezTo>
                  <a:pt x="88" y="38"/>
                  <a:pt x="84" y="41"/>
                  <a:pt x="84" y="46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7"/>
                  <a:pt x="88" y="110"/>
                  <a:pt x="93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5" y="110"/>
                  <a:pt x="109" y="107"/>
                  <a:pt x="109" y="10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1"/>
                  <a:pt x="105" y="38"/>
                  <a:pt x="101" y="38"/>
                </a:cubicBezTo>
                <a:lnTo>
                  <a:pt x="93" y="38"/>
                </a:lnTo>
                <a:close/>
                <a:moveTo>
                  <a:pt x="103" y="46"/>
                </a:moveTo>
                <a:cubicBezTo>
                  <a:pt x="103" y="102"/>
                  <a:pt x="103" y="102"/>
                  <a:pt x="103" y="102"/>
                </a:cubicBezTo>
                <a:cubicBezTo>
                  <a:pt x="103" y="103"/>
                  <a:pt x="102" y="104"/>
                  <a:pt x="101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1" y="103"/>
                  <a:pt x="91" y="10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2" y="44"/>
                  <a:pt x="93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2" y="44"/>
                  <a:pt x="103" y="45"/>
                  <a:pt x="103" y="46"/>
                </a:cubicBezTo>
                <a:close/>
                <a:moveTo>
                  <a:pt x="115" y="35"/>
                </a:moveTo>
                <a:cubicBezTo>
                  <a:pt x="115" y="102"/>
                  <a:pt x="115" y="102"/>
                  <a:pt x="115" y="102"/>
                </a:cubicBezTo>
                <a:cubicBezTo>
                  <a:pt x="115" y="107"/>
                  <a:pt x="118" y="110"/>
                  <a:pt x="123" y="110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36" y="110"/>
                  <a:pt x="139" y="107"/>
                  <a:pt x="139" y="102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1"/>
                  <a:pt x="136" y="27"/>
                  <a:pt x="131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18" y="27"/>
                  <a:pt x="115" y="31"/>
                  <a:pt x="115" y="35"/>
                </a:cubicBezTo>
                <a:close/>
                <a:moveTo>
                  <a:pt x="133" y="35"/>
                </a:moveTo>
                <a:cubicBezTo>
                  <a:pt x="133" y="102"/>
                  <a:pt x="133" y="102"/>
                  <a:pt x="133" y="102"/>
                </a:cubicBezTo>
                <a:cubicBezTo>
                  <a:pt x="133" y="103"/>
                  <a:pt x="132" y="104"/>
                  <a:pt x="131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2" y="104"/>
                  <a:pt x="121" y="103"/>
                  <a:pt x="121" y="102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34"/>
                  <a:pt x="122" y="33"/>
                  <a:pt x="123" y="33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2" y="33"/>
                  <a:pt x="133" y="34"/>
                  <a:pt x="133" y="35"/>
                </a:cubicBezTo>
                <a:close/>
                <a:moveTo>
                  <a:pt x="77" y="26"/>
                </a:moveTo>
                <a:cubicBezTo>
                  <a:pt x="96" y="18"/>
                  <a:pt x="116" y="7"/>
                  <a:pt x="116" y="7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2"/>
                  <a:pt x="119" y="2"/>
                  <a:pt x="119" y="2"/>
                </a:cubicBezTo>
                <a:cubicBezTo>
                  <a:pt x="126" y="5"/>
                  <a:pt x="126" y="5"/>
                  <a:pt x="126" y="5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6" y="14"/>
                  <a:pt x="98" y="25"/>
                  <a:pt x="79" y="32"/>
                </a:cubicBezTo>
                <a:cubicBezTo>
                  <a:pt x="57" y="41"/>
                  <a:pt x="29" y="46"/>
                  <a:pt x="29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5" y="45"/>
                  <a:pt x="25" y="44"/>
                </a:cubicBezTo>
                <a:cubicBezTo>
                  <a:pt x="25" y="42"/>
                  <a:pt x="26" y="40"/>
                  <a:pt x="27" y="40"/>
                </a:cubicBezTo>
                <a:cubicBezTo>
                  <a:pt x="28" y="40"/>
                  <a:pt x="55" y="34"/>
                  <a:pt x="77" y="26"/>
                </a:cubicBezTo>
                <a:close/>
                <a:moveTo>
                  <a:pt x="148" y="122"/>
                </a:moveTo>
                <a:cubicBezTo>
                  <a:pt x="144" y="127"/>
                  <a:pt x="144" y="127"/>
                  <a:pt x="144" y="127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1" y="125"/>
                  <a:pt x="9" y="124"/>
                  <a:pt x="9" y="122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10"/>
                  <a:pt x="12" y="10"/>
                  <a:pt x="12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21"/>
                  <a:pt x="25" y="21"/>
                  <a:pt x="2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44" y="116"/>
                  <a:pt x="144" y="116"/>
                  <a:pt x="144" y="116"/>
                </a:cubicBezTo>
                <a:lnTo>
                  <a:pt x="148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4" name="Google Shape;1002;p36"/>
          <p:cNvSpPr>
            <a:spLocks/>
          </p:cNvSpPr>
          <p:nvPr/>
        </p:nvSpPr>
        <p:spPr bwMode="auto">
          <a:xfrm>
            <a:off x="5640388" y="4702175"/>
            <a:ext cx="960437" cy="1122363"/>
          </a:xfrm>
          <a:custGeom>
            <a:avLst/>
            <a:gdLst>
              <a:gd name="T0" fmla="*/ 2147483646 w 220"/>
              <a:gd name="T1" fmla="*/ 2147483646 h 257"/>
              <a:gd name="T2" fmla="*/ 2147483646 w 220"/>
              <a:gd name="T3" fmla="*/ 2147483646 h 257"/>
              <a:gd name="T4" fmla="*/ 2147483646 w 220"/>
              <a:gd name="T5" fmla="*/ 2147483646 h 257"/>
              <a:gd name="T6" fmla="*/ 2147483646 w 220"/>
              <a:gd name="T7" fmla="*/ 2147483646 h 257"/>
              <a:gd name="T8" fmla="*/ 2147483646 w 220"/>
              <a:gd name="T9" fmla="*/ 2147483646 h 257"/>
              <a:gd name="T10" fmla="*/ 2147483646 w 220"/>
              <a:gd name="T11" fmla="*/ 2147483646 h 257"/>
              <a:gd name="T12" fmla="*/ 2147483646 w 220"/>
              <a:gd name="T13" fmla="*/ 2147483646 h 257"/>
              <a:gd name="T14" fmla="*/ 2147483646 w 220"/>
              <a:gd name="T15" fmla="*/ 2147483646 h 257"/>
              <a:gd name="T16" fmla="*/ 2147483646 w 220"/>
              <a:gd name="T17" fmla="*/ 2147483646 h 257"/>
              <a:gd name="T18" fmla="*/ 2147483646 w 220"/>
              <a:gd name="T19" fmla="*/ 2147483646 h 257"/>
              <a:gd name="T20" fmla="*/ 2147483646 w 220"/>
              <a:gd name="T21" fmla="*/ 2147483646 h 257"/>
              <a:gd name="T22" fmla="*/ 2147483646 w 220"/>
              <a:gd name="T23" fmla="*/ 2147483646 h 257"/>
              <a:gd name="T24" fmla="*/ 2147483646 w 220"/>
              <a:gd name="T25" fmla="*/ 2147483646 h 257"/>
              <a:gd name="T26" fmla="*/ 2147483646 w 220"/>
              <a:gd name="T27" fmla="*/ 2147483646 h 257"/>
              <a:gd name="T28" fmla="*/ 2147483646 w 220"/>
              <a:gd name="T29" fmla="*/ 2147483646 h 257"/>
              <a:gd name="T30" fmla="*/ 2147483646 w 220"/>
              <a:gd name="T31" fmla="*/ 2147483646 h 257"/>
              <a:gd name="T32" fmla="*/ 2147483646 w 220"/>
              <a:gd name="T33" fmla="*/ 2147483646 h 257"/>
              <a:gd name="T34" fmla="*/ 2147483646 w 220"/>
              <a:gd name="T35" fmla="*/ 2147483646 h 257"/>
              <a:gd name="T36" fmla="*/ 2147483646 w 220"/>
              <a:gd name="T37" fmla="*/ 2147483646 h 257"/>
              <a:gd name="T38" fmla="*/ 2147483646 w 220"/>
              <a:gd name="T39" fmla="*/ 2147483646 h 257"/>
              <a:gd name="T40" fmla="*/ 2147483646 w 220"/>
              <a:gd name="T41" fmla="*/ 2147483646 h 257"/>
              <a:gd name="T42" fmla="*/ 2147483646 w 220"/>
              <a:gd name="T43" fmla="*/ 2147483646 h 257"/>
              <a:gd name="T44" fmla="*/ 2147483646 w 220"/>
              <a:gd name="T45" fmla="*/ 2147483646 h 257"/>
              <a:gd name="T46" fmla="*/ 0 w 220"/>
              <a:gd name="T47" fmla="*/ 2147483646 h 257"/>
              <a:gd name="T48" fmla="*/ 2147483646 w 220"/>
              <a:gd name="T49" fmla="*/ 2147483646 h 257"/>
              <a:gd name="T50" fmla="*/ 2147483646 w 220"/>
              <a:gd name="T51" fmla="*/ 2147483646 h 257"/>
              <a:gd name="T52" fmla="*/ 2147483646 w 220"/>
              <a:gd name="T53" fmla="*/ 2147483646 h 257"/>
              <a:gd name="T54" fmla="*/ 2147483646 w 220"/>
              <a:gd name="T55" fmla="*/ 2147483646 h 257"/>
              <a:gd name="T56" fmla="*/ 2147483646 w 220"/>
              <a:gd name="T57" fmla="*/ 2147483646 h 257"/>
              <a:gd name="T58" fmla="*/ 2147483646 w 220"/>
              <a:gd name="T59" fmla="*/ 2147483646 h 257"/>
              <a:gd name="T60" fmla="*/ 2147483646 w 220"/>
              <a:gd name="T61" fmla="*/ 2147483646 h 257"/>
              <a:gd name="T62" fmla="*/ 2147483646 w 220"/>
              <a:gd name="T63" fmla="*/ 2147483646 h 257"/>
              <a:gd name="T64" fmla="*/ 2147483646 w 220"/>
              <a:gd name="T65" fmla="*/ 2147483646 h 257"/>
              <a:gd name="T66" fmla="*/ 2147483646 w 220"/>
              <a:gd name="T67" fmla="*/ 2147483646 h 257"/>
              <a:gd name="T68" fmla="*/ 2147483646 w 220"/>
              <a:gd name="T69" fmla="*/ 2147483646 h 257"/>
              <a:gd name="T70" fmla="*/ 2147483646 w 220"/>
              <a:gd name="T71" fmla="*/ 2147483646 h 257"/>
              <a:gd name="T72" fmla="*/ 2147483646 w 220"/>
              <a:gd name="T73" fmla="*/ 2147483646 h 257"/>
              <a:gd name="T74" fmla="*/ 2147483646 w 220"/>
              <a:gd name="T75" fmla="*/ 2147483646 h 257"/>
              <a:gd name="T76" fmla="*/ 2147483646 w 220"/>
              <a:gd name="T77" fmla="*/ 2147483646 h 257"/>
              <a:gd name="T78" fmla="*/ 2147483646 w 220"/>
              <a:gd name="T79" fmla="*/ 2147483646 h 257"/>
              <a:gd name="T80" fmla="*/ 2147483646 w 220"/>
              <a:gd name="T81" fmla="*/ 2147483646 h 257"/>
              <a:gd name="T82" fmla="*/ 2147483646 w 220"/>
              <a:gd name="T83" fmla="*/ 2147483646 h 257"/>
              <a:gd name="T84" fmla="*/ 2147483646 w 220"/>
              <a:gd name="T85" fmla="*/ 2147483646 h 257"/>
              <a:gd name="T86" fmla="*/ 2147483646 w 220"/>
              <a:gd name="T87" fmla="*/ 0 h 257"/>
              <a:gd name="T88" fmla="*/ 2147483646 w 220"/>
              <a:gd name="T89" fmla="*/ 2147483646 h 2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0" h="257" extrusionOk="0">
                <a:moveTo>
                  <a:pt x="126" y="257"/>
                </a:moveTo>
                <a:cubicBezTo>
                  <a:pt x="91" y="257"/>
                  <a:pt x="91" y="257"/>
                  <a:pt x="91" y="257"/>
                </a:cubicBezTo>
                <a:cubicBezTo>
                  <a:pt x="88" y="257"/>
                  <a:pt x="86" y="255"/>
                  <a:pt x="86" y="252"/>
                </a:cubicBezTo>
                <a:cubicBezTo>
                  <a:pt x="86" y="249"/>
                  <a:pt x="88" y="247"/>
                  <a:pt x="91" y="247"/>
                </a:cubicBezTo>
                <a:cubicBezTo>
                  <a:pt x="126" y="247"/>
                  <a:pt x="126" y="247"/>
                  <a:pt x="126" y="247"/>
                </a:cubicBezTo>
                <a:cubicBezTo>
                  <a:pt x="129" y="247"/>
                  <a:pt x="131" y="249"/>
                  <a:pt x="131" y="252"/>
                </a:cubicBezTo>
                <a:cubicBezTo>
                  <a:pt x="131" y="255"/>
                  <a:pt x="129" y="257"/>
                  <a:pt x="126" y="257"/>
                </a:cubicBezTo>
                <a:close/>
                <a:moveTo>
                  <a:pt x="136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8" y="240"/>
                  <a:pt x="76" y="238"/>
                  <a:pt x="76" y="236"/>
                </a:cubicBezTo>
                <a:cubicBezTo>
                  <a:pt x="76" y="233"/>
                  <a:pt x="78" y="231"/>
                  <a:pt x="81" y="231"/>
                </a:cubicBezTo>
                <a:cubicBezTo>
                  <a:pt x="136" y="231"/>
                  <a:pt x="136" y="231"/>
                  <a:pt x="136" y="231"/>
                </a:cubicBezTo>
                <a:cubicBezTo>
                  <a:pt x="139" y="231"/>
                  <a:pt x="141" y="233"/>
                  <a:pt x="141" y="236"/>
                </a:cubicBezTo>
                <a:cubicBezTo>
                  <a:pt x="141" y="238"/>
                  <a:pt x="139" y="240"/>
                  <a:pt x="136" y="240"/>
                </a:cubicBezTo>
                <a:close/>
                <a:moveTo>
                  <a:pt x="108" y="222"/>
                </a:moveTo>
                <a:cubicBezTo>
                  <a:pt x="98" y="222"/>
                  <a:pt x="88" y="222"/>
                  <a:pt x="87" y="222"/>
                </a:cubicBezTo>
                <a:cubicBezTo>
                  <a:pt x="87" y="222"/>
                  <a:pt x="87" y="222"/>
                  <a:pt x="87" y="222"/>
                </a:cubicBezTo>
                <a:cubicBezTo>
                  <a:pt x="77" y="222"/>
                  <a:pt x="72" y="219"/>
                  <a:pt x="70" y="210"/>
                </a:cubicBezTo>
                <a:cubicBezTo>
                  <a:pt x="70" y="206"/>
                  <a:pt x="69" y="203"/>
                  <a:pt x="69" y="199"/>
                </a:cubicBezTo>
                <a:cubicBezTo>
                  <a:pt x="69" y="194"/>
                  <a:pt x="69" y="189"/>
                  <a:pt x="67" y="186"/>
                </a:cubicBezTo>
                <a:cubicBezTo>
                  <a:pt x="59" y="172"/>
                  <a:pt x="54" y="163"/>
                  <a:pt x="47" y="149"/>
                </a:cubicBezTo>
                <a:cubicBezTo>
                  <a:pt x="40" y="135"/>
                  <a:pt x="33" y="114"/>
                  <a:pt x="38" y="95"/>
                </a:cubicBezTo>
                <a:cubicBezTo>
                  <a:pt x="44" y="70"/>
                  <a:pt x="70" y="46"/>
                  <a:pt x="108" y="46"/>
                </a:cubicBezTo>
                <a:cubicBezTo>
                  <a:pt x="146" y="46"/>
                  <a:pt x="172" y="70"/>
                  <a:pt x="178" y="95"/>
                </a:cubicBezTo>
                <a:cubicBezTo>
                  <a:pt x="183" y="114"/>
                  <a:pt x="176" y="135"/>
                  <a:pt x="169" y="149"/>
                </a:cubicBezTo>
                <a:cubicBezTo>
                  <a:pt x="161" y="163"/>
                  <a:pt x="156" y="172"/>
                  <a:pt x="149" y="186"/>
                </a:cubicBezTo>
                <a:cubicBezTo>
                  <a:pt x="147" y="189"/>
                  <a:pt x="147" y="194"/>
                  <a:pt x="146" y="199"/>
                </a:cubicBezTo>
                <a:cubicBezTo>
                  <a:pt x="146" y="203"/>
                  <a:pt x="146" y="206"/>
                  <a:pt x="145" y="210"/>
                </a:cubicBezTo>
                <a:cubicBezTo>
                  <a:pt x="143" y="219"/>
                  <a:pt x="139" y="222"/>
                  <a:pt x="129" y="222"/>
                </a:cubicBezTo>
                <a:cubicBezTo>
                  <a:pt x="129" y="222"/>
                  <a:pt x="118" y="222"/>
                  <a:pt x="108" y="222"/>
                </a:cubicBezTo>
                <a:close/>
                <a:moveTo>
                  <a:pt x="87" y="213"/>
                </a:moveTo>
                <a:cubicBezTo>
                  <a:pt x="88" y="213"/>
                  <a:pt x="128" y="213"/>
                  <a:pt x="129" y="213"/>
                </a:cubicBezTo>
                <a:cubicBezTo>
                  <a:pt x="135" y="213"/>
                  <a:pt x="135" y="212"/>
                  <a:pt x="136" y="208"/>
                </a:cubicBezTo>
                <a:cubicBezTo>
                  <a:pt x="137" y="205"/>
                  <a:pt x="137" y="202"/>
                  <a:pt x="137" y="199"/>
                </a:cubicBezTo>
                <a:cubicBezTo>
                  <a:pt x="137" y="193"/>
                  <a:pt x="137" y="186"/>
                  <a:pt x="140" y="181"/>
                </a:cubicBezTo>
                <a:cubicBezTo>
                  <a:pt x="148" y="168"/>
                  <a:pt x="153" y="158"/>
                  <a:pt x="160" y="144"/>
                </a:cubicBezTo>
                <a:cubicBezTo>
                  <a:pt x="165" y="134"/>
                  <a:pt x="173" y="115"/>
                  <a:pt x="169" y="97"/>
                </a:cubicBezTo>
                <a:cubicBezTo>
                  <a:pt x="164" y="77"/>
                  <a:pt x="141" y="55"/>
                  <a:pt x="108" y="55"/>
                </a:cubicBezTo>
                <a:cubicBezTo>
                  <a:pt x="75" y="55"/>
                  <a:pt x="52" y="77"/>
                  <a:pt x="47" y="97"/>
                </a:cubicBezTo>
                <a:cubicBezTo>
                  <a:pt x="42" y="115"/>
                  <a:pt x="50" y="134"/>
                  <a:pt x="56" y="144"/>
                </a:cubicBezTo>
                <a:cubicBezTo>
                  <a:pt x="63" y="158"/>
                  <a:pt x="68" y="168"/>
                  <a:pt x="75" y="181"/>
                </a:cubicBezTo>
                <a:cubicBezTo>
                  <a:pt x="78" y="186"/>
                  <a:pt x="79" y="193"/>
                  <a:pt x="79" y="199"/>
                </a:cubicBezTo>
                <a:cubicBezTo>
                  <a:pt x="79" y="202"/>
                  <a:pt x="79" y="205"/>
                  <a:pt x="80" y="208"/>
                </a:cubicBezTo>
                <a:cubicBezTo>
                  <a:pt x="81" y="212"/>
                  <a:pt x="81" y="213"/>
                  <a:pt x="87" y="213"/>
                </a:cubicBezTo>
                <a:cubicBezTo>
                  <a:pt x="87" y="213"/>
                  <a:pt x="87" y="213"/>
                  <a:pt x="87" y="213"/>
                </a:cubicBezTo>
                <a:close/>
                <a:moveTo>
                  <a:pt x="24" y="118"/>
                </a:moveTo>
                <a:cubicBezTo>
                  <a:pt x="5" y="118"/>
                  <a:pt x="5" y="118"/>
                  <a:pt x="5" y="118"/>
                </a:cubicBezTo>
                <a:cubicBezTo>
                  <a:pt x="2" y="118"/>
                  <a:pt x="0" y="116"/>
                  <a:pt x="0" y="113"/>
                </a:cubicBezTo>
                <a:cubicBezTo>
                  <a:pt x="0" y="110"/>
                  <a:pt x="2" y="108"/>
                  <a:pt x="5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6" y="108"/>
                  <a:pt x="28" y="110"/>
                  <a:pt x="28" y="113"/>
                </a:cubicBezTo>
                <a:cubicBezTo>
                  <a:pt x="28" y="116"/>
                  <a:pt x="26" y="118"/>
                  <a:pt x="24" y="118"/>
                </a:cubicBezTo>
                <a:close/>
                <a:moveTo>
                  <a:pt x="215" y="114"/>
                </a:moveTo>
                <a:cubicBezTo>
                  <a:pt x="192" y="114"/>
                  <a:pt x="192" y="114"/>
                  <a:pt x="192" y="114"/>
                </a:cubicBezTo>
                <a:cubicBezTo>
                  <a:pt x="190" y="114"/>
                  <a:pt x="187" y="112"/>
                  <a:pt x="187" y="110"/>
                </a:cubicBezTo>
                <a:cubicBezTo>
                  <a:pt x="187" y="107"/>
                  <a:pt x="190" y="105"/>
                  <a:pt x="192" y="105"/>
                </a:cubicBezTo>
                <a:cubicBezTo>
                  <a:pt x="215" y="105"/>
                  <a:pt x="215" y="105"/>
                  <a:pt x="215" y="105"/>
                </a:cubicBezTo>
                <a:cubicBezTo>
                  <a:pt x="218" y="105"/>
                  <a:pt x="220" y="107"/>
                  <a:pt x="220" y="110"/>
                </a:cubicBezTo>
                <a:cubicBezTo>
                  <a:pt x="220" y="112"/>
                  <a:pt x="218" y="114"/>
                  <a:pt x="215" y="114"/>
                </a:cubicBezTo>
                <a:close/>
                <a:moveTo>
                  <a:pt x="65" y="110"/>
                </a:moveTo>
                <a:cubicBezTo>
                  <a:pt x="64" y="110"/>
                  <a:pt x="64" y="110"/>
                  <a:pt x="64" y="110"/>
                </a:cubicBezTo>
                <a:cubicBezTo>
                  <a:pt x="61" y="110"/>
                  <a:pt x="59" y="107"/>
                  <a:pt x="60" y="104"/>
                </a:cubicBezTo>
                <a:cubicBezTo>
                  <a:pt x="65" y="87"/>
                  <a:pt x="83" y="69"/>
                  <a:pt x="110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3" y="69"/>
                  <a:pt x="115" y="71"/>
                  <a:pt x="115" y="74"/>
                </a:cubicBezTo>
                <a:cubicBezTo>
                  <a:pt x="115" y="76"/>
                  <a:pt x="113" y="79"/>
                  <a:pt x="110" y="79"/>
                </a:cubicBezTo>
                <a:cubicBezTo>
                  <a:pt x="88" y="79"/>
                  <a:pt x="73" y="93"/>
                  <a:pt x="69" y="107"/>
                </a:cubicBezTo>
                <a:cubicBezTo>
                  <a:pt x="69" y="109"/>
                  <a:pt x="67" y="110"/>
                  <a:pt x="65" y="110"/>
                </a:cubicBezTo>
                <a:close/>
                <a:moveTo>
                  <a:pt x="169" y="58"/>
                </a:moveTo>
                <a:cubicBezTo>
                  <a:pt x="168" y="58"/>
                  <a:pt x="167" y="57"/>
                  <a:pt x="166" y="56"/>
                </a:cubicBezTo>
                <a:cubicBezTo>
                  <a:pt x="164" y="55"/>
                  <a:pt x="164" y="52"/>
                  <a:pt x="166" y="50"/>
                </a:cubicBezTo>
                <a:cubicBezTo>
                  <a:pt x="182" y="33"/>
                  <a:pt x="182" y="33"/>
                  <a:pt x="182" y="33"/>
                </a:cubicBezTo>
                <a:cubicBezTo>
                  <a:pt x="184" y="32"/>
                  <a:pt x="187" y="32"/>
                  <a:pt x="189" y="33"/>
                </a:cubicBezTo>
                <a:cubicBezTo>
                  <a:pt x="191" y="35"/>
                  <a:pt x="191" y="38"/>
                  <a:pt x="189" y="40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2" y="57"/>
                  <a:pt x="170" y="58"/>
                  <a:pt x="169" y="58"/>
                </a:cubicBezTo>
                <a:close/>
                <a:moveTo>
                  <a:pt x="48" y="58"/>
                </a:moveTo>
                <a:cubicBezTo>
                  <a:pt x="46" y="58"/>
                  <a:pt x="45" y="57"/>
                  <a:pt x="44" y="56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5"/>
                  <a:pt x="28" y="33"/>
                </a:cubicBezTo>
                <a:cubicBezTo>
                  <a:pt x="30" y="32"/>
                  <a:pt x="33" y="32"/>
                  <a:pt x="35" y="33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5"/>
                  <a:pt x="51" y="56"/>
                </a:cubicBezTo>
                <a:cubicBezTo>
                  <a:pt x="50" y="57"/>
                  <a:pt x="49" y="58"/>
                  <a:pt x="48" y="58"/>
                </a:cubicBezTo>
                <a:close/>
                <a:moveTo>
                  <a:pt x="108" y="36"/>
                </a:moveTo>
                <a:cubicBezTo>
                  <a:pt x="105" y="36"/>
                  <a:pt x="103" y="34"/>
                  <a:pt x="103" y="31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5" y="0"/>
                  <a:pt x="108" y="0"/>
                </a:cubicBezTo>
                <a:cubicBezTo>
                  <a:pt x="110" y="0"/>
                  <a:pt x="113" y="2"/>
                  <a:pt x="113" y="4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34"/>
                  <a:pt x="110" y="36"/>
                  <a:pt x="108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5" name="Google Shape;1003;p36"/>
          <p:cNvSpPr>
            <a:spLocks/>
          </p:cNvSpPr>
          <p:nvPr/>
        </p:nvSpPr>
        <p:spPr bwMode="auto">
          <a:xfrm>
            <a:off x="2605088" y="5754688"/>
            <a:ext cx="930275" cy="473075"/>
          </a:xfrm>
          <a:custGeom>
            <a:avLst/>
            <a:gdLst>
              <a:gd name="T0" fmla="*/ 2147483646 w 213"/>
              <a:gd name="T1" fmla="*/ 2147483646 h 108"/>
              <a:gd name="T2" fmla="*/ 2147483646 w 213"/>
              <a:gd name="T3" fmla="*/ 2147483646 h 108"/>
              <a:gd name="T4" fmla="*/ 2147483646 w 213"/>
              <a:gd name="T5" fmla="*/ 2147483646 h 108"/>
              <a:gd name="T6" fmla="*/ 2147483646 w 213"/>
              <a:gd name="T7" fmla="*/ 2147483646 h 108"/>
              <a:gd name="T8" fmla="*/ 2147483646 w 213"/>
              <a:gd name="T9" fmla="*/ 2147483646 h 108"/>
              <a:gd name="T10" fmla="*/ 2147483646 w 213"/>
              <a:gd name="T11" fmla="*/ 2147483646 h 108"/>
              <a:gd name="T12" fmla="*/ 2147483646 w 213"/>
              <a:gd name="T13" fmla="*/ 2147483646 h 108"/>
              <a:gd name="T14" fmla="*/ 2147483646 w 213"/>
              <a:gd name="T15" fmla="*/ 2147483646 h 108"/>
              <a:gd name="T16" fmla="*/ 2147483646 w 213"/>
              <a:gd name="T17" fmla="*/ 2147483646 h 108"/>
              <a:gd name="T18" fmla="*/ 2147483646 w 213"/>
              <a:gd name="T19" fmla="*/ 2147483646 h 108"/>
              <a:gd name="T20" fmla="*/ 2147483646 w 213"/>
              <a:gd name="T21" fmla="*/ 2147483646 h 108"/>
              <a:gd name="T22" fmla="*/ 2147483646 w 213"/>
              <a:gd name="T23" fmla="*/ 2147483646 h 108"/>
              <a:gd name="T24" fmla="*/ 2147483646 w 213"/>
              <a:gd name="T25" fmla="*/ 2147483646 h 108"/>
              <a:gd name="T26" fmla="*/ 2147483646 w 213"/>
              <a:gd name="T27" fmla="*/ 2147483646 h 108"/>
              <a:gd name="T28" fmla="*/ 2147483646 w 213"/>
              <a:gd name="T29" fmla="*/ 2147483646 h 108"/>
              <a:gd name="T30" fmla="*/ 2147483646 w 213"/>
              <a:gd name="T31" fmla="*/ 2147483646 h 108"/>
              <a:gd name="T32" fmla="*/ 2147483646 w 213"/>
              <a:gd name="T33" fmla="*/ 2147483646 h 108"/>
              <a:gd name="T34" fmla="*/ 2147483646 w 213"/>
              <a:gd name="T35" fmla="*/ 2147483646 h 108"/>
              <a:gd name="T36" fmla="*/ 2147483646 w 213"/>
              <a:gd name="T37" fmla="*/ 2147483646 h 108"/>
              <a:gd name="T38" fmla="*/ 2147483646 w 213"/>
              <a:gd name="T39" fmla="*/ 2147483646 h 108"/>
              <a:gd name="T40" fmla="*/ 2147483646 w 213"/>
              <a:gd name="T41" fmla="*/ 2147483646 h 108"/>
              <a:gd name="T42" fmla="*/ 2147483646 w 213"/>
              <a:gd name="T43" fmla="*/ 2147483646 h 108"/>
              <a:gd name="T44" fmla="*/ 2147483646 w 213"/>
              <a:gd name="T45" fmla="*/ 2147483646 h 108"/>
              <a:gd name="T46" fmla="*/ 2147483646 w 213"/>
              <a:gd name="T47" fmla="*/ 2147483646 h 108"/>
              <a:gd name="T48" fmla="*/ 2147483646 w 213"/>
              <a:gd name="T49" fmla="*/ 2147483646 h 108"/>
              <a:gd name="T50" fmla="*/ 2147483646 w 213"/>
              <a:gd name="T51" fmla="*/ 2147483646 h 108"/>
              <a:gd name="T52" fmla="*/ 2147483646 w 213"/>
              <a:gd name="T53" fmla="*/ 2147483646 h 108"/>
              <a:gd name="T54" fmla="*/ 2147483646 w 213"/>
              <a:gd name="T55" fmla="*/ 2147483646 h 108"/>
              <a:gd name="T56" fmla="*/ 2147483646 w 213"/>
              <a:gd name="T57" fmla="*/ 2147483646 h 108"/>
              <a:gd name="T58" fmla="*/ 2147483646 w 213"/>
              <a:gd name="T59" fmla="*/ 2147483646 h 108"/>
              <a:gd name="T60" fmla="*/ 2147483646 w 213"/>
              <a:gd name="T61" fmla="*/ 2147483646 h 108"/>
              <a:gd name="T62" fmla="*/ 2147483646 w 213"/>
              <a:gd name="T63" fmla="*/ 2147483646 h 108"/>
              <a:gd name="T64" fmla="*/ 2147483646 w 213"/>
              <a:gd name="T65" fmla="*/ 2147483646 h 108"/>
              <a:gd name="T66" fmla="*/ 0 w 213"/>
              <a:gd name="T67" fmla="*/ 2147483646 h 108"/>
              <a:gd name="T68" fmla="*/ 2147483646 w 213"/>
              <a:gd name="T69" fmla="*/ 2147483646 h 108"/>
              <a:gd name="T70" fmla="*/ 2147483646 w 213"/>
              <a:gd name="T71" fmla="*/ 2147483646 h 108"/>
              <a:gd name="T72" fmla="*/ 2147483646 w 213"/>
              <a:gd name="T73" fmla="*/ 2147483646 h 108"/>
              <a:gd name="T74" fmla="*/ 2147483646 w 213"/>
              <a:gd name="T75" fmla="*/ 2147483646 h 108"/>
              <a:gd name="T76" fmla="*/ 2147483646 w 213"/>
              <a:gd name="T77" fmla="*/ 2147483646 h 108"/>
              <a:gd name="T78" fmla="*/ 2147483646 w 213"/>
              <a:gd name="T79" fmla="*/ 2147483646 h 108"/>
              <a:gd name="T80" fmla="*/ 2147483646 w 213"/>
              <a:gd name="T81" fmla="*/ 2147483646 h 108"/>
              <a:gd name="T82" fmla="*/ 2147483646 w 213"/>
              <a:gd name="T83" fmla="*/ 2147483646 h 108"/>
              <a:gd name="T84" fmla="*/ 2147483646 w 213"/>
              <a:gd name="T85" fmla="*/ 2147483646 h 108"/>
              <a:gd name="T86" fmla="*/ 2147483646 w 213"/>
              <a:gd name="T87" fmla="*/ 2147483646 h 108"/>
              <a:gd name="T88" fmla="*/ 2147483646 w 213"/>
              <a:gd name="T89" fmla="*/ 2147483646 h 108"/>
              <a:gd name="T90" fmla="*/ 2147483646 w 213"/>
              <a:gd name="T91" fmla="*/ 2147483646 h 108"/>
              <a:gd name="T92" fmla="*/ 2147483646 w 213"/>
              <a:gd name="T93" fmla="*/ 2147483646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3" h="108" extrusionOk="0">
                <a:moveTo>
                  <a:pt x="109" y="108"/>
                </a:moveTo>
                <a:cubicBezTo>
                  <a:pt x="96" y="107"/>
                  <a:pt x="86" y="107"/>
                  <a:pt x="76" y="105"/>
                </a:cubicBezTo>
                <a:cubicBezTo>
                  <a:pt x="72" y="104"/>
                  <a:pt x="69" y="103"/>
                  <a:pt x="66" y="101"/>
                </a:cubicBezTo>
                <a:cubicBezTo>
                  <a:pt x="60" y="98"/>
                  <a:pt x="58" y="94"/>
                  <a:pt x="58" y="92"/>
                </a:cubicBezTo>
                <a:cubicBezTo>
                  <a:pt x="57" y="88"/>
                  <a:pt x="59" y="84"/>
                  <a:pt x="62" y="81"/>
                </a:cubicBezTo>
                <a:cubicBezTo>
                  <a:pt x="67" y="76"/>
                  <a:pt x="73" y="72"/>
                  <a:pt x="81" y="68"/>
                </a:cubicBezTo>
                <a:cubicBezTo>
                  <a:pt x="83" y="67"/>
                  <a:pt x="86" y="66"/>
                  <a:pt x="88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4"/>
                  <a:pt x="93" y="63"/>
                  <a:pt x="94" y="61"/>
                </a:cubicBezTo>
                <a:cubicBezTo>
                  <a:pt x="94" y="60"/>
                  <a:pt x="93" y="59"/>
                  <a:pt x="92" y="57"/>
                </a:cubicBezTo>
                <a:cubicBezTo>
                  <a:pt x="83" y="49"/>
                  <a:pt x="80" y="38"/>
                  <a:pt x="80" y="25"/>
                </a:cubicBezTo>
                <a:cubicBezTo>
                  <a:pt x="81" y="12"/>
                  <a:pt x="88" y="4"/>
                  <a:pt x="101" y="1"/>
                </a:cubicBezTo>
                <a:cubicBezTo>
                  <a:pt x="104" y="0"/>
                  <a:pt x="106" y="0"/>
                  <a:pt x="109" y="0"/>
                </a:cubicBezTo>
                <a:cubicBezTo>
                  <a:pt x="111" y="0"/>
                  <a:pt x="114" y="0"/>
                  <a:pt x="117" y="1"/>
                </a:cubicBezTo>
                <a:cubicBezTo>
                  <a:pt x="130" y="4"/>
                  <a:pt x="137" y="12"/>
                  <a:pt x="138" y="25"/>
                </a:cubicBezTo>
                <a:cubicBezTo>
                  <a:pt x="138" y="38"/>
                  <a:pt x="134" y="49"/>
                  <a:pt x="125" y="57"/>
                </a:cubicBezTo>
                <a:cubicBezTo>
                  <a:pt x="124" y="59"/>
                  <a:pt x="124" y="60"/>
                  <a:pt x="124" y="61"/>
                </a:cubicBezTo>
                <a:cubicBezTo>
                  <a:pt x="124" y="63"/>
                  <a:pt x="125" y="64"/>
                  <a:pt x="127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2" y="66"/>
                  <a:pt x="134" y="67"/>
                  <a:pt x="137" y="68"/>
                </a:cubicBezTo>
                <a:cubicBezTo>
                  <a:pt x="145" y="72"/>
                  <a:pt x="151" y="76"/>
                  <a:pt x="156" y="81"/>
                </a:cubicBezTo>
                <a:cubicBezTo>
                  <a:pt x="158" y="84"/>
                  <a:pt x="160" y="88"/>
                  <a:pt x="159" y="92"/>
                </a:cubicBezTo>
                <a:cubicBezTo>
                  <a:pt x="158" y="96"/>
                  <a:pt x="155" y="99"/>
                  <a:pt x="151" y="101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48" y="103"/>
                  <a:pt x="145" y="104"/>
                  <a:pt x="142" y="105"/>
                </a:cubicBezTo>
                <a:cubicBezTo>
                  <a:pt x="131" y="107"/>
                  <a:pt x="121" y="107"/>
                  <a:pt x="109" y="108"/>
                </a:cubicBezTo>
                <a:close/>
                <a:moveTo>
                  <a:pt x="109" y="5"/>
                </a:moveTo>
                <a:cubicBezTo>
                  <a:pt x="107" y="6"/>
                  <a:pt x="105" y="6"/>
                  <a:pt x="102" y="6"/>
                </a:cubicBezTo>
                <a:cubicBezTo>
                  <a:pt x="92" y="9"/>
                  <a:pt x="86" y="15"/>
                  <a:pt x="86" y="25"/>
                </a:cubicBezTo>
                <a:cubicBezTo>
                  <a:pt x="85" y="36"/>
                  <a:pt x="89" y="46"/>
                  <a:pt x="96" y="53"/>
                </a:cubicBezTo>
                <a:cubicBezTo>
                  <a:pt x="99" y="56"/>
                  <a:pt x="100" y="59"/>
                  <a:pt x="99" y="62"/>
                </a:cubicBezTo>
                <a:cubicBezTo>
                  <a:pt x="99" y="66"/>
                  <a:pt x="96" y="69"/>
                  <a:pt x="92" y="70"/>
                </a:cubicBezTo>
                <a:cubicBezTo>
                  <a:pt x="90" y="71"/>
                  <a:pt x="90" y="71"/>
                  <a:pt x="90" y="71"/>
                </a:cubicBezTo>
                <a:cubicBezTo>
                  <a:pt x="88" y="72"/>
                  <a:pt x="86" y="73"/>
                  <a:pt x="83" y="74"/>
                </a:cubicBezTo>
                <a:cubicBezTo>
                  <a:pt x="76" y="77"/>
                  <a:pt x="70" y="81"/>
                  <a:pt x="66" y="85"/>
                </a:cubicBezTo>
                <a:cubicBezTo>
                  <a:pt x="64" y="87"/>
                  <a:pt x="63" y="89"/>
                  <a:pt x="64" y="91"/>
                </a:cubicBezTo>
                <a:cubicBezTo>
                  <a:pt x="64" y="93"/>
                  <a:pt x="66" y="95"/>
                  <a:pt x="69" y="96"/>
                </a:cubicBezTo>
                <a:cubicBezTo>
                  <a:pt x="71" y="97"/>
                  <a:pt x="74" y="98"/>
                  <a:pt x="77" y="99"/>
                </a:cubicBezTo>
                <a:cubicBezTo>
                  <a:pt x="87" y="101"/>
                  <a:pt x="97" y="101"/>
                  <a:pt x="109" y="102"/>
                </a:cubicBezTo>
                <a:cubicBezTo>
                  <a:pt x="121" y="101"/>
                  <a:pt x="131" y="101"/>
                  <a:pt x="140" y="99"/>
                </a:cubicBezTo>
                <a:cubicBezTo>
                  <a:pt x="143" y="98"/>
                  <a:pt x="146" y="97"/>
                  <a:pt x="149" y="96"/>
                </a:cubicBezTo>
                <a:cubicBezTo>
                  <a:pt x="151" y="95"/>
                  <a:pt x="153" y="93"/>
                  <a:pt x="153" y="91"/>
                </a:cubicBezTo>
                <a:cubicBezTo>
                  <a:pt x="153" y="88"/>
                  <a:pt x="153" y="86"/>
                  <a:pt x="152" y="85"/>
                </a:cubicBezTo>
                <a:cubicBezTo>
                  <a:pt x="147" y="81"/>
                  <a:pt x="142" y="77"/>
                  <a:pt x="134" y="74"/>
                </a:cubicBezTo>
                <a:cubicBezTo>
                  <a:pt x="132" y="73"/>
                  <a:pt x="129" y="72"/>
                  <a:pt x="127" y="71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1" y="69"/>
                  <a:pt x="119" y="66"/>
                  <a:pt x="118" y="62"/>
                </a:cubicBezTo>
                <a:cubicBezTo>
                  <a:pt x="117" y="59"/>
                  <a:pt x="119" y="56"/>
                  <a:pt x="121" y="53"/>
                </a:cubicBezTo>
                <a:cubicBezTo>
                  <a:pt x="129" y="46"/>
                  <a:pt x="132" y="37"/>
                  <a:pt x="132" y="25"/>
                </a:cubicBezTo>
                <a:cubicBezTo>
                  <a:pt x="131" y="15"/>
                  <a:pt x="126" y="9"/>
                  <a:pt x="115" y="6"/>
                </a:cubicBezTo>
                <a:cubicBezTo>
                  <a:pt x="113" y="6"/>
                  <a:pt x="111" y="6"/>
                  <a:pt x="109" y="5"/>
                </a:cubicBezTo>
                <a:close/>
                <a:moveTo>
                  <a:pt x="150" y="99"/>
                </a:moveTo>
                <a:cubicBezTo>
                  <a:pt x="150" y="99"/>
                  <a:pt x="150" y="99"/>
                  <a:pt x="150" y="99"/>
                </a:cubicBezTo>
                <a:close/>
                <a:moveTo>
                  <a:pt x="177" y="108"/>
                </a:moveTo>
                <a:cubicBezTo>
                  <a:pt x="175" y="108"/>
                  <a:pt x="175" y="108"/>
                  <a:pt x="175" y="108"/>
                </a:cubicBezTo>
                <a:cubicBezTo>
                  <a:pt x="169" y="107"/>
                  <a:pt x="168" y="107"/>
                  <a:pt x="161" y="107"/>
                </a:cubicBezTo>
                <a:cubicBezTo>
                  <a:pt x="160" y="107"/>
                  <a:pt x="159" y="105"/>
                  <a:pt x="159" y="103"/>
                </a:cubicBezTo>
                <a:cubicBezTo>
                  <a:pt x="159" y="102"/>
                  <a:pt x="160" y="101"/>
                  <a:pt x="162" y="101"/>
                </a:cubicBezTo>
                <a:cubicBezTo>
                  <a:pt x="168" y="101"/>
                  <a:pt x="170" y="102"/>
                  <a:pt x="175" y="102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85" y="102"/>
                  <a:pt x="192" y="101"/>
                  <a:pt x="199" y="100"/>
                </a:cubicBezTo>
                <a:cubicBezTo>
                  <a:pt x="201" y="99"/>
                  <a:pt x="203" y="99"/>
                  <a:pt x="204" y="98"/>
                </a:cubicBezTo>
                <a:cubicBezTo>
                  <a:pt x="206" y="97"/>
                  <a:pt x="207" y="96"/>
                  <a:pt x="207" y="95"/>
                </a:cubicBezTo>
                <a:cubicBezTo>
                  <a:pt x="207" y="94"/>
                  <a:pt x="207" y="92"/>
                  <a:pt x="206" y="92"/>
                </a:cubicBezTo>
                <a:cubicBezTo>
                  <a:pt x="203" y="89"/>
                  <a:pt x="200" y="86"/>
                  <a:pt x="194" y="84"/>
                </a:cubicBezTo>
                <a:cubicBezTo>
                  <a:pt x="193" y="83"/>
                  <a:pt x="191" y="83"/>
                  <a:pt x="189" y="82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5" y="80"/>
                  <a:pt x="183" y="78"/>
                  <a:pt x="183" y="75"/>
                </a:cubicBezTo>
                <a:cubicBezTo>
                  <a:pt x="182" y="73"/>
                  <a:pt x="183" y="70"/>
                  <a:pt x="185" y="68"/>
                </a:cubicBezTo>
                <a:cubicBezTo>
                  <a:pt x="190" y="63"/>
                  <a:pt x="192" y="57"/>
                  <a:pt x="192" y="49"/>
                </a:cubicBezTo>
                <a:cubicBezTo>
                  <a:pt x="192" y="43"/>
                  <a:pt x="188" y="39"/>
                  <a:pt x="181" y="37"/>
                </a:cubicBezTo>
                <a:cubicBezTo>
                  <a:pt x="180" y="37"/>
                  <a:pt x="178" y="37"/>
                  <a:pt x="177" y="37"/>
                </a:cubicBezTo>
                <a:cubicBezTo>
                  <a:pt x="176" y="37"/>
                  <a:pt x="174" y="37"/>
                  <a:pt x="173" y="37"/>
                </a:cubicBezTo>
                <a:cubicBezTo>
                  <a:pt x="166" y="39"/>
                  <a:pt x="162" y="43"/>
                  <a:pt x="162" y="49"/>
                </a:cubicBezTo>
                <a:cubicBezTo>
                  <a:pt x="162" y="57"/>
                  <a:pt x="164" y="63"/>
                  <a:pt x="169" y="68"/>
                </a:cubicBezTo>
                <a:cubicBezTo>
                  <a:pt x="171" y="70"/>
                  <a:pt x="172" y="73"/>
                  <a:pt x="172" y="76"/>
                </a:cubicBezTo>
                <a:cubicBezTo>
                  <a:pt x="171" y="78"/>
                  <a:pt x="170" y="80"/>
                  <a:pt x="167" y="81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5" y="82"/>
                  <a:pt x="163" y="81"/>
                  <a:pt x="163" y="79"/>
                </a:cubicBezTo>
                <a:cubicBezTo>
                  <a:pt x="162" y="78"/>
                  <a:pt x="163" y="76"/>
                  <a:pt x="164" y="76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6" y="75"/>
                  <a:pt x="166" y="75"/>
                  <a:pt x="166" y="75"/>
                </a:cubicBezTo>
                <a:cubicBezTo>
                  <a:pt x="166" y="74"/>
                  <a:pt x="166" y="73"/>
                  <a:pt x="165" y="72"/>
                </a:cubicBezTo>
                <a:cubicBezTo>
                  <a:pt x="159" y="66"/>
                  <a:pt x="156" y="58"/>
                  <a:pt x="156" y="49"/>
                </a:cubicBezTo>
                <a:cubicBezTo>
                  <a:pt x="156" y="43"/>
                  <a:pt x="159" y="34"/>
                  <a:pt x="171" y="31"/>
                </a:cubicBezTo>
                <a:cubicBezTo>
                  <a:pt x="173" y="31"/>
                  <a:pt x="175" y="31"/>
                  <a:pt x="177" y="31"/>
                </a:cubicBezTo>
                <a:cubicBezTo>
                  <a:pt x="179" y="31"/>
                  <a:pt x="181" y="31"/>
                  <a:pt x="183" y="31"/>
                </a:cubicBezTo>
                <a:cubicBezTo>
                  <a:pt x="195" y="34"/>
                  <a:pt x="198" y="43"/>
                  <a:pt x="198" y="49"/>
                </a:cubicBezTo>
                <a:cubicBezTo>
                  <a:pt x="198" y="58"/>
                  <a:pt x="195" y="66"/>
                  <a:pt x="189" y="72"/>
                </a:cubicBezTo>
                <a:cubicBezTo>
                  <a:pt x="189" y="73"/>
                  <a:pt x="188" y="73"/>
                  <a:pt x="188" y="74"/>
                </a:cubicBezTo>
                <a:cubicBezTo>
                  <a:pt x="189" y="75"/>
                  <a:pt x="189" y="76"/>
                  <a:pt x="190" y="76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93" y="77"/>
                  <a:pt x="195" y="78"/>
                  <a:pt x="197" y="79"/>
                </a:cubicBezTo>
                <a:cubicBezTo>
                  <a:pt x="203" y="81"/>
                  <a:pt x="207" y="84"/>
                  <a:pt x="210" y="88"/>
                </a:cubicBezTo>
                <a:cubicBezTo>
                  <a:pt x="212" y="90"/>
                  <a:pt x="213" y="93"/>
                  <a:pt x="213" y="96"/>
                </a:cubicBezTo>
                <a:cubicBezTo>
                  <a:pt x="212" y="99"/>
                  <a:pt x="210" y="102"/>
                  <a:pt x="207" y="103"/>
                </a:cubicBezTo>
                <a:cubicBezTo>
                  <a:pt x="205" y="104"/>
                  <a:pt x="203" y="105"/>
                  <a:pt x="200" y="105"/>
                </a:cubicBezTo>
                <a:cubicBezTo>
                  <a:pt x="193" y="107"/>
                  <a:pt x="186" y="107"/>
                  <a:pt x="177" y="108"/>
                </a:cubicBezTo>
                <a:close/>
                <a:moveTo>
                  <a:pt x="40" y="108"/>
                </a:moveTo>
                <a:cubicBezTo>
                  <a:pt x="30" y="107"/>
                  <a:pt x="22" y="107"/>
                  <a:pt x="15" y="105"/>
                </a:cubicBezTo>
                <a:cubicBezTo>
                  <a:pt x="12" y="105"/>
                  <a:pt x="9" y="104"/>
                  <a:pt x="7" y="103"/>
                </a:cubicBezTo>
                <a:cubicBezTo>
                  <a:pt x="3" y="101"/>
                  <a:pt x="1" y="98"/>
                  <a:pt x="0" y="95"/>
                </a:cubicBezTo>
                <a:cubicBezTo>
                  <a:pt x="0" y="92"/>
                  <a:pt x="1" y="88"/>
                  <a:pt x="3" y="86"/>
                </a:cubicBezTo>
                <a:cubicBezTo>
                  <a:pt x="7" y="82"/>
                  <a:pt x="12" y="79"/>
                  <a:pt x="18" y="76"/>
                </a:cubicBezTo>
                <a:cubicBezTo>
                  <a:pt x="20" y="75"/>
                  <a:pt x="22" y="75"/>
                  <a:pt x="24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7" y="73"/>
                  <a:pt x="28" y="72"/>
                  <a:pt x="28" y="71"/>
                </a:cubicBezTo>
                <a:cubicBezTo>
                  <a:pt x="28" y="70"/>
                  <a:pt x="27" y="69"/>
                  <a:pt x="27" y="69"/>
                </a:cubicBezTo>
                <a:cubicBezTo>
                  <a:pt x="20" y="62"/>
                  <a:pt x="17" y="53"/>
                  <a:pt x="17" y="43"/>
                </a:cubicBezTo>
                <a:cubicBezTo>
                  <a:pt x="17" y="36"/>
                  <a:pt x="21" y="27"/>
                  <a:pt x="34" y="24"/>
                </a:cubicBezTo>
                <a:cubicBezTo>
                  <a:pt x="36" y="23"/>
                  <a:pt x="38" y="23"/>
                  <a:pt x="40" y="23"/>
                </a:cubicBezTo>
                <a:cubicBezTo>
                  <a:pt x="42" y="23"/>
                  <a:pt x="44" y="23"/>
                  <a:pt x="46" y="24"/>
                </a:cubicBezTo>
                <a:cubicBezTo>
                  <a:pt x="59" y="27"/>
                  <a:pt x="63" y="36"/>
                  <a:pt x="63" y="43"/>
                </a:cubicBezTo>
                <a:cubicBezTo>
                  <a:pt x="63" y="53"/>
                  <a:pt x="60" y="62"/>
                  <a:pt x="53" y="69"/>
                </a:cubicBezTo>
                <a:cubicBezTo>
                  <a:pt x="53" y="69"/>
                  <a:pt x="52" y="70"/>
                  <a:pt x="52" y="71"/>
                </a:cubicBezTo>
                <a:cubicBezTo>
                  <a:pt x="53" y="72"/>
                  <a:pt x="53" y="73"/>
                  <a:pt x="55" y="73"/>
                </a:cubicBezTo>
                <a:cubicBezTo>
                  <a:pt x="56" y="74"/>
                  <a:pt x="56" y="74"/>
                  <a:pt x="56" y="74"/>
                </a:cubicBezTo>
                <a:cubicBezTo>
                  <a:pt x="58" y="74"/>
                  <a:pt x="58" y="76"/>
                  <a:pt x="58" y="78"/>
                </a:cubicBezTo>
                <a:cubicBezTo>
                  <a:pt x="57" y="79"/>
                  <a:pt x="55" y="80"/>
                  <a:pt x="54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49" y="77"/>
                  <a:pt x="47" y="75"/>
                  <a:pt x="47" y="72"/>
                </a:cubicBezTo>
                <a:cubicBezTo>
                  <a:pt x="46" y="69"/>
                  <a:pt x="47" y="67"/>
                  <a:pt x="49" y="64"/>
                </a:cubicBezTo>
                <a:cubicBezTo>
                  <a:pt x="55" y="59"/>
                  <a:pt x="57" y="52"/>
                  <a:pt x="57" y="43"/>
                </a:cubicBezTo>
                <a:cubicBezTo>
                  <a:pt x="57" y="36"/>
                  <a:pt x="53" y="32"/>
                  <a:pt x="45" y="30"/>
                </a:cubicBezTo>
                <a:cubicBezTo>
                  <a:pt x="43" y="29"/>
                  <a:pt x="42" y="29"/>
                  <a:pt x="40" y="29"/>
                </a:cubicBezTo>
                <a:cubicBezTo>
                  <a:pt x="39" y="29"/>
                  <a:pt x="37" y="29"/>
                  <a:pt x="35" y="30"/>
                </a:cubicBezTo>
                <a:cubicBezTo>
                  <a:pt x="27" y="32"/>
                  <a:pt x="23" y="36"/>
                  <a:pt x="23" y="43"/>
                </a:cubicBezTo>
                <a:cubicBezTo>
                  <a:pt x="23" y="52"/>
                  <a:pt x="25" y="59"/>
                  <a:pt x="31" y="65"/>
                </a:cubicBezTo>
                <a:cubicBezTo>
                  <a:pt x="33" y="67"/>
                  <a:pt x="34" y="70"/>
                  <a:pt x="33" y="72"/>
                </a:cubicBezTo>
                <a:cubicBezTo>
                  <a:pt x="33" y="75"/>
                  <a:pt x="31" y="77"/>
                  <a:pt x="28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4" y="80"/>
                  <a:pt x="23" y="81"/>
                  <a:pt x="21" y="81"/>
                </a:cubicBezTo>
                <a:cubicBezTo>
                  <a:pt x="15" y="84"/>
                  <a:pt x="11" y="87"/>
                  <a:pt x="8" y="90"/>
                </a:cubicBezTo>
                <a:cubicBezTo>
                  <a:pt x="6" y="91"/>
                  <a:pt x="6" y="93"/>
                  <a:pt x="6" y="94"/>
                </a:cubicBezTo>
                <a:cubicBezTo>
                  <a:pt x="6" y="95"/>
                  <a:pt x="8" y="96"/>
                  <a:pt x="10" y="97"/>
                </a:cubicBezTo>
                <a:cubicBezTo>
                  <a:pt x="12" y="98"/>
                  <a:pt x="14" y="99"/>
                  <a:pt x="16" y="99"/>
                </a:cubicBezTo>
                <a:cubicBezTo>
                  <a:pt x="23" y="101"/>
                  <a:pt x="31" y="101"/>
                  <a:pt x="40" y="102"/>
                </a:cubicBezTo>
                <a:cubicBezTo>
                  <a:pt x="46" y="102"/>
                  <a:pt x="50" y="101"/>
                  <a:pt x="54" y="101"/>
                </a:cubicBezTo>
                <a:cubicBezTo>
                  <a:pt x="56" y="101"/>
                  <a:pt x="57" y="102"/>
                  <a:pt x="58" y="104"/>
                </a:cubicBezTo>
                <a:cubicBezTo>
                  <a:pt x="58" y="105"/>
                  <a:pt x="57" y="107"/>
                  <a:pt x="55" y="107"/>
                </a:cubicBezTo>
                <a:cubicBezTo>
                  <a:pt x="51" y="107"/>
                  <a:pt x="46" y="107"/>
                  <a:pt x="40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9656" name="Google Shape;1004;p36"/>
          <p:cNvSpPr txBox="1">
            <a:spLocks noChangeArrowheads="1"/>
          </p:cNvSpPr>
          <p:nvPr/>
        </p:nvSpPr>
        <p:spPr bwMode="auto">
          <a:xfrm>
            <a:off x="1643063" y="2747963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  <a:buFont typeface="Open Sans" panose="020B0606030504020204" pitchFamily="34" charset="0"/>
              <a:buNone/>
            </a:pPr>
            <a:r>
              <a:rPr lang="ar-SA" altLang="en-US" sz="12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57" name="Google Shape;1005;p36"/>
          <p:cNvSpPr txBox="1">
            <a:spLocks noChangeArrowheads="1"/>
          </p:cNvSpPr>
          <p:nvPr/>
        </p:nvSpPr>
        <p:spPr bwMode="auto">
          <a:xfrm>
            <a:off x="5405438" y="1349375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  <a:buFont typeface="Open Sans" panose="020B0606030504020204" pitchFamily="34" charset="0"/>
              <a:buNone/>
            </a:pPr>
            <a:r>
              <a:rPr lang="ar-SA" altLang="en-US" sz="12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58" name="Google Shape;1006;p36"/>
          <p:cNvSpPr txBox="1">
            <a:spLocks noChangeArrowheads="1"/>
          </p:cNvSpPr>
          <p:nvPr/>
        </p:nvSpPr>
        <p:spPr bwMode="auto">
          <a:xfrm>
            <a:off x="9023350" y="2660650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  <a:buFont typeface="Open Sans" panose="020B0606030504020204" pitchFamily="34" charset="0"/>
              <a:buNone/>
            </a:pPr>
            <a:r>
              <a:rPr lang="ar-SA" altLang="en-US" sz="12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69659" name="Google Shape;1007;p36"/>
          <p:cNvSpPr txBox="1">
            <a:spLocks noChangeArrowheads="1"/>
          </p:cNvSpPr>
          <p:nvPr/>
        </p:nvSpPr>
        <p:spPr bwMode="auto">
          <a:xfrm>
            <a:off x="10096500" y="5754688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200"/>
              <a:buFont typeface="Open Sans" panose="020B0606030504020204" pitchFamily="34" charset="0"/>
              <a:buNone/>
            </a:pPr>
            <a:r>
              <a:rPr lang="ar-SA" altLang="en-US" sz="1200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8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/>
      <p:bldP spid="69646" grpId="0"/>
      <p:bldP spid="69647" grpId="0"/>
      <p:bldP spid="69648" grpId="0"/>
      <p:bldP spid="69649" grpId="0"/>
      <p:bldP spid="69654" grpId="0" animBg="1"/>
      <p:bldP spid="69656" grpId="0"/>
      <p:bldP spid="69657" grpId="0"/>
      <p:bldP spid="69658" grpId="0"/>
      <p:bldP spid="69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/>
          <p:nvPr/>
        </p:nvSpPr>
        <p:spPr>
          <a:xfrm>
            <a:off x="8047037" y="1789112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403" name="Google Shape;403;p21"/>
          <p:cNvSpPr txBox="1"/>
          <p:nvPr/>
        </p:nvSpPr>
        <p:spPr>
          <a:xfrm>
            <a:off x="292100" y="2686050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404" name="Google Shape;404;p21"/>
          <p:cNvSpPr/>
          <p:nvPr/>
        </p:nvSpPr>
        <p:spPr>
          <a:xfrm>
            <a:off x="4095750" y="1800225"/>
            <a:ext cx="4194175" cy="4329112"/>
          </a:xfrm>
          <a:custGeom>
            <a:avLst/>
            <a:gdLst/>
            <a:ahLst/>
            <a:cxnLst/>
            <a:rect l="l" t="t" r="r" b="b"/>
            <a:pathLst>
              <a:path w="1078" h="1112" extrusionOk="0">
                <a:moveTo>
                  <a:pt x="987" y="1047"/>
                </a:moveTo>
                <a:cubicBezTo>
                  <a:pt x="957" y="1061"/>
                  <a:pt x="924" y="1072"/>
                  <a:pt x="891" y="1080"/>
                </a:cubicBezTo>
                <a:cubicBezTo>
                  <a:pt x="785" y="1105"/>
                  <a:pt x="676" y="1109"/>
                  <a:pt x="540" y="1112"/>
                </a:cubicBezTo>
                <a:cubicBezTo>
                  <a:pt x="404" y="1109"/>
                  <a:pt x="295" y="1105"/>
                  <a:pt x="189" y="1080"/>
                </a:cubicBezTo>
                <a:cubicBezTo>
                  <a:pt x="156" y="1072"/>
                  <a:pt x="123" y="1061"/>
                  <a:pt x="93" y="1047"/>
                </a:cubicBezTo>
                <a:cubicBezTo>
                  <a:pt x="1" y="1004"/>
                  <a:pt x="0" y="929"/>
                  <a:pt x="52" y="878"/>
                </a:cubicBezTo>
                <a:cubicBezTo>
                  <a:pt x="109" y="821"/>
                  <a:pt x="177" y="781"/>
                  <a:pt x="250" y="747"/>
                </a:cubicBezTo>
                <a:cubicBezTo>
                  <a:pt x="282" y="732"/>
                  <a:pt x="316" y="720"/>
                  <a:pt x="349" y="707"/>
                </a:cubicBezTo>
                <a:cubicBezTo>
                  <a:pt x="410" y="683"/>
                  <a:pt x="428" y="621"/>
                  <a:pt x="382" y="574"/>
                </a:cubicBezTo>
                <a:cubicBezTo>
                  <a:pt x="289" y="481"/>
                  <a:pt x="254" y="368"/>
                  <a:pt x="259" y="243"/>
                </a:cubicBezTo>
                <a:cubicBezTo>
                  <a:pt x="264" y="111"/>
                  <a:pt x="341" y="40"/>
                  <a:pt x="463" y="10"/>
                </a:cubicBezTo>
                <a:cubicBezTo>
                  <a:pt x="489" y="4"/>
                  <a:pt x="515" y="1"/>
                  <a:pt x="540" y="0"/>
                </a:cubicBezTo>
                <a:cubicBezTo>
                  <a:pt x="565" y="1"/>
                  <a:pt x="591" y="4"/>
                  <a:pt x="617" y="10"/>
                </a:cubicBezTo>
                <a:cubicBezTo>
                  <a:pt x="739" y="40"/>
                  <a:pt x="816" y="111"/>
                  <a:pt x="821" y="243"/>
                </a:cubicBezTo>
                <a:cubicBezTo>
                  <a:pt x="826" y="368"/>
                  <a:pt x="791" y="483"/>
                  <a:pt x="698" y="574"/>
                </a:cubicBezTo>
                <a:cubicBezTo>
                  <a:pt x="652" y="620"/>
                  <a:pt x="670" y="683"/>
                  <a:pt x="731" y="707"/>
                </a:cubicBezTo>
                <a:cubicBezTo>
                  <a:pt x="764" y="720"/>
                  <a:pt x="798" y="732"/>
                  <a:pt x="830" y="747"/>
                </a:cubicBezTo>
                <a:cubicBezTo>
                  <a:pt x="903" y="781"/>
                  <a:pt x="971" y="821"/>
                  <a:pt x="1028" y="878"/>
                </a:cubicBezTo>
                <a:cubicBezTo>
                  <a:pt x="1063" y="912"/>
                  <a:pt x="1078" y="1004"/>
                  <a:pt x="987" y="104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7862887" y="3121025"/>
            <a:ext cx="2266950" cy="3008312"/>
          </a:xfrm>
          <a:custGeom>
            <a:avLst/>
            <a:gdLst/>
            <a:ahLst/>
            <a:cxnLst/>
            <a:rect l="l" t="t" r="r" b="b"/>
            <a:pathLst>
              <a:path w="583" h="773" extrusionOk="0">
                <a:moveTo>
                  <a:pt x="548" y="610"/>
                </a:moveTo>
                <a:cubicBezTo>
                  <a:pt x="508" y="570"/>
                  <a:pt x="461" y="543"/>
                  <a:pt x="410" y="519"/>
                </a:cubicBezTo>
                <a:cubicBezTo>
                  <a:pt x="388" y="509"/>
                  <a:pt x="364" y="501"/>
                  <a:pt x="341" y="492"/>
                </a:cubicBezTo>
                <a:cubicBezTo>
                  <a:pt x="298" y="475"/>
                  <a:pt x="286" y="431"/>
                  <a:pt x="318" y="399"/>
                </a:cubicBezTo>
                <a:cubicBezTo>
                  <a:pt x="383" y="335"/>
                  <a:pt x="407" y="256"/>
                  <a:pt x="404" y="169"/>
                </a:cubicBezTo>
                <a:cubicBezTo>
                  <a:pt x="400" y="77"/>
                  <a:pt x="346" y="28"/>
                  <a:pt x="262" y="7"/>
                </a:cubicBezTo>
                <a:cubicBezTo>
                  <a:pt x="243" y="2"/>
                  <a:pt x="226" y="0"/>
                  <a:pt x="208" y="0"/>
                </a:cubicBezTo>
                <a:cubicBezTo>
                  <a:pt x="191" y="0"/>
                  <a:pt x="173" y="2"/>
                  <a:pt x="155" y="7"/>
                </a:cubicBezTo>
                <a:cubicBezTo>
                  <a:pt x="70" y="28"/>
                  <a:pt x="16" y="77"/>
                  <a:pt x="13" y="169"/>
                </a:cubicBezTo>
                <a:cubicBezTo>
                  <a:pt x="9" y="256"/>
                  <a:pt x="33" y="334"/>
                  <a:pt x="98" y="399"/>
                </a:cubicBezTo>
                <a:cubicBezTo>
                  <a:pt x="130" y="431"/>
                  <a:pt x="118" y="475"/>
                  <a:pt x="75" y="492"/>
                </a:cubicBezTo>
                <a:cubicBezTo>
                  <a:pt x="73" y="492"/>
                  <a:pt x="72" y="493"/>
                  <a:pt x="70" y="494"/>
                </a:cubicBezTo>
                <a:cubicBezTo>
                  <a:pt x="77" y="500"/>
                  <a:pt x="83" y="506"/>
                  <a:pt x="89" y="512"/>
                </a:cubicBezTo>
                <a:cubicBezTo>
                  <a:pt x="119" y="542"/>
                  <a:pt x="133" y="590"/>
                  <a:pt x="126" y="634"/>
                </a:cubicBezTo>
                <a:cubicBezTo>
                  <a:pt x="118" y="681"/>
                  <a:pt x="86" y="719"/>
                  <a:pt x="38" y="742"/>
                </a:cubicBezTo>
                <a:cubicBezTo>
                  <a:pt x="26" y="748"/>
                  <a:pt x="13" y="753"/>
                  <a:pt x="0" y="758"/>
                </a:cubicBezTo>
                <a:cubicBezTo>
                  <a:pt x="63" y="769"/>
                  <a:pt x="129" y="772"/>
                  <a:pt x="208" y="773"/>
                </a:cubicBezTo>
                <a:cubicBezTo>
                  <a:pt x="303" y="771"/>
                  <a:pt x="378" y="768"/>
                  <a:pt x="452" y="751"/>
                </a:cubicBezTo>
                <a:cubicBezTo>
                  <a:pt x="475" y="745"/>
                  <a:pt x="498" y="738"/>
                  <a:pt x="519" y="728"/>
                </a:cubicBezTo>
                <a:cubicBezTo>
                  <a:pt x="583" y="698"/>
                  <a:pt x="572" y="634"/>
                  <a:pt x="548" y="61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2057400" y="2797175"/>
            <a:ext cx="2474912" cy="3332162"/>
          </a:xfrm>
          <a:custGeom>
            <a:avLst/>
            <a:gdLst/>
            <a:ahLst/>
            <a:cxnLst/>
            <a:rect l="l" t="t" r="r" b="b"/>
            <a:pathLst>
              <a:path w="636" h="856" extrusionOk="0">
                <a:moveTo>
                  <a:pt x="502" y="716"/>
                </a:moveTo>
                <a:cubicBezTo>
                  <a:pt x="495" y="674"/>
                  <a:pt x="511" y="630"/>
                  <a:pt x="546" y="595"/>
                </a:cubicBezTo>
                <a:cubicBezTo>
                  <a:pt x="560" y="581"/>
                  <a:pt x="575" y="568"/>
                  <a:pt x="591" y="555"/>
                </a:cubicBezTo>
                <a:cubicBezTo>
                  <a:pt x="581" y="551"/>
                  <a:pt x="572" y="548"/>
                  <a:pt x="563" y="544"/>
                </a:cubicBezTo>
                <a:cubicBezTo>
                  <a:pt x="516" y="526"/>
                  <a:pt x="502" y="477"/>
                  <a:pt x="537" y="442"/>
                </a:cubicBezTo>
                <a:cubicBezTo>
                  <a:pt x="609" y="371"/>
                  <a:pt x="636" y="283"/>
                  <a:pt x="632" y="187"/>
                </a:cubicBezTo>
                <a:cubicBezTo>
                  <a:pt x="628" y="85"/>
                  <a:pt x="569" y="31"/>
                  <a:pt x="475" y="8"/>
                </a:cubicBezTo>
                <a:cubicBezTo>
                  <a:pt x="455" y="3"/>
                  <a:pt x="435" y="0"/>
                  <a:pt x="416" y="0"/>
                </a:cubicBezTo>
                <a:cubicBezTo>
                  <a:pt x="396" y="0"/>
                  <a:pt x="377" y="3"/>
                  <a:pt x="356" y="8"/>
                </a:cubicBezTo>
                <a:cubicBezTo>
                  <a:pt x="263" y="31"/>
                  <a:pt x="203" y="85"/>
                  <a:pt x="199" y="187"/>
                </a:cubicBezTo>
                <a:cubicBezTo>
                  <a:pt x="195" y="283"/>
                  <a:pt x="222" y="370"/>
                  <a:pt x="294" y="442"/>
                </a:cubicBezTo>
                <a:cubicBezTo>
                  <a:pt x="329" y="478"/>
                  <a:pt x="316" y="526"/>
                  <a:pt x="268" y="544"/>
                </a:cubicBezTo>
                <a:cubicBezTo>
                  <a:pt x="243" y="554"/>
                  <a:pt x="217" y="564"/>
                  <a:pt x="192" y="575"/>
                </a:cubicBezTo>
                <a:cubicBezTo>
                  <a:pt x="136" y="601"/>
                  <a:pt x="83" y="632"/>
                  <a:pt x="40" y="675"/>
                </a:cubicBezTo>
                <a:cubicBezTo>
                  <a:pt x="0" y="715"/>
                  <a:pt x="1" y="773"/>
                  <a:pt x="71" y="806"/>
                </a:cubicBezTo>
                <a:cubicBezTo>
                  <a:pt x="95" y="817"/>
                  <a:pt x="120" y="825"/>
                  <a:pt x="145" y="831"/>
                </a:cubicBezTo>
                <a:cubicBezTo>
                  <a:pt x="227" y="851"/>
                  <a:pt x="311" y="854"/>
                  <a:pt x="416" y="856"/>
                </a:cubicBezTo>
                <a:cubicBezTo>
                  <a:pt x="499" y="854"/>
                  <a:pt x="569" y="852"/>
                  <a:pt x="636" y="841"/>
                </a:cubicBezTo>
                <a:cubicBezTo>
                  <a:pt x="623" y="836"/>
                  <a:pt x="610" y="831"/>
                  <a:pt x="598" y="825"/>
                </a:cubicBezTo>
                <a:cubicBezTo>
                  <a:pt x="544" y="800"/>
                  <a:pt x="510" y="761"/>
                  <a:pt x="502" y="716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1412875" y="355600"/>
            <a:ext cx="936625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Montserrat"/>
              <a:buNone/>
            </a:pPr>
            <a:r>
              <a:rPr lang="ar-SA" sz="59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408" name="Google Shape;408;p21"/>
          <p:cNvSpPr txBox="1"/>
          <p:nvPr/>
        </p:nvSpPr>
        <p:spPr>
          <a:xfrm>
            <a:off x="7702550" y="1328737"/>
            <a:ext cx="1063625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8600"/>
              <a:buFont typeface="Montserrat"/>
              <a:buNone/>
            </a:pPr>
            <a:r>
              <a:rPr lang="en-US" sz="8600" b="0" i="0" u="none" dirty="0">
                <a:solidFill>
                  <a:srgbClr val="34B2E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1</a:t>
            </a:r>
            <a:endParaRPr dirty="0"/>
          </a:p>
        </p:txBody>
      </p:sp>
      <p:sp>
        <p:nvSpPr>
          <p:cNvPr id="409" name="Google Shape;409;p21"/>
          <p:cNvSpPr txBox="1"/>
          <p:nvPr/>
        </p:nvSpPr>
        <p:spPr>
          <a:xfrm>
            <a:off x="9739312" y="2773362"/>
            <a:ext cx="1262062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8500"/>
              <a:buFont typeface="Montserrat"/>
              <a:buNone/>
            </a:pPr>
            <a:r>
              <a:rPr lang="en-US" sz="8500" b="0" i="0" u="none" dirty="0">
                <a:solidFill>
                  <a:srgbClr val="06528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3</a:t>
            </a:r>
            <a:endParaRPr dirty="0"/>
          </a:p>
        </p:txBody>
      </p:sp>
      <p:sp>
        <p:nvSpPr>
          <p:cNvPr id="410" name="Google Shape;410;p21"/>
          <p:cNvSpPr txBox="1"/>
          <p:nvPr/>
        </p:nvSpPr>
        <p:spPr>
          <a:xfrm>
            <a:off x="1962150" y="2246312"/>
            <a:ext cx="1273175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D1DA"/>
              </a:buClr>
              <a:buSzPts val="8500"/>
              <a:buFont typeface="Montserrat"/>
              <a:buNone/>
            </a:pPr>
            <a:r>
              <a:rPr lang="en-US" sz="8500" b="0" i="0" u="none" dirty="0">
                <a:solidFill>
                  <a:srgbClr val="64D1DA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2</a:t>
            </a:r>
            <a:endParaRPr dirty="0"/>
          </a:p>
        </p:txBody>
      </p:sp>
      <p:sp>
        <p:nvSpPr>
          <p:cNvPr id="411" name="Google Shape;411;p21"/>
          <p:cNvSpPr txBox="1"/>
          <p:nvPr/>
        </p:nvSpPr>
        <p:spPr>
          <a:xfrm>
            <a:off x="5335587" y="4894262"/>
            <a:ext cx="172402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PT Sans"/>
              <a:buNone/>
            </a:pPr>
            <a:r>
              <a:rPr lang="en-US" sz="6500" b="1" i="0" u="none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43%</a:t>
            </a:r>
            <a:endParaRPr dirty="0"/>
          </a:p>
        </p:txBody>
      </p:sp>
      <p:sp>
        <p:nvSpPr>
          <p:cNvPr id="412" name="Google Shape;412;p21"/>
          <p:cNvSpPr txBox="1"/>
          <p:nvPr/>
        </p:nvSpPr>
        <p:spPr>
          <a:xfrm>
            <a:off x="2563812" y="5232400"/>
            <a:ext cx="1243012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T Sans"/>
              <a:buNone/>
            </a:pPr>
            <a:r>
              <a:rPr lang="en-US" sz="47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31%</a:t>
            </a:r>
            <a:endParaRPr/>
          </a:p>
        </p:txBody>
      </p:sp>
      <p:sp>
        <p:nvSpPr>
          <p:cNvPr id="413" name="Google Shape;413;p21"/>
          <p:cNvSpPr txBox="1"/>
          <p:nvPr/>
        </p:nvSpPr>
        <p:spPr>
          <a:xfrm>
            <a:off x="8578850" y="5311775"/>
            <a:ext cx="1160462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PT Sans"/>
              <a:buNone/>
            </a:pPr>
            <a:r>
              <a:rPr lang="en-US" sz="4100" b="1" i="0" u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26%</a:t>
            </a:r>
            <a:endParaRPr/>
          </a:p>
        </p:txBody>
      </p:sp>
      <p:sp>
        <p:nvSpPr>
          <p:cNvPr id="414" name="Google Shape;414;p21"/>
          <p:cNvSpPr txBox="1"/>
          <p:nvPr/>
        </p:nvSpPr>
        <p:spPr>
          <a:xfrm>
            <a:off x="8139112" y="1562100"/>
            <a:ext cx="8255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 SemiBold"/>
              <a:buNone/>
            </a:pPr>
            <a:r>
              <a:rPr lang="ar-SA" sz="1600" b="1" i="0" u="none" dirty="0">
                <a:solidFill>
                  <a:srgbClr val="00000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15" name="Google Shape;415;p21"/>
          <p:cNvSpPr txBox="1"/>
          <p:nvPr/>
        </p:nvSpPr>
        <p:spPr>
          <a:xfrm>
            <a:off x="1192212" y="2457450"/>
            <a:ext cx="8255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 SemiBold"/>
              <a:buNone/>
            </a:pPr>
            <a:r>
              <a:rPr lang="ar-SA" sz="1600" b="1" i="0" u="none" dirty="0">
                <a:solidFill>
                  <a:srgbClr val="00000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16" name="Google Shape;416;p21"/>
          <p:cNvSpPr txBox="1"/>
          <p:nvPr/>
        </p:nvSpPr>
        <p:spPr>
          <a:xfrm>
            <a:off x="10415587" y="2979737"/>
            <a:ext cx="81756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 SemiBold"/>
              <a:buNone/>
            </a:pPr>
            <a:r>
              <a:rPr lang="ar-SA" sz="1600" b="1" i="0" u="none" dirty="0">
                <a:solidFill>
                  <a:srgbClr val="00000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417" name="Google Shape;417;p21"/>
          <p:cNvSpPr txBox="1"/>
          <p:nvPr/>
        </p:nvSpPr>
        <p:spPr>
          <a:xfrm>
            <a:off x="10347325" y="3208337"/>
            <a:ext cx="16922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2" grpId="0"/>
          <p:bldP spid="403" grpId="0"/>
          <p:bldP spid="404" grpId="0" animBg="1"/>
          <p:bldP spid="405" grpId="0" animBg="1"/>
          <p:bldP spid="406" grpId="0" animBg="1"/>
          <p:bldP spid="407" grpId="0"/>
          <p:bldP spid="408" grpId="0"/>
          <p:bldP spid="409" grpId="0"/>
          <p:bldP spid="410" grpId="0"/>
          <p:bldP spid="411" grpId="0"/>
          <p:bldP spid="412" grpId="0"/>
          <p:bldP spid="413" grpId="0"/>
          <p:bldP spid="414" grpId="0"/>
          <p:bldP spid="415" grpId="0"/>
          <p:bldP spid="416" grpId="0"/>
          <p:bldP spid="4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2" grpId="0"/>
          <p:bldP spid="403" grpId="0"/>
          <p:bldP spid="404" grpId="0" animBg="1"/>
          <p:bldP spid="405" grpId="0" animBg="1"/>
          <p:bldP spid="406" grpId="0" animBg="1"/>
          <p:bldP spid="407" grpId="0"/>
          <p:bldP spid="408" grpId="0"/>
          <p:bldP spid="409" grpId="0"/>
          <p:bldP spid="410" grpId="0"/>
          <p:bldP spid="411" grpId="0"/>
          <p:bldP spid="412" grpId="0"/>
          <p:bldP spid="413" grpId="0"/>
          <p:bldP spid="414" grpId="0"/>
          <p:bldP spid="415" grpId="0"/>
          <p:bldP spid="416" grpId="0"/>
          <p:bldP spid="4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/>
          <p:nvPr/>
        </p:nvSpPr>
        <p:spPr>
          <a:xfrm>
            <a:off x="1619250" y="5237162"/>
            <a:ext cx="16446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423" name="Google Shape;423;p22"/>
          <p:cNvSpPr txBox="1"/>
          <p:nvPr/>
        </p:nvSpPr>
        <p:spPr>
          <a:xfrm>
            <a:off x="9090025" y="1622425"/>
            <a:ext cx="17272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444444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75%</a:t>
            </a:r>
            <a:endParaRPr dirty="0"/>
          </a:p>
        </p:txBody>
      </p:sp>
      <p:sp>
        <p:nvSpPr>
          <p:cNvPr id="424" name="Google Shape;424;p22"/>
          <p:cNvSpPr txBox="1"/>
          <p:nvPr/>
        </p:nvSpPr>
        <p:spPr>
          <a:xfrm>
            <a:off x="5440362" y="1622425"/>
            <a:ext cx="181292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444444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50%</a:t>
            </a:r>
            <a:endParaRPr dirty="0"/>
          </a:p>
        </p:txBody>
      </p:sp>
      <p:sp>
        <p:nvSpPr>
          <p:cNvPr id="425" name="Google Shape;425;p22"/>
          <p:cNvSpPr txBox="1"/>
          <p:nvPr/>
        </p:nvSpPr>
        <p:spPr>
          <a:xfrm>
            <a:off x="1787525" y="1622425"/>
            <a:ext cx="1744662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5300"/>
              <a:buFont typeface="Montserrat"/>
              <a:buNone/>
            </a:pPr>
            <a:r>
              <a:rPr lang="en-US" sz="5300" b="0" i="0" u="none" dirty="0">
                <a:solidFill>
                  <a:srgbClr val="444444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25%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25254DC-5B06-7543-B0DF-0023ABA4B74F}"/>
              </a:ext>
            </a:extLst>
          </p:cNvPr>
          <p:cNvGrpSpPr/>
          <p:nvPr/>
        </p:nvGrpSpPr>
        <p:grpSpPr>
          <a:xfrm>
            <a:off x="1166812" y="763587"/>
            <a:ext cx="2549525" cy="2551112"/>
            <a:chOff x="1166812" y="763587"/>
            <a:chExt cx="2549525" cy="2551112"/>
          </a:xfrm>
        </p:grpSpPr>
        <p:sp>
          <p:nvSpPr>
            <p:cNvPr id="428" name="Google Shape;428;p22"/>
            <p:cNvSpPr/>
            <p:nvPr/>
          </p:nvSpPr>
          <p:spPr>
            <a:xfrm>
              <a:off x="1166812" y="763587"/>
              <a:ext cx="2549525" cy="2551112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7" y="633"/>
                  </a:moveTo>
                  <a:cubicBezTo>
                    <a:pt x="142" y="633"/>
                    <a:pt x="0" y="491"/>
                    <a:pt x="0" y="317"/>
                  </a:cubicBezTo>
                  <a:cubicBezTo>
                    <a:pt x="0" y="142"/>
                    <a:pt x="142" y="0"/>
                    <a:pt x="317" y="0"/>
                  </a:cubicBezTo>
                  <a:cubicBezTo>
                    <a:pt x="491" y="0"/>
                    <a:pt x="633" y="142"/>
                    <a:pt x="633" y="317"/>
                  </a:cubicBezTo>
                  <a:cubicBezTo>
                    <a:pt x="633" y="491"/>
                    <a:pt x="491" y="633"/>
                    <a:pt x="317" y="633"/>
                  </a:cubicBezTo>
                  <a:close/>
                  <a:moveTo>
                    <a:pt x="317" y="65"/>
                  </a:moveTo>
                  <a:cubicBezTo>
                    <a:pt x="178" y="65"/>
                    <a:pt x="65" y="178"/>
                    <a:pt x="65" y="317"/>
                  </a:cubicBezTo>
                  <a:cubicBezTo>
                    <a:pt x="65" y="455"/>
                    <a:pt x="178" y="568"/>
                    <a:pt x="317" y="568"/>
                  </a:cubicBezTo>
                  <a:cubicBezTo>
                    <a:pt x="455" y="568"/>
                    <a:pt x="568" y="455"/>
                    <a:pt x="568" y="317"/>
                  </a:cubicBezTo>
                  <a:cubicBezTo>
                    <a:pt x="568" y="178"/>
                    <a:pt x="455" y="65"/>
                    <a:pt x="317" y="6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2444750" y="763587"/>
              <a:ext cx="1271587" cy="1277937"/>
            </a:xfrm>
            <a:custGeom>
              <a:avLst/>
              <a:gdLst/>
              <a:ahLst/>
              <a:cxnLst/>
              <a:rect l="l" t="t" r="r" b="b"/>
              <a:pathLst>
                <a:path w="316" h="317" extrusionOk="0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138" y="65"/>
                    <a:pt x="251" y="178"/>
                    <a:pt x="251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142"/>
                    <a:pt x="174" y="0"/>
                    <a:pt x="0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2B6F026-677D-8D4E-8DAA-1798321E0A9F}"/>
              </a:ext>
            </a:extLst>
          </p:cNvPr>
          <p:cNvGrpSpPr/>
          <p:nvPr/>
        </p:nvGrpSpPr>
        <p:grpSpPr>
          <a:xfrm>
            <a:off x="4821237" y="763587"/>
            <a:ext cx="2549525" cy="2551112"/>
            <a:chOff x="4821237" y="763587"/>
            <a:chExt cx="2549525" cy="2551112"/>
          </a:xfrm>
        </p:grpSpPr>
        <p:sp>
          <p:nvSpPr>
            <p:cNvPr id="426" name="Google Shape;426;p22"/>
            <p:cNvSpPr/>
            <p:nvPr/>
          </p:nvSpPr>
          <p:spPr>
            <a:xfrm>
              <a:off x="4821237" y="763587"/>
              <a:ext cx="2549525" cy="2551112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7" y="633"/>
                  </a:moveTo>
                  <a:cubicBezTo>
                    <a:pt x="142" y="633"/>
                    <a:pt x="0" y="491"/>
                    <a:pt x="0" y="317"/>
                  </a:cubicBezTo>
                  <a:cubicBezTo>
                    <a:pt x="0" y="142"/>
                    <a:pt x="142" y="0"/>
                    <a:pt x="317" y="0"/>
                  </a:cubicBezTo>
                  <a:cubicBezTo>
                    <a:pt x="491" y="0"/>
                    <a:pt x="633" y="142"/>
                    <a:pt x="633" y="317"/>
                  </a:cubicBezTo>
                  <a:cubicBezTo>
                    <a:pt x="633" y="491"/>
                    <a:pt x="491" y="633"/>
                    <a:pt x="317" y="633"/>
                  </a:cubicBezTo>
                  <a:close/>
                  <a:moveTo>
                    <a:pt x="317" y="65"/>
                  </a:moveTo>
                  <a:cubicBezTo>
                    <a:pt x="178" y="65"/>
                    <a:pt x="65" y="178"/>
                    <a:pt x="65" y="317"/>
                  </a:cubicBezTo>
                  <a:cubicBezTo>
                    <a:pt x="65" y="455"/>
                    <a:pt x="178" y="568"/>
                    <a:pt x="317" y="568"/>
                  </a:cubicBezTo>
                  <a:cubicBezTo>
                    <a:pt x="456" y="568"/>
                    <a:pt x="568" y="455"/>
                    <a:pt x="568" y="317"/>
                  </a:cubicBezTo>
                  <a:cubicBezTo>
                    <a:pt x="568" y="178"/>
                    <a:pt x="456" y="65"/>
                    <a:pt x="317" y="6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097587" y="763587"/>
              <a:ext cx="1273175" cy="2551112"/>
            </a:xfrm>
            <a:custGeom>
              <a:avLst/>
              <a:gdLst/>
              <a:ahLst/>
              <a:cxnLst/>
              <a:rect l="l" t="t" r="r" b="b"/>
              <a:pathLst>
                <a:path w="316" h="633" extrusionOk="0">
                  <a:moveTo>
                    <a:pt x="316" y="317"/>
                  </a:moveTo>
                  <a:cubicBezTo>
                    <a:pt x="316" y="142"/>
                    <a:pt x="174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9" y="65"/>
                    <a:pt x="251" y="178"/>
                    <a:pt x="251" y="317"/>
                  </a:cubicBezTo>
                  <a:cubicBezTo>
                    <a:pt x="251" y="455"/>
                    <a:pt x="139" y="568"/>
                    <a:pt x="0" y="568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74" y="633"/>
                    <a:pt x="316" y="491"/>
                    <a:pt x="316" y="317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35DB4D-BB57-4E48-9E6A-08D513D7E2F2}"/>
              </a:ext>
            </a:extLst>
          </p:cNvPr>
          <p:cNvGrpSpPr/>
          <p:nvPr/>
        </p:nvGrpSpPr>
        <p:grpSpPr>
          <a:xfrm>
            <a:off x="8477250" y="763587"/>
            <a:ext cx="2549525" cy="2551112"/>
            <a:chOff x="8477250" y="763587"/>
            <a:chExt cx="2549525" cy="2551112"/>
          </a:xfrm>
        </p:grpSpPr>
        <p:sp>
          <p:nvSpPr>
            <p:cNvPr id="427" name="Google Shape;427;p22"/>
            <p:cNvSpPr/>
            <p:nvPr/>
          </p:nvSpPr>
          <p:spPr>
            <a:xfrm>
              <a:off x="8477250" y="763587"/>
              <a:ext cx="2549525" cy="2551112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633"/>
                  </a:moveTo>
                  <a:cubicBezTo>
                    <a:pt x="142" y="633"/>
                    <a:pt x="0" y="491"/>
                    <a:pt x="0" y="317"/>
                  </a:cubicBezTo>
                  <a:cubicBezTo>
                    <a:pt x="0" y="142"/>
                    <a:pt x="142" y="0"/>
                    <a:pt x="316" y="0"/>
                  </a:cubicBezTo>
                  <a:cubicBezTo>
                    <a:pt x="491" y="0"/>
                    <a:pt x="633" y="142"/>
                    <a:pt x="633" y="317"/>
                  </a:cubicBezTo>
                  <a:cubicBezTo>
                    <a:pt x="633" y="491"/>
                    <a:pt x="491" y="633"/>
                    <a:pt x="316" y="633"/>
                  </a:cubicBezTo>
                  <a:close/>
                  <a:moveTo>
                    <a:pt x="316" y="65"/>
                  </a:moveTo>
                  <a:cubicBezTo>
                    <a:pt x="178" y="65"/>
                    <a:pt x="65" y="178"/>
                    <a:pt x="65" y="317"/>
                  </a:cubicBezTo>
                  <a:cubicBezTo>
                    <a:pt x="65" y="455"/>
                    <a:pt x="178" y="568"/>
                    <a:pt x="316" y="568"/>
                  </a:cubicBezTo>
                  <a:cubicBezTo>
                    <a:pt x="455" y="568"/>
                    <a:pt x="568" y="455"/>
                    <a:pt x="568" y="317"/>
                  </a:cubicBezTo>
                  <a:cubicBezTo>
                    <a:pt x="568" y="178"/>
                    <a:pt x="455" y="65"/>
                    <a:pt x="316" y="6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8477250" y="763587"/>
              <a:ext cx="2549525" cy="2551112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316" y="65"/>
                    <a:pt x="316" y="65"/>
                    <a:pt x="316" y="65"/>
                  </a:cubicBezTo>
                  <a:cubicBezTo>
                    <a:pt x="455" y="65"/>
                    <a:pt x="568" y="178"/>
                    <a:pt x="568" y="317"/>
                  </a:cubicBezTo>
                  <a:cubicBezTo>
                    <a:pt x="568" y="455"/>
                    <a:pt x="455" y="568"/>
                    <a:pt x="316" y="568"/>
                  </a:cubicBezTo>
                  <a:cubicBezTo>
                    <a:pt x="178" y="568"/>
                    <a:pt x="65" y="455"/>
                    <a:pt x="65" y="317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491"/>
                    <a:pt x="142" y="633"/>
                    <a:pt x="316" y="633"/>
                  </a:cubicBezTo>
                  <a:cubicBezTo>
                    <a:pt x="491" y="633"/>
                    <a:pt x="633" y="491"/>
                    <a:pt x="633" y="317"/>
                  </a:cubicBezTo>
                  <a:cubicBezTo>
                    <a:pt x="633" y="142"/>
                    <a:pt x="491" y="0"/>
                    <a:pt x="316" y="0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22"/>
          <p:cNvSpPr txBox="1"/>
          <p:nvPr/>
        </p:nvSpPr>
        <p:spPr>
          <a:xfrm>
            <a:off x="4808537" y="3568700"/>
            <a:ext cx="25892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2B5"/>
              </a:buClr>
              <a:buSzPts val="2300"/>
              <a:buFont typeface="Montserrat"/>
              <a:buNone/>
            </a:pPr>
            <a:r>
              <a:rPr lang="ar-SA" sz="2300" b="1" i="0" u="none" dirty="0">
                <a:solidFill>
                  <a:srgbClr val="41B2B5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433" name="Google Shape;433;p22"/>
          <p:cNvSpPr txBox="1"/>
          <p:nvPr/>
        </p:nvSpPr>
        <p:spPr>
          <a:xfrm>
            <a:off x="8631237" y="3568700"/>
            <a:ext cx="2360612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2B5"/>
              </a:buClr>
              <a:buSzPts val="2300"/>
              <a:buFont typeface="Montserrat"/>
              <a:buNone/>
            </a:pPr>
            <a:r>
              <a:rPr lang="ar-SA" sz="2300" b="1" i="0" u="none" dirty="0">
                <a:solidFill>
                  <a:srgbClr val="41B2B5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434" name="Google Shape;434;p22"/>
          <p:cNvSpPr txBox="1"/>
          <p:nvPr/>
        </p:nvSpPr>
        <p:spPr>
          <a:xfrm>
            <a:off x="1376362" y="3568700"/>
            <a:ext cx="214153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2B5"/>
              </a:buClr>
              <a:buSzPts val="2300"/>
              <a:buFont typeface="Montserrat"/>
              <a:buNone/>
            </a:pPr>
            <a:r>
              <a:rPr lang="ar-SA" sz="2300" b="1" i="0" u="none" dirty="0">
                <a:solidFill>
                  <a:srgbClr val="41B2B5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435" name="Google Shape;435;p22"/>
          <p:cNvSpPr/>
          <p:nvPr/>
        </p:nvSpPr>
        <p:spPr>
          <a:xfrm>
            <a:off x="9110662" y="4278312"/>
            <a:ext cx="1284287" cy="649287"/>
          </a:xfrm>
          <a:custGeom>
            <a:avLst/>
            <a:gdLst/>
            <a:ahLst/>
            <a:cxnLst/>
            <a:rect l="l" t="t" r="r" b="b"/>
            <a:pathLst>
              <a:path w="319" h="161" extrusionOk="0">
                <a:moveTo>
                  <a:pt x="163" y="161"/>
                </a:moveTo>
                <a:cubicBezTo>
                  <a:pt x="144" y="161"/>
                  <a:pt x="129" y="160"/>
                  <a:pt x="114" y="157"/>
                </a:cubicBezTo>
                <a:cubicBezTo>
                  <a:pt x="108" y="155"/>
                  <a:pt x="104" y="154"/>
                  <a:pt x="99" y="152"/>
                </a:cubicBezTo>
                <a:cubicBezTo>
                  <a:pt x="90" y="148"/>
                  <a:pt x="88" y="142"/>
                  <a:pt x="87" y="137"/>
                </a:cubicBezTo>
                <a:cubicBezTo>
                  <a:pt x="86" y="132"/>
                  <a:pt x="88" y="126"/>
                  <a:pt x="93" y="122"/>
                </a:cubicBezTo>
                <a:cubicBezTo>
                  <a:pt x="100" y="114"/>
                  <a:pt x="109" y="109"/>
                  <a:pt x="121" y="103"/>
                </a:cubicBezTo>
                <a:cubicBezTo>
                  <a:pt x="125" y="101"/>
                  <a:pt x="128" y="100"/>
                  <a:pt x="132" y="98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8" y="96"/>
                  <a:pt x="140" y="94"/>
                  <a:pt x="140" y="92"/>
                </a:cubicBezTo>
                <a:cubicBezTo>
                  <a:pt x="140" y="90"/>
                  <a:pt x="140" y="88"/>
                  <a:pt x="138" y="86"/>
                </a:cubicBezTo>
                <a:cubicBezTo>
                  <a:pt x="125" y="73"/>
                  <a:pt x="119" y="57"/>
                  <a:pt x="120" y="38"/>
                </a:cubicBezTo>
                <a:cubicBezTo>
                  <a:pt x="120" y="19"/>
                  <a:pt x="131" y="7"/>
                  <a:pt x="151" y="2"/>
                </a:cubicBezTo>
                <a:cubicBezTo>
                  <a:pt x="155" y="1"/>
                  <a:pt x="159" y="0"/>
                  <a:pt x="163" y="0"/>
                </a:cubicBezTo>
                <a:cubicBezTo>
                  <a:pt x="166" y="0"/>
                  <a:pt x="170" y="1"/>
                  <a:pt x="174" y="2"/>
                </a:cubicBezTo>
                <a:cubicBezTo>
                  <a:pt x="194" y="7"/>
                  <a:pt x="205" y="19"/>
                  <a:pt x="205" y="38"/>
                </a:cubicBezTo>
                <a:cubicBezTo>
                  <a:pt x="206" y="57"/>
                  <a:pt x="200" y="74"/>
                  <a:pt x="187" y="86"/>
                </a:cubicBezTo>
                <a:cubicBezTo>
                  <a:pt x="185" y="88"/>
                  <a:pt x="185" y="90"/>
                  <a:pt x="185" y="92"/>
                </a:cubicBezTo>
                <a:cubicBezTo>
                  <a:pt x="186" y="94"/>
                  <a:pt x="188" y="96"/>
                  <a:pt x="190" y="97"/>
                </a:cubicBezTo>
                <a:cubicBezTo>
                  <a:pt x="193" y="98"/>
                  <a:pt x="193" y="98"/>
                  <a:pt x="193" y="98"/>
                </a:cubicBezTo>
                <a:cubicBezTo>
                  <a:pt x="197" y="100"/>
                  <a:pt x="201" y="101"/>
                  <a:pt x="204" y="103"/>
                </a:cubicBezTo>
                <a:cubicBezTo>
                  <a:pt x="217" y="109"/>
                  <a:pt x="225" y="114"/>
                  <a:pt x="233" y="122"/>
                </a:cubicBezTo>
                <a:cubicBezTo>
                  <a:pt x="236" y="125"/>
                  <a:pt x="238" y="132"/>
                  <a:pt x="237" y="138"/>
                </a:cubicBezTo>
                <a:cubicBezTo>
                  <a:pt x="236" y="144"/>
                  <a:pt x="232" y="149"/>
                  <a:pt x="226" y="152"/>
                </a:cubicBezTo>
                <a:cubicBezTo>
                  <a:pt x="226" y="152"/>
                  <a:pt x="226" y="152"/>
                  <a:pt x="226" y="152"/>
                </a:cubicBezTo>
                <a:cubicBezTo>
                  <a:pt x="222" y="154"/>
                  <a:pt x="217" y="155"/>
                  <a:pt x="212" y="157"/>
                </a:cubicBezTo>
                <a:cubicBezTo>
                  <a:pt x="196" y="160"/>
                  <a:pt x="181" y="161"/>
                  <a:pt x="163" y="161"/>
                </a:cubicBezTo>
                <a:close/>
                <a:moveTo>
                  <a:pt x="163" y="9"/>
                </a:moveTo>
                <a:cubicBezTo>
                  <a:pt x="159" y="9"/>
                  <a:pt x="156" y="9"/>
                  <a:pt x="153" y="10"/>
                </a:cubicBezTo>
                <a:cubicBezTo>
                  <a:pt x="137" y="14"/>
                  <a:pt x="129" y="23"/>
                  <a:pt x="128" y="38"/>
                </a:cubicBezTo>
                <a:cubicBezTo>
                  <a:pt x="128" y="55"/>
                  <a:pt x="133" y="69"/>
                  <a:pt x="144" y="80"/>
                </a:cubicBezTo>
                <a:cubicBezTo>
                  <a:pt x="148" y="84"/>
                  <a:pt x="150" y="89"/>
                  <a:pt x="149" y="94"/>
                </a:cubicBezTo>
                <a:cubicBezTo>
                  <a:pt x="147" y="99"/>
                  <a:pt x="144" y="103"/>
                  <a:pt x="138" y="105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2" y="108"/>
                  <a:pt x="128" y="109"/>
                  <a:pt x="125" y="111"/>
                </a:cubicBezTo>
                <a:cubicBezTo>
                  <a:pt x="113" y="116"/>
                  <a:pt x="105" y="121"/>
                  <a:pt x="99" y="128"/>
                </a:cubicBezTo>
                <a:cubicBezTo>
                  <a:pt x="96" y="130"/>
                  <a:pt x="95" y="133"/>
                  <a:pt x="96" y="136"/>
                </a:cubicBezTo>
                <a:cubicBezTo>
                  <a:pt x="96" y="139"/>
                  <a:pt x="99" y="142"/>
                  <a:pt x="103" y="144"/>
                </a:cubicBezTo>
                <a:cubicBezTo>
                  <a:pt x="107" y="146"/>
                  <a:pt x="111" y="147"/>
                  <a:pt x="116" y="148"/>
                </a:cubicBezTo>
                <a:cubicBezTo>
                  <a:pt x="130" y="152"/>
                  <a:pt x="145" y="152"/>
                  <a:pt x="163" y="152"/>
                </a:cubicBezTo>
                <a:cubicBezTo>
                  <a:pt x="180" y="152"/>
                  <a:pt x="195" y="152"/>
                  <a:pt x="210" y="148"/>
                </a:cubicBezTo>
                <a:cubicBezTo>
                  <a:pt x="214" y="147"/>
                  <a:pt x="218" y="146"/>
                  <a:pt x="222" y="144"/>
                </a:cubicBezTo>
                <a:cubicBezTo>
                  <a:pt x="226" y="142"/>
                  <a:pt x="228" y="139"/>
                  <a:pt x="229" y="136"/>
                </a:cubicBezTo>
                <a:cubicBezTo>
                  <a:pt x="229" y="133"/>
                  <a:pt x="228" y="129"/>
                  <a:pt x="226" y="128"/>
                </a:cubicBezTo>
                <a:cubicBezTo>
                  <a:pt x="220" y="121"/>
                  <a:pt x="212" y="116"/>
                  <a:pt x="200" y="111"/>
                </a:cubicBezTo>
                <a:cubicBezTo>
                  <a:pt x="197" y="109"/>
                  <a:pt x="193" y="108"/>
                  <a:pt x="190" y="107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1" y="103"/>
                  <a:pt x="178" y="99"/>
                  <a:pt x="177" y="94"/>
                </a:cubicBezTo>
                <a:cubicBezTo>
                  <a:pt x="176" y="89"/>
                  <a:pt x="177" y="84"/>
                  <a:pt x="181" y="80"/>
                </a:cubicBezTo>
                <a:cubicBezTo>
                  <a:pt x="192" y="69"/>
                  <a:pt x="197" y="55"/>
                  <a:pt x="197" y="38"/>
                </a:cubicBezTo>
                <a:cubicBezTo>
                  <a:pt x="196" y="23"/>
                  <a:pt x="188" y="14"/>
                  <a:pt x="172" y="10"/>
                </a:cubicBezTo>
                <a:cubicBezTo>
                  <a:pt x="169" y="9"/>
                  <a:pt x="166" y="9"/>
                  <a:pt x="163" y="9"/>
                </a:cubicBezTo>
                <a:close/>
                <a:moveTo>
                  <a:pt x="224" y="148"/>
                </a:moveTo>
                <a:cubicBezTo>
                  <a:pt x="224" y="148"/>
                  <a:pt x="224" y="148"/>
                  <a:pt x="224" y="148"/>
                </a:cubicBezTo>
                <a:close/>
                <a:moveTo>
                  <a:pt x="265" y="161"/>
                </a:moveTo>
                <a:cubicBezTo>
                  <a:pt x="262" y="161"/>
                  <a:pt x="262" y="161"/>
                  <a:pt x="262" y="161"/>
                </a:cubicBezTo>
                <a:cubicBezTo>
                  <a:pt x="253" y="161"/>
                  <a:pt x="250" y="161"/>
                  <a:pt x="241" y="160"/>
                </a:cubicBezTo>
                <a:cubicBezTo>
                  <a:pt x="239" y="160"/>
                  <a:pt x="237" y="157"/>
                  <a:pt x="237" y="155"/>
                </a:cubicBezTo>
                <a:cubicBezTo>
                  <a:pt x="237" y="153"/>
                  <a:pt x="240" y="151"/>
                  <a:pt x="242" y="151"/>
                </a:cubicBezTo>
                <a:cubicBezTo>
                  <a:pt x="251" y="152"/>
                  <a:pt x="253" y="152"/>
                  <a:pt x="262" y="152"/>
                </a:cubicBezTo>
                <a:cubicBezTo>
                  <a:pt x="265" y="152"/>
                  <a:pt x="265" y="152"/>
                  <a:pt x="265" y="152"/>
                </a:cubicBezTo>
                <a:cubicBezTo>
                  <a:pt x="277" y="152"/>
                  <a:pt x="287" y="152"/>
                  <a:pt x="297" y="149"/>
                </a:cubicBezTo>
                <a:cubicBezTo>
                  <a:pt x="300" y="149"/>
                  <a:pt x="303" y="148"/>
                  <a:pt x="305" y="147"/>
                </a:cubicBezTo>
                <a:cubicBezTo>
                  <a:pt x="307" y="146"/>
                  <a:pt x="309" y="144"/>
                  <a:pt x="309" y="142"/>
                </a:cubicBezTo>
                <a:cubicBezTo>
                  <a:pt x="309" y="140"/>
                  <a:pt x="309" y="138"/>
                  <a:pt x="308" y="138"/>
                </a:cubicBezTo>
                <a:cubicBezTo>
                  <a:pt x="304" y="133"/>
                  <a:pt x="298" y="130"/>
                  <a:pt x="290" y="126"/>
                </a:cubicBezTo>
                <a:cubicBezTo>
                  <a:pt x="288" y="125"/>
                  <a:pt x="285" y="124"/>
                  <a:pt x="283" y="123"/>
                </a:cubicBezTo>
                <a:cubicBezTo>
                  <a:pt x="281" y="122"/>
                  <a:pt x="281" y="122"/>
                  <a:pt x="281" y="122"/>
                </a:cubicBezTo>
                <a:cubicBezTo>
                  <a:pt x="277" y="121"/>
                  <a:pt x="274" y="117"/>
                  <a:pt x="273" y="113"/>
                </a:cubicBezTo>
                <a:cubicBezTo>
                  <a:pt x="272" y="109"/>
                  <a:pt x="273" y="105"/>
                  <a:pt x="276" y="102"/>
                </a:cubicBezTo>
                <a:cubicBezTo>
                  <a:pt x="284" y="95"/>
                  <a:pt x="287" y="86"/>
                  <a:pt x="287" y="74"/>
                </a:cubicBezTo>
                <a:cubicBezTo>
                  <a:pt x="286" y="64"/>
                  <a:pt x="281" y="59"/>
                  <a:pt x="271" y="56"/>
                </a:cubicBezTo>
                <a:cubicBezTo>
                  <a:pt x="269" y="56"/>
                  <a:pt x="267" y="55"/>
                  <a:pt x="264" y="55"/>
                </a:cubicBezTo>
                <a:cubicBezTo>
                  <a:pt x="262" y="55"/>
                  <a:pt x="260" y="56"/>
                  <a:pt x="258" y="56"/>
                </a:cubicBezTo>
                <a:cubicBezTo>
                  <a:pt x="248" y="59"/>
                  <a:pt x="242" y="64"/>
                  <a:pt x="242" y="74"/>
                </a:cubicBezTo>
                <a:cubicBezTo>
                  <a:pt x="242" y="86"/>
                  <a:pt x="245" y="95"/>
                  <a:pt x="253" y="103"/>
                </a:cubicBezTo>
                <a:cubicBezTo>
                  <a:pt x="256" y="106"/>
                  <a:pt x="257" y="110"/>
                  <a:pt x="257" y="114"/>
                </a:cubicBezTo>
                <a:cubicBezTo>
                  <a:pt x="256" y="117"/>
                  <a:pt x="253" y="120"/>
                  <a:pt x="249" y="122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6" y="123"/>
                  <a:pt x="244" y="122"/>
                  <a:pt x="243" y="119"/>
                </a:cubicBezTo>
                <a:cubicBezTo>
                  <a:pt x="242" y="117"/>
                  <a:pt x="243" y="115"/>
                  <a:pt x="245" y="114"/>
                </a:cubicBezTo>
                <a:cubicBezTo>
                  <a:pt x="246" y="113"/>
                  <a:pt x="246" y="113"/>
                  <a:pt x="246" y="113"/>
                </a:cubicBezTo>
                <a:cubicBezTo>
                  <a:pt x="247" y="113"/>
                  <a:pt x="248" y="112"/>
                  <a:pt x="248" y="112"/>
                </a:cubicBezTo>
                <a:cubicBezTo>
                  <a:pt x="248" y="111"/>
                  <a:pt x="248" y="110"/>
                  <a:pt x="246" y="109"/>
                </a:cubicBezTo>
                <a:cubicBezTo>
                  <a:pt x="237" y="99"/>
                  <a:pt x="233" y="88"/>
                  <a:pt x="233" y="74"/>
                </a:cubicBezTo>
                <a:cubicBezTo>
                  <a:pt x="234" y="64"/>
                  <a:pt x="238" y="52"/>
                  <a:pt x="256" y="48"/>
                </a:cubicBezTo>
                <a:cubicBezTo>
                  <a:pt x="259" y="47"/>
                  <a:pt x="262" y="47"/>
                  <a:pt x="264" y="47"/>
                </a:cubicBezTo>
                <a:cubicBezTo>
                  <a:pt x="267" y="47"/>
                  <a:pt x="270" y="47"/>
                  <a:pt x="273" y="48"/>
                </a:cubicBezTo>
                <a:cubicBezTo>
                  <a:pt x="291" y="52"/>
                  <a:pt x="295" y="64"/>
                  <a:pt x="296" y="74"/>
                </a:cubicBezTo>
                <a:cubicBezTo>
                  <a:pt x="296" y="88"/>
                  <a:pt x="292" y="100"/>
                  <a:pt x="283" y="109"/>
                </a:cubicBezTo>
                <a:cubicBezTo>
                  <a:pt x="282" y="109"/>
                  <a:pt x="281" y="110"/>
                  <a:pt x="281" y="111"/>
                </a:cubicBezTo>
                <a:cubicBezTo>
                  <a:pt x="282" y="113"/>
                  <a:pt x="283" y="114"/>
                  <a:pt x="284" y="114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9" y="116"/>
                  <a:pt x="291" y="117"/>
                  <a:pt x="294" y="118"/>
                </a:cubicBezTo>
                <a:cubicBezTo>
                  <a:pt x="303" y="122"/>
                  <a:pt x="309" y="126"/>
                  <a:pt x="314" y="131"/>
                </a:cubicBezTo>
                <a:cubicBezTo>
                  <a:pt x="317" y="134"/>
                  <a:pt x="319" y="139"/>
                  <a:pt x="318" y="144"/>
                </a:cubicBezTo>
                <a:cubicBezTo>
                  <a:pt x="317" y="148"/>
                  <a:pt x="314" y="152"/>
                  <a:pt x="309" y="155"/>
                </a:cubicBezTo>
                <a:cubicBezTo>
                  <a:pt x="306" y="156"/>
                  <a:pt x="303" y="157"/>
                  <a:pt x="299" y="158"/>
                </a:cubicBezTo>
                <a:cubicBezTo>
                  <a:pt x="288" y="161"/>
                  <a:pt x="277" y="161"/>
                  <a:pt x="265" y="161"/>
                </a:cubicBezTo>
                <a:close/>
                <a:moveTo>
                  <a:pt x="60" y="161"/>
                </a:moveTo>
                <a:cubicBezTo>
                  <a:pt x="46" y="161"/>
                  <a:pt x="34" y="160"/>
                  <a:pt x="22" y="158"/>
                </a:cubicBezTo>
                <a:cubicBezTo>
                  <a:pt x="18" y="157"/>
                  <a:pt x="14" y="155"/>
                  <a:pt x="11" y="154"/>
                </a:cubicBezTo>
                <a:cubicBezTo>
                  <a:pt x="5" y="151"/>
                  <a:pt x="2" y="147"/>
                  <a:pt x="1" y="142"/>
                </a:cubicBezTo>
                <a:cubicBezTo>
                  <a:pt x="0" y="138"/>
                  <a:pt x="2" y="133"/>
                  <a:pt x="6" y="129"/>
                </a:cubicBezTo>
                <a:cubicBezTo>
                  <a:pt x="11" y="123"/>
                  <a:pt x="18" y="119"/>
                  <a:pt x="28" y="114"/>
                </a:cubicBezTo>
                <a:cubicBezTo>
                  <a:pt x="30" y="113"/>
                  <a:pt x="33" y="112"/>
                  <a:pt x="36" y="111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0" y="109"/>
                  <a:pt x="41" y="108"/>
                  <a:pt x="42" y="107"/>
                </a:cubicBezTo>
                <a:cubicBezTo>
                  <a:pt x="42" y="105"/>
                  <a:pt x="41" y="104"/>
                  <a:pt x="40" y="103"/>
                </a:cubicBezTo>
                <a:cubicBezTo>
                  <a:pt x="30" y="93"/>
                  <a:pt x="25" y="80"/>
                  <a:pt x="26" y="65"/>
                </a:cubicBezTo>
                <a:cubicBezTo>
                  <a:pt x="26" y="55"/>
                  <a:pt x="31" y="41"/>
                  <a:pt x="51" y="36"/>
                </a:cubicBezTo>
                <a:cubicBezTo>
                  <a:pt x="54" y="36"/>
                  <a:pt x="57" y="35"/>
                  <a:pt x="60" y="35"/>
                </a:cubicBezTo>
                <a:cubicBezTo>
                  <a:pt x="63" y="35"/>
                  <a:pt x="66" y="36"/>
                  <a:pt x="69" y="36"/>
                </a:cubicBezTo>
                <a:cubicBezTo>
                  <a:pt x="89" y="41"/>
                  <a:pt x="94" y="55"/>
                  <a:pt x="94" y="65"/>
                </a:cubicBezTo>
                <a:cubicBezTo>
                  <a:pt x="95" y="80"/>
                  <a:pt x="90" y="93"/>
                  <a:pt x="80" y="103"/>
                </a:cubicBezTo>
                <a:cubicBezTo>
                  <a:pt x="79" y="104"/>
                  <a:pt x="78" y="105"/>
                  <a:pt x="78" y="107"/>
                </a:cubicBezTo>
                <a:cubicBezTo>
                  <a:pt x="79" y="108"/>
                  <a:pt x="80" y="109"/>
                  <a:pt x="82" y="110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6" y="112"/>
                  <a:pt x="87" y="114"/>
                  <a:pt x="87" y="117"/>
                </a:cubicBezTo>
                <a:cubicBezTo>
                  <a:pt x="86" y="119"/>
                  <a:pt x="83" y="120"/>
                  <a:pt x="81" y="119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74" y="116"/>
                  <a:pt x="71" y="113"/>
                  <a:pt x="70" y="108"/>
                </a:cubicBezTo>
                <a:cubicBezTo>
                  <a:pt x="69" y="104"/>
                  <a:pt x="70" y="100"/>
                  <a:pt x="74" y="97"/>
                </a:cubicBezTo>
                <a:cubicBezTo>
                  <a:pt x="82" y="89"/>
                  <a:pt x="86" y="78"/>
                  <a:pt x="85" y="65"/>
                </a:cubicBezTo>
                <a:cubicBezTo>
                  <a:pt x="85" y="54"/>
                  <a:pt x="79" y="48"/>
                  <a:pt x="67" y="45"/>
                </a:cubicBezTo>
                <a:cubicBezTo>
                  <a:pt x="65" y="44"/>
                  <a:pt x="62" y="44"/>
                  <a:pt x="60" y="44"/>
                </a:cubicBezTo>
                <a:cubicBezTo>
                  <a:pt x="58" y="44"/>
                  <a:pt x="55" y="44"/>
                  <a:pt x="53" y="45"/>
                </a:cubicBezTo>
                <a:cubicBezTo>
                  <a:pt x="41" y="48"/>
                  <a:pt x="35" y="54"/>
                  <a:pt x="35" y="65"/>
                </a:cubicBezTo>
                <a:cubicBezTo>
                  <a:pt x="34" y="78"/>
                  <a:pt x="38" y="89"/>
                  <a:pt x="47" y="97"/>
                </a:cubicBezTo>
                <a:cubicBezTo>
                  <a:pt x="50" y="100"/>
                  <a:pt x="51" y="104"/>
                  <a:pt x="50" y="109"/>
                </a:cubicBezTo>
                <a:cubicBezTo>
                  <a:pt x="49" y="113"/>
                  <a:pt x="46" y="116"/>
                  <a:pt x="42" y="118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20"/>
                  <a:pt x="34" y="121"/>
                  <a:pt x="31" y="122"/>
                </a:cubicBezTo>
                <a:cubicBezTo>
                  <a:pt x="23" y="126"/>
                  <a:pt x="17" y="130"/>
                  <a:pt x="12" y="135"/>
                </a:cubicBezTo>
                <a:cubicBezTo>
                  <a:pt x="10" y="137"/>
                  <a:pt x="9" y="139"/>
                  <a:pt x="9" y="141"/>
                </a:cubicBezTo>
                <a:cubicBezTo>
                  <a:pt x="10" y="143"/>
                  <a:pt x="12" y="145"/>
                  <a:pt x="15" y="146"/>
                </a:cubicBezTo>
                <a:cubicBezTo>
                  <a:pt x="18" y="147"/>
                  <a:pt x="21" y="148"/>
                  <a:pt x="24" y="149"/>
                </a:cubicBezTo>
                <a:cubicBezTo>
                  <a:pt x="35" y="152"/>
                  <a:pt x="46" y="152"/>
                  <a:pt x="60" y="152"/>
                </a:cubicBezTo>
                <a:cubicBezTo>
                  <a:pt x="68" y="152"/>
                  <a:pt x="75" y="152"/>
                  <a:pt x="82" y="151"/>
                </a:cubicBezTo>
                <a:cubicBezTo>
                  <a:pt x="84" y="151"/>
                  <a:pt x="86" y="153"/>
                  <a:pt x="86" y="155"/>
                </a:cubicBezTo>
                <a:cubicBezTo>
                  <a:pt x="87" y="158"/>
                  <a:pt x="85" y="160"/>
                  <a:pt x="82" y="160"/>
                </a:cubicBezTo>
                <a:cubicBezTo>
                  <a:pt x="76" y="161"/>
                  <a:pt x="69" y="161"/>
                  <a:pt x="60" y="161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5691187" y="4265612"/>
            <a:ext cx="812800" cy="706437"/>
          </a:xfrm>
          <a:custGeom>
            <a:avLst/>
            <a:gdLst/>
            <a:ahLst/>
            <a:cxnLst/>
            <a:rect l="l" t="t" r="r" b="b"/>
            <a:pathLst>
              <a:path w="202" h="175" extrusionOk="0">
                <a:moveTo>
                  <a:pt x="178" y="175"/>
                </a:moveTo>
                <a:cubicBezTo>
                  <a:pt x="24" y="175"/>
                  <a:pt x="24" y="175"/>
                  <a:pt x="24" y="175"/>
                </a:cubicBezTo>
                <a:cubicBezTo>
                  <a:pt x="11" y="175"/>
                  <a:pt x="0" y="164"/>
                  <a:pt x="0" y="15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0"/>
                  <a:pt x="2" y="108"/>
                  <a:pt x="5" y="108"/>
                </a:cubicBezTo>
                <a:cubicBezTo>
                  <a:pt x="7" y="108"/>
                  <a:pt x="9" y="110"/>
                  <a:pt x="9" y="113"/>
                </a:cubicBezTo>
                <a:cubicBezTo>
                  <a:pt x="9" y="151"/>
                  <a:pt x="9" y="151"/>
                  <a:pt x="9" y="151"/>
                </a:cubicBezTo>
                <a:cubicBezTo>
                  <a:pt x="9" y="159"/>
                  <a:pt x="16" y="166"/>
                  <a:pt x="24" y="166"/>
                </a:cubicBezTo>
                <a:cubicBezTo>
                  <a:pt x="178" y="166"/>
                  <a:pt x="178" y="166"/>
                  <a:pt x="178" y="166"/>
                </a:cubicBezTo>
                <a:cubicBezTo>
                  <a:pt x="186" y="166"/>
                  <a:pt x="193" y="159"/>
                  <a:pt x="193" y="151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1"/>
                  <a:pt x="195" y="109"/>
                  <a:pt x="197" y="109"/>
                </a:cubicBezTo>
                <a:cubicBezTo>
                  <a:pt x="200" y="109"/>
                  <a:pt x="202" y="111"/>
                  <a:pt x="202" y="11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2" y="164"/>
                  <a:pt x="191" y="175"/>
                  <a:pt x="178" y="175"/>
                </a:cubicBezTo>
                <a:close/>
                <a:moveTo>
                  <a:pt x="109" y="125"/>
                </a:moveTo>
                <a:cubicBezTo>
                  <a:pt x="93" y="125"/>
                  <a:pt x="93" y="125"/>
                  <a:pt x="93" y="125"/>
                </a:cubicBezTo>
                <a:cubicBezTo>
                  <a:pt x="87" y="125"/>
                  <a:pt x="81" y="119"/>
                  <a:pt x="81" y="112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86"/>
                  <a:pt x="87" y="80"/>
                  <a:pt x="93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15" y="80"/>
                  <a:pt x="120" y="86"/>
                  <a:pt x="120" y="93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19"/>
                  <a:pt x="115" y="125"/>
                  <a:pt x="109" y="125"/>
                </a:cubicBezTo>
                <a:close/>
                <a:moveTo>
                  <a:pt x="93" y="89"/>
                </a:moveTo>
                <a:cubicBezTo>
                  <a:pt x="92" y="89"/>
                  <a:pt x="90" y="91"/>
                  <a:pt x="90" y="9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0" y="114"/>
                  <a:pt x="92" y="116"/>
                  <a:pt x="93" y="116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10" y="116"/>
                  <a:pt x="112" y="114"/>
                  <a:pt x="112" y="112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91"/>
                  <a:pt x="110" y="89"/>
                  <a:pt x="109" y="89"/>
                </a:cubicBezTo>
                <a:lnTo>
                  <a:pt x="93" y="89"/>
                </a:lnTo>
                <a:close/>
                <a:moveTo>
                  <a:pt x="178" y="107"/>
                </a:moveTo>
                <a:cubicBezTo>
                  <a:pt x="133" y="107"/>
                  <a:pt x="133" y="107"/>
                  <a:pt x="133" y="107"/>
                </a:cubicBezTo>
                <a:cubicBezTo>
                  <a:pt x="130" y="107"/>
                  <a:pt x="128" y="105"/>
                  <a:pt x="128" y="103"/>
                </a:cubicBezTo>
                <a:cubicBezTo>
                  <a:pt x="128" y="100"/>
                  <a:pt x="130" y="98"/>
                  <a:pt x="133" y="98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186" y="98"/>
                  <a:pt x="193" y="92"/>
                  <a:pt x="193" y="84"/>
                </a:cubicBezTo>
                <a:cubicBezTo>
                  <a:pt x="193" y="54"/>
                  <a:pt x="193" y="54"/>
                  <a:pt x="193" y="54"/>
                </a:cubicBezTo>
                <a:cubicBezTo>
                  <a:pt x="193" y="46"/>
                  <a:pt x="186" y="39"/>
                  <a:pt x="178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16" y="39"/>
                  <a:pt x="9" y="46"/>
                  <a:pt x="9" y="54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92"/>
                  <a:pt x="16" y="98"/>
                  <a:pt x="24" y="98"/>
                </a:cubicBezTo>
                <a:cubicBezTo>
                  <a:pt x="69" y="98"/>
                  <a:pt x="69" y="98"/>
                  <a:pt x="69" y="98"/>
                </a:cubicBezTo>
                <a:cubicBezTo>
                  <a:pt x="72" y="98"/>
                  <a:pt x="74" y="100"/>
                  <a:pt x="74" y="103"/>
                </a:cubicBezTo>
                <a:cubicBezTo>
                  <a:pt x="74" y="105"/>
                  <a:pt x="72" y="107"/>
                  <a:pt x="69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97"/>
                  <a:pt x="0" y="8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1"/>
                  <a:pt x="11" y="31"/>
                  <a:pt x="24" y="31"/>
                </a:cubicBezTo>
                <a:cubicBezTo>
                  <a:pt x="178" y="31"/>
                  <a:pt x="178" y="31"/>
                  <a:pt x="178" y="31"/>
                </a:cubicBezTo>
                <a:cubicBezTo>
                  <a:pt x="191" y="31"/>
                  <a:pt x="202" y="41"/>
                  <a:pt x="202" y="54"/>
                </a:cubicBezTo>
                <a:cubicBezTo>
                  <a:pt x="202" y="87"/>
                  <a:pt x="202" y="87"/>
                  <a:pt x="202" y="87"/>
                </a:cubicBezTo>
                <a:cubicBezTo>
                  <a:pt x="202" y="88"/>
                  <a:pt x="201" y="89"/>
                  <a:pt x="201" y="89"/>
                </a:cubicBezTo>
                <a:cubicBezTo>
                  <a:pt x="198" y="99"/>
                  <a:pt x="189" y="107"/>
                  <a:pt x="178" y="107"/>
                </a:cubicBezTo>
                <a:close/>
                <a:moveTo>
                  <a:pt x="134" y="23"/>
                </a:moveTo>
                <a:cubicBezTo>
                  <a:pt x="132" y="23"/>
                  <a:pt x="130" y="21"/>
                  <a:pt x="130" y="19"/>
                </a:cubicBezTo>
                <a:cubicBezTo>
                  <a:pt x="130" y="13"/>
                  <a:pt x="125" y="8"/>
                  <a:pt x="118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77" y="8"/>
                  <a:pt x="72" y="13"/>
                  <a:pt x="72" y="19"/>
                </a:cubicBezTo>
                <a:cubicBezTo>
                  <a:pt x="72" y="21"/>
                  <a:pt x="70" y="23"/>
                  <a:pt x="68" y="23"/>
                </a:cubicBezTo>
                <a:cubicBezTo>
                  <a:pt x="65" y="23"/>
                  <a:pt x="63" y="21"/>
                  <a:pt x="63" y="19"/>
                </a:cubicBezTo>
                <a:cubicBezTo>
                  <a:pt x="63" y="8"/>
                  <a:pt x="73" y="0"/>
                  <a:pt x="84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9" y="0"/>
                  <a:pt x="139" y="8"/>
                  <a:pt x="139" y="19"/>
                </a:cubicBezTo>
                <a:cubicBezTo>
                  <a:pt x="139" y="21"/>
                  <a:pt x="137" y="23"/>
                  <a:pt x="134" y="23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2036762" y="4144962"/>
            <a:ext cx="809625" cy="942975"/>
          </a:xfrm>
          <a:custGeom>
            <a:avLst/>
            <a:gdLst/>
            <a:ahLst/>
            <a:cxnLst/>
            <a:rect l="l" t="t" r="r" b="b"/>
            <a:pathLst>
              <a:path w="201" h="234" extrusionOk="0">
                <a:moveTo>
                  <a:pt x="116" y="234"/>
                </a:moveTo>
                <a:cubicBezTo>
                  <a:pt x="83" y="234"/>
                  <a:pt x="83" y="234"/>
                  <a:pt x="83" y="234"/>
                </a:cubicBezTo>
                <a:cubicBezTo>
                  <a:pt x="81" y="234"/>
                  <a:pt x="79" y="233"/>
                  <a:pt x="79" y="230"/>
                </a:cubicBezTo>
                <a:cubicBezTo>
                  <a:pt x="79" y="228"/>
                  <a:pt x="81" y="226"/>
                  <a:pt x="83" y="226"/>
                </a:cubicBezTo>
                <a:cubicBezTo>
                  <a:pt x="116" y="226"/>
                  <a:pt x="116" y="226"/>
                  <a:pt x="116" y="226"/>
                </a:cubicBezTo>
                <a:cubicBezTo>
                  <a:pt x="118" y="226"/>
                  <a:pt x="120" y="228"/>
                  <a:pt x="120" y="230"/>
                </a:cubicBezTo>
                <a:cubicBezTo>
                  <a:pt x="120" y="233"/>
                  <a:pt x="118" y="234"/>
                  <a:pt x="116" y="234"/>
                </a:cubicBezTo>
                <a:close/>
                <a:moveTo>
                  <a:pt x="125" y="219"/>
                </a:moveTo>
                <a:cubicBezTo>
                  <a:pt x="74" y="219"/>
                  <a:pt x="74" y="219"/>
                  <a:pt x="74" y="219"/>
                </a:cubicBezTo>
                <a:cubicBezTo>
                  <a:pt x="72" y="219"/>
                  <a:pt x="70" y="217"/>
                  <a:pt x="70" y="215"/>
                </a:cubicBezTo>
                <a:cubicBezTo>
                  <a:pt x="70" y="213"/>
                  <a:pt x="72" y="211"/>
                  <a:pt x="74" y="211"/>
                </a:cubicBezTo>
                <a:cubicBezTo>
                  <a:pt x="125" y="211"/>
                  <a:pt x="125" y="211"/>
                  <a:pt x="125" y="211"/>
                </a:cubicBezTo>
                <a:cubicBezTo>
                  <a:pt x="127" y="211"/>
                  <a:pt x="129" y="213"/>
                  <a:pt x="129" y="215"/>
                </a:cubicBezTo>
                <a:cubicBezTo>
                  <a:pt x="129" y="217"/>
                  <a:pt x="127" y="219"/>
                  <a:pt x="125" y="219"/>
                </a:cubicBezTo>
                <a:close/>
                <a:moveTo>
                  <a:pt x="99" y="203"/>
                </a:moveTo>
                <a:cubicBezTo>
                  <a:pt x="90" y="203"/>
                  <a:pt x="80" y="203"/>
                  <a:pt x="80" y="203"/>
                </a:cubicBezTo>
                <a:cubicBezTo>
                  <a:pt x="80" y="203"/>
                  <a:pt x="80" y="203"/>
                  <a:pt x="80" y="203"/>
                </a:cubicBezTo>
                <a:cubicBezTo>
                  <a:pt x="71" y="203"/>
                  <a:pt x="66" y="200"/>
                  <a:pt x="65" y="192"/>
                </a:cubicBezTo>
                <a:cubicBezTo>
                  <a:pt x="64" y="188"/>
                  <a:pt x="64" y="185"/>
                  <a:pt x="64" y="182"/>
                </a:cubicBezTo>
                <a:cubicBezTo>
                  <a:pt x="63" y="177"/>
                  <a:pt x="63" y="173"/>
                  <a:pt x="61" y="169"/>
                </a:cubicBezTo>
                <a:cubicBezTo>
                  <a:pt x="55" y="157"/>
                  <a:pt x="50" y="149"/>
                  <a:pt x="43" y="136"/>
                </a:cubicBezTo>
                <a:cubicBezTo>
                  <a:pt x="37" y="123"/>
                  <a:pt x="30" y="105"/>
                  <a:pt x="35" y="87"/>
                </a:cubicBezTo>
                <a:cubicBezTo>
                  <a:pt x="40" y="64"/>
                  <a:pt x="64" y="42"/>
                  <a:pt x="99" y="42"/>
                </a:cubicBezTo>
                <a:cubicBezTo>
                  <a:pt x="133" y="42"/>
                  <a:pt x="157" y="64"/>
                  <a:pt x="163" y="87"/>
                </a:cubicBezTo>
                <a:cubicBezTo>
                  <a:pt x="167" y="105"/>
                  <a:pt x="161" y="123"/>
                  <a:pt x="154" y="136"/>
                </a:cubicBezTo>
                <a:cubicBezTo>
                  <a:pt x="147" y="149"/>
                  <a:pt x="143" y="157"/>
                  <a:pt x="136" y="169"/>
                </a:cubicBezTo>
                <a:cubicBezTo>
                  <a:pt x="134" y="173"/>
                  <a:pt x="134" y="177"/>
                  <a:pt x="134" y="182"/>
                </a:cubicBezTo>
                <a:cubicBezTo>
                  <a:pt x="134" y="185"/>
                  <a:pt x="134" y="188"/>
                  <a:pt x="133" y="192"/>
                </a:cubicBezTo>
                <a:cubicBezTo>
                  <a:pt x="131" y="200"/>
                  <a:pt x="127" y="203"/>
                  <a:pt x="118" y="203"/>
                </a:cubicBezTo>
                <a:cubicBezTo>
                  <a:pt x="118" y="203"/>
                  <a:pt x="108" y="203"/>
                  <a:pt x="99" y="203"/>
                </a:cubicBezTo>
                <a:close/>
                <a:moveTo>
                  <a:pt x="80" y="194"/>
                </a:moveTo>
                <a:cubicBezTo>
                  <a:pt x="81" y="194"/>
                  <a:pt x="117" y="194"/>
                  <a:pt x="118" y="194"/>
                </a:cubicBezTo>
                <a:cubicBezTo>
                  <a:pt x="123" y="194"/>
                  <a:pt x="124" y="193"/>
                  <a:pt x="124" y="190"/>
                </a:cubicBezTo>
                <a:cubicBezTo>
                  <a:pt x="125" y="187"/>
                  <a:pt x="125" y="184"/>
                  <a:pt x="125" y="181"/>
                </a:cubicBezTo>
                <a:cubicBezTo>
                  <a:pt x="125" y="176"/>
                  <a:pt x="125" y="170"/>
                  <a:pt x="128" y="165"/>
                </a:cubicBezTo>
                <a:cubicBezTo>
                  <a:pt x="135" y="153"/>
                  <a:pt x="140" y="144"/>
                  <a:pt x="146" y="132"/>
                </a:cubicBezTo>
                <a:cubicBezTo>
                  <a:pt x="151" y="123"/>
                  <a:pt x="158" y="105"/>
                  <a:pt x="154" y="89"/>
                </a:cubicBezTo>
                <a:cubicBezTo>
                  <a:pt x="150" y="70"/>
                  <a:pt x="129" y="51"/>
                  <a:pt x="99" y="50"/>
                </a:cubicBezTo>
                <a:cubicBezTo>
                  <a:pt x="69" y="51"/>
                  <a:pt x="48" y="70"/>
                  <a:pt x="43" y="89"/>
                </a:cubicBezTo>
                <a:cubicBezTo>
                  <a:pt x="39" y="105"/>
                  <a:pt x="46" y="123"/>
                  <a:pt x="51" y="132"/>
                </a:cubicBezTo>
                <a:cubicBezTo>
                  <a:pt x="58" y="144"/>
                  <a:pt x="62" y="153"/>
                  <a:pt x="69" y="165"/>
                </a:cubicBezTo>
                <a:cubicBezTo>
                  <a:pt x="72" y="170"/>
                  <a:pt x="72" y="176"/>
                  <a:pt x="72" y="181"/>
                </a:cubicBezTo>
                <a:cubicBezTo>
                  <a:pt x="72" y="184"/>
                  <a:pt x="73" y="187"/>
                  <a:pt x="73" y="190"/>
                </a:cubicBezTo>
                <a:cubicBezTo>
                  <a:pt x="74" y="193"/>
                  <a:pt x="74" y="194"/>
                  <a:pt x="80" y="194"/>
                </a:cubicBezTo>
                <a:cubicBezTo>
                  <a:pt x="80" y="194"/>
                  <a:pt x="80" y="194"/>
                  <a:pt x="80" y="194"/>
                </a:cubicBezTo>
                <a:close/>
                <a:moveTo>
                  <a:pt x="22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1"/>
                  <a:pt x="2" y="99"/>
                  <a:pt x="5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4" y="99"/>
                  <a:pt x="26" y="101"/>
                  <a:pt x="26" y="103"/>
                </a:cubicBezTo>
                <a:cubicBezTo>
                  <a:pt x="26" y="106"/>
                  <a:pt x="24" y="108"/>
                  <a:pt x="22" y="108"/>
                </a:cubicBezTo>
                <a:close/>
                <a:moveTo>
                  <a:pt x="197" y="104"/>
                </a:moveTo>
                <a:cubicBezTo>
                  <a:pt x="176" y="104"/>
                  <a:pt x="176" y="104"/>
                  <a:pt x="176" y="104"/>
                </a:cubicBezTo>
                <a:cubicBezTo>
                  <a:pt x="173" y="104"/>
                  <a:pt x="171" y="102"/>
                  <a:pt x="171" y="100"/>
                </a:cubicBezTo>
                <a:cubicBezTo>
                  <a:pt x="171" y="98"/>
                  <a:pt x="173" y="96"/>
                  <a:pt x="176" y="96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199" y="96"/>
                  <a:pt x="201" y="98"/>
                  <a:pt x="201" y="100"/>
                </a:cubicBezTo>
                <a:cubicBezTo>
                  <a:pt x="201" y="102"/>
                  <a:pt x="199" y="104"/>
                  <a:pt x="197" y="104"/>
                </a:cubicBezTo>
                <a:close/>
                <a:moveTo>
                  <a:pt x="59" y="101"/>
                </a:moveTo>
                <a:cubicBezTo>
                  <a:pt x="59" y="101"/>
                  <a:pt x="59" y="101"/>
                  <a:pt x="58" y="101"/>
                </a:cubicBezTo>
                <a:cubicBezTo>
                  <a:pt x="56" y="100"/>
                  <a:pt x="55" y="98"/>
                  <a:pt x="55" y="95"/>
                </a:cubicBezTo>
                <a:cubicBezTo>
                  <a:pt x="59" y="79"/>
                  <a:pt x="76" y="63"/>
                  <a:pt x="101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4" y="63"/>
                  <a:pt x="105" y="65"/>
                  <a:pt x="105" y="67"/>
                </a:cubicBezTo>
                <a:cubicBezTo>
                  <a:pt x="105" y="70"/>
                  <a:pt x="104" y="72"/>
                  <a:pt x="101" y="72"/>
                </a:cubicBezTo>
                <a:cubicBezTo>
                  <a:pt x="81" y="72"/>
                  <a:pt x="67" y="85"/>
                  <a:pt x="64" y="98"/>
                </a:cubicBezTo>
                <a:cubicBezTo>
                  <a:pt x="63" y="100"/>
                  <a:pt x="61" y="101"/>
                  <a:pt x="59" y="101"/>
                </a:cubicBezTo>
                <a:close/>
                <a:moveTo>
                  <a:pt x="155" y="53"/>
                </a:moveTo>
                <a:cubicBezTo>
                  <a:pt x="154" y="53"/>
                  <a:pt x="152" y="53"/>
                  <a:pt x="152" y="52"/>
                </a:cubicBezTo>
                <a:cubicBezTo>
                  <a:pt x="150" y="50"/>
                  <a:pt x="150" y="47"/>
                  <a:pt x="152" y="46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8" y="29"/>
                  <a:pt x="171" y="29"/>
                  <a:pt x="173" y="31"/>
                </a:cubicBezTo>
                <a:cubicBezTo>
                  <a:pt x="174" y="32"/>
                  <a:pt x="174" y="35"/>
                  <a:pt x="173" y="37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7" y="53"/>
                  <a:pt x="156" y="53"/>
                  <a:pt x="155" y="53"/>
                </a:cubicBezTo>
                <a:close/>
                <a:moveTo>
                  <a:pt x="44" y="53"/>
                </a:moveTo>
                <a:cubicBezTo>
                  <a:pt x="43" y="53"/>
                  <a:pt x="42" y="53"/>
                  <a:pt x="41" y="52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5"/>
                  <a:pt x="24" y="32"/>
                  <a:pt x="26" y="31"/>
                </a:cubicBezTo>
                <a:cubicBezTo>
                  <a:pt x="28" y="29"/>
                  <a:pt x="30" y="29"/>
                  <a:pt x="32" y="31"/>
                </a:cubicBezTo>
                <a:cubicBezTo>
                  <a:pt x="47" y="46"/>
                  <a:pt x="47" y="46"/>
                  <a:pt x="47" y="46"/>
                </a:cubicBezTo>
                <a:cubicBezTo>
                  <a:pt x="49" y="47"/>
                  <a:pt x="49" y="50"/>
                  <a:pt x="47" y="52"/>
                </a:cubicBezTo>
                <a:cubicBezTo>
                  <a:pt x="46" y="53"/>
                  <a:pt x="45" y="53"/>
                  <a:pt x="44" y="53"/>
                </a:cubicBezTo>
                <a:close/>
                <a:moveTo>
                  <a:pt x="99" y="33"/>
                </a:moveTo>
                <a:cubicBezTo>
                  <a:pt x="96" y="33"/>
                  <a:pt x="94" y="31"/>
                  <a:pt x="94" y="29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2"/>
                  <a:pt x="96" y="0"/>
                  <a:pt x="99" y="0"/>
                </a:cubicBezTo>
                <a:cubicBezTo>
                  <a:pt x="101" y="0"/>
                  <a:pt x="103" y="2"/>
                  <a:pt x="103" y="4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31"/>
                  <a:pt x="101" y="33"/>
                  <a:pt x="99" y="33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8929687" y="5237162"/>
            <a:ext cx="16446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439" name="Google Shape;439;p22"/>
          <p:cNvSpPr txBox="1"/>
          <p:nvPr/>
        </p:nvSpPr>
        <p:spPr>
          <a:xfrm>
            <a:off x="5275262" y="5237162"/>
            <a:ext cx="164306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2" grpId="0"/>
          <p:bldP spid="423" grpId="0"/>
          <p:bldP spid="424" grpId="0"/>
          <p:bldP spid="425" grpId="0"/>
          <p:bldP spid="432" grpId="0"/>
          <p:bldP spid="433" grpId="0"/>
          <p:bldP spid="434" grpId="0"/>
          <p:bldP spid="435" grpId="0" animBg="1"/>
          <p:bldP spid="436" grpId="0" animBg="1"/>
          <p:bldP spid="437" grpId="0" animBg="1"/>
          <p:bldP spid="438" grpId="0"/>
          <p:bldP spid="4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2" grpId="0"/>
          <p:bldP spid="423" grpId="0"/>
          <p:bldP spid="424" grpId="0"/>
          <p:bldP spid="425" grpId="0"/>
          <p:bldP spid="432" grpId="0"/>
          <p:bldP spid="433" grpId="0"/>
          <p:bldP spid="434" grpId="0"/>
          <p:bldP spid="435" grpId="0" animBg="1"/>
          <p:bldP spid="436" grpId="0" animBg="1"/>
          <p:bldP spid="437" grpId="0" animBg="1"/>
          <p:bldP spid="438" grpId="0"/>
          <p:bldP spid="4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3495675" y="1254125"/>
            <a:ext cx="5183187" cy="776287"/>
          </a:xfrm>
          <a:prstGeom prst="ellipse">
            <a:avLst/>
          </a:prstGeom>
          <a:solidFill>
            <a:srgbClr val="F7EE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66993" y="0"/>
            <a:ext cx="12174537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3D8B88B-AB5E-1048-AEFE-F1E88392C132}"/>
              </a:ext>
            </a:extLst>
          </p:cNvPr>
          <p:cNvGrpSpPr/>
          <p:nvPr/>
        </p:nvGrpSpPr>
        <p:grpSpPr>
          <a:xfrm>
            <a:off x="3554412" y="1801813"/>
            <a:ext cx="5083174" cy="1220787"/>
            <a:chOff x="3554412" y="1801813"/>
            <a:chExt cx="5083174" cy="1220787"/>
          </a:xfrm>
        </p:grpSpPr>
        <p:sp>
          <p:nvSpPr>
            <p:cNvPr id="121" name="Google Shape;121;p14"/>
            <p:cNvSpPr/>
            <p:nvPr/>
          </p:nvSpPr>
          <p:spPr>
            <a:xfrm>
              <a:off x="3554412" y="1801813"/>
              <a:ext cx="5083174" cy="1220787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rgbClr val="FFCA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4591050" y="2181225"/>
              <a:ext cx="3009900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Open Sans"/>
                <a:buNone/>
              </a:pPr>
              <a:r>
                <a:rPr lang="ar-SA" sz="42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B6B319-D56D-894B-B050-D8CA47BDD23F}"/>
              </a:ext>
            </a:extLst>
          </p:cNvPr>
          <p:cNvGrpSpPr/>
          <p:nvPr/>
        </p:nvGrpSpPr>
        <p:grpSpPr>
          <a:xfrm>
            <a:off x="4052887" y="2830513"/>
            <a:ext cx="4086224" cy="1184275"/>
            <a:chOff x="4052887" y="2830513"/>
            <a:chExt cx="4086224" cy="1184275"/>
          </a:xfrm>
        </p:grpSpPr>
        <p:sp>
          <p:nvSpPr>
            <p:cNvPr id="122" name="Google Shape;122;p14"/>
            <p:cNvSpPr/>
            <p:nvPr/>
          </p:nvSpPr>
          <p:spPr>
            <a:xfrm>
              <a:off x="4052887" y="2830513"/>
              <a:ext cx="4086224" cy="1184275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5130800" y="3217862"/>
              <a:ext cx="2006600" cy="569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700"/>
                <a:buFont typeface="Open Sans"/>
                <a:buNone/>
              </a:pPr>
              <a:r>
                <a:rPr lang="ar-SA" sz="37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6B1869D-AB0D-7A4B-88DA-58AA44E06FE9}"/>
              </a:ext>
            </a:extLst>
          </p:cNvPr>
          <p:cNvGrpSpPr/>
          <p:nvPr/>
        </p:nvGrpSpPr>
        <p:grpSpPr>
          <a:xfrm>
            <a:off x="4540250" y="3841750"/>
            <a:ext cx="3109912" cy="1165225"/>
            <a:chOff x="4540250" y="3841750"/>
            <a:chExt cx="3109912" cy="1165225"/>
          </a:xfrm>
        </p:grpSpPr>
        <p:sp>
          <p:nvSpPr>
            <p:cNvPr id="120" name="Google Shape;120;p14"/>
            <p:cNvSpPr/>
            <p:nvPr/>
          </p:nvSpPr>
          <p:spPr>
            <a:xfrm>
              <a:off x="4540250" y="3841750"/>
              <a:ext cx="3109912" cy="1165225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rgbClr val="E342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5253037" y="4256087"/>
              <a:ext cx="1771650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Open Sans"/>
                <a:buNone/>
              </a:pPr>
              <a:r>
                <a:rPr lang="ar-SA" sz="32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A1A490-0220-D64C-A6A5-3D84B8A2C348}"/>
              </a:ext>
            </a:extLst>
          </p:cNvPr>
          <p:cNvGrpSpPr/>
          <p:nvPr/>
        </p:nvGrpSpPr>
        <p:grpSpPr>
          <a:xfrm>
            <a:off x="5043487" y="4873625"/>
            <a:ext cx="2109788" cy="1120775"/>
            <a:chOff x="5043487" y="4873625"/>
            <a:chExt cx="2109788" cy="1120775"/>
          </a:xfrm>
        </p:grpSpPr>
        <p:sp>
          <p:nvSpPr>
            <p:cNvPr id="119" name="Google Shape;119;p14"/>
            <p:cNvSpPr/>
            <p:nvPr/>
          </p:nvSpPr>
          <p:spPr>
            <a:xfrm>
              <a:off x="5043487" y="4873625"/>
              <a:ext cx="2109788" cy="1120775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rgbClr val="8B10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5591175" y="5248275"/>
              <a:ext cx="1160462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Open Sans"/>
                <a:buNone/>
              </a:pPr>
              <a:r>
                <a:rPr lang="ar-SA" sz="32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875" y="6186487"/>
            <a:ext cx="3768725" cy="534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89D67CF-5580-A144-ADE6-66661FD566AA}"/>
              </a:ext>
            </a:extLst>
          </p:cNvPr>
          <p:cNvGrpSpPr/>
          <p:nvPr/>
        </p:nvGrpSpPr>
        <p:grpSpPr>
          <a:xfrm>
            <a:off x="7158037" y="723900"/>
            <a:ext cx="757237" cy="1111250"/>
            <a:chOff x="7158037" y="723900"/>
            <a:chExt cx="757237" cy="1111250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7394574" y="723900"/>
              <a:ext cx="284163" cy="919162"/>
            </a:xfrm>
            <a:prstGeom prst="rect">
              <a:avLst/>
            </a:pr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158037" y="1514475"/>
              <a:ext cx="757237" cy="32067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85" y="69"/>
                  </a:moveTo>
                  <a:cubicBezTo>
                    <a:pt x="84" y="70"/>
                    <a:pt x="82" y="70"/>
                    <a:pt x="81" y="69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6" y="4"/>
                    <a:pt x="164" y="6"/>
                  </a:cubicBezTo>
                  <a:cubicBezTo>
                    <a:pt x="127" y="35"/>
                    <a:pt x="127" y="35"/>
                    <a:pt x="127" y="35"/>
                  </a:cubicBezTo>
                  <a:lnTo>
                    <a:pt x="85" y="69"/>
                  </a:lnTo>
                  <a:close/>
                </a:path>
              </a:pathLst>
            </a:cu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63A301E-A63F-704E-9EFA-0A6035ED943B}"/>
              </a:ext>
            </a:extLst>
          </p:cNvPr>
          <p:cNvGrpSpPr/>
          <p:nvPr/>
        </p:nvGrpSpPr>
        <p:grpSpPr>
          <a:xfrm>
            <a:off x="5710237" y="723900"/>
            <a:ext cx="757237" cy="1111250"/>
            <a:chOff x="5710237" y="723900"/>
            <a:chExt cx="757237" cy="1111250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5946775" y="723900"/>
              <a:ext cx="284163" cy="919162"/>
            </a:xfrm>
            <a:prstGeom prst="rect">
              <a:avLst/>
            </a:pr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710237" y="1514475"/>
              <a:ext cx="757237" cy="320675"/>
            </a:xfrm>
            <a:custGeom>
              <a:avLst/>
              <a:gdLst/>
              <a:ahLst/>
              <a:cxnLst/>
              <a:rect l="l" t="t" r="r" b="b"/>
              <a:pathLst>
                <a:path w="166" h="70" extrusionOk="0">
                  <a:moveTo>
                    <a:pt x="85" y="69"/>
                  </a:moveTo>
                  <a:cubicBezTo>
                    <a:pt x="84" y="70"/>
                    <a:pt x="82" y="70"/>
                    <a:pt x="81" y="69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6" y="4"/>
                    <a:pt x="164" y="6"/>
                  </a:cubicBezTo>
                  <a:cubicBezTo>
                    <a:pt x="127" y="35"/>
                    <a:pt x="127" y="35"/>
                    <a:pt x="127" y="35"/>
                  </a:cubicBezTo>
                  <a:lnTo>
                    <a:pt x="85" y="69"/>
                  </a:lnTo>
                  <a:close/>
                </a:path>
              </a:pathLst>
            </a:cu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7D286ED-4006-1040-BA6E-464474ECBEF0}"/>
              </a:ext>
            </a:extLst>
          </p:cNvPr>
          <p:cNvGrpSpPr/>
          <p:nvPr/>
        </p:nvGrpSpPr>
        <p:grpSpPr>
          <a:xfrm>
            <a:off x="4257675" y="723900"/>
            <a:ext cx="763587" cy="1111250"/>
            <a:chOff x="4257675" y="723900"/>
            <a:chExt cx="763587" cy="1111250"/>
          </a:xfrm>
        </p:grpSpPr>
        <p:sp>
          <p:nvSpPr>
            <p:cNvPr id="125" name="Google Shape;125;p14"/>
            <p:cNvSpPr txBox="1"/>
            <p:nvPr/>
          </p:nvSpPr>
          <p:spPr>
            <a:xfrm>
              <a:off x="4500562" y="723900"/>
              <a:ext cx="282575" cy="919162"/>
            </a:xfrm>
            <a:prstGeom prst="rect">
              <a:avLst/>
            </a:pr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4257675" y="1514475"/>
              <a:ext cx="763587" cy="320675"/>
            </a:xfrm>
            <a:custGeom>
              <a:avLst/>
              <a:gdLst/>
              <a:ahLst/>
              <a:cxnLst/>
              <a:rect l="l" t="t" r="r" b="b"/>
              <a:pathLst>
                <a:path w="167" h="70" extrusionOk="0">
                  <a:moveTo>
                    <a:pt x="86" y="69"/>
                  </a:moveTo>
                  <a:cubicBezTo>
                    <a:pt x="85" y="70"/>
                    <a:pt x="83" y="70"/>
                    <a:pt x="82" y="69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6" y="0"/>
                    <a:pt x="167" y="4"/>
                    <a:pt x="165" y="6"/>
                  </a:cubicBezTo>
                  <a:cubicBezTo>
                    <a:pt x="128" y="35"/>
                    <a:pt x="128" y="35"/>
                    <a:pt x="128" y="35"/>
                  </a:cubicBezTo>
                  <a:lnTo>
                    <a:pt x="86" y="69"/>
                  </a:lnTo>
                  <a:close/>
                </a:path>
              </a:pathLst>
            </a:custGeom>
            <a:solidFill>
              <a:srgbClr val="C7B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4"/>
          <p:cNvSpPr/>
          <p:nvPr/>
        </p:nvSpPr>
        <p:spPr>
          <a:xfrm>
            <a:off x="804862" y="2438399"/>
            <a:ext cx="2087562" cy="0"/>
          </a:xfrm>
          <a:custGeom>
            <a:avLst/>
            <a:gdLst/>
            <a:ahLst/>
            <a:cxnLst/>
            <a:rect l="l" t="t" r="r" b="b"/>
            <a:pathLst>
              <a:path w="1315" h="120000" extrusionOk="0">
                <a:moveTo>
                  <a:pt x="0" y="0"/>
                </a:moveTo>
                <a:lnTo>
                  <a:pt x="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14"/>
          <p:cNvCxnSpPr/>
          <p:nvPr/>
        </p:nvCxnSpPr>
        <p:spPr>
          <a:xfrm>
            <a:off x="804862" y="2438399"/>
            <a:ext cx="2087562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38" name="Google Shape;138;p14"/>
          <p:cNvSpPr/>
          <p:nvPr/>
        </p:nvSpPr>
        <p:spPr>
          <a:xfrm>
            <a:off x="750887" y="2382837"/>
            <a:ext cx="2197099" cy="114300"/>
          </a:xfrm>
          <a:custGeom>
            <a:avLst/>
            <a:gdLst/>
            <a:ahLst/>
            <a:cxnLst/>
            <a:rect l="l" t="t" r="r" b="b"/>
            <a:pathLst>
              <a:path w="481" h="25" extrusionOk="0">
                <a:moveTo>
                  <a:pt x="12" y="25"/>
                </a:moveTo>
                <a:cubicBezTo>
                  <a:pt x="469" y="25"/>
                  <a:pt x="469" y="25"/>
                  <a:pt x="469" y="25"/>
                </a:cubicBezTo>
                <a:cubicBezTo>
                  <a:pt x="476" y="25"/>
                  <a:pt x="481" y="19"/>
                  <a:pt x="481" y="12"/>
                </a:cubicBezTo>
                <a:cubicBezTo>
                  <a:pt x="481" y="5"/>
                  <a:pt x="476" y="0"/>
                  <a:pt x="4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5"/>
                  <a:pt x="12" y="25"/>
                </a:cubicBezTo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804862" y="2438399"/>
            <a:ext cx="1549400" cy="0"/>
          </a:xfrm>
          <a:custGeom>
            <a:avLst/>
            <a:gdLst/>
            <a:ahLst/>
            <a:cxnLst/>
            <a:rect l="l" t="t" r="r" b="b"/>
            <a:pathLst>
              <a:path w="976" h="120000" extrusionOk="0">
                <a:moveTo>
                  <a:pt x="0" y="0"/>
                </a:moveTo>
                <a:lnTo>
                  <a:pt x="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4"/>
          <p:cNvCxnSpPr/>
          <p:nvPr/>
        </p:nvCxnSpPr>
        <p:spPr>
          <a:xfrm>
            <a:off x="804862" y="2438399"/>
            <a:ext cx="15494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41" name="Google Shape;141;p14"/>
          <p:cNvSpPr/>
          <p:nvPr/>
        </p:nvSpPr>
        <p:spPr>
          <a:xfrm>
            <a:off x="750887" y="2382837"/>
            <a:ext cx="1657350" cy="114300"/>
          </a:xfrm>
          <a:custGeom>
            <a:avLst/>
            <a:gdLst/>
            <a:ahLst/>
            <a:cxnLst/>
            <a:rect l="l" t="t" r="r" b="b"/>
            <a:pathLst>
              <a:path w="363" h="25" extrusionOk="0">
                <a:moveTo>
                  <a:pt x="12" y="25"/>
                </a:moveTo>
                <a:cubicBezTo>
                  <a:pt x="351" y="25"/>
                  <a:pt x="351" y="25"/>
                  <a:pt x="351" y="25"/>
                </a:cubicBezTo>
                <a:cubicBezTo>
                  <a:pt x="358" y="25"/>
                  <a:pt x="363" y="19"/>
                  <a:pt x="363" y="12"/>
                </a:cubicBezTo>
                <a:cubicBezTo>
                  <a:pt x="363" y="5"/>
                  <a:pt x="358" y="0"/>
                  <a:pt x="35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5"/>
                  <a:pt x="12" y="25"/>
                </a:cubicBezTo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1266825" y="3397249"/>
            <a:ext cx="2200274" cy="114300"/>
          </a:xfrm>
          <a:custGeom>
            <a:avLst/>
            <a:gdLst/>
            <a:ahLst/>
            <a:cxnLst/>
            <a:rect l="l" t="t" r="r" b="b"/>
            <a:pathLst>
              <a:path w="482" h="25" extrusionOk="0">
                <a:moveTo>
                  <a:pt x="13" y="25"/>
                </a:moveTo>
                <a:cubicBezTo>
                  <a:pt x="469" y="25"/>
                  <a:pt x="469" y="25"/>
                  <a:pt x="469" y="25"/>
                </a:cubicBezTo>
                <a:cubicBezTo>
                  <a:pt x="476" y="25"/>
                  <a:pt x="482" y="20"/>
                  <a:pt x="482" y="13"/>
                </a:cubicBezTo>
                <a:cubicBezTo>
                  <a:pt x="482" y="6"/>
                  <a:pt x="476" y="0"/>
                  <a:pt x="46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5"/>
                  <a:pt x="13" y="25"/>
                </a:cubicBezTo>
              </a:path>
            </a:pathLst>
          </a:custGeom>
          <a:solidFill>
            <a:srgbClr val="FFE0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1266825" y="3397249"/>
            <a:ext cx="1287463" cy="114300"/>
          </a:xfrm>
          <a:custGeom>
            <a:avLst/>
            <a:gdLst/>
            <a:ahLst/>
            <a:cxnLst/>
            <a:rect l="l" t="t" r="r" b="b"/>
            <a:pathLst>
              <a:path w="282" h="25" extrusionOk="0">
                <a:moveTo>
                  <a:pt x="13" y="25"/>
                </a:moveTo>
                <a:cubicBezTo>
                  <a:pt x="269" y="25"/>
                  <a:pt x="269" y="25"/>
                  <a:pt x="269" y="25"/>
                </a:cubicBezTo>
                <a:cubicBezTo>
                  <a:pt x="276" y="25"/>
                  <a:pt x="282" y="20"/>
                  <a:pt x="282" y="13"/>
                </a:cubicBezTo>
                <a:cubicBezTo>
                  <a:pt x="282" y="6"/>
                  <a:pt x="276" y="0"/>
                  <a:pt x="26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5"/>
                  <a:pt x="13" y="25"/>
                </a:cubicBezTo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1751012" y="4421187"/>
            <a:ext cx="2200274" cy="114300"/>
          </a:xfrm>
          <a:custGeom>
            <a:avLst/>
            <a:gdLst/>
            <a:ahLst/>
            <a:cxnLst/>
            <a:rect l="l" t="t" r="r" b="b"/>
            <a:pathLst>
              <a:path w="482" h="25" extrusionOk="0">
                <a:moveTo>
                  <a:pt x="12" y="25"/>
                </a:moveTo>
                <a:cubicBezTo>
                  <a:pt x="469" y="25"/>
                  <a:pt x="469" y="25"/>
                  <a:pt x="469" y="25"/>
                </a:cubicBezTo>
                <a:cubicBezTo>
                  <a:pt x="476" y="25"/>
                  <a:pt x="482" y="20"/>
                  <a:pt x="482" y="13"/>
                </a:cubicBezTo>
                <a:cubicBezTo>
                  <a:pt x="482" y="6"/>
                  <a:pt x="476" y="0"/>
                  <a:pt x="46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20"/>
                  <a:pt x="5" y="25"/>
                  <a:pt x="12" y="25"/>
                </a:cubicBezTo>
              </a:path>
            </a:pathLst>
          </a:custGeom>
          <a:solidFill>
            <a:srgbClr val="F7D2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1658937" y="4421187"/>
            <a:ext cx="858838" cy="114300"/>
          </a:xfrm>
          <a:custGeom>
            <a:avLst/>
            <a:gdLst/>
            <a:ahLst/>
            <a:cxnLst/>
            <a:rect l="l" t="t" r="r" b="b"/>
            <a:pathLst>
              <a:path w="188" h="25" extrusionOk="0">
                <a:moveTo>
                  <a:pt x="12" y="25"/>
                </a:moveTo>
                <a:cubicBezTo>
                  <a:pt x="175" y="25"/>
                  <a:pt x="175" y="25"/>
                  <a:pt x="175" y="25"/>
                </a:cubicBezTo>
                <a:cubicBezTo>
                  <a:pt x="182" y="25"/>
                  <a:pt x="188" y="20"/>
                  <a:pt x="188" y="13"/>
                </a:cubicBezTo>
                <a:cubicBezTo>
                  <a:pt x="188" y="6"/>
                  <a:pt x="182" y="0"/>
                  <a:pt x="17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20"/>
                  <a:pt x="5" y="25"/>
                  <a:pt x="12" y="25"/>
                </a:cubicBezTo>
              </a:path>
            </a:pathLst>
          </a:custGeom>
          <a:solidFill>
            <a:srgbClr val="E342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2320925" y="5554662"/>
            <a:ext cx="2087562" cy="0"/>
          </a:xfrm>
          <a:custGeom>
            <a:avLst/>
            <a:gdLst/>
            <a:ahLst/>
            <a:cxnLst/>
            <a:rect l="l" t="t" r="r" b="b"/>
            <a:pathLst>
              <a:path w="1315" h="120000" extrusionOk="0">
                <a:moveTo>
                  <a:pt x="0" y="0"/>
                </a:moveTo>
                <a:lnTo>
                  <a:pt x="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C2E3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4"/>
          <p:cNvCxnSpPr/>
          <p:nvPr/>
        </p:nvCxnSpPr>
        <p:spPr>
          <a:xfrm>
            <a:off x="2320925" y="5554662"/>
            <a:ext cx="2087562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48" name="Google Shape;148;p14"/>
          <p:cNvSpPr/>
          <p:nvPr/>
        </p:nvSpPr>
        <p:spPr>
          <a:xfrm>
            <a:off x="2262187" y="5495924"/>
            <a:ext cx="2201862" cy="114300"/>
          </a:xfrm>
          <a:custGeom>
            <a:avLst/>
            <a:gdLst/>
            <a:ahLst/>
            <a:cxnLst/>
            <a:rect l="l" t="t" r="r" b="b"/>
            <a:pathLst>
              <a:path w="482" h="25" extrusionOk="0">
                <a:moveTo>
                  <a:pt x="13" y="25"/>
                </a:moveTo>
                <a:cubicBezTo>
                  <a:pt x="470" y="25"/>
                  <a:pt x="470" y="25"/>
                  <a:pt x="470" y="25"/>
                </a:cubicBezTo>
                <a:cubicBezTo>
                  <a:pt x="477" y="25"/>
                  <a:pt x="482" y="20"/>
                  <a:pt x="482" y="13"/>
                </a:cubicBezTo>
                <a:cubicBezTo>
                  <a:pt x="482" y="6"/>
                  <a:pt x="477" y="0"/>
                  <a:pt x="4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5"/>
                  <a:pt x="13" y="25"/>
                </a:cubicBezTo>
              </a:path>
            </a:pathLst>
          </a:custGeom>
          <a:solidFill>
            <a:srgbClr val="E0BC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2320925" y="5554662"/>
            <a:ext cx="374650" cy="0"/>
          </a:xfrm>
          <a:custGeom>
            <a:avLst/>
            <a:gdLst/>
            <a:ahLst/>
            <a:cxnLst/>
            <a:rect l="l" t="t" r="r" b="b"/>
            <a:pathLst>
              <a:path w="236" h="120000" extrusionOk="0">
                <a:moveTo>
                  <a:pt x="0" y="0"/>
                </a:moveTo>
                <a:lnTo>
                  <a:pt x="236" y="0"/>
                </a:lnTo>
                <a:lnTo>
                  <a:pt x="0" y="0"/>
                </a:lnTo>
                <a:close/>
              </a:path>
            </a:pathLst>
          </a:custGeom>
          <a:solidFill>
            <a:srgbClr val="1C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14"/>
          <p:cNvCxnSpPr/>
          <p:nvPr/>
        </p:nvCxnSpPr>
        <p:spPr>
          <a:xfrm>
            <a:off x="2320925" y="5554662"/>
            <a:ext cx="37465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51" name="Google Shape;151;p14"/>
          <p:cNvSpPr/>
          <p:nvPr/>
        </p:nvSpPr>
        <p:spPr>
          <a:xfrm>
            <a:off x="2262187" y="5495924"/>
            <a:ext cx="493713" cy="114300"/>
          </a:xfrm>
          <a:custGeom>
            <a:avLst/>
            <a:gdLst/>
            <a:ahLst/>
            <a:cxnLst/>
            <a:rect l="l" t="t" r="r" b="b"/>
            <a:pathLst>
              <a:path w="108" h="25" extrusionOk="0">
                <a:moveTo>
                  <a:pt x="13" y="25"/>
                </a:moveTo>
                <a:cubicBezTo>
                  <a:pt x="95" y="25"/>
                  <a:pt x="95" y="25"/>
                  <a:pt x="95" y="25"/>
                </a:cubicBezTo>
                <a:cubicBezTo>
                  <a:pt x="102" y="25"/>
                  <a:pt x="108" y="20"/>
                  <a:pt x="108" y="13"/>
                </a:cubicBezTo>
                <a:cubicBezTo>
                  <a:pt x="108" y="6"/>
                  <a:pt x="102" y="0"/>
                  <a:pt x="9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5"/>
                  <a:pt x="13" y="25"/>
                </a:cubicBezTo>
              </a:path>
            </a:pathLst>
          </a:custGeom>
          <a:solidFill>
            <a:srgbClr val="8B1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1549400" y="1912937"/>
            <a:ext cx="8445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500"/>
              <a:buFont typeface="Open Sans"/>
              <a:buNone/>
            </a:pPr>
            <a:r>
              <a:rPr lang="en-US" sz="25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71%</a:t>
            </a:r>
            <a:endParaRPr dirty="0"/>
          </a:p>
        </p:txBody>
      </p:sp>
      <p:sp>
        <p:nvSpPr>
          <p:cNvPr id="153" name="Google Shape;153;p14"/>
          <p:cNvSpPr txBox="1"/>
          <p:nvPr/>
        </p:nvSpPr>
        <p:spPr>
          <a:xfrm>
            <a:off x="2065337" y="2932112"/>
            <a:ext cx="8445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500"/>
              <a:buFont typeface="Open Sans"/>
              <a:buNone/>
            </a:pPr>
            <a:r>
              <a:rPr lang="en-US" sz="25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56%</a:t>
            </a:r>
            <a:endParaRPr dirty="0"/>
          </a:p>
        </p:txBody>
      </p:sp>
      <p:sp>
        <p:nvSpPr>
          <p:cNvPr id="154" name="Google Shape;154;p14"/>
          <p:cNvSpPr txBox="1"/>
          <p:nvPr/>
        </p:nvSpPr>
        <p:spPr>
          <a:xfrm>
            <a:off x="2549525" y="3956050"/>
            <a:ext cx="8445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500"/>
              <a:buFont typeface="Open Sans"/>
              <a:buNone/>
            </a:pPr>
            <a:r>
              <a:rPr lang="en-US" sz="25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35%</a:t>
            </a:r>
            <a:endParaRPr dirty="0"/>
          </a:p>
        </p:txBody>
      </p:sp>
      <p:sp>
        <p:nvSpPr>
          <p:cNvPr id="155" name="Google Shape;155;p14"/>
          <p:cNvSpPr txBox="1"/>
          <p:nvPr/>
        </p:nvSpPr>
        <p:spPr>
          <a:xfrm>
            <a:off x="3057525" y="5029200"/>
            <a:ext cx="8445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500"/>
              <a:buFont typeface="Open Sans"/>
              <a:buNone/>
            </a:pPr>
            <a:r>
              <a:rPr lang="en-US" sz="25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15%</a:t>
            </a:r>
            <a:endParaRPr dirty="0"/>
          </a:p>
        </p:txBody>
      </p:sp>
      <p:sp>
        <p:nvSpPr>
          <p:cNvPr id="156" name="Google Shape;156;p14"/>
          <p:cNvSpPr txBox="1"/>
          <p:nvPr/>
        </p:nvSpPr>
        <p:spPr>
          <a:xfrm>
            <a:off x="9304337" y="1912937"/>
            <a:ext cx="23415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157" name="Google Shape;157;p14"/>
          <p:cNvSpPr txBox="1"/>
          <p:nvPr/>
        </p:nvSpPr>
        <p:spPr>
          <a:xfrm>
            <a:off x="8818562" y="2925762"/>
            <a:ext cx="23415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8324850" y="3937000"/>
            <a:ext cx="23415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159" name="Google Shape;159;p14"/>
          <p:cNvSpPr txBox="1"/>
          <p:nvPr/>
        </p:nvSpPr>
        <p:spPr>
          <a:xfrm>
            <a:off x="7820025" y="5000625"/>
            <a:ext cx="234156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7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7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 animBg="1"/>
          <p:bldP spid="138" grpId="0" animBg="1"/>
          <p:bldP spid="141" grpId="0" animBg="1"/>
          <p:bldP spid="142" grpId="0" animBg="1"/>
          <p:bldP spid="143" grpId="0" animBg="1"/>
          <p:bldP spid="144" grpId="0" animBg="1"/>
          <p:bldP spid="145" grpId="0" animBg="1"/>
          <p:bldP spid="148" grpId="0" animBg="1"/>
          <p:bldP spid="151" grpId="0" animBg="1"/>
          <p:bldP spid="152" grpId="0"/>
          <p:bldP spid="153" grpId="0"/>
          <p:bldP spid="154" grpId="0"/>
          <p:bldP spid="155" grpId="0"/>
          <p:bldP spid="156" grpId="0"/>
          <p:bldP spid="157" grpId="0"/>
          <p:bldP spid="158" grpId="0"/>
          <p:bldP spid="1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7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7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7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 animBg="1"/>
          <p:bldP spid="138" grpId="0" animBg="1"/>
          <p:bldP spid="141" grpId="0" animBg="1"/>
          <p:bldP spid="142" grpId="0" animBg="1"/>
          <p:bldP spid="143" grpId="0" animBg="1"/>
          <p:bldP spid="144" grpId="0" animBg="1"/>
          <p:bldP spid="145" grpId="0" animBg="1"/>
          <p:bldP spid="148" grpId="0" animBg="1"/>
          <p:bldP spid="151" grpId="0" animBg="1"/>
          <p:bldP spid="152" grpId="0"/>
          <p:bldP spid="153" grpId="0"/>
          <p:bldP spid="154" grpId="0"/>
          <p:bldP spid="155" grpId="0"/>
          <p:bldP spid="156" grpId="0"/>
          <p:bldP spid="157" grpId="0"/>
          <p:bldP spid="158" grpId="0"/>
          <p:bldP spid="15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7BF2371A-66F2-D347-B6FD-D125BA0D0FBB}"/>
              </a:ext>
            </a:extLst>
          </p:cNvPr>
          <p:cNvSpPr>
            <a:spLocks/>
          </p:cNvSpPr>
          <p:nvPr/>
        </p:nvSpPr>
        <p:spPr bwMode="auto">
          <a:xfrm>
            <a:off x="6228230" y="1334635"/>
            <a:ext cx="4185056" cy="4188732"/>
          </a:xfrm>
          <a:custGeom>
            <a:avLst/>
            <a:gdLst>
              <a:gd name="connsiteX0" fmla="*/ 2054012 w 4185056"/>
              <a:gd name="connsiteY0" fmla="*/ 327 h 4188732"/>
              <a:gd name="connsiteX1" fmla="*/ 3912689 w 4185056"/>
              <a:gd name="connsiteY1" fmla="*/ 1062981 h 4188732"/>
              <a:gd name="connsiteX2" fmla="*/ 3123008 w 4185056"/>
              <a:gd name="connsiteY2" fmla="*/ 3916125 h 4188732"/>
              <a:gd name="connsiteX3" fmla="*/ 272368 w 4185056"/>
              <a:gd name="connsiteY3" fmla="*/ 3125751 h 4188732"/>
              <a:gd name="connsiteX4" fmla="*/ 1062049 w 4185056"/>
              <a:gd name="connsiteY4" fmla="*/ 272607 h 4188732"/>
              <a:gd name="connsiteX5" fmla="*/ 2054012 w 4185056"/>
              <a:gd name="connsiteY5" fmla="*/ 327 h 4188732"/>
              <a:gd name="connsiteX6" fmla="*/ 2059991 w 4185056"/>
              <a:gd name="connsiteY6" fmla="*/ 365392 h 4188732"/>
              <a:gd name="connsiteX7" fmla="*/ 1239127 w 4185056"/>
              <a:gd name="connsiteY7" fmla="*/ 588383 h 4188732"/>
              <a:gd name="connsiteX8" fmla="*/ 587567 w 4185056"/>
              <a:gd name="connsiteY8" fmla="*/ 2948860 h 4188732"/>
              <a:gd name="connsiteX9" fmla="*/ 2945929 w 4185056"/>
              <a:gd name="connsiteY9" fmla="*/ 3601004 h 4188732"/>
              <a:gd name="connsiteX10" fmla="*/ 3597489 w 4185056"/>
              <a:gd name="connsiteY10" fmla="*/ 1244071 h 4188732"/>
              <a:gd name="connsiteX11" fmla="*/ 2059991 w 4185056"/>
              <a:gd name="connsiteY11" fmla="*/ 365392 h 418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5056" h="4188732">
                <a:moveTo>
                  <a:pt x="2054012" y="327"/>
                </a:moveTo>
                <a:cubicBezTo>
                  <a:pt x="2795685" y="-12818"/>
                  <a:pt x="3520726" y="370961"/>
                  <a:pt x="3912689" y="1062981"/>
                </a:cubicBezTo>
                <a:cubicBezTo>
                  <a:pt x="4482817" y="2069556"/>
                  <a:pt x="4128700" y="3349041"/>
                  <a:pt x="3123008" y="3916125"/>
                </a:cubicBezTo>
                <a:cubicBezTo>
                  <a:pt x="2117317" y="4486754"/>
                  <a:pt x="842496" y="4132326"/>
                  <a:pt x="272368" y="3125751"/>
                </a:cubicBezTo>
                <a:cubicBezTo>
                  <a:pt x="-297760" y="2119176"/>
                  <a:pt x="56357" y="843236"/>
                  <a:pt x="1062049" y="272607"/>
                </a:cubicBezTo>
                <a:cubicBezTo>
                  <a:pt x="1376328" y="94286"/>
                  <a:pt x="1716888" y="6302"/>
                  <a:pt x="2054012" y="327"/>
                </a:cubicBezTo>
                <a:close/>
                <a:moveTo>
                  <a:pt x="2059991" y="365392"/>
                </a:moveTo>
                <a:cubicBezTo>
                  <a:pt x="1781010" y="370051"/>
                  <a:pt x="1499176" y="442182"/>
                  <a:pt x="1239127" y="588383"/>
                </a:cubicBezTo>
                <a:cubicBezTo>
                  <a:pt x="410513" y="1059770"/>
                  <a:pt x="116603" y="2115959"/>
                  <a:pt x="587567" y="2948860"/>
                </a:cubicBezTo>
                <a:cubicBezTo>
                  <a:pt x="1058532" y="3781761"/>
                  <a:pt x="2113775" y="4072390"/>
                  <a:pt x="2945929" y="3601004"/>
                </a:cubicBezTo>
                <a:cubicBezTo>
                  <a:pt x="3774543" y="3129617"/>
                  <a:pt x="4068453" y="2073428"/>
                  <a:pt x="3597489" y="1244071"/>
                </a:cubicBezTo>
                <a:cubicBezTo>
                  <a:pt x="3273701" y="671452"/>
                  <a:pt x="2673750" y="355140"/>
                  <a:pt x="2059991" y="365392"/>
                </a:cubicBezTo>
                <a:close/>
              </a:path>
            </a:pathLst>
          </a:custGeom>
          <a:solidFill>
            <a:srgbClr val="FFB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25" tIns="45700" rIns="91425" bIns="45700">
            <a:noAutofit/>
          </a:bodyPr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14A0A28-4FB4-EE45-8D9E-1156FB28B5EC}"/>
              </a:ext>
            </a:extLst>
          </p:cNvPr>
          <p:cNvSpPr>
            <a:spLocks/>
          </p:cNvSpPr>
          <p:nvPr/>
        </p:nvSpPr>
        <p:spPr bwMode="auto">
          <a:xfrm>
            <a:off x="6954033" y="2063723"/>
            <a:ext cx="2733453" cy="2734635"/>
          </a:xfrm>
          <a:custGeom>
            <a:avLst/>
            <a:gdLst>
              <a:gd name="connsiteX0" fmla="*/ 1341319 w 2733453"/>
              <a:gd name="connsiteY0" fmla="*/ 228 h 2734635"/>
              <a:gd name="connsiteX1" fmla="*/ 2556488 w 2733453"/>
              <a:gd name="connsiteY1" fmla="*/ 692061 h 2734635"/>
              <a:gd name="connsiteX2" fmla="*/ 2039509 w 2733453"/>
              <a:gd name="connsiteY2" fmla="*/ 2556718 h 2734635"/>
              <a:gd name="connsiteX3" fmla="*/ 176966 w 2733453"/>
              <a:gd name="connsiteY3" fmla="*/ 2039151 h 2734635"/>
              <a:gd name="connsiteX4" fmla="*/ 693945 w 2733453"/>
              <a:gd name="connsiteY4" fmla="*/ 178040 h 2734635"/>
              <a:gd name="connsiteX5" fmla="*/ 1341319 w 2733453"/>
              <a:gd name="connsiteY5" fmla="*/ 228 h 2734635"/>
              <a:gd name="connsiteX6" fmla="*/ 1348046 w 2733453"/>
              <a:gd name="connsiteY6" fmla="*/ 364420 h 2734635"/>
              <a:gd name="connsiteX7" fmla="*/ 871024 w 2733453"/>
              <a:gd name="connsiteY7" fmla="*/ 494471 h 2734635"/>
              <a:gd name="connsiteX8" fmla="*/ 495706 w 2733453"/>
              <a:gd name="connsiteY8" fmla="*/ 1862472 h 2734635"/>
              <a:gd name="connsiteX9" fmla="*/ 1862430 w 2733453"/>
              <a:gd name="connsiteY9" fmla="*/ 2241685 h 2734635"/>
              <a:gd name="connsiteX10" fmla="*/ 2237748 w 2733453"/>
              <a:gd name="connsiteY10" fmla="*/ 873683 h 2734635"/>
              <a:gd name="connsiteX11" fmla="*/ 1348046 w 2733453"/>
              <a:gd name="connsiteY11" fmla="*/ 364420 h 273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453" h="2734635">
                <a:moveTo>
                  <a:pt x="1341319" y="228"/>
                </a:moveTo>
                <a:cubicBezTo>
                  <a:pt x="1826014" y="-8625"/>
                  <a:pt x="2300876" y="241185"/>
                  <a:pt x="2556488" y="692061"/>
                </a:cubicBezTo>
                <a:cubicBezTo>
                  <a:pt x="2928289" y="1351426"/>
                  <a:pt x="2694586" y="2184495"/>
                  <a:pt x="2039509" y="2556718"/>
                </a:cubicBezTo>
                <a:cubicBezTo>
                  <a:pt x="1384432" y="2928940"/>
                  <a:pt x="548766" y="2698517"/>
                  <a:pt x="176966" y="2039151"/>
                </a:cubicBezTo>
                <a:cubicBezTo>
                  <a:pt x="-194835" y="1383331"/>
                  <a:pt x="38868" y="550262"/>
                  <a:pt x="693945" y="178040"/>
                </a:cubicBezTo>
                <a:cubicBezTo>
                  <a:pt x="898657" y="61720"/>
                  <a:pt x="1121004" y="4253"/>
                  <a:pt x="1341319" y="228"/>
                </a:cubicBezTo>
                <a:close/>
                <a:moveTo>
                  <a:pt x="1348046" y="364420"/>
                </a:moveTo>
                <a:cubicBezTo>
                  <a:pt x="1186301" y="367176"/>
                  <a:pt x="1022612" y="409192"/>
                  <a:pt x="871024" y="494471"/>
                </a:cubicBezTo>
                <a:cubicBezTo>
                  <a:pt x="389484" y="767362"/>
                  <a:pt x="219528" y="1380482"/>
                  <a:pt x="495706" y="1862472"/>
                </a:cubicBezTo>
                <a:cubicBezTo>
                  <a:pt x="768342" y="2344462"/>
                  <a:pt x="1377349" y="2514576"/>
                  <a:pt x="1862430" y="2241685"/>
                </a:cubicBezTo>
                <a:cubicBezTo>
                  <a:pt x="2343970" y="1968793"/>
                  <a:pt x="2513925" y="1355674"/>
                  <a:pt x="2237748" y="873683"/>
                </a:cubicBezTo>
                <a:cubicBezTo>
                  <a:pt x="2050310" y="542315"/>
                  <a:pt x="1703885" y="358357"/>
                  <a:pt x="1348046" y="36442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25" tIns="45700" rIns="91425" bIns="45700">
            <a:noAutofit/>
          </a:bodyPr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68F6588E-1A4D-EA46-B821-98734D81898B}"/>
              </a:ext>
            </a:extLst>
          </p:cNvPr>
          <p:cNvSpPr>
            <a:spLocks/>
          </p:cNvSpPr>
          <p:nvPr/>
        </p:nvSpPr>
        <p:spPr bwMode="auto">
          <a:xfrm>
            <a:off x="7681101" y="2789998"/>
            <a:ext cx="1279314" cy="1281334"/>
          </a:xfrm>
          <a:custGeom>
            <a:avLst/>
            <a:gdLst>
              <a:gd name="connsiteX0" fmla="*/ 689798 w 1279314"/>
              <a:gd name="connsiteY0" fmla="*/ 1914 h 1281334"/>
              <a:gd name="connsiteX1" fmla="*/ 1196044 w 1279314"/>
              <a:gd name="connsiteY1" fmla="*/ 324089 h 1281334"/>
              <a:gd name="connsiteX2" fmla="*/ 955061 w 1279314"/>
              <a:gd name="connsiteY2" fmla="*/ 1198978 h 1281334"/>
              <a:gd name="connsiteX3" fmla="*/ 83271 w 1279314"/>
              <a:gd name="connsiteY3" fmla="*/ 954576 h 1281334"/>
              <a:gd name="connsiteX4" fmla="*/ 324254 w 1279314"/>
              <a:gd name="connsiteY4" fmla="*/ 83229 h 1281334"/>
              <a:gd name="connsiteX5" fmla="*/ 689798 w 1279314"/>
              <a:gd name="connsiteY5" fmla="*/ 1914 h 1281334"/>
              <a:gd name="connsiteX6" fmla="*/ 661001 w 1279314"/>
              <a:gd name="connsiteY6" fmla="*/ 363866 h 1281334"/>
              <a:gd name="connsiteX7" fmla="*/ 501329 w 1279314"/>
              <a:gd name="connsiteY7" fmla="*/ 398428 h 1281334"/>
              <a:gd name="connsiteX8" fmla="*/ 398470 w 1279314"/>
              <a:gd name="connsiteY8" fmla="*/ 777497 h 1281334"/>
              <a:gd name="connsiteX9" fmla="*/ 777986 w 1279314"/>
              <a:gd name="connsiteY9" fmla="*/ 880236 h 1281334"/>
              <a:gd name="connsiteX10" fmla="*/ 880845 w 1279314"/>
              <a:gd name="connsiteY10" fmla="*/ 504709 h 1281334"/>
              <a:gd name="connsiteX11" fmla="*/ 661001 w 1279314"/>
              <a:gd name="connsiteY11" fmla="*/ 363866 h 128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9314" h="1281334">
                <a:moveTo>
                  <a:pt x="689798" y="1914"/>
                </a:moveTo>
                <a:cubicBezTo>
                  <a:pt x="894539" y="17756"/>
                  <a:pt x="1087513" y="131490"/>
                  <a:pt x="1196044" y="324089"/>
                </a:cubicBezTo>
                <a:cubicBezTo>
                  <a:pt x="1369693" y="632249"/>
                  <a:pt x="1263377" y="1021875"/>
                  <a:pt x="955061" y="1198978"/>
                </a:cubicBezTo>
                <a:cubicBezTo>
                  <a:pt x="646745" y="1372539"/>
                  <a:pt x="256921" y="1262735"/>
                  <a:pt x="83271" y="954576"/>
                </a:cubicBezTo>
                <a:cubicBezTo>
                  <a:pt x="-90378" y="646417"/>
                  <a:pt x="15938" y="256790"/>
                  <a:pt x="324254" y="83229"/>
                </a:cubicBezTo>
                <a:cubicBezTo>
                  <a:pt x="439873" y="18144"/>
                  <a:pt x="566953" y="-7592"/>
                  <a:pt x="689798" y="1914"/>
                </a:cubicBezTo>
                <a:close/>
                <a:moveTo>
                  <a:pt x="661001" y="363866"/>
                </a:moveTo>
                <a:cubicBezTo>
                  <a:pt x="607403" y="359569"/>
                  <a:pt x="551872" y="370529"/>
                  <a:pt x="501329" y="398428"/>
                </a:cubicBezTo>
                <a:cubicBezTo>
                  <a:pt x="370095" y="476367"/>
                  <a:pt x="323985" y="642874"/>
                  <a:pt x="398470" y="777497"/>
                </a:cubicBezTo>
                <a:cubicBezTo>
                  <a:pt x="472954" y="908577"/>
                  <a:pt x="643205" y="958175"/>
                  <a:pt x="777986" y="880236"/>
                </a:cubicBezTo>
                <a:cubicBezTo>
                  <a:pt x="909221" y="805839"/>
                  <a:pt x="955330" y="635789"/>
                  <a:pt x="880845" y="504709"/>
                </a:cubicBezTo>
                <a:cubicBezTo>
                  <a:pt x="834293" y="420570"/>
                  <a:pt x="750331" y="371027"/>
                  <a:pt x="661001" y="363866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25" tIns="45700" rIns="91425" bIns="45700">
            <a:no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FA8A5-9B57-2745-80DA-5D8F89A63116}"/>
              </a:ext>
            </a:extLst>
          </p:cNvPr>
          <p:cNvGrpSpPr/>
          <p:nvPr/>
        </p:nvGrpSpPr>
        <p:grpSpPr>
          <a:xfrm rot="20909899">
            <a:off x="8042205" y="1163904"/>
            <a:ext cx="3155320" cy="2063417"/>
            <a:chOff x="6007100" y="1617663"/>
            <a:chExt cx="3578225" cy="2339975"/>
          </a:xfrm>
        </p:grpSpPr>
        <p:sp>
          <p:nvSpPr>
            <p:cNvPr id="249875" name="Google Shape;5245;p117"/>
            <p:cNvSpPr>
              <a:spLocks/>
            </p:cNvSpPr>
            <p:nvPr/>
          </p:nvSpPr>
          <p:spPr bwMode="auto">
            <a:xfrm>
              <a:off x="6007100" y="2044700"/>
              <a:ext cx="3217863" cy="1912938"/>
            </a:xfrm>
            <a:custGeom>
              <a:avLst/>
              <a:gdLst>
                <a:gd name="T0" fmla="*/ 2147483646 w 801"/>
                <a:gd name="T1" fmla="*/ 2147483646 h 476"/>
                <a:gd name="T2" fmla="*/ 2147483646 w 801"/>
                <a:gd name="T3" fmla="*/ 2147483646 h 476"/>
                <a:gd name="T4" fmla="*/ 2147483646 w 801"/>
                <a:gd name="T5" fmla="*/ 2147483646 h 476"/>
                <a:gd name="T6" fmla="*/ 2147483646 w 801"/>
                <a:gd name="T7" fmla="*/ 2147483646 h 476"/>
                <a:gd name="T8" fmla="*/ 2147483646 w 801"/>
                <a:gd name="T9" fmla="*/ 2147483646 h 476"/>
                <a:gd name="T10" fmla="*/ 2147483646 w 801"/>
                <a:gd name="T11" fmla="*/ 2147483646 h 476"/>
                <a:gd name="T12" fmla="*/ 2147483646 w 801"/>
                <a:gd name="T13" fmla="*/ 2147483646 h 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1" h="476" extrusionOk="0">
                  <a:moveTo>
                    <a:pt x="6" y="461"/>
                  </a:moveTo>
                  <a:cubicBezTo>
                    <a:pt x="0" y="450"/>
                    <a:pt x="3" y="436"/>
                    <a:pt x="14" y="430"/>
                  </a:cubicBezTo>
                  <a:cubicBezTo>
                    <a:pt x="763" y="6"/>
                    <a:pt x="763" y="6"/>
                    <a:pt x="763" y="6"/>
                  </a:cubicBezTo>
                  <a:cubicBezTo>
                    <a:pt x="774" y="0"/>
                    <a:pt x="788" y="4"/>
                    <a:pt x="794" y="15"/>
                  </a:cubicBezTo>
                  <a:cubicBezTo>
                    <a:pt x="801" y="26"/>
                    <a:pt x="797" y="40"/>
                    <a:pt x="786" y="46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6" y="476"/>
                    <a:pt x="12" y="472"/>
                    <a:pt x="6" y="461"/>
                  </a:cubicBezTo>
                  <a:close/>
                </a:path>
              </a:pathLst>
            </a:custGeom>
            <a:solidFill>
              <a:srgbClr val="9C6741"/>
            </a:solidFill>
            <a:ln w="60325" cap="flat" cmpd="sng">
              <a:solidFill>
                <a:srgbClr val="FFFFFF"/>
              </a:solidFill>
              <a:prstDash val="solid"/>
              <a:miter lim="524287"/>
              <a:headEnd type="none" w="sm" len="sm"/>
              <a:tailEnd type="none" w="sm" len="sm"/>
            </a:ln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49876" name="Google Shape;5246;p117"/>
            <p:cNvSpPr>
              <a:spLocks/>
            </p:cNvSpPr>
            <p:nvPr/>
          </p:nvSpPr>
          <p:spPr bwMode="auto">
            <a:xfrm>
              <a:off x="8516938" y="2257425"/>
              <a:ext cx="1068387" cy="433388"/>
            </a:xfrm>
            <a:custGeom>
              <a:avLst/>
              <a:gdLst>
                <a:gd name="T0" fmla="*/ 0 w 673"/>
                <a:gd name="T1" fmla="*/ 2147483646 h 273"/>
                <a:gd name="T2" fmla="*/ 2147483646 w 673"/>
                <a:gd name="T3" fmla="*/ 2147483646 h 273"/>
                <a:gd name="T4" fmla="*/ 2147483646 w 673"/>
                <a:gd name="T5" fmla="*/ 2147483646 h 273"/>
                <a:gd name="T6" fmla="*/ 2147483646 w 673"/>
                <a:gd name="T7" fmla="*/ 0 h 273"/>
                <a:gd name="T8" fmla="*/ 0 w 673"/>
                <a:gd name="T9" fmla="*/ 2147483646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273" extrusionOk="0">
                  <a:moveTo>
                    <a:pt x="0" y="190"/>
                  </a:moveTo>
                  <a:lnTo>
                    <a:pt x="218" y="273"/>
                  </a:lnTo>
                  <a:lnTo>
                    <a:pt x="673" y="91"/>
                  </a:lnTo>
                  <a:lnTo>
                    <a:pt x="337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49877" name="Google Shape;5247;p117"/>
            <p:cNvSpPr>
              <a:spLocks/>
            </p:cNvSpPr>
            <p:nvPr/>
          </p:nvSpPr>
          <p:spPr bwMode="auto">
            <a:xfrm>
              <a:off x="8456613" y="1617663"/>
              <a:ext cx="687387" cy="836612"/>
            </a:xfrm>
            <a:custGeom>
              <a:avLst/>
              <a:gdLst>
                <a:gd name="T0" fmla="*/ 0 w 433"/>
                <a:gd name="T1" fmla="*/ 2147483646 h 527"/>
                <a:gd name="T2" fmla="*/ 2147483646 w 433"/>
                <a:gd name="T3" fmla="*/ 2147483646 h 527"/>
                <a:gd name="T4" fmla="*/ 2147483646 w 433"/>
                <a:gd name="T5" fmla="*/ 0 h 527"/>
                <a:gd name="T6" fmla="*/ 2147483646 w 433"/>
                <a:gd name="T7" fmla="*/ 2147483646 h 527"/>
                <a:gd name="T8" fmla="*/ 0 w 433"/>
                <a:gd name="T9" fmla="*/ 2147483646 h 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3" h="527" extrusionOk="0">
                  <a:moveTo>
                    <a:pt x="0" y="527"/>
                  </a:moveTo>
                  <a:lnTo>
                    <a:pt x="41" y="297"/>
                  </a:lnTo>
                  <a:lnTo>
                    <a:pt x="433" y="0"/>
                  </a:lnTo>
                  <a:lnTo>
                    <a:pt x="337" y="33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A803D-47CD-1D44-A5C0-C45569166E54}"/>
              </a:ext>
            </a:extLst>
          </p:cNvPr>
          <p:cNvSpPr/>
          <p:nvPr/>
        </p:nvSpPr>
        <p:spPr>
          <a:xfrm>
            <a:off x="1187631" y="1904065"/>
            <a:ext cx="386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dirty="0">
                <a:latin typeface="Cairo" pitchFamily="2" charset="-78"/>
              </a:rPr>
              <a:t>تعديل</a:t>
            </a:r>
          </a:p>
          <a:p>
            <a:pPr algn="r"/>
            <a:r>
              <a:rPr lang="ar-SA" sz="3600" b="1" dirty="0">
                <a:latin typeface="Cairo" pitchFamily="2" charset="-78"/>
              </a:rPr>
              <a:t>هذا عنوان</a:t>
            </a:r>
            <a:endParaRPr lang="en-US" sz="3600" b="1" dirty="0">
              <a:latin typeface="Cairo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0F1F69-EF8F-9144-9BA6-9B0C51149417}"/>
              </a:ext>
            </a:extLst>
          </p:cNvPr>
          <p:cNvSpPr/>
          <p:nvPr/>
        </p:nvSpPr>
        <p:spPr>
          <a:xfrm>
            <a:off x="1149797" y="3451966"/>
            <a:ext cx="3864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200" dirty="0">
                <a:latin typeface="Cairo" pitchFamily="2" charset="-78"/>
                <a:ea typeface="Open Sans" panose="020B0606030504020204" pitchFamily="34" charset="0"/>
                <a:cs typeface="Cairo" pitchFamily="2" charset="-78"/>
              </a:rPr>
              <a:t>هذا النص هو مثال لنص يمكن أن يستبدل في نفس المساحة </a:t>
            </a:r>
            <a:endParaRPr lang="en-US" sz="2200" dirty="0">
              <a:latin typeface="Cairo" pitchFamily="2" charset="-78"/>
              <a:ea typeface="Open Sans" panose="020B0606030504020204" pitchFamily="34" charset="0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98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9" grpId="0" animBg="1"/>
          <p:bldP spid="41" grpId="0" animBg="1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9" grpId="0" animBg="1"/>
          <p:bldP spid="41" grpId="0" animBg="1"/>
          <p:bldP spid="24" grpId="0"/>
          <p:bldP spid="2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Google Shape;1065;p38"/>
          <p:cNvSpPr>
            <a:spLocks/>
          </p:cNvSpPr>
          <p:nvPr/>
        </p:nvSpPr>
        <p:spPr bwMode="auto">
          <a:xfrm>
            <a:off x="5348288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3" y="28"/>
                  <a:pt x="13" y="44"/>
                </a:cubicBezTo>
                <a:cubicBezTo>
                  <a:pt x="13" y="60"/>
                  <a:pt x="9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2" name="Google Shape;1066;p38"/>
          <p:cNvSpPr>
            <a:spLocks/>
          </p:cNvSpPr>
          <p:nvPr/>
        </p:nvSpPr>
        <p:spPr bwMode="auto">
          <a:xfrm>
            <a:off x="693896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3" name="Google Shape;1067;p38"/>
          <p:cNvSpPr>
            <a:spLocks/>
          </p:cNvSpPr>
          <p:nvPr/>
        </p:nvSpPr>
        <p:spPr bwMode="auto">
          <a:xfrm>
            <a:off x="375761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6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13"/>
                  <a:pt x="14" y="28"/>
                  <a:pt x="14" y="44"/>
                </a:cubicBezTo>
                <a:cubicBezTo>
                  <a:pt x="14" y="60"/>
                  <a:pt x="9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6" y="77"/>
                  <a:pt x="393" y="62"/>
                  <a:pt x="393" y="44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4" name="Google Shape;1068;p38"/>
          <p:cNvSpPr>
            <a:spLocks/>
          </p:cNvSpPr>
          <p:nvPr/>
        </p:nvSpPr>
        <p:spPr bwMode="auto">
          <a:xfrm>
            <a:off x="2170113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5" name="Google Shape;1069;p38"/>
          <p:cNvSpPr>
            <a:spLocks/>
          </p:cNvSpPr>
          <p:nvPr/>
        </p:nvSpPr>
        <p:spPr bwMode="auto">
          <a:xfrm>
            <a:off x="8531225" y="3252788"/>
            <a:ext cx="1555750" cy="349250"/>
          </a:xfrm>
          <a:custGeom>
            <a:avLst/>
            <a:gdLst>
              <a:gd name="T0" fmla="*/ 2147483646 w 393"/>
              <a:gd name="T1" fmla="*/ 2147483646 h 88"/>
              <a:gd name="T2" fmla="*/ 2147483646 w 393"/>
              <a:gd name="T3" fmla="*/ 0 h 88"/>
              <a:gd name="T4" fmla="*/ 0 w 393"/>
              <a:gd name="T5" fmla="*/ 0 h 88"/>
              <a:gd name="T6" fmla="*/ 2147483646 w 393"/>
              <a:gd name="T7" fmla="*/ 2147483646 h 88"/>
              <a:gd name="T8" fmla="*/ 0 w 393"/>
              <a:gd name="T9" fmla="*/ 2147483646 h 88"/>
              <a:gd name="T10" fmla="*/ 2147483646 w 393"/>
              <a:gd name="T11" fmla="*/ 2147483646 h 88"/>
              <a:gd name="T12" fmla="*/ 2147483646 w 393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3" h="88" extrusionOk="0">
                <a:moveTo>
                  <a:pt x="393" y="44"/>
                </a:moveTo>
                <a:cubicBezTo>
                  <a:pt x="393" y="26"/>
                  <a:pt x="385" y="11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85" y="77"/>
                  <a:pt x="393" y="62"/>
                  <a:pt x="393" y="44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6" name="Google Shape;1070;p38"/>
          <p:cNvSpPr>
            <a:spLocks/>
          </p:cNvSpPr>
          <p:nvPr/>
        </p:nvSpPr>
        <p:spPr bwMode="auto">
          <a:xfrm>
            <a:off x="527050" y="3252788"/>
            <a:ext cx="1606550" cy="349250"/>
          </a:xfrm>
          <a:custGeom>
            <a:avLst/>
            <a:gdLst>
              <a:gd name="T0" fmla="*/ 0 w 406"/>
              <a:gd name="T1" fmla="*/ 2147483646 h 88"/>
              <a:gd name="T2" fmla="*/ 2147483646 w 406"/>
              <a:gd name="T3" fmla="*/ 2147483646 h 88"/>
              <a:gd name="T4" fmla="*/ 2147483646 w 406"/>
              <a:gd name="T5" fmla="*/ 2147483646 h 88"/>
              <a:gd name="T6" fmla="*/ 2147483646 w 406"/>
              <a:gd name="T7" fmla="*/ 0 h 88"/>
              <a:gd name="T8" fmla="*/ 0 w 406"/>
              <a:gd name="T9" fmla="*/ 0 h 88"/>
              <a:gd name="T10" fmla="*/ 0 w 406"/>
              <a:gd name="T11" fmla="*/ 2147483646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88" extrusionOk="0">
                <a:moveTo>
                  <a:pt x="0" y="88"/>
                </a:moveTo>
                <a:cubicBezTo>
                  <a:pt x="386" y="88"/>
                  <a:pt x="386" y="88"/>
                  <a:pt x="386" y="88"/>
                </a:cubicBezTo>
                <a:cubicBezTo>
                  <a:pt x="398" y="77"/>
                  <a:pt x="406" y="62"/>
                  <a:pt x="406" y="44"/>
                </a:cubicBezTo>
                <a:cubicBezTo>
                  <a:pt x="406" y="26"/>
                  <a:pt x="398" y="11"/>
                  <a:pt x="386" y="0"/>
                </a:cubicBezTo>
                <a:cubicBezTo>
                  <a:pt x="0" y="0"/>
                  <a:pt x="0" y="0"/>
                  <a:pt x="0" y="0"/>
                </a:cubicBezTo>
                <a:lnTo>
                  <a:pt x="0" y="88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737" name="Google Shape;1071;p38"/>
          <p:cNvSpPr>
            <a:spLocks/>
          </p:cNvSpPr>
          <p:nvPr/>
        </p:nvSpPr>
        <p:spPr bwMode="auto">
          <a:xfrm>
            <a:off x="10121900" y="3252788"/>
            <a:ext cx="1550988" cy="349250"/>
          </a:xfrm>
          <a:custGeom>
            <a:avLst/>
            <a:gdLst>
              <a:gd name="T0" fmla="*/ 2147483646 w 392"/>
              <a:gd name="T1" fmla="*/ 2147483646 h 88"/>
              <a:gd name="T2" fmla="*/ 2147483646 w 392"/>
              <a:gd name="T3" fmla="*/ 0 h 88"/>
              <a:gd name="T4" fmla="*/ 0 w 392"/>
              <a:gd name="T5" fmla="*/ 0 h 88"/>
              <a:gd name="T6" fmla="*/ 2147483646 w 392"/>
              <a:gd name="T7" fmla="*/ 2147483646 h 88"/>
              <a:gd name="T8" fmla="*/ 0 w 392"/>
              <a:gd name="T9" fmla="*/ 2147483646 h 88"/>
              <a:gd name="T10" fmla="*/ 2147483646 w 392"/>
              <a:gd name="T11" fmla="*/ 2147483646 h 88"/>
              <a:gd name="T12" fmla="*/ 2147483646 w 392"/>
              <a:gd name="T13" fmla="*/ 2147483646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88" extrusionOk="0">
                <a:moveTo>
                  <a:pt x="392" y="44"/>
                </a:moveTo>
                <a:cubicBezTo>
                  <a:pt x="392" y="26"/>
                  <a:pt x="385" y="1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3"/>
                  <a:pt x="13" y="28"/>
                  <a:pt x="13" y="44"/>
                </a:cubicBezTo>
                <a:cubicBezTo>
                  <a:pt x="13" y="60"/>
                  <a:pt x="8" y="75"/>
                  <a:pt x="0" y="88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85" y="77"/>
                  <a:pt x="392" y="62"/>
                  <a:pt x="392" y="44"/>
                </a:cubicBezTo>
                <a:close/>
              </a:path>
            </a:pathLst>
          </a:custGeom>
          <a:solidFill>
            <a:srgbClr val="FFC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324D883-8B22-0E45-8A4D-48D616562978}"/>
              </a:ext>
            </a:extLst>
          </p:cNvPr>
          <p:cNvGrpSpPr/>
          <p:nvPr/>
        </p:nvGrpSpPr>
        <p:grpSpPr>
          <a:xfrm>
            <a:off x="2181225" y="809625"/>
            <a:ext cx="1482725" cy="1695450"/>
            <a:chOff x="2181225" y="809625"/>
            <a:chExt cx="1482725" cy="1695450"/>
          </a:xfrm>
        </p:grpSpPr>
        <p:sp>
          <p:nvSpPr>
            <p:cNvPr id="73730" name="Google Shape;1064;p38"/>
            <p:cNvSpPr txBox="1">
              <a:spLocks noChangeArrowheads="1"/>
            </p:cNvSpPr>
            <p:nvPr/>
          </p:nvSpPr>
          <p:spPr bwMode="auto">
            <a:xfrm>
              <a:off x="2181225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40" name="Google Shape;1074;p38"/>
            <p:cNvSpPr txBox="1">
              <a:spLocks noChangeArrowheads="1"/>
            </p:cNvSpPr>
            <p:nvPr/>
          </p:nvSpPr>
          <p:spPr bwMode="auto">
            <a:xfrm>
              <a:off x="2318611" y="1852613"/>
              <a:ext cx="1211263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1975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924605-32A0-0243-86B5-68170294B177}"/>
              </a:ext>
            </a:extLst>
          </p:cNvPr>
          <p:cNvGrpSpPr/>
          <p:nvPr/>
        </p:nvGrpSpPr>
        <p:grpSpPr>
          <a:xfrm>
            <a:off x="4094163" y="881063"/>
            <a:ext cx="885825" cy="2233612"/>
            <a:chOff x="4094163" y="881063"/>
            <a:chExt cx="885825" cy="2233612"/>
          </a:xfrm>
        </p:grpSpPr>
        <p:cxnSp>
          <p:nvCxnSpPr>
            <p:cNvPr id="73747" name="Google Shape;1081;p38"/>
            <p:cNvCxnSpPr>
              <a:cxnSpLocks noChangeShapeType="1"/>
            </p:cNvCxnSpPr>
            <p:nvPr/>
          </p:nvCxnSpPr>
          <p:spPr bwMode="auto">
            <a:xfrm rot="10800000">
              <a:off x="4537075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4" name="Google Shape;1088;p38"/>
            <p:cNvSpPr>
              <a:spLocks noChangeArrowheads="1"/>
            </p:cNvSpPr>
            <p:nvPr/>
          </p:nvSpPr>
          <p:spPr bwMode="auto">
            <a:xfrm>
              <a:off x="4094163" y="881063"/>
              <a:ext cx="885825" cy="88265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59" name="Google Shape;1093;p38"/>
            <p:cNvSpPr>
              <a:spLocks/>
            </p:cNvSpPr>
            <p:nvPr/>
          </p:nvSpPr>
          <p:spPr bwMode="auto">
            <a:xfrm>
              <a:off x="4314825" y="1058863"/>
              <a:ext cx="439738" cy="523875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2147483646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2147483646 h 132"/>
                <a:gd name="T16" fmla="*/ 2147483646 w 111"/>
                <a:gd name="T17" fmla="*/ 2147483646 h 132"/>
                <a:gd name="T18" fmla="*/ 2147483646 w 111"/>
                <a:gd name="T19" fmla="*/ 2147483646 h 132"/>
                <a:gd name="T20" fmla="*/ 2147483646 w 111"/>
                <a:gd name="T21" fmla="*/ 2147483646 h 132"/>
                <a:gd name="T22" fmla="*/ 2147483646 w 111"/>
                <a:gd name="T23" fmla="*/ 2147483646 h 132"/>
                <a:gd name="T24" fmla="*/ 2147483646 w 111"/>
                <a:gd name="T25" fmla="*/ 2147483646 h 132"/>
                <a:gd name="T26" fmla="*/ 2147483646 w 111"/>
                <a:gd name="T27" fmla="*/ 2147483646 h 132"/>
                <a:gd name="T28" fmla="*/ 2147483646 w 111"/>
                <a:gd name="T29" fmla="*/ 2147483646 h 132"/>
                <a:gd name="T30" fmla="*/ 2147483646 w 111"/>
                <a:gd name="T31" fmla="*/ 2147483646 h 132"/>
                <a:gd name="T32" fmla="*/ 2147483646 w 111"/>
                <a:gd name="T33" fmla="*/ 2147483646 h 132"/>
                <a:gd name="T34" fmla="*/ 2147483646 w 111"/>
                <a:gd name="T35" fmla="*/ 2147483646 h 132"/>
                <a:gd name="T36" fmla="*/ 2147483646 w 111"/>
                <a:gd name="T37" fmla="*/ 2147483646 h 132"/>
                <a:gd name="T38" fmla="*/ 2147483646 w 111"/>
                <a:gd name="T39" fmla="*/ 2147483646 h 132"/>
                <a:gd name="T40" fmla="*/ 2147483646 w 111"/>
                <a:gd name="T41" fmla="*/ 2147483646 h 132"/>
                <a:gd name="T42" fmla="*/ 2147483646 w 111"/>
                <a:gd name="T43" fmla="*/ 2147483646 h 132"/>
                <a:gd name="T44" fmla="*/ 2147483646 w 111"/>
                <a:gd name="T45" fmla="*/ 2147483646 h 132"/>
                <a:gd name="T46" fmla="*/ 2147483646 w 111"/>
                <a:gd name="T47" fmla="*/ 2147483646 h 132"/>
                <a:gd name="T48" fmla="*/ 2147483646 w 111"/>
                <a:gd name="T49" fmla="*/ 0 h 132"/>
                <a:gd name="T50" fmla="*/ 2147483646 w 111"/>
                <a:gd name="T51" fmla="*/ 2147483646 h 132"/>
                <a:gd name="T52" fmla="*/ 2147483646 w 111"/>
                <a:gd name="T53" fmla="*/ 2147483646 h 132"/>
                <a:gd name="T54" fmla="*/ 2147483646 w 111"/>
                <a:gd name="T55" fmla="*/ 2147483646 h 132"/>
                <a:gd name="T56" fmla="*/ 2147483646 w 111"/>
                <a:gd name="T57" fmla="*/ 2147483646 h 132"/>
                <a:gd name="T58" fmla="*/ 2147483646 w 111"/>
                <a:gd name="T59" fmla="*/ 2147483646 h 132"/>
                <a:gd name="T60" fmla="*/ 2147483646 w 111"/>
                <a:gd name="T61" fmla="*/ 2147483646 h 132"/>
                <a:gd name="T62" fmla="*/ 2147483646 w 111"/>
                <a:gd name="T63" fmla="*/ 2147483646 h 132"/>
                <a:gd name="T64" fmla="*/ 2147483646 w 111"/>
                <a:gd name="T65" fmla="*/ 2147483646 h 132"/>
                <a:gd name="T66" fmla="*/ 2147483646 w 111"/>
                <a:gd name="T67" fmla="*/ 2147483646 h 132"/>
                <a:gd name="T68" fmla="*/ 2147483646 w 111"/>
                <a:gd name="T69" fmla="*/ 2147483646 h 132"/>
                <a:gd name="T70" fmla="*/ 2147483646 w 111"/>
                <a:gd name="T71" fmla="*/ 2147483646 h 132"/>
                <a:gd name="T72" fmla="*/ 2147483646 w 111"/>
                <a:gd name="T73" fmla="*/ 2147483646 h 132"/>
                <a:gd name="T74" fmla="*/ 2147483646 w 111"/>
                <a:gd name="T75" fmla="*/ 2147483646 h 132"/>
                <a:gd name="T76" fmla="*/ 2147483646 w 111"/>
                <a:gd name="T77" fmla="*/ 2147483646 h 132"/>
                <a:gd name="T78" fmla="*/ 2147483646 w 111"/>
                <a:gd name="T79" fmla="*/ 2147483646 h 132"/>
                <a:gd name="T80" fmla="*/ 2147483646 w 111"/>
                <a:gd name="T81" fmla="*/ 2147483646 h 132"/>
                <a:gd name="T82" fmla="*/ 2147483646 w 111"/>
                <a:gd name="T83" fmla="*/ 2147483646 h 132"/>
                <a:gd name="T84" fmla="*/ 2147483646 w 111"/>
                <a:gd name="T85" fmla="*/ 2147483646 h 132"/>
                <a:gd name="T86" fmla="*/ 2147483646 w 111"/>
                <a:gd name="T87" fmla="*/ 2147483646 h 132"/>
                <a:gd name="T88" fmla="*/ 2147483646 w 111"/>
                <a:gd name="T89" fmla="*/ 2147483646 h 132"/>
                <a:gd name="T90" fmla="*/ 2147483646 w 111"/>
                <a:gd name="T91" fmla="*/ 2147483646 h 132"/>
                <a:gd name="T92" fmla="*/ 2147483646 w 111"/>
                <a:gd name="T93" fmla="*/ 2147483646 h 132"/>
                <a:gd name="T94" fmla="*/ 2147483646 w 111"/>
                <a:gd name="T95" fmla="*/ 2147483646 h 132"/>
                <a:gd name="T96" fmla="*/ 2147483646 w 111"/>
                <a:gd name="T97" fmla="*/ 2147483646 h 132"/>
                <a:gd name="T98" fmla="*/ 2147483646 w 111"/>
                <a:gd name="T99" fmla="*/ 2147483646 h 132"/>
                <a:gd name="T100" fmla="*/ 2147483646 w 111"/>
                <a:gd name="T101" fmla="*/ 2147483646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1" h="132" extrusionOk="0">
                  <a:moveTo>
                    <a:pt x="75" y="128"/>
                  </a:moveTo>
                  <a:cubicBezTo>
                    <a:pt x="75" y="130"/>
                    <a:pt x="72" y="132"/>
                    <a:pt x="70" y="132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0" y="132"/>
                    <a:pt x="37" y="130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5"/>
                    <a:pt x="40" y="123"/>
                    <a:pt x="42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2" y="123"/>
                    <a:pt x="75" y="125"/>
                    <a:pt x="75" y="128"/>
                  </a:cubicBezTo>
                  <a:close/>
                  <a:moveTo>
                    <a:pt x="75" y="116"/>
                  </a:moveTo>
                  <a:cubicBezTo>
                    <a:pt x="75" y="113"/>
                    <a:pt x="72" y="111"/>
                    <a:pt x="70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0" y="111"/>
                    <a:pt x="37" y="113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8"/>
                    <a:pt x="40" y="120"/>
                    <a:pt x="42" y="120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2" y="120"/>
                    <a:pt x="75" y="118"/>
                    <a:pt x="75" y="116"/>
                  </a:cubicBezTo>
                  <a:close/>
                  <a:moveTo>
                    <a:pt x="60" y="65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3" y="109"/>
                    <a:pt x="54" y="109"/>
                    <a:pt x="56" y="109"/>
                  </a:cubicBezTo>
                  <a:cubicBezTo>
                    <a:pt x="56" y="108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09"/>
                    <a:pt x="56" y="108"/>
                    <a:pt x="56" y="109"/>
                  </a:cubicBezTo>
                  <a:cubicBezTo>
                    <a:pt x="58" y="109"/>
                    <a:pt x="59" y="109"/>
                    <a:pt x="60" y="109"/>
                  </a:cubicBezTo>
                  <a:lnTo>
                    <a:pt x="60" y="65"/>
                  </a:lnTo>
                  <a:close/>
                  <a:moveTo>
                    <a:pt x="41" y="48"/>
                  </a:moveTo>
                  <a:cubicBezTo>
                    <a:pt x="37" y="48"/>
                    <a:pt x="34" y="51"/>
                    <a:pt x="34" y="54"/>
                  </a:cubicBezTo>
                  <a:cubicBezTo>
                    <a:pt x="34" y="58"/>
                    <a:pt x="37" y="61"/>
                    <a:pt x="41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1"/>
                    <a:pt x="44" y="48"/>
                    <a:pt x="41" y="48"/>
                  </a:cubicBezTo>
                  <a:close/>
                  <a:moveTo>
                    <a:pt x="78" y="54"/>
                  </a:moveTo>
                  <a:cubicBezTo>
                    <a:pt x="78" y="51"/>
                    <a:pt x="75" y="48"/>
                    <a:pt x="71" y="48"/>
                  </a:cubicBezTo>
                  <a:cubicBezTo>
                    <a:pt x="68" y="48"/>
                    <a:pt x="65" y="51"/>
                    <a:pt x="65" y="54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5" y="61"/>
                    <a:pt x="78" y="58"/>
                    <a:pt x="78" y="54"/>
                  </a:cubicBezTo>
                  <a:close/>
                  <a:moveTo>
                    <a:pt x="93" y="42"/>
                  </a:moveTo>
                  <a:cubicBezTo>
                    <a:pt x="90" y="31"/>
                    <a:pt x="76" y="18"/>
                    <a:pt x="56" y="18"/>
                  </a:cubicBezTo>
                  <a:cubicBezTo>
                    <a:pt x="36" y="18"/>
                    <a:pt x="22" y="31"/>
                    <a:pt x="19" y="42"/>
                  </a:cubicBezTo>
                  <a:cubicBezTo>
                    <a:pt x="17" y="51"/>
                    <a:pt x="19" y="60"/>
                    <a:pt x="24" y="68"/>
                  </a:cubicBezTo>
                  <a:cubicBezTo>
                    <a:pt x="27" y="76"/>
                    <a:pt x="31" y="82"/>
                    <a:pt x="35" y="89"/>
                  </a:cubicBezTo>
                  <a:cubicBezTo>
                    <a:pt x="37" y="94"/>
                    <a:pt x="37" y="99"/>
                    <a:pt x="38" y="104"/>
                  </a:cubicBezTo>
                  <a:cubicBezTo>
                    <a:pt x="39" y="107"/>
                    <a:pt x="40" y="108"/>
                    <a:pt x="45" y="109"/>
                  </a:cubicBezTo>
                  <a:cubicBezTo>
                    <a:pt x="46" y="109"/>
                    <a:pt x="46" y="109"/>
                    <a:pt x="47" y="109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5"/>
                    <a:pt x="35" y="64"/>
                    <a:pt x="33" y="62"/>
                  </a:cubicBezTo>
                  <a:cubicBezTo>
                    <a:pt x="31" y="60"/>
                    <a:pt x="30" y="57"/>
                    <a:pt x="30" y="54"/>
                  </a:cubicBezTo>
                  <a:cubicBezTo>
                    <a:pt x="30" y="52"/>
                    <a:pt x="31" y="49"/>
                    <a:pt x="33" y="47"/>
                  </a:cubicBezTo>
                  <a:cubicBezTo>
                    <a:pt x="35" y="45"/>
                    <a:pt x="38" y="44"/>
                    <a:pt x="41" y="44"/>
                  </a:cubicBezTo>
                  <a:cubicBezTo>
                    <a:pt x="47" y="44"/>
                    <a:pt x="52" y="4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1"/>
                    <a:pt x="62" y="49"/>
                    <a:pt x="64" y="47"/>
                  </a:cubicBezTo>
                  <a:cubicBezTo>
                    <a:pt x="66" y="45"/>
                    <a:pt x="68" y="44"/>
                    <a:pt x="71" y="44"/>
                  </a:cubicBezTo>
                  <a:cubicBezTo>
                    <a:pt x="74" y="44"/>
                    <a:pt x="77" y="45"/>
                    <a:pt x="79" y="47"/>
                  </a:cubicBezTo>
                  <a:cubicBezTo>
                    <a:pt x="81" y="49"/>
                    <a:pt x="82" y="52"/>
                    <a:pt x="82" y="54"/>
                  </a:cubicBezTo>
                  <a:cubicBezTo>
                    <a:pt x="82" y="57"/>
                    <a:pt x="81" y="60"/>
                    <a:pt x="79" y="62"/>
                  </a:cubicBezTo>
                  <a:cubicBezTo>
                    <a:pt x="77" y="64"/>
                    <a:pt x="74" y="65"/>
                    <a:pt x="71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6" y="109"/>
                    <a:pt x="67" y="109"/>
                    <a:pt x="67" y="109"/>
                  </a:cubicBezTo>
                  <a:cubicBezTo>
                    <a:pt x="72" y="108"/>
                    <a:pt x="73" y="107"/>
                    <a:pt x="74" y="104"/>
                  </a:cubicBezTo>
                  <a:cubicBezTo>
                    <a:pt x="75" y="99"/>
                    <a:pt x="75" y="94"/>
                    <a:pt x="77" y="89"/>
                  </a:cubicBezTo>
                  <a:cubicBezTo>
                    <a:pt x="81" y="82"/>
                    <a:pt x="85" y="76"/>
                    <a:pt x="89" y="68"/>
                  </a:cubicBezTo>
                  <a:cubicBezTo>
                    <a:pt x="93" y="60"/>
                    <a:pt x="95" y="51"/>
                    <a:pt x="93" y="42"/>
                  </a:cubicBezTo>
                  <a:close/>
                  <a:moveTo>
                    <a:pt x="60" y="4"/>
                  </a:moveTo>
                  <a:cubicBezTo>
                    <a:pt x="60" y="2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2" y="2"/>
                    <a:pt x="52" y="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4"/>
                    <a:pt x="54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4"/>
                    <a:pt x="60" y="12"/>
                  </a:cubicBezTo>
                  <a:lnTo>
                    <a:pt x="60" y="4"/>
                  </a:lnTo>
                  <a:close/>
                  <a:moveTo>
                    <a:pt x="82" y="11"/>
                  </a:moveTo>
                  <a:cubicBezTo>
                    <a:pt x="83" y="9"/>
                    <a:pt x="83" y="7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4"/>
                    <a:pt x="76" y="5"/>
                    <a:pt x="75" y="7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6"/>
                    <a:pt x="71" y="18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20"/>
                    <a:pt x="78" y="19"/>
                    <a:pt x="79" y="17"/>
                  </a:cubicBezTo>
                  <a:lnTo>
                    <a:pt x="82" y="11"/>
                  </a:lnTo>
                  <a:close/>
                  <a:moveTo>
                    <a:pt x="99" y="24"/>
                  </a:moveTo>
                  <a:cubicBezTo>
                    <a:pt x="100" y="22"/>
                    <a:pt x="101" y="20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7"/>
                    <a:pt x="95" y="16"/>
                    <a:pt x="93" y="1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4"/>
                    <a:pt x="86" y="27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92" y="30"/>
                    <a:pt x="93" y="29"/>
                  </a:cubicBezTo>
                  <a:lnTo>
                    <a:pt x="99" y="24"/>
                  </a:lnTo>
                  <a:close/>
                  <a:moveTo>
                    <a:pt x="107" y="44"/>
                  </a:moveTo>
                  <a:cubicBezTo>
                    <a:pt x="110" y="43"/>
                    <a:pt x="111" y="41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37"/>
                    <a:pt x="108" y="35"/>
                    <a:pt x="106" y="36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7"/>
                    <a:pt x="95" y="40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4"/>
                    <a:pt x="98" y="45"/>
                    <a:pt x="100" y="45"/>
                  </a:cubicBezTo>
                  <a:lnTo>
                    <a:pt x="107" y="44"/>
                  </a:lnTo>
                  <a:close/>
                  <a:moveTo>
                    <a:pt x="106" y="65"/>
                  </a:moveTo>
                  <a:cubicBezTo>
                    <a:pt x="108" y="66"/>
                    <a:pt x="110" y="64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1" y="60"/>
                    <a:pt x="109" y="58"/>
                    <a:pt x="107" y="57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8" y="55"/>
                    <a:pt x="96" y="57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61"/>
                    <a:pt x="96" y="63"/>
                    <a:pt x="98" y="64"/>
                  </a:cubicBezTo>
                  <a:lnTo>
                    <a:pt x="106" y="65"/>
                  </a:lnTo>
                  <a:close/>
                  <a:moveTo>
                    <a:pt x="33" y="17"/>
                  </a:moveTo>
                  <a:cubicBezTo>
                    <a:pt x="34" y="19"/>
                    <a:pt x="36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1" y="16"/>
                    <a:pt x="40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5"/>
                    <a:pt x="33" y="4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7"/>
                    <a:pt x="28" y="9"/>
                    <a:pt x="29" y="11"/>
                  </a:cubicBezTo>
                  <a:lnTo>
                    <a:pt x="33" y="17"/>
                  </a:lnTo>
                  <a:close/>
                  <a:moveTo>
                    <a:pt x="18" y="29"/>
                  </a:moveTo>
                  <a:cubicBezTo>
                    <a:pt x="20" y="30"/>
                    <a:pt x="22" y="30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4"/>
                    <a:pt x="24" y="23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2"/>
                    <a:pt x="13" y="24"/>
                  </a:cubicBezTo>
                  <a:lnTo>
                    <a:pt x="18" y="29"/>
                  </a:lnTo>
                  <a:close/>
                  <a:moveTo>
                    <a:pt x="11" y="45"/>
                  </a:moveTo>
                  <a:cubicBezTo>
                    <a:pt x="14" y="45"/>
                    <a:pt x="16" y="44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5" y="37"/>
                    <a:pt x="13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3" y="35"/>
                    <a:pt x="1" y="37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2" y="43"/>
                    <a:pt x="4" y="44"/>
                  </a:cubicBezTo>
                  <a:lnTo>
                    <a:pt x="11" y="45"/>
                  </a:lnTo>
                  <a:close/>
                  <a:moveTo>
                    <a:pt x="13" y="64"/>
                  </a:moveTo>
                  <a:cubicBezTo>
                    <a:pt x="15" y="63"/>
                    <a:pt x="17" y="61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7"/>
                    <a:pt x="14" y="55"/>
                    <a:pt x="11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8"/>
                    <a:pt x="1" y="60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4"/>
                    <a:pt x="4" y="66"/>
                    <a:pt x="6" y="65"/>
                  </a:cubicBezTo>
                  <a:lnTo>
                    <a:pt x="1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BC2FD0-C818-1846-AB4A-6A50DF48D39C}"/>
              </a:ext>
            </a:extLst>
          </p:cNvPr>
          <p:cNvGrpSpPr/>
          <p:nvPr/>
        </p:nvGrpSpPr>
        <p:grpSpPr>
          <a:xfrm>
            <a:off x="892175" y="881063"/>
            <a:ext cx="882650" cy="2233612"/>
            <a:chOff x="892175" y="881063"/>
            <a:chExt cx="882650" cy="2233612"/>
          </a:xfrm>
        </p:grpSpPr>
        <p:cxnSp>
          <p:nvCxnSpPr>
            <p:cNvPr id="73751" name="Google Shape;1085;p38"/>
            <p:cNvCxnSpPr>
              <a:cxnSpLocks noChangeShapeType="1"/>
            </p:cNvCxnSpPr>
            <p:nvPr/>
          </p:nvCxnSpPr>
          <p:spPr bwMode="auto">
            <a:xfrm rot="10800000">
              <a:off x="1330325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8" name="Google Shape;1092;p38"/>
            <p:cNvSpPr>
              <a:spLocks noChangeArrowheads="1"/>
            </p:cNvSpPr>
            <p:nvPr/>
          </p:nvSpPr>
          <p:spPr bwMode="auto">
            <a:xfrm>
              <a:off x="892175" y="881063"/>
              <a:ext cx="882650" cy="88265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0" name="Google Shape;1094;p38"/>
            <p:cNvSpPr>
              <a:spLocks/>
            </p:cNvSpPr>
            <p:nvPr/>
          </p:nvSpPr>
          <p:spPr bwMode="auto">
            <a:xfrm>
              <a:off x="1049338" y="1158875"/>
              <a:ext cx="609600" cy="407988"/>
            </a:xfrm>
            <a:custGeom>
              <a:avLst/>
              <a:gdLst>
                <a:gd name="T0" fmla="*/ 2147483646 w 154"/>
                <a:gd name="T1" fmla="*/ 2147483646 h 103"/>
                <a:gd name="T2" fmla="*/ 2147483646 w 154"/>
                <a:gd name="T3" fmla="*/ 2147483646 h 103"/>
                <a:gd name="T4" fmla="*/ 2147483646 w 154"/>
                <a:gd name="T5" fmla="*/ 2147483646 h 103"/>
                <a:gd name="T6" fmla="*/ 2147483646 w 154"/>
                <a:gd name="T7" fmla="*/ 2147483646 h 103"/>
                <a:gd name="T8" fmla="*/ 2147483646 w 154"/>
                <a:gd name="T9" fmla="*/ 2147483646 h 103"/>
                <a:gd name="T10" fmla="*/ 2147483646 w 154"/>
                <a:gd name="T11" fmla="*/ 2147483646 h 103"/>
                <a:gd name="T12" fmla="*/ 2147483646 w 154"/>
                <a:gd name="T13" fmla="*/ 2147483646 h 103"/>
                <a:gd name="T14" fmla="*/ 2147483646 w 154"/>
                <a:gd name="T15" fmla="*/ 0 h 103"/>
                <a:gd name="T16" fmla="*/ 2147483646 w 154"/>
                <a:gd name="T17" fmla="*/ 2147483646 h 103"/>
                <a:gd name="T18" fmla="*/ 2147483646 w 154"/>
                <a:gd name="T19" fmla="*/ 2147483646 h 103"/>
                <a:gd name="T20" fmla="*/ 2147483646 w 154"/>
                <a:gd name="T21" fmla="*/ 2147483646 h 103"/>
                <a:gd name="T22" fmla="*/ 0 w 154"/>
                <a:gd name="T23" fmla="*/ 2147483646 h 103"/>
                <a:gd name="T24" fmla="*/ 2147483646 w 154"/>
                <a:gd name="T25" fmla="*/ 2147483646 h 103"/>
                <a:gd name="T26" fmla="*/ 2147483646 w 154"/>
                <a:gd name="T27" fmla="*/ 2147483646 h 103"/>
                <a:gd name="T28" fmla="*/ 2147483646 w 154"/>
                <a:gd name="T29" fmla="*/ 2147483646 h 103"/>
                <a:gd name="T30" fmla="*/ 2147483646 w 154"/>
                <a:gd name="T31" fmla="*/ 2147483646 h 103"/>
                <a:gd name="T32" fmla="*/ 2147483646 w 154"/>
                <a:gd name="T33" fmla="*/ 2147483646 h 103"/>
                <a:gd name="T34" fmla="*/ 2147483646 w 154"/>
                <a:gd name="T35" fmla="*/ 2147483646 h 103"/>
                <a:gd name="T36" fmla="*/ 2147483646 w 154"/>
                <a:gd name="T37" fmla="*/ 2147483646 h 103"/>
                <a:gd name="T38" fmla="*/ 2147483646 w 154"/>
                <a:gd name="T39" fmla="*/ 2147483646 h 103"/>
                <a:gd name="T40" fmla="*/ 2147483646 w 154"/>
                <a:gd name="T41" fmla="*/ 2147483646 h 103"/>
                <a:gd name="T42" fmla="*/ 2147483646 w 154"/>
                <a:gd name="T43" fmla="*/ 2147483646 h 103"/>
                <a:gd name="T44" fmla="*/ 2147483646 w 154"/>
                <a:gd name="T45" fmla="*/ 2147483646 h 103"/>
                <a:gd name="T46" fmla="*/ 2147483646 w 154"/>
                <a:gd name="T47" fmla="*/ 2147483646 h 103"/>
                <a:gd name="T48" fmla="*/ 2147483646 w 154"/>
                <a:gd name="T49" fmla="*/ 2147483646 h 103"/>
                <a:gd name="T50" fmla="*/ 2147483646 w 154"/>
                <a:gd name="T51" fmla="*/ 2147483646 h 103"/>
                <a:gd name="T52" fmla="*/ 2147483646 w 154"/>
                <a:gd name="T53" fmla="*/ 2147483646 h 103"/>
                <a:gd name="T54" fmla="*/ 2147483646 w 154"/>
                <a:gd name="T55" fmla="*/ 2147483646 h 103"/>
                <a:gd name="T56" fmla="*/ 2147483646 w 154"/>
                <a:gd name="T57" fmla="*/ 2147483646 h 103"/>
                <a:gd name="T58" fmla="*/ 2147483646 w 154"/>
                <a:gd name="T59" fmla="*/ 2147483646 h 103"/>
                <a:gd name="T60" fmla="*/ 2147483646 w 154"/>
                <a:gd name="T61" fmla="*/ 2147483646 h 103"/>
                <a:gd name="T62" fmla="*/ 2147483646 w 154"/>
                <a:gd name="T63" fmla="*/ 2147483646 h 103"/>
                <a:gd name="T64" fmla="*/ 2147483646 w 154"/>
                <a:gd name="T65" fmla="*/ 2147483646 h 103"/>
                <a:gd name="T66" fmla="*/ 2147483646 w 154"/>
                <a:gd name="T67" fmla="*/ 2147483646 h 103"/>
                <a:gd name="T68" fmla="*/ 2147483646 w 154"/>
                <a:gd name="T69" fmla="*/ 2147483646 h 103"/>
                <a:gd name="T70" fmla="*/ 2147483646 w 154"/>
                <a:gd name="T71" fmla="*/ 2147483646 h 103"/>
                <a:gd name="T72" fmla="*/ 2147483646 w 154"/>
                <a:gd name="T73" fmla="*/ 2147483646 h 103"/>
                <a:gd name="T74" fmla="*/ 2147483646 w 154"/>
                <a:gd name="T75" fmla="*/ 2147483646 h 103"/>
                <a:gd name="T76" fmla="*/ 2147483646 w 154"/>
                <a:gd name="T77" fmla="*/ 2147483646 h 103"/>
                <a:gd name="T78" fmla="*/ 2147483646 w 154"/>
                <a:gd name="T79" fmla="*/ 2147483646 h 103"/>
                <a:gd name="T80" fmla="*/ 2147483646 w 154"/>
                <a:gd name="T81" fmla="*/ 2147483646 h 103"/>
                <a:gd name="T82" fmla="*/ 2147483646 w 154"/>
                <a:gd name="T83" fmla="*/ 2147483646 h 103"/>
                <a:gd name="T84" fmla="*/ 2147483646 w 154"/>
                <a:gd name="T85" fmla="*/ 2147483646 h 103"/>
                <a:gd name="T86" fmla="*/ 2147483646 w 154"/>
                <a:gd name="T87" fmla="*/ 2147483646 h 103"/>
                <a:gd name="T88" fmla="*/ 2147483646 w 154"/>
                <a:gd name="T89" fmla="*/ 2147483646 h 103"/>
                <a:gd name="T90" fmla="*/ 2147483646 w 154"/>
                <a:gd name="T91" fmla="*/ 2147483646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4" h="103" extrusionOk="0">
                  <a:moveTo>
                    <a:pt x="123" y="10"/>
                  </a:moveTo>
                  <a:cubicBezTo>
                    <a:pt x="137" y="46"/>
                    <a:pt x="137" y="46"/>
                    <a:pt x="137" y="46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0" y="45"/>
                    <a:pt x="81" y="20"/>
                    <a:pt x="78" y="20"/>
                  </a:cubicBezTo>
                  <a:cubicBezTo>
                    <a:pt x="76" y="20"/>
                    <a:pt x="67" y="23"/>
                    <a:pt x="66" y="24"/>
                  </a:cubicBezTo>
                  <a:cubicBezTo>
                    <a:pt x="66" y="24"/>
                    <a:pt x="61" y="25"/>
                    <a:pt x="56" y="25"/>
                  </a:cubicBezTo>
                  <a:cubicBezTo>
                    <a:pt x="54" y="25"/>
                    <a:pt x="52" y="25"/>
                    <a:pt x="51" y="24"/>
                  </a:cubicBezTo>
                  <a:cubicBezTo>
                    <a:pt x="50" y="23"/>
                    <a:pt x="49" y="23"/>
                    <a:pt x="49" y="22"/>
                  </a:cubicBezTo>
                  <a:cubicBezTo>
                    <a:pt x="49" y="20"/>
                    <a:pt x="51" y="18"/>
                    <a:pt x="52" y="17"/>
                  </a:cubicBezTo>
                  <a:cubicBezTo>
                    <a:pt x="60" y="13"/>
                    <a:pt x="80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8" y="5"/>
                    <a:pt x="119" y="10"/>
                    <a:pt x="123" y="10"/>
                  </a:cubicBezTo>
                  <a:close/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7" y="3"/>
                    <a:pt x="126" y="4"/>
                    <a:pt x="126" y="5"/>
                  </a:cubicBezTo>
                  <a:cubicBezTo>
                    <a:pt x="125" y="6"/>
                    <a:pt x="125" y="7"/>
                    <a:pt x="126" y="8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7"/>
                    <a:pt x="144" y="48"/>
                    <a:pt x="146" y="48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4" y="44"/>
                    <a:pt x="154" y="43"/>
                  </a:cubicBezTo>
                  <a:cubicBezTo>
                    <a:pt x="154" y="42"/>
                    <a:pt x="154" y="41"/>
                    <a:pt x="154" y="40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1"/>
                    <a:pt x="137" y="0"/>
                    <a:pt x="135" y="0"/>
                  </a:cubicBezTo>
                  <a:close/>
                  <a:moveTo>
                    <a:pt x="0" y="52"/>
                  </a:moveTo>
                  <a:cubicBezTo>
                    <a:pt x="0" y="53"/>
                    <a:pt x="0" y="54"/>
                    <a:pt x="1" y="54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57"/>
                    <a:pt x="14" y="55"/>
                    <a:pt x="14" y="5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3" y="7"/>
                    <a:pt x="3" y="9"/>
                  </a:cubicBezTo>
                  <a:lnTo>
                    <a:pt x="0" y="52"/>
                  </a:lnTo>
                  <a:close/>
                  <a:moveTo>
                    <a:pt x="63" y="89"/>
                  </a:moveTo>
                  <a:cubicBezTo>
                    <a:pt x="63" y="88"/>
                    <a:pt x="62" y="87"/>
                    <a:pt x="61" y="85"/>
                  </a:cubicBezTo>
                  <a:cubicBezTo>
                    <a:pt x="58" y="83"/>
                    <a:pt x="55" y="84"/>
                    <a:pt x="53" y="87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4" y="98"/>
                    <a:pt x="47" y="101"/>
                    <a:pt x="48" y="102"/>
                  </a:cubicBezTo>
                  <a:cubicBezTo>
                    <a:pt x="49" y="103"/>
                    <a:pt x="51" y="103"/>
                    <a:pt x="52" y="103"/>
                  </a:cubicBezTo>
                  <a:cubicBezTo>
                    <a:pt x="53" y="103"/>
                    <a:pt x="55" y="102"/>
                    <a:pt x="56" y="101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3" y="92"/>
                    <a:pt x="64" y="91"/>
                    <a:pt x="63" y="89"/>
                  </a:cubicBezTo>
                  <a:close/>
                  <a:moveTo>
                    <a:pt x="33" y="87"/>
                  </a:moveTo>
                  <a:cubicBezTo>
                    <a:pt x="31" y="89"/>
                    <a:pt x="32" y="92"/>
                    <a:pt x="35" y="94"/>
                  </a:cubicBezTo>
                  <a:cubicBezTo>
                    <a:pt x="38" y="97"/>
                    <a:pt x="40" y="96"/>
                    <a:pt x="43" y="93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4" y="80"/>
                    <a:pt x="50" y="77"/>
                    <a:pt x="49" y="76"/>
                  </a:cubicBezTo>
                  <a:cubicBezTo>
                    <a:pt x="46" y="74"/>
                    <a:pt x="44" y="74"/>
                    <a:pt x="41" y="7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3"/>
                  </a:cubicBezTo>
                  <a:lnTo>
                    <a:pt x="33" y="87"/>
                  </a:lnTo>
                  <a:close/>
                  <a:moveTo>
                    <a:pt x="23" y="76"/>
                  </a:moveTo>
                  <a:cubicBezTo>
                    <a:pt x="21" y="78"/>
                    <a:pt x="21" y="79"/>
                    <a:pt x="21" y="81"/>
                  </a:cubicBezTo>
                  <a:cubicBezTo>
                    <a:pt x="21" y="82"/>
                    <a:pt x="22" y="83"/>
                    <a:pt x="24" y="84"/>
                  </a:cubicBezTo>
                  <a:cubicBezTo>
                    <a:pt x="26" y="87"/>
                    <a:pt x="29" y="86"/>
                    <a:pt x="31" y="8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1" y="72"/>
                    <a:pt x="41" y="71"/>
                    <a:pt x="41" y="69"/>
                  </a:cubicBezTo>
                  <a:cubicBezTo>
                    <a:pt x="41" y="68"/>
                    <a:pt x="40" y="67"/>
                    <a:pt x="39" y="65"/>
                  </a:cubicBezTo>
                  <a:cubicBezTo>
                    <a:pt x="36" y="63"/>
                    <a:pt x="33" y="64"/>
                    <a:pt x="31" y="67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6" y="72"/>
                    <a:pt x="26" y="72"/>
                    <a:pt x="26" y="72"/>
                  </a:cubicBezTo>
                  <a:lnTo>
                    <a:pt x="23" y="76"/>
                  </a:lnTo>
                  <a:close/>
                  <a:moveTo>
                    <a:pt x="21" y="7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32" y="59"/>
                    <a:pt x="29" y="56"/>
                    <a:pt x="28" y="55"/>
                  </a:cubicBezTo>
                  <a:cubicBezTo>
                    <a:pt x="25" y="53"/>
                    <a:pt x="22" y="53"/>
                    <a:pt x="20" y="56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6"/>
                    <a:pt x="11" y="67"/>
                    <a:pt x="12" y="69"/>
                  </a:cubicBezTo>
                  <a:cubicBezTo>
                    <a:pt x="12" y="70"/>
                    <a:pt x="13" y="71"/>
                    <a:pt x="13" y="72"/>
                  </a:cubicBezTo>
                  <a:cubicBezTo>
                    <a:pt x="15" y="73"/>
                    <a:pt x="16" y="74"/>
                    <a:pt x="18" y="74"/>
                  </a:cubicBezTo>
                  <a:cubicBezTo>
                    <a:pt x="19" y="74"/>
                    <a:pt x="20" y="74"/>
                    <a:pt x="21" y="73"/>
                  </a:cubicBezTo>
                  <a:close/>
                  <a:moveTo>
                    <a:pt x="117" y="64"/>
                  </a:moveTo>
                  <a:cubicBezTo>
                    <a:pt x="119" y="62"/>
                    <a:pt x="120" y="59"/>
                    <a:pt x="116" y="5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99" y="41"/>
                    <a:pt x="82" y="26"/>
                    <a:pt x="78" y="24"/>
                  </a:cubicBezTo>
                  <a:cubicBezTo>
                    <a:pt x="76" y="24"/>
                    <a:pt x="71" y="26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1" y="29"/>
                    <a:pt x="56" y="29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6" y="25"/>
                    <a:pt x="45" y="23"/>
                    <a:pt x="45" y="21"/>
                  </a:cubicBezTo>
                  <a:cubicBezTo>
                    <a:pt x="45" y="18"/>
                    <a:pt x="48" y="15"/>
                    <a:pt x="50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0" y="50"/>
                    <a:pt x="23" y="50"/>
                    <a:pt x="24" y="50"/>
                  </a:cubicBezTo>
                  <a:cubicBezTo>
                    <a:pt x="26" y="50"/>
                    <a:pt x="28" y="51"/>
                    <a:pt x="30" y="52"/>
                  </a:cubicBezTo>
                  <a:cubicBezTo>
                    <a:pt x="33" y="54"/>
                    <a:pt x="34" y="57"/>
                    <a:pt x="34" y="61"/>
                  </a:cubicBezTo>
                  <a:cubicBezTo>
                    <a:pt x="36" y="60"/>
                    <a:pt x="39" y="61"/>
                    <a:pt x="41" y="63"/>
                  </a:cubicBezTo>
                  <a:cubicBezTo>
                    <a:pt x="44" y="65"/>
                    <a:pt x="45" y="68"/>
                    <a:pt x="45" y="71"/>
                  </a:cubicBezTo>
                  <a:cubicBezTo>
                    <a:pt x="47" y="71"/>
                    <a:pt x="49" y="72"/>
                    <a:pt x="51" y="73"/>
                  </a:cubicBezTo>
                  <a:cubicBezTo>
                    <a:pt x="54" y="75"/>
                    <a:pt x="55" y="78"/>
                    <a:pt x="55" y="81"/>
                  </a:cubicBezTo>
                  <a:cubicBezTo>
                    <a:pt x="58" y="80"/>
                    <a:pt x="61" y="81"/>
                    <a:pt x="63" y="83"/>
                  </a:cubicBezTo>
                  <a:cubicBezTo>
                    <a:pt x="67" y="85"/>
                    <a:pt x="68" y="89"/>
                    <a:pt x="66" y="93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70" y="95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7"/>
                    <a:pt x="73" y="97"/>
                  </a:cubicBezTo>
                  <a:cubicBezTo>
                    <a:pt x="75" y="97"/>
                    <a:pt x="76" y="95"/>
                    <a:pt x="77" y="94"/>
                  </a:cubicBezTo>
                  <a:cubicBezTo>
                    <a:pt x="79" y="92"/>
                    <a:pt x="80" y="91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63" y="76"/>
                    <a:pt x="63" y="76"/>
                  </a:cubicBezTo>
                  <a:cubicBezTo>
                    <a:pt x="63" y="75"/>
                    <a:pt x="64" y="74"/>
                    <a:pt x="64" y="74"/>
                  </a:cubicBezTo>
                  <a:cubicBezTo>
                    <a:pt x="65" y="73"/>
                    <a:pt x="66" y="73"/>
                    <a:pt x="67" y="74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5" y="89"/>
                    <a:pt x="86" y="89"/>
                    <a:pt x="87" y="89"/>
                  </a:cubicBezTo>
                  <a:cubicBezTo>
                    <a:pt x="89" y="89"/>
                    <a:pt x="90" y="88"/>
                    <a:pt x="92" y="87"/>
                  </a:cubicBezTo>
                  <a:cubicBezTo>
                    <a:pt x="93" y="85"/>
                    <a:pt x="93" y="84"/>
                    <a:pt x="93" y="83"/>
                  </a:cubicBezTo>
                  <a:cubicBezTo>
                    <a:pt x="93" y="81"/>
                    <a:pt x="92" y="80"/>
                    <a:pt x="90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8" y="69"/>
                    <a:pt x="78" y="68"/>
                    <a:pt x="78" y="68"/>
                  </a:cubicBezTo>
                  <a:cubicBezTo>
                    <a:pt x="78" y="67"/>
                    <a:pt x="78" y="66"/>
                    <a:pt x="79" y="66"/>
                  </a:cubicBezTo>
                  <a:cubicBezTo>
                    <a:pt x="79" y="65"/>
                    <a:pt x="81" y="65"/>
                    <a:pt x="82" y="66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8" y="79"/>
                    <a:pt x="100" y="80"/>
                    <a:pt x="101" y="80"/>
                  </a:cubicBezTo>
                  <a:cubicBezTo>
                    <a:pt x="103" y="80"/>
                    <a:pt x="105" y="79"/>
                    <a:pt x="106" y="77"/>
                  </a:cubicBezTo>
                  <a:cubicBezTo>
                    <a:pt x="107" y="76"/>
                    <a:pt x="108" y="74"/>
                    <a:pt x="108" y="73"/>
                  </a:cubicBezTo>
                  <a:cubicBezTo>
                    <a:pt x="107" y="71"/>
                    <a:pt x="107" y="70"/>
                    <a:pt x="105" y="69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1" y="58"/>
                    <a:pt x="91" y="56"/>
                    <a:pt x="92" y="55"/>
                  </a:cubicBezTo>
                  <a:cubicBezTo>
                    <a:pt x="93" y="54"/>
                    <a:pt x="94" y="54"/>
                    <a:pt x="95" y="5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1" y="68"/>
                    <a:pt x="114" y="67"/>
                    <a:pt x="11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129F1A3-02ED-FD4E-AD5B-3EAEB28DFA97}"/>
              </a:ext>
            </a:extLst>
          </p:cNvPr>
          <p:cNvGrpSpPr/>
          <p:nvPr/>
        </p:nvGrpSpPr>
        <p:grpSpPr>
          <a:xfrm>
            <a:off x="10453688" y="881063"/>
            <a:ext cx="887412" cy="2233612"/>
            <a:chOff x="10453688" y="881063"/>
            <a:chExt cx="887412" cy="2233612"/>
          </a:xfrm>
        </p:grpSpPr>
        <p:cxnSp>
          <p:nvCxnSpPr>
            <p:cNvPr id="73745" name="Google Shape;1079;p38"/>
            <p:cNvCxnSpPr>
              <a:cxnSpLocks noChangeShapeType="1"/>
            </p:cNvCxnSpPr>
            <p:nvPr/>
          </p:nvCxnSpPr>
          <p:spPr bwMode="auto">
            <a:xfrm rot="10800000">
              <a:off x="10898188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2" name="Google Shape;1086;p38"/>
            <p:cNvSpPr>
              <a:spLocks noChangeArrowheads="1"/>
            </p:cNvSpPr>
            <p:nvPr/>
          </p:nvSpPr>
          <p:spPr bwMode="auto">
            <a:xfrm>
              <a:off x="10453688" y="881063"/>
              <a:ext cx="887412" cy="88265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1" name="Google Shape;1095;p38"/>
            <p:cNvSpPr>
              <a:spLocks/>
            </p:cNvSpPr>
            <p:nvPr/>
          </p:nvSpPr>
          <p:spPr bwMode="auto">
            <a:xfrm>
              <a:off x="10648950" y="1090613"/>
              <a:ext cx="530225" cy="444500"/>
            </a:xfrm>
            <a:custGeom>
              <a:avLst/>
              <a:gdLst>
                <a:gd name="T0" fmla="*/ 2147483646 w 134"/>
                <a:gd name="T1" fmla="*/ 2147483646 h 112"/>
                <a:gd name="T2" fmla="*/ 2147483646 w 134"/>
                <a:gd name="T3" fmla="*/ 2147483646 h 112"/>
                <a:gd name="T4" fmla="*/ 2147483646 w 134"/>
                <a:gd name="T5" fmla="*/ 2147483646 h 112"/>
                <a:gd name="T6" fmla="*/ 2147483646 w 134"/>
                <a:gd name="T7" fmla="*/ 2147483646 h 112"/>
                <a:gd name="T8" fmla="*/ 2147483646 w 134"/>
                <a:gd name="T9" fmla="*/ 2147483646 h 112"/>
                <a:gd name="T10" fmla="*/ 2147483646 w 134"/>
                <a:gd name="T11" fmla="*/ 2147483646 h 112"/>
                <a:gd name="T12" fmla="*/ 2147483646 w 134"/>
                <a:gd name="T13" fmla="*/ 2147483646 h 112"/>
                <a:gd name="T14" fmla="*/ 2147483646 w 134"/>
                <a:gd name="T15" fmla="*/ 2147483646 h 112"/>
                <a:gd name="T16" fmla="*/ 2147483646 w 134"/>
                <a:gd name="T17" fmla="*/ 2147483646 h 112"/>
                <a:gd name="T18" fmla="*/ 2147483646 w 134"/>
                <a:gd name="T19" fmla="*/ 2147483646 h 112"/>
                <a:gd name="T20" fmla="*/ 2147483646 w 134"/>
                <a:gd name="T21" fmla="*/ 2147483646 h 112"/>
                <a:gd name="T22" fmla="*/ 2147483646 w 134"/>
                <a:gd name="T23" fmla="*/ 2147483646 h 112"/>
                <a:gd name="T24" fmla="*/ 2147483646 w 134"/>
                <a:gd name="T25" fmla="*/ 2147483646 h 112"/>
                <a:gd name="T26" fmla="*/ 2147483646 w 134"/>
                <a:gd name="T27" fmla="*/ 2147483646 h 112"/>
                <a:gd name="T28" fmla="*/ 2147483646 w 134"/>
                <a:gd name="T29" fmla="*/ 2147483646 h 112"/>
                <a:gd name="T30" fmla="*/ 2147483646 w 134"/>
                <a:gd name="T31" fmla="*/ 2147483646 h 112"/>
                <a:gd name="T32" fmla="*/ 2147483646 w 134"/>
                <a:gd name="T33" fmla="*/ 2147483646 h 112"/>
                <a:gd name="T34" fmla="*/ 2147483646 w 134"/>
                <a:gd name="T35" fmla="*/ 2147483646 h 112"/>
                <a:gd name="T36" fmla="*/ 2147483646 w 134"/>
                <a:gd name="T37" fmla="*/ 2147483646 h 112"/>
                <a:gd name="T38" fmla="*/ 2147483646 w 134"/>
                <a:gd name="T39" fmla="*/ 2147483646 h 112"/>
                <a:gd name="T40" fmla="*/ 2147483646 w 134"/>
                <a:gd name="T41" fmla="*/ 2147483646 h 112"/>
                <a:gd name="T42" fmla="*/ 2147483646 w 134"/>
                <a:gd name="T43" fmla="*/ 2147483646 h 112"/>
                <a:gd name="T44" fmla="*/ 2147483646 w 134"/>
                <a:gd name="T45" fmla="*/ 2147483646 h 112"/>
                <a:gd name="T46" fmla="*/ 2147483646 w 134"/>
                <a:gd name="T47" fmla="*/ 2147483646 h 112"/>
                <a:gd name="T48" fmla="*/ 2147483646 w 134"/>
                <a:gd name="T49" fmla="*/ 2147483646 h 112"/>
                <a:gd name="T50" fmla="*/ 2147483646 w 134"/>
                <a:gd name="T51" fmla="*/ 2147483646 h 112"/>
                <a:gd name="T52" fmla="*/ 2147483646 w 134"/>
                <a:gd name="T53" fmla="*/ 2147483646 h 112"/>
                <a:gd name="T54" fmla="*/ 2147483646 w 134"/>
                <a:gd name="T55" fmla="*/ 2147483646 h 112"/>
                <a:gd name="T56" fmla="*/ 2147483646 w 134"/>
                <a:gd name="T57" fmla="*/ 2147483646 h 112"/>
                <a:gd name="T58" fmla="*/ 2147483646 w 134"/>
                <a:gd name="T59" fmla="*/ 2147483646 h 112"/>
                <a:gd name="T60" fmla="*/ 2147483646 w 134"/>
                <a:gd name="T61" fmla="*/ 2147483646 h 112"/>
                <a:gd name="T62" fmla="*/ 2147483646 w 134"/>
                <a:gd name="T63" fmla="*/ 2147483646 h 112"/>
                <a:gd name="T64" fmla="*/ 2147483646 w 134"/>
                <a:gd name="T65" fmla="*/ 2147483646 h 112"/>
                <a:gd name="T66" fmla="*/ 2147483646 w 134"/>
                <a:gd name="T67" fmla="*/ 2147483646 h 112"/>
                <a:gd name="T68" fmla="*/ 2147483646 w 134"/>
                <a:gd name="T69" fmla="*/ 2147483646 h 112"/>
                <a:gd name="T70" fmla="*/ 2147483646 w 134"/>
                <a:gd name="T71" fmla="*/ 2147483646 h 112"/>
                <a:gd name="T72" fmla="*/ 2147483646 w 134"/>
                <a:gd name="T73" fmla="*/ 2147483646 h 112"/>
                <a:gd name="T74" fmla="*/ 2147483646 w 134"/>
                <a:gd name="T75" fmla="*/ 2147483646 h 112"/>
                <a:gd name="T76" fmla="*/ 2147483646 w 134"/>
                <a:gd name="T77" fmla="*/ 2147483646 h 112"/>
                <a:gd name="T78" fmla="*/ 2147483646 w 134"/>
                <a:gd name="T79" fmla="*/ 2147483646 h 112"/>
                <a:gd name="T80" fmla="*/ 2147483646 w 134"/>
                <a:gd name="T81" fmla="*/ 2147483646 h 112"/>
                <a:gd name="T82" fmla="*/ 2147483646 w 134"/>
                <a:gd name="T83" fmla="*/ 2147483646 h 112"/>
                <a:gd name="T84" fmla="*/ 2147483646 w 134"/>
                <a:gd name="T85" fmla="*/ 2147483646 h 112"/>
                <a:gd name="T86" fmla="*/ 2147483646 w 134"/>
                <a:gd name="T87" fmla="*/ 2147483646 h 112"/>
                <a:gd name="T88" fmla="*/ 2147483646 w 134"/>
                <a:gd name="T89" fmla="*/ 2147483646 h 112"/>
                <a:gd name="T90" fmla="*/ 2147483646 w 134"/>
                <a:gd name="T91" fmla="*/ 2147483646 h 112"/>
                <a:gd name="T92" fmla="*/ 2147483646 w 134"/>
                <a:gd name="T93" fmla="*/ 2147483646 h 112"/>
                <a:gd name="T94" fmla="*/ 2147483646 w 134"/>
                <a:gd name="T95" fmla="*/ 2147483646 h 112"/>
                <a:gd name="T96" fmla="*/ 2147483646 w 134"/>
                <a:gd name="T97" fmla="*/ 2147483646 h 112"/>
                <a:gd name="T98" fmla="*/ 2147483646 w 134"/>
                <a:gd name="T99" fmla="*/ 2147483646 h 112"/>
                <a:gd name="T100" fmla="*/ 2147483646 w 134"/>
                <a:gd name="T101" fmla="*/ 0 h 112"/>
                <a:gd name="T102" fmla="*/ 0 w 134"/>
                <a:gd name="T103" fmla="*/ 2147483646 h 112"/>
                <a:gd name="T104" fmla="*/ 2147483646 w 134"/>
                <a:gd name="T105" fmla="*/ 2147483646 h 112"/>
                <a:gd name="T106" fmla="*/ 2147483646 w 134"/>
                <a:gd name="T107" fmla="*/ 2147483646 h 112"/>
                <a:gd name="T108" fmla="*/ 2147483646 w 134"/>
                <a:gd name="T109" fmla="*/ 2147483646 h 112"/>
                <a:gd name="T110" fmla="*/ 2147483646 w 134"/>
                <a:gd name="T111" fmla="*/ 2147483646 h 112"/>
                <a:gd name="T112" fmla="*/ 2147483646 w 134"/>
                <a:gd name="T113" fmla="*/ 2147483646 h 112"/>
                <a:gd name="T114" fmla="*/ 2147483646 w 134"/>
                <a:gd name="T115" fmla="*/ 2147483646 h 112"/>
                <a:gd name="T116" fmla="*/ 2147483646 w 134"/>
                <a:gd name="T117" fmla="*/ 2147483646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" h="112" extrusionOk="0">
                  <a:moveTo>
                    <a:pt x="18" y="9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59"/>
                    <a:pt x="20" y="57"/>
                    <a:pt x="23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4"/>
                    <a:pt x="32" y="96"/>
                    <a:pt x="30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0" y="96"/>
                    <a:pt x="18" y="94"/>
                    <a:pt x="18" y="91"/>
                  </a:cubicBezTo>
                  <a:close/>
                  <a:moveTo>
                    <a:pt x="49" y="46"/>
                  </a:moveTo>
                  <a:cubicBezTo>
                    <a:pt x="47" y="46"/>
                    <a:pt x="45" y="48"/>
                    <a:pt x="45" y="5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4"/>
                    <a:pt x="47" y="96"/>
                    <a:pt x="49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48"/>
                    <a:pt x="59" y="46"/>
                    <a:pt x="57" y="46"/>
                  </a:cubicBezTo>
                  <a:lnTo>
                    <a:pt x="49" y="46"/>
                  </a:lnTo>
                  <a:close/>
                  <a:moveTo>
                    <a:pt x="76" y="37"/>
                  </a:moveTo>
                  <a:cubicBezTo>
                    <a:pt x="74" y="37"/>
                    <a:pt x="72" y="39"/>
                    <a:pt x="72" y="4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4"/>
                    <a:pt x="74" y="96"/>
                    <a:pt x="76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6" y="96"/>
                    <a:pt x="88" y="94"/>
                    <a:pt x="88" y="9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6" y="37"/>
                    <a:pt x="83" y="37"/>
                  </a:cubicBezTo>
                  <a:lnTo>
                    <a:pt x="76" y="37"/>
                  </a:lnTo>
                  <a:close/>
                  <a:moveTo>
                    <a:pt x="103" y="28"/>
                  </a:moveTo>
                  <a:cubicBezTo>
                    <a:pt x="100" y="28"/>
                    <a:pt x="98" y="30"/>
                    <a:pt x="98" y="3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4"/>
                    <a:pt x="100" y="96"/>
                    <a:pt x="103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5" y="94"/>
                    <a:pt x="115" y="9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0"/>
                    <a:pt x="113" y="28"/>
                    <a:pt x="110" y="28"/>
                  </a:cubicBezTo>
                  <a:lnTo>
                    <a:pt x="103" y="28"/>
                  </a:lnTo>
                  <a:close/>
                  <a:moveTo>
                    <a:pt x="20" y="45"/>
                  </a:moveTo>
                  <a:cubicBezTo>
                    <a:pt x="49" y="40"/>
                    <a:pt x="75" y="30"/>
                    <a:pt x="100" y="1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73" y="24"/>
                    <a:pt x="47" y="34"/>
                    <a:pt x="19" y="39"/>
                  </a:cubicBezTo>
                  <a:lnTo>
                    <a:pt x="20" y="45"/>
                  </a:lnTo>
                  <a:close/>
                  <a:moveTo>
                    <a:pt x="134" y="104"/>
                  </a:moveTo>
                  <a:cubicBezTo>
                    <a:pt x="120" y="97"/>
                    <a:pt x="120" y="97"/>
                    <a:pt x="120" y="97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112"/>
                    <a:pt x="120" y="112"/>
                    <a:pt x="120" y="112"/>
                  </a:cubicBezTo>
                  <a:lnTo>
                    <a:pt x="13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E8E06C-D635-9746-8DB2-96E783F12FB9}"/>
              </a:ext>
            </a:extLst>
          </p:cNvPr>
          <p:cNvGrpSpPr/>
          <p:nvPr/>
        </p:nvGrpSpPr>
        <p:grpSpPr>
          <a:xfrm>
            <a:off x="8839200" y="3740150"/>
            <a:ext cx="887413" cy="2235200"/>
            <a:chOff x="8839200" y="3740150"/>
            <a:chExt cx="887413" cy="2235200"/>
          </a:xfrm>
        </p:grpSpPr>
        <p:cxnSp>
          <p:nvCxnSpPr>
            <p:cNvPr id="73750" name="Google Shape;1084;p38"/>
            <p:cNvCxnSpPr>
              <a:cxnSpLocks noChangeShapeType="1"/>
            </p:cNvCxnSpPr>
            <p:nvPr/>
          </p:nvCxnSpPr>
          <p:spPr bwMode="auto">
            <a:xfrm>
              <a:off x="9282113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7" name="Google Shape;1091;p38"/>
            <p:cNvSpPr>
              <a:spLocks noChangeArrowheads="1"/>
            </p:cNvSpPr>
            <p:nvPr/>
          </p:nvSpPr>
          <p:spPr bwMode="auto">
            <a:xfrm>
              <a:off x="8839200" y="5091113"/>
              <a:ext cx="887413" cy="884237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2" name="Google Shape;1096;p38"/>
            <p:cNvSpPr>
              <a:spLocks/>
            </p:cNvSpPr>
            <p:nvPr/>
          </p:nvSpPr>
          <p:spPr bwMode="auto">
            <a:xfrm>
              <a:off x="8926513" y="5300663"/>
              <a:ext cx="723900" cy="376237"/>
            </a:xfrm>
            <a:custGeom>
              <a:avLst/>
              <a:gdLst>
                <a:gd name="T0" fmla="*/ 2147483646 w 183"/>
                <a:gd name="T1" fmla="*/ 2147483646 h 95"/>
                <a:gd name="T2" fmla="*/ 2147483646 w 183"/>
                <a:gd name="T3" fmla="*/ 2147483646 h 95"/>
                <a:gd name="T4" fmla="*/ 2147483646 w 183"/>
                <a:gd name="T5" fmla="*/ 2147483646 h 95"/>
                <a:gd name="T6" fmla="*/ 2147483646 w 183"/>
                <a:gd name="T7" fmla="*/ 2147483646 h 95"/>
                <a:gd name="T8" fmla="*/ 2147483646 w 183"/>
                <a:gd name="T9" fmla="*/ 2147483646 h 95"/>
                <a:gd name="T10" fmla="*/ 2147483646 w 183"/>
                <a:gd name="T11" fmla="*/ 2147483646 h 95"/>
                <a:gd name="T12" fmla="*/ 2147483646 w 183"/>
                <a:gd name="T13" fmla="*/ 2147483646 h 95"/>
                <a:gd name="T14" fmla="*/ 2147483646 w 183"/>
                <a:gd name="T15" fmla="*/ 2147483646 h 95"/>
                <a:gd name="T16" fmla="*/ 2147483646 w 183"/>
                <a:gd name="T17" fmla="*/ 2147483646 h 95"/>
                <a:gd name="T18" fmla="*/ 2147483646 w 183"/>
                <a:gd name="T19" fmla="*/ 2147483646 h 95"/>
                <a:gd name="T20" fmla="*/ 2147483646 w 183"/>
                <a:gd name="T21" fmla="*/ 0 h 95"/>
                <a:gd name="T22" fmla="*/ 2147483646 w 183"/>
                <a:gd name="T23" fmla="*/ 0 h 95"/>
                <a:gd name="T24" fmla="*/ 2147483646 w 183"/>
                <a:gd name="T25" fmla="*/ 0 h 95"/>
                <a:gd name="T26" fmla="*/ 2147483646 w 183"/>
                <a:gd name="T27" fmla="*/ 2147483646 h 95"/>
                <a:gd name="T28" fmla="*/ 2147483646 w 183"/>
                <a:gd name="T29" fmla="*/ 2147483646 h 95"/>
                <a:gd name="T30" fmla="*/ 2147483646 w 183"/>
                <a:gd name="T31" fmla="*/ 2147483646 h 95"/>
                <a:gd name="T32" fmla="*/ 2147483646 w 183"/>
                <a:gd name="T33" fmla="*/ 2147483646 h 95"/>
                <a:gd name="T34" fmla="*/ 2147483646 w 183"/>
                <a:gd name="T35" fmla="*/ 2147483646 h 95"/>
                <a:gd name="T36" fmla="*/ 2147483646 w 183"/>
                <a:gd name="T37" fmla="*/ 2147483646 h 95"/>
                <a:gd name="T38" fmla="*/ 2147483646 w 183"/>
                <a:gd name="T39" fmla="*/ 2147483646 h 95"/>
                <a:gd name="T40" fmla="*/ 2147483646 w 183"/>
                <a:gd name="T41" fmla="*/ 2147483646 h 95"/>
                <a:gd name="T42" fmla="*/ 2147483646 w 183"/>
                <a:gd name="T43" fmla="*/ 2147483646 h 95"/>
                <a:gd name="T44" fmla="*/ 2147483646 w 183"/>
                <a:gd name="T45" fmla="*/ 2147483646 h 95"/>
                <a:gd name="T46" fmla="*/ 2147483646 w 183"/>
                <a:gd name="T47" fmla="*/ 2147483646 h 95"/>
                <a:gd name="T48" fmla="*/ 2147483646 w 183"/>
                <a:gd name="T49" fmla="*/ 2147483646 h 95"/>
                <a:gd name="T50" fmla="*/ 2147483646 w 183"/>
                <a:gd name="T51" fmla="*/ 2147483646 h 95"/>
                <a:gd name="T52" fmla="*/ 2147483646 w 183"/>
                <a:gd name="T53" fmla="*/ 2147483646 h 95"/>
                <a:gd name="T54" fmla="*/ 2147483646 w 183"/>
                <a:gd name="T55" fmla="*/ 2147483646 h 95"/>
                <a:gd name="T56" fmla="*/ 2147483646 w 183"/>
                <a:gd name="T57" fmla="*/ 2147483646 h 95"/>
                <a:gd name="T58" fmla="*/ 2147483646 w 183"/>
                <a:gd name="T59" fmla="*/ 2147483646 h 95"/>
                <a:gd name="T60" fmla="*/ 2147483646 w 183"/>
                <a:gd name="T61" fmla="*/ 2147483646 h 95"/>
                <a:gd name="T62" fmla="*/ 2147483646 w 183"/>
                <a:gd name="T63" fmla="*/ 2147483646 h 95"/>
                <a:gd name="T64" fmla="*/ 2147483646 w 183"/>
                <a:gd name="T65" fmla="*/ 2147483646 h 95"/>
                <a:gd name="T66" fmla="*/ 2147483646 w 183"/>
                <a:gd name="T67" fmla="*/ 2147483646 h 95"/>
                <a:gd name="T68" fmla="*/ 2147483646 w 183"/>
                <a:gd name="T69" fmla="*/ 2147483646 h 95"/>
                <a:gd name="T70" fmla="*/ 2147483646 w 183"/>
                <a:gd name="T71" fmla="*/ 2147483646 h 95"/>
                <a:gd name="T72" fmla="*/ 2147483646 w 183"/>
                <a:gd name="T73" fmla="*/ 2147483646 h 95"/>
                <a:gd name="T74" fmla="*/ 2147483646 w 183"/>
                <a:gd name="T75" fmla="*/ 2147483646 h 95"/>
                <a:gd name="T76" fmla="*/ 2147483646 w 183"/>
                <a:gd name="T77" fmla="*/ 2147483646 h 95"/>
                <a:gd name="T78" fmla="*/ 2147483646 w 183"/>
                <a:gd name="T79" fmla="*/ 2147483646 h 95"/>
                <a:gd name="T80" fmla="*/ 2147483646 w 183"/>
                <a:gd name="T81" fmla="*/ 2147483646 h 95"/>
                <a:gd name="T82" fmla="*/ 2147483646 w 183"/>
                <a:gd name="T83" fmla="*/ 2147483646 h 95"/>
                <a:gd name="T84" fmla="*/ 2147483646 w 183"/>
                <a:gd name="T85" fmla="*/ 2147483646 h 95"/>
                <a:gd name="T86" fmla="*/ 2147483646 w 183"/>
                <a:gd name="T87" fmla="*/ 2147483646 h 95"/>
                <a:gd name="T88" fmla="*/ 2147483646 w 183"/>
                <a:gd name="T89" fmla="*/ 2147483646 h 95"/>
                <a:gd name="T90" fmla="*/ 2147483646 w 183"/>
                <a:gd name="T91" fmla="*/ 2147483646 h 95"/>
                <a:gd name="T92" fmla="*/ 2147483646 w 183"/>
                <a:gd name="T93" fmla="*/ 2147483646 h 95"/>
                <a:gd name="T94" fmla="*/ 2147483646 w 183"/>
                <a:gd name="T95" fmla="*/ 2147483646 h 95"/>
                <a:gd name="T96" fmla="*/ 2147483646 w 183"/>
                <a:gd name="T97" fmla="*/ 2147483646 h 95"/>
                <a:gd name="T98" fmla="*/ 2147483646 w 183"/>
                <a:gd name="T99" fmla="*/ 2147483646 h 95"/>
                <a:gd name="T100" fmla="*/ 2147483646 w 183"/>
                <a:gd name="T101" fmla="*/ 2147483646 h 95"/>
                <a:gd name="T102" fmla="*/ 2147483646 w 183"/>
                <a:gd name="T103" fmla="*/ 2147483646 h 95"/>
                <a:gd name="T104" fmla="*/ 2147483646 w 183"/>
                <a:gd name="T105" fmla="*/ 2147483646 h 95"/>
                <a:gd name="T106" fmla="*/ 2147483646 w 183"/>
                <a:gd name="T107" fmla="*/ 2147483646 h 95"/>
                <a:gd name="T108" fmla="*/ 2147483646 w 183"/>
                <a:gd name="T109" fmla="*/ 2147483646 h 95"/>
                <a:gd name="T110" fmla="*/ 2147483646 w 183"/>
                <a:gd name="T111" fmla="*/ 2147483646 h 95"/>
                <a:gd name="T112" fmla="*/ 2147483646 w 183"/>
                <a:gd name="T113" fmla="*/ 2147483646 h 95"/>
                <a:gd name="T114" fmla="*/ 2147483646 w 183"/>
                <a:gd name="T115" fmla="*/ 2147483646 h 95"/>
                <a:gd name="T116" fmla="*/ 2147483646 w 183"/>
                <a:gd name="T117" fmla="*/ 2147483646 h 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" h="95" extrusionOk="0">
                  <a:moveTo>
                    <a:pt x="132" y="89"/>
                  </a:moveTo>
                  <a:cubicBezTo>
                    <a:pt x="129" y="90"/>
                    <a:pt x="126" y="91"/>
                    <a:pt x="123" y="92"/>
                  </a:cubicBezTo>
                  <a:cubicBezTo>
                    <a:pt x="114" y="94"/>
                    <a:pt x="105" y="95"/>
                    <a:pt x="93" y="95"/>
                  </a:cubicBezTo>
                  <a:cubicBezTo>
                    <a:pt x="82" y="95"/>
                    <a:pt x="72" y="94"/>
                    <a:pt x="63" y="92"/>
                  </a:cubicBezTo>
                  <a:cubicBezTo>
                    <a:pt x="60" y="91"/>
                    <a:pt x="58" y="90"/>
                    <a:pt x="55" y="89"/>
                  </a:cubicBezTo>
                  <a:cubicBezTo>
                    <a:pt x="47" y="86"/>
                    <a:pt x="47" y="79"/>
                    <a:pt x="52" y="75"/>
                  </a:cubicBezTo>
                  <a:cubicBezTo>
                    <a:pt x="56" y="70"/>
                    <a:pt x="62" y="66"/>
                    <a:pt x="68" y="64"/>
                  </a:cubicBezTo>
                  <a:cubicBezTo>
                    <a:pt x="71" y="62"/>
                    <a:pt x="74" y="61"/>
                    <a:pt x="77" y="60"/>
                  </a:cubicBezTo>
                  <a:cubicBezTo>
                    <a:pt x="82" y="58"/>
                    <a:pt x="84" y="53"/>
                    <a:pt x="80" y="49"/>
                  </a:cubicBezTo>
                  <a:cubicBezTo>
                    <a:pt x="72" y="41"/>
                    <a:pt x="69" y="31"/>
                    <a:pt x="69" y="20"/>
                  </a:cubicBezTo>
                  <a:cubicBezTo>
                    <a:pt x="70" y="9"/>
                    <a:pt x="76" y="3"/>
                    <a:pt x="87" y="0"/>
                  </a:cubicBezTo>
                  <a:cubicBezTo>
                    <a:pt x="89" y="0"/>
                    <a:pt x="91" y="0"/>
                    <a:pt x="93" y="0"/>
                  </a:cubicBezTo>
                  <a:cubicBezTo>
                    <a:pt x="95" y="0"/>
                    <a:pt x="98" y="0"/>
                    <a:pt x="100" y="0"/>
                  </a:cubicBezTo>
                  <a:cubicBezTo>
                    <a:pt x="110" y="3"/>
                    <a:pt x="117" y="9"/>
                    <a:pt x="117" y="20"/>
                  </a:cubicBezTo>
                  <a:cubicBezTo>
                    <a:pt x="118" y="31"/>
                    <a:pt x="115" y="41"/>
                    <a:pt x="107" y="49"/>
                  </a:cubicBezTo>
                  <a:cubicBezTo>
                    <a:pt x="103" y="53"/>
                    <a:pt x="104" y="58"/>
                    <a:pt x="110" y="60"/>
                  </a:cubicBezTo>
                  <a:cubicBezTo>
                    <a:pt x="113" y="61"/>
                    <a:pt x="115" y="62"/>
                    <a:pt x="118" y="64"/>
                  </a:cubicBezTo>
                  <a:cubicBezTo>
                    <a:pt x="124" y="66"/>
                    <a:pt x="130" y="70"/>
                    <a:pt x="135" y="75"/>
                  </a:cubicBezTo>
                  <a:cubicBezTo>
                    <a:pt x="138" y="78"/>
                    <a:pt x="139" y="86"/>
                    <a:pt x="132" y="89"/>
                  </a:cubicBezTo>
                  <a:close/>
                  <a:moveTo>
                    <a:pt x="180" y="81"/>
                  </a:moveTo>
                  <a:cubicBezTo>
                    <a:pt x="176" y="77"/>
                    <a:pt x="172" y="75"/>
                    <a:pt x="168" y="73"/>
                  </a:cubicBezTo>
                  <a:cubicBezTo>
                    <a:pt x="166" y="72"/>
                    <a:pt x="164" y="71"/>
                    <a:pt x="162" y="71"/>
                  </a:cubicBezTo>
                  <a:cubicBezTo>
                    <a:pt x="158" y="69"/>
                    <a:pt x="157" y="66"/>
                    <a:pt x="160" y="63"/>
                  </a:cubicBezTo>
                  <a:cubicBezTo>
                    <a:pt x="165" y="57"/>
                    <a:pt x="167" y="51"/>
                    <a:pt x="167" y="43"/>
                  </a:cubicBezTo>
                  <a:cubicBezTo>
                    <a:pt x="167" y="35"/>
                    <a:pt x="162" y="31"/>
                    <a:pt x="155" y="29"/>
                  </a:cubicBezTo>
                  <a:cubicBezTo>
                    <a:pt x="153" y="29"/>
                    <a:pt x="152" y="29"/>
                    <a:pt x="150" y="29"/>
                  </a:cubicBezTo>
                  <a:cubicBezTo>
                    <a:pt x="149" y="29"/>
                    <a:pt x="147" y="29"/>
                    <a:pt x="146" y="29"/>
                  </a:cubicBezTo>
                  <a:cubicBezTo>
                    <a:pt x="139" y="31"/>
                    <a:pt x="134" y="35"/>
                    <a:pt x="134" y="43"/>
                  </a:cubicBezTo>
                  <a:cubicBezTo>
                    <a:pt x="133" y="51"/>
                    <a:pt x="135" y="57"/>
                    <a:pt x="141" y="63"/>
                  </a:cubicBezTo>
                  <a:cubicBezTo>
                    <a:pt x="144" y="66"/>
                    <a:pt x="143" y="69"/>
                    <a:pt x="139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1"/>
                    <a:pt x="140" y="72"/>
                    <a:pt x="140" y="72"/>
                  </a:cubicBezTo>
                  <a:cubicBezTo>
                    <a:pt x="143" y="75"/>
                    <a:pt x="144" y="79"/>
                    <a:pt x="143" y="83"/>
                  </a:cubicBezTo>
                  <a:cubicBezTo>
                    <a:pt x="143" y="87"/>
                    <a:pt x="140" y="90"/>
                    <a:pt x="136" y="92"/>
                  </a:cubicBezTo>
                  <a:cubicBezTo>
                    <a:pt x="135" y="93"/>
                    <a:pt x="134" y="93"/>
                    <a:pt x="133" y="94"/>
                  </a:cubicBezTo>
                  <a:cubicBezTo>
                    <a:pt x="138" y="94"/>
                    <a:pt x="144" y="95"/>
                    <a:pt x="150" y="95"/>
                  </a:cubicBezTo>
                  <a:cubicBezTo>
                    <a:pt x="159" y="95"/>
                    <a:pt x="165" y="94"/>
                    <a:pt x="171" y="93"/>
                  </a:cubicBezTo>
                  <a:cubicBezTo>
                    <a:pt x="173" y="92"/>
                    <a:pt x="175" y="92"/>
                    <a:pt x="177" y="91"/>
                  </a:cubicBezTo>
                  <a:cubicBezTo>
                    <a:pt x="183" y="88"/>
                    <a:pt x="182" y="83"/>
                    <a:pt x="180" y="81"/>
                  </a:cubicBezTo>
                  <a:close/>
                  <a:moveTo>
                    <a:pt x="43" y="83"/>
                  </a:moveTo>
                  <a:cubicBezTo>
                    <a:pt x="42" y="79"/>
                    <a:pt x="43" y="75"/>
                    <a:pt x="46" y="72"/>
                  </a:cubicBezTo>
                  <a:cubicBezTo>
                    <a:pt x="48" y="71"/>
                    <a:pt x="49" y="70"/>
                    <a:pt x="50" y="69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4" y="67"/>
                    <a:pt x="43" y="62"/>
                    <a:pt x="46" y="59"/>
                  </a:cubicBezTo>
                  <a:cubicBezTo>
                    <a:pt x="52" y="53"/>
                    <a:pt x="54" y="46"/>
                    <a:pt x="54" y="37"/>
                  </a:cubicBezTo>
                  <a:cubicBezTo>
                    <a:pt x="53" y="29"/>
                    <a:pt x="48" y="24"/>
                    <a:pt x="40" y="22"/>
                  </a:cubicBezTo>
                  <a:cubicBezTo>
                    <a:pt x="39" y="22"/>
                    <a:pt x="37" y="22"/>
                    <a:pt x="35" y="21"/>
                  </a:cubicBezTo>
                  <a:cubicBezTo>
                    <a:pt x="34" y="22"/>
                    <a:pt x="32" y="22"/>
                    <a:pt x="30" y="22"/>
                  </a:cubicBezTo>
                  <a:cubicBezTo>
                    <a:pt x="22" y="24"/>
                    <a:pt x="17" y="29"/>
                    <a:pt x="17" y="37"/>
                  </a:cubicBezTo>
                  <a:cubicBezTo>
                    <a:pt x="16" y="46"/>
                    <a:pt x="19" y="53"/>
                    <a:pt x="25" y="59"/>
                  </a:cubicBezTo>
                  <a:cubicBezTo>
                    <a:pt x="28" y="62"/>
                    <a:pt x="27" y="67"/>
                    <a:pt x="23" y="68"/>
                  </a:cubicBezTo>
                  <a:cubicBezTo>
                    <a:pt x="20" y="69"/>
                    <a:pt x="18" y="70"/>
                    <a:pt x="16" y="71"/>
                  </a:cubicBezTo>
                  <a:cubicBezTo>
                    <a:pt x="11" y="73"/>
                    <a:pt x="7" y="76"/>
                    <a:pt x="3" y="79"/>
                  </a:cubicBezTo>
                  <a:cubicBezTo>
                    <a:pt x="0" y="83"/>
                    <a:pt x="0" y="88"/>
                    <a:pt x="6" y="91"/>
                  </a:cubicBezTo>
                  <a:cubicBezTo>
                    <a:pt x="8" y="91"/>
                    <a:pt x="10" y="92"/>
                    <a:pt x="12" y="93"/>
                  </a:cubicBezTo>
                  <a:cubicBezTo>
                    <a:pt x="19" y="94"/>
                    <a:pt x="26" y="95"/>
                    <a:pt x="35" y="95"/>
                  </a:cubicBezTo>
                  <a:cubicBezTo>
                    <a:pt x="42" y="95"/>
                    <a:pt x="48" y="94"/>
                    <a:pt x="54" y="94"/>
                  </a:cubicBezTo>
                  <a:cubicBezTo>
                    <a:pt x="53" y="93"/>
                    <a:pt x="52" y="93"/>
                    <a:pt x="51" y="92"/>
                  </a:cubicBezTo>
                  <a:cubicBezTo>
                    <a:pt x="46" y="90"/>
                    <a:pt x="43" y="87"/>
                    <a:pt x="4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E3B901-BD2F-A04E-A957-85F90F26F2A6}"/>
              </a:ext>
            </a:extLst>
          </p:cNvPr>
          <p:cNvGrpSpPr/>
          <p:nvPr/>
        </p:nvGrpSpPr>
        <p:grpSpPr>
          <a:xfrm>
            <a:off x="2478088" y="3740150"/>
            <a:ext cx="887412" cy="2235200"/>
            <a:chOff x="2478088" y="3740150"/>
            <a:chExt cx="887412" cy="2235200"/>
          </a:xfrm>
        </p:grpSpPr>
        <p:cxnSp>
          <p:nvCxnSpPr>
            <p:cNvPr id="73748" name="Google Shape;1082;p38"/>
            <p:cNvCxnSpPr>
              <a:cxnSpLocks noChangeShapeType="1"/>
            </p:cNvCxnSpPr>
            <p:nvPr/>
          </p:nvCxnSpPr>
          <p:spPr bwMode="auto">
            <a:xfrm>
              <a:off x="2922588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5" name="Google Shape;1089;p38"/>
            <p:cNvSpPr>
              <a:spLocks noChangeArrowheads="1"/>
            </p:cNvSpPr>
            <p:nvPr/>
          </p:nvSpPr>
          <p:spPr bwMode="auto">
            <a:xfrm>
              <a:off x="2478088" y="5091113"/>
              <a:ext cx="887412" cy="884237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3" name="Google Shape;1097;p38"/>
            <p:cNvSpPr>
              <a:spLocks/>
            </p:cNvSpPr>
            <p:nvPr/>
          </p:nvSpPr>
          <p:spPr bwMode="auto">
            <a:xfrm>
              <a:off x="2689225" y="5292725"/>
              <a:ext cx="469900" cy="428625"/>
            </a:xfrm>
            <a:custGeom>
              <a:avLst/>
              <a:gdLst>
                <a:gd name="T0" fmla="*/ 2147483646 w 119"/>
                <a:gd name="T1" fmla="*/ 2147483646 h 108"/>
                <a:gd name="T2" fmla="*/ 2147483646 w 119"/>
                <a:gd name="T3" fmla="*/ 2147483646 h 108"/>
                <a:gd name="T4" fmla="*/ 2147483646 w 119"/>
                <a:gd name="T5" fmla="*/ 2147483646 h 108"/>
                <a:gd name="T6" fmla="*/ 2147483646 w 119"/>
                <a:gd name="T7" fmla="*/ 0 h 108"/>
                <a:gd name="T8" fmla="*/ 2147483646 w 119"/>
                <a:gd name="T9" fmla="*/ 2147483646 h 108"/>
                <a:gd name="T10" fmla="*/ 2147483646 w 119"/>
                <a:gd name="T11" fmla="*/ 2147483646 h 108"/>
                <a:gd name="T12" fmla="*/ 2147483646 w 119"/>
                <a:gd name="T13" fmla="*/ 2147483646 h 108"/>
                <a:gd name="T14" fmla="*/ 2147483646 w 119"/>
                <a:gd name="T15" fmla="*/ 2147483646 h 108"/>
                <a:gd name="T16" fmla="*/ 2147483646 w 119"/>
                <a:gd name="T17" fmla="*/ 2147483646 h 108"/>
                <a:gd name="T18" fmla="*/ 2147483646 w 119"/>
                <a:gd name="T19" fmla="*/ 2147483646 h 108"/>
                <a:gd name="T20" fmla="*/ 2147483646 w 119"/>
                <a:gd name="T21" fmla="*/ 2147483646 h 108"/>
                <a:gd name="T22" fmla="*/ 2147483646 w 119"/>
                <a:gd name="T23" fmla="*/ 2147483646 h 108"/>
                <a:gd name="T24" fmla="*/ 2147483646 w 119"/>
                <a:gd name="T25" fmla="*/ 2147483646 h 108"/>
                <a:gd name="T26" fmla="*/ 2147483646 w 119"/>
                <a:gd name="T27" fmla="*/ 2147483646 h 108"/>
                <a:gd name="T28" fmla="*/ 2147483646 w 119"/>
                <a:gd name="T29" fmla="*/ 2147483646 h 108"/>
                <a:gd name="T30" fmla="*/ 2147483646 w 119"/>
                <a:gd name="T31" fmla="*/ 2147483646 h 108"/>
                <a:gd name="T32" fmla="*/ 0 w 119"/>
                <a:gd name="T33" fmla="*/ 2147483646 h 108"/>
                <a:gd name="T34" fmla="*/ 2147483646 w 119"/>
                <a:gd name="T35" fmla="*/ 2147483646 h 108"/>
                <a:gd name="T36" fmla="*/ 2147483646 w 119"/>
                <a:gd name="T37" fmla="*/ 2147483646 h 108"/>
                <a:gd name="T38" fmla="*/ 2147483646 w 119"/>
                <a:gd name="T39" fmla="*/ 2147483646 h 108"/>
                <a:gd name="T40" fmla="*/ 2147483646 w 119"/>
                <a:gd name="T41" fmla="*/ 2147483646 h 108"/>
                <a:gd name="T42" fmla="*/ 0 w 119"/>
                <a:gd name="T43" fmla="*/ 2147483646 h 108"/>
                <a:gd name="T44" fmla="*/ 2147483646 w 119"/>
                <a:gd name="T45" fmla="*/ 2147483646 h 108"/>
                <a:gd name="T46" fmla="*/ 2147483646 w 119"/>
                <a:gd name="T47" fmla="*/ 2147483646 h 108"/>
                <a:gd name="T48" fmla="*/ 2147483646 w 119"/>
                <a:gd name="T49" fmla="*/ 2147483646 h 108"/>
                <a:gd name="T50" fmla="*/ 2147483646 w 119"/>
                <a:gd name="T51" fmla="*/ 2147483646 h 108"/>
                <a:gd name="T52" fmla="*/ 2147483646 w 119"/>
                <a:gd name="T53" fmla="*/ 2147483646 h 108"/>
                <a:gd name="T54" fmla="*/ 2147483646 w 119"/>
                <a:gd name="T55" fmla="*/ 2147483646 h 108"/>
                <a:gd name="T56" fmla="*/ 2147483646 w 119"/>
                <a:gd name="T57" fmla="*/ 2147483646 h 108"/>
                <a:gd name="T58" fmla="*/ 2147483646 w 119"/>
                <a:gd name="T59" fmla="*/ 2147483646 h 108"/>
                <a:gd name="T60" fmla="*/ 2147483646 w 119"/>
                <a:gd name="T61" fmla="*/ 2147483646 h 108"/>
                <a:gd name="T62" fmla="*/ 2147483646 w 119"/>
                <a:gd name="T63" fmla="*/ 2147483646 h 108"/>
                <a:gd name="T64" fmla="*/ 2147483646 w 119"/>
                <a:gd name="T65" fmla="*/ 2147483646 h 108"/>
                <a:gd name="T66" fmla="*/ 2147483646 w 119"/>
                <a:gd name="T67" fmla="*/ 2147483646 h 108"/>
                <a:gd name="T68" fmla="*/ 2147483646 w 119"/>
                <a:gd name="T69" fmla="*/ 2147483646 h 108"/>
                <a:gd name="T70" fmla="*/ 2147483646 w 119"/>
                <a:gd name="T71" fmla="*/ 2147483646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9" h="108" extrusionOk="0">
                  <a:moveTo>
                    <a:pt x="81" y="15"/>
                  </a:moveTo>
                  <a:cubicBezTo>
                    <a:pt x="74" y="15"/>
                    <a:pt x="74" y="15"/>
                    <a:pt x="74" y="15"/>
                  </a:cubicBezTo>
                  <a:cubicBezTo>
                    <a:pt x="73" y="10"/>
                    <a:pt x="70" y="7"/>
                    <a:pt x="66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9" y="7"/>
                    <a:pt x="45" y="10"/>
                    <a:pt x="45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7"/>
                    <a:pt x="44" y="0"/>
                    <a:pt x="5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7"/>
                    <a:pt x="81" y="15"/>
                  </a:cubicBezTo>
                  <a:close/>
                  <a:moveTo>
                    <a:pt x="18" y="60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2"/>
                    <a:pt x="50" y="50"/>
                    <a:pt x="5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8" y="50"/>
                    <a:pt x="71" y="52"/>
                    <a:pt x="71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10" y="60"/>
                    <a:pt x="117" y="53"/>
                    <a:pt x="119" y="43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25"/>
                    <a:pt x="113" y="18"/>
                    <a:pt x="105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6" y="18"/>
                    <a:pt x="0" y="25"/>
                    <a:pt x="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3"/>
                    <a:pt x="9" y="60"/>
                    <a:pt x="18" y="60"/>
                  </a:cubicBezTo>
                  <a:close/>
                  <a:moveTo>
                    <a:pt x="10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2"/>
                    <a:pt x="68" y="75"/>
                    <a:pt x="65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0" y="75"/>
                    <a:pt x="48" y="72"/>
                    <a:pt x="48" y="6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0" y="65"/>
                    <a:pt x="4" y="61"/>
                    <a:pt x="0" y="5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8"/>
                    <a:pt x="14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13" y="108"/>
                    <a:pt x="119" y="100"/>
                    <a:pt x="119" y="9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5" y="61"/>
                    <a:pt x="108" y="65"/>
                    <a:pt x="101" y="65"/>
                  </a:cubicBezTo>
                  <a:close/>
                  <a:moveTo>
                    <a:pt x="65" y="54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2" y="55"/>
                    <a:pt x="52" y="56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70"/>
                    <a:pt x="53" y="71"/>
                    <a:pt x="54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1"/>
                    <a:pt x="67" y="70"/>
                    <a:pt x="67" y="69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6" y="54"/>
                    <a:pt x="6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8D2CD14-5AE2-C845-B87F-EE272D6EA020}"/>
              </a:ext>
            </a:extLst>
          </p:cNvPr>
          <p:cNvGrpSpPr/>
          <p:nvPr/>
        </p:nvGrpSpPr>
        <p:grpSpPr>
          <a:xfrm>
            <a:off x="5661025" y="3740150"/>
            <a:ext cx="882650" cy="2235200"/>
            <a:chOff x="5661025" y="3740150"/>
            <a:chExt cx="882650" cy="2235200"/>
          </a:xfrm>
        </p:grpSpPr>
        <p:cxnSp>
          <p:nvCxnSpPr>
            <p:cNvPr id="73749" name="Google Shape;1083;p38"/>
            <p:cNvCxnSpPr>
              <a:cxnSpLocks noChangeShapeType="1"/>
            </p:cNvCxnSpPr>
            <p:nvPr/>
          </p:nvCxnSpPr>
          <p:spPr bwMode="auto">
            <a:xfrm>
              <a:off x="6100763" y="3740150"/>
              <a:ext cx="0" cy="1239838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6" name="Google Shape;1090;p38"/>
            <p:cNvSpPr>
              <a:spLocks noChangeArrowheads="1"/>
            </p:cNvSpPr>
            <p:nvPr/>
          </p:nvSpPr>
          <p:spPr bwMode="auto">
            <a:xfrm>
              <a:off x="5661025" y="5091113"/>
              <a:ext cx="882650" cy="884237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4" name="Google Shape;1098;p38"/>
            <p:cNvSpPr>
              <a:spLocks/>
            </p:cNvSpPr>
            <p:nvPr/>
          </p:nvSpPr>
          <p:spPr bwMode="auto">
            <a:xfrm>
              <a:off x="5926138" y="5292725"/>
              <a:ext cx="347662" cy="511175"/>
            </a:xfrm>
            <a:custGeom>
              <a:avLst/>
              <a:gdLst>
                <a:gd name="T0" fmla="*/ 2147483646 w 88"/>
                <a:gd name="T1" fmla="*/ 2147483646 h 129"/>
                <a:gd name="T2" fmla="*/ 2147483646 w 88"/>
                <a:gd name="T3" fmla="*/ 2147483646 h 129"/>
                <a:gd name="T4" fmla="*/ 2147483646 w 88"/>
                <a:gd name="T5" fmla="*/ 2147483646 h 129"/>
                <a:gd name="T6" fmla="*/ 2147483646 w 88"/>
                <a:gd name="T7" fmla="*/ 2147483646 h 129"/>
                <a:gd name="T8" fmla="*/ 2147483646 w 88"/>
                <a:gd name="T9" fmla="*/ 2147483646 h 129"/>
                <a:gd name="T10" fmla="*/ 2147483646 w 88"/>
                <a:gd name="T11" fmla="*/ 2147483646 h 129"/>
                <a:gd name="T12" fmla="*/ 2147483646 w 88"/>
                <a:gd name="T13" fmla="*/ 2147483646 h 129"/>
                <a:gd name="T14" fmla="*/ 2147483646 w 88"/>
                <a:gd name="T15" fmla="*/ 2147483646 h 129"/>
                <a:gd name="T16" fmla="*/ 2147483646 w 88"/>
                <a:gd name="T17" fmla="*/ 2147483646 h 129"/>
                <a:gd name="T18" fmla="*/ 2147483646 w 88"/>
                <a:gd name="T19" fmla="*/ 2147483646 h 129"/>
                <a:gd name="T20" fmla="*/ 2147483646 w 88"/>
                <a:gd name="T21" fmla="*/ 0 h 129"/>
                <a:gd name="T22" fmla="*/ 2147483646 w 88"/>
                <a:gd name="T23" fmla="*/ 0 h 129"/>
                <a:gd name="T24" fmla="*/ 2147483646 w 88"/>
                <a:gd name="T25" fmla="*/ 2147483646 h 129"/>
                <a:gd name="T26" fmla="*/ 2147483646 w 88"/>
                <a:gd name="T27" fmla="*/ 2147483646 h 129"/>
                <a:gd name="T28" fmla="*/ 0 w 88"/>
                <a:gd name="T29" fmla="*/ 2147483646 h 129"/>
                <a:gd name="T30" fmla="*/ 2147483646 w 88"/>
                <a:gd name="T31" fmla="*/ 2147483646 h 129"/>
                <a:gd name="T32" fmla="*/ 2147483646 w 88"/>
                <a:gd name="T33" fmla="*/ 2147483646 h 129"/>
                <a:gd name="T34" fmla="*/ 2147483646 w 88"/>
                <a:gd name="T35" fmla="*/ 2147483646 h 129"/>
                <a:gd name="T36" fmla="*/ 2147483646 w 88"/>
                <a:gd name="T37" fmla="*/ 2147483646 h 129"/>
                <a:gd name="T38" fmla="*/ 2147483646 w 88"/>
                <a:gd name="T39" fmla="*/ 2147483646 h 129"/>
                <a:gd name="T40" fmla="*/ 2147483646 w 88"/>
                <a:gd name="T41" fmla="*/ 2147483646 h 129"/>
                <a:gd name="T42" fmla="*/ 2147483646 w 88"/>
                <a:gd name="T43" fmla="*/ 2147483646 h 129"/>
                <a:gd name="T44" fmla="*/ 2147483646 w 88"/>
                <a:gd name="T45" fmla="*/ 2147483646 h 129"/>
                <a:gd name="T46" fmla="*/ 2147483646 w 88"/>
                <a:gd name="T47" fmla="*/ 2147483646 h 129"/>
                <a:gd name="T48" fmla="*/ 2147483646 w 88"/>
                <a:gd name="T49" fmla="*/ 2147483646 h 129"/>
                <a:gd name="T50" fmla="*/ 2147483646 w 88"/>
                <a:gd name="T51" fmla="*/ 2147483646 h 129"/>
                <a:gd name="T52" fmla="*/ 2147483646 w 88"/>
                <a:gd name="T53" fmla="*/ 2147483646 h 129"/>
                <a:gd name="T54" fmla="*/ 2147483646 w 88"/>
                <a:gd name="T55" fmla="*/ 2147483646 h 129"/>
                <a:gd name="T56" fmla="*/ 2147483646 w 88"/>
                <a:gd name="T57" fmla="*/ 2147483646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8" h="129" extrusionOk="0">
                  <a:moveTo>
                    <a:pt x="88" y="85"/>
                  </a:moveTo>
                  <a:cubicBezTo>
                    <a:pt x="88" y="72"/>
                    <a:pt x="78" y="62"/>
                    <a:pt x="57" y="57"/>
                  </a:cubicBezTo>
                  <a:cubicBezTo>
                    <a:pt x="55" y="56"/>
                    <a:pt x="43" y="53"/>
                    <a:pt x="41" y="53"/>
                  </a:cubicBezTo>
                  <a:cubicBezTo>
                    <a:pt x="25" y="49"/>
                    <a:pt x="21" y="46"/>
                    <a:pt x="21" y="42"/>
                  </a:cubicBezTo>
                  <a:cubicBezTo>
                    <a:pt x="21" y="37"/>
                    <a:pt x="26" y="32"/>
                    <a:pt x="43" y="32"/>
                  </a:cubicBezTo>
                  <a:cubicBezTo>
                    <a:pt x="54" y="32"/>
                    <a:pt x="65" y="41"/>
                    <a:pt x="65" y="41"/>
                  </a:cubicBezTo>
                  <a:cubicBezTo>
                    <a:pt x="70" y="44"/>
                    <a:pt x="73" y="44"/>
                    <a:pt x="76" y="40"/>
                  </a:cubicBezTo>
                  <a:cubicBezTo>
                    <a:pt x="76" y="40"/>
                    <a:pt x="81" y="36"/>
                    <a:pt x="81" y="32"/>
                  </a:cubicBezTo>
                  <a:cubicBezTo>
                    <a:pt x="81" y="26"/>
                    <a:pt x="67" y="18"/>
                    <a:pt x="53" y="1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5" y="2"/>
                    <a:pt x="35" y="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12" y="16"/>
                    <a:pt x="0" y="28"/>
                    <a:pt x="0" y="42"/>
                  </a:cubicBezTo>
                  <a:cubicBezTo>
                    <a:pt x="0" y="59"/>
                    <a:pt x="15" y="66"/>
                    <a:pt x="33" y="70"/>
                  </a:cubicBezTo>
                  <a:cubicBezTo>
                    <a:pt x="35" y="71"/>
                    <a:pt x="49" y="74"/>
                    <a:pt x="51" y="75"/>
                  </a:cubicBezTo>
                  <a:cubicBezTo>
                    <a:pt x="64" y="78"/>
                    <a:pt x="67" y="83"/>
                    <a:pt x="67" y="86"/>
                  </a:cubicBezTo>
                  <a:cubicBezTo>
                    <a:pt x="67" y="91"/>
                    <a:pt x="61" y="96"/>
                    <a:pt x="45" y="96"/>
                  </a:cubicBezTo>
                  <a:cubicBezTo>
                    <a:pt x="33" y="96"/>
                    <a:pt x="18" y="87"/>
                    <a:pt x="18" y="87"/>
                  </a:cubicBezTo>
                  <a:cubicBezTo>
                    <a:pt x="13" y="84"/>
                    <a:pt x="9" y="85"/>
                    <a:pt x="6" y="89"/>
                  </a:cubicBezTo>
                  <a:cubicBezTo>
                    <a:pt x="6" y="89"/>
                    <a:pt x="3" y="92"/>
                    <a:pt x="3" y="97"/>
                  </a:cubicBezTo>
                  <a:cubicBezTo>
                    <a:pt x="3" y="103"/>
                    <a:pt x="19" y="111"/>
                    <a:pt x="35" y="11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7"/>
                    <a:pt x="37" y="129"/>
                    <a:pt x="40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50" y="129"/>
                    <a:pt x="53" y="127"/>
                    <a:pt x="53" y="124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77" y="112"/>
                    <a:pt x="88" y="99"/>
                    <a:pt x="8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6107258-09D6-EA46-86A8-C136AEB7F3F4}"/>
              </a:ext>
            </a:extLst>
          </p:cNvPr>
          <p:cNvGrpSpPr/>
          <p:nvPr/>
        </p:nvGrpSpPr>
        <p:grpSpPr>
          <a:xfrm>
            <a:off x="7275513" y="881063"/>
            <a:ext cx="882650" cy="2233612"/>
            <a:chOff x="7275513" y="881063"/>
            <a:chExt cx="882650" cy="2233612"/>
          </a:xfrm>
        </p:grpSpPr>
        <p:cxnSp>
          <p:nvCxnSpPr>
            <p:cNvPr id="73746" name="Google Shape;1080;p38"/>
            <p:cNvCxnSpPr>
              <a:cxnSpLocks noChangeShapeType="1"/>
            </p:cNvCxnSpPr>
            <p:nvPr/>
          </p:nvCxnSpPr>
          <p:spPr bwMode="auto">
            <a:xfrm rot="10800000">
              <a:off x="7715250" y="1874838"/>
              <a:ext cx="0" cy="1239837"/>
            </a:xfrm>
            <a:prstGeom prst="straightConnector1">
              <a:avLst/>
            </a:prstGeom>
            <a:noFill/>
            <a:ln w="39675">
              <a:solidFill>
                <a:srgbClr val="41404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3" name="Google Shape;1087;p38"/>
            <p:cNvSpPr>
              <a:spLocks noChangeArrowheads="1"/>
            </p:cNvSpPr>
            <p:nvPr/>
          </p:nvSpPr>
          <p:spPr bwMode="auto">
            <a:xfrm>
              <a:off x="7275513" y="881063"/>
              <a:ext cx="882650" cy="882650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3765" name="Google Shape;1099;p38"/>
            <p:cNvSpPr>
              <a:spLocks/>
            </p:cNvSpPr>
            <p:nvPr/>
          </p:nvSpPr>
          <p:spPr bwMode="auto">
            <a:xfrm>
              <a:off x="7500938" y="1074738"/>
              <a:ext cx="463550" cy="463550"/>
            </a:xfrm>
            <a:custGeom>
              <a:avLst/>
              <a:gdLst>
                <a:gd name="T0" fmla="*/ 2147483646 w 117"/>
                <a:gd name="T1" fmla="*/ 2147483646 h 117"/>
                <a:gd name="T2" fmla="*/ 2147483646 w 117"/>
                <a:gd name="T3" fmla="*/ 2147483646 h 117"/>
                <a:gd name="T4" fmla="*/ 2147483646 w 117"/>
                <a:gd name="T5" fmla="*/ 2147483646 h 117"/>
                <a:gd name="T6" fmla="*/ 0 w 117"/>
                <a:gd name="T7" fmla="*/ 2147483646 h 117"/>
                <a:gd name="T8" fmla="*/ 2147483646 w 117"/>
                <a:gd name="T9" fmla="*/ 2147483646 h 117"/>
                <a:gd name="T10" fmla="*/ 2147483646 w 117"/>
                <a:gd name="T11" fmla="*/ 2147483646 h 117"/>
                <a:gd name="T12" fmla="*/ 2147483646 w 117"/>
                <a:gd name="T13" fmla="*/ 0 h 117"/>
                <a:gd name="T14" fmla="*/ 2147483646 w 117"/>
                <a:gd name="T15" fmla="*/ 2147483646 h 117"/>
                <a:gd name="T16" fmla="*/ 2147483646 w 117"/>
                <a:gd name="T17" fmla="*/ 2147483646 h 117"/>
                <a:gd name="T18" fmla="*/ 2147483646 w 117"/>
                <a:gd name="T19" fmla="*/ 0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17" extrusionOk="0">
                  <a:moveTo>
                    <a:pt x="55" y="62"/>
                  </a:moveTo>
                  <a:cubicBezTo>
                    <a:pt x="110" y="62"/>
                    <a:pt x="110" y="62"/>
                    <a:pt x="110" y="62"/>
                  </a:cubicBezTo>
                  <a:cubicBezTo>
                    <a:pt x="110" y="92"/>
                    <a:pt x="86" y="117"/>
                    <a:pt x="55" y="117"/>
                  </a:cubicBezTo>
                  <a:cubicBezTo>
                    <a:pt x="25" y="117"/>
                    <a:pt x="0" y="92"/>
                    <a:pt x="0" y="62"/>
                  </a:cubicBezTo>
                  <a:cubicBezTo>
                    <a:pt x="0" y="31"/>
                    <a:pt x="25" y="7"/>
                    <a:pt x="55" y="7"/>
                  </a:cubicBezTo>
                  <a:lnTo>
                    <a:pt x="55" y="62"/>
                  </a:lnTo>
                  <a:close/>
                  <a:moveTo>
                    <a:pt x="62" y="0"/>
                  </a:moveTo>
                  <a:cubicBezTo>
                    <a:pt x="62" y="55"/>
                    <a:pt x="62" y="55"/>
                    <a:pt x="62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25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984B0EE-FEF6-4647-8142-E47E6E396B7C}"/>
              </a:ext>
            </a:extLst>
          </p:cNvPr>
          <p:cNvGrpSpPr/>
          <p:nvPr/>
        </p:nvGrpSpPr>
        <p:grpSpPr>
          <a:xfrm>
            <a:off x="5410200" y="809625"/>
            <a:ext cx="1490959" cy="1695450"/>
            <a:chOff x="5410200" y="809625"/>
            <a:chExt cx="1490959" cy="1695450"/>
          </a:xfrm>
        </p:grpSpPr>
        <p:sp>
          <p:nvSpPr>
            <p:cNvPr id="73739" name="Google Shape;1073;p38"/>
            <p:cNvSpPr txBox="1">
              <a:spLocks noChangeArrowheads="1"/>
            </p:cNvSpPr>
            <p:nvPr/>
          </p:nvSpPr>
          <p:spPr bwMode="auto">
            <a:xfrm>
              <a:off x="5464472" y="1852613"/>
              <a:ext cx="1436687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2000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66" name="Google Shape;1100;p38"/>
            <p:cNvSpPr txBox="1">
              <a:spLocks noChangeArrowheads="1"/>
            </p:cNvSpPr>
            <p:nvPr/>
          </p:nvSpPr>
          <p:spPr bwMode="auto">
            <a:xfrm>
              <a:off x="5410200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EF10738-F407-6144-8223-BAD4803C4ED0}"/>
              </a:ext>
            </a:extLst>
          </p:cNvPr>
          <p:cNvGrpSpPr/>
          <p:nvPr/>
        </p:nvGrpSpPr>
        <p:grpSpPr>
          <a:xfrm>
            <a:off x="8539163" y="809625"/>
            <a:ext cx="1482725" cy="1695450"/>
            <a:chOff x="8539163" y="809625"/>
            <a:chExt cx="1482725" cy="1695450"/>
          </a:xfrm>
        </p:grpSpPr>
        <p:sp>
          <p:nvSpPr>
            <p:cNvPr id="73738" name="Google Shape;1072;p38"/>
            <p:cNvSpPr txBox="1">
              <a:spLocks noChangeArrowheads="1"/>
            </p:cNvSpPr>
            <p:nvPr/>
          </p:nvSpPr>
          <p:spPr bwMode="auto">
            <a:xfrm>
              <a:off x="8682710" y="1852613"/>
              <a:ext cx="1246188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2017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67" name="Google Shape;1101;p38"/>
            <p:cNvSpPr txBox="1">
              <a:spLocks noChangeArrowheads="1"/>
            </p:cNvSpPr>
            <p:nvPr/>
          </p:nvSpPr>
          <p:spPr bwMode="auto">
            <a:xfrm>
              <a:off x="8539163" y="809625"/>
              <a:ext cx="148272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C7C6606-5E87-5942-9FA3-D1EB2D9D3B7A}"/>
              </a:ext>
            </a:extLst>
          </p:cNvPr>
          <p:cNvGrpSpPr/>
          <p:nvPr/>
        </p:nvGrpSpPr>
        <p:grpSpPr>
          <a:xfrm>
            <a:off x="588963" y="4427538"/>
            <a:ext cx="1482725" cy="1550987"/>
            <a:chOff x="588963" y="4427538"/>
            <a:chExt cx="1482725" cy="1550987"/>
          </a:xfrm>
        </p:grpSpPr>
        <p:sp>
          <p:nvSpPr>
            <p:cNvPr id="73744" name="Google Shape;1078;p38"/>
            <p:cNvSpPr txBox="1">
              <a:spLocks noChangeArrowheads="1"/>
            </p:cNvSpPr>
            <p:nvPr/>
          </p:nvSpPr>
          <p:spPr bwMode="auto">
            <a:xfrm>
              <a:off x="739613" y="4427538"/>
              <a:ext cx="128270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1960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68" name="Google Shape;1102;p38"/>
            <p:cNvSpPr txBox="1">
              <a:spLocks noChangeArrowheads="1"/>
            </p:cNvSpPr>
            <p:nvPr/>
          </p:nvSpPr>
          <p:spPr bwMode="auto">
            <a:xfrm>
              <a:off x="588963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98FA5AA-A34C-BA40-98C8-BE0D261C718F}"/>
              </a:ext>
            </a:extLst>
          </p:cNvPr>
          <p:cNvGrpSpPr/>
          <p:nvPr/>
        </p:nvGrpSpPr>
        <p:grpSpPr>
          <a:xfrm>
            <a:off x="3817938" y="4427538"/>
            <a:ext cx="1482725" cy="1550987"/>
            <a:chOff x="3817938" y="4427538"/>
            <a:chExt cx="1482725" cy="1550987"/>
          </a:xfrm>
        </p:grpSpPr>
        <p:sp>
          <p:nvSpPr>
            <p:cNvPr id="73743" name="Google Shape;1077;p38"/>
            <p:cNvSpPr txBox="1">
              <a:spLocks noChangeArrowheads="1"/>
            </p:cNvSpPr>
            <p:nvPr/>
          </p:nvSpPr>
          <p:spPr bwMode="auto">
            <a:xfrm>
              <a:off x="3925727" y="4427538"/>
              <a:ext cx="128270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1990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69" name="Google Shape;1103;p38"/>
            <p:cNvSpPr txBox="1">
              <a:spLocks noChangeArrowheads="1"/>
            </p:cNvSpPr>
            <p:nvPr/>
          </p:nvSpPr>
          <p:spPr bwMode="auto">
            <a:xfrm>
              <a:off x="3817938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EEFF96-6829-BF4D-88D7-D8D610E8B8E0}"/>
              </a:ext>
            </a:extLst>
          </p:cNvPr>
          <p:cNvGrpSpPr/>
          <p:nvPr/>
        </p:nvGrpSpPr>
        <p:grpSpPr>
          <a:xfrm>
            <a:off x="6946900" y="4427538"/>
            <a:ext cx="1482725" cy="1550987"/>
            <a:chOff x="6946900" y="4427538"/>
            <a:chExt cx="1482725" cy="1550987"/>
          </a:xfrm>
        </p:grpSpPr>
        <p:sp>
          <p:nvSpPr>
            <p:cNvPr id="73741" name="Google Shape;1075;p38"/>
            <p:cNvSpPr txBox="1">
              <a:spLocks noChangeArrowheads="1"/>
            </p:cNvSpPr>
            <p:nvPr/>
          </p:nvSpPr>
          <p:spPr bwMode="auto">
            <a:xfrm>
              <a:off x="7041342" y="4427538"/>
              <a:ext cx="129857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2010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70" name="Google Shape;1104;p38"/>
            <p:cNvSpPr txBox="1">
              <a:spLocks noChangeArrowheads="1"/>
            </p:cNvSpPr>
            <p:nvPr/>
          </p:nvSpPr>
          <p:spPr bwMode="auto">
            <a:xfrm>
              <a:off x="6946900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6D34A25-3CEE-8C40-ABE2-725DC9517C00}"/>
              </a:ext>
            </a:extLst>
          </p:cNvPr>
          <p:cNvGrpSpPr/>
          <p:nvPr/>
        </p:nvGrpSpPr>
        <p:grpSpPr>
          <a:xfrm>
            <a:off x="10136188" y="4427538"/>
            <a:ext cx="1482725" cy="1550987"/>
            <a:chOff x="10136188" y="4427538"/>
            <a:chExt cx="1482725" cy="1550987"/>
          </a:xfrm>
        </p:grpSpPr>
        <p:sp>
          <p:nvSpPr>
            <p:cNvPr id="73742" name="Google Shape;1076;p38"/>
            <p:cNvSpPr txBox="1">
              <a:spLocks noChangeArrowheads="1"/>
            </p:cNvSpPr>
            <p:nvPr/>
          </p:nvSpPr>
          <p:spPr bwMode="auto">
            <a:xfrm>
              <a:off x="10158170" y="4427538"/>
              <a:ext cx="139382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424242"/>
                </a:buClr>
                <a:buSzPts val="3500"/>
                <a:buFont typeface="Montserrat" panose="02000505000000020004" pitchFamily="2" charset="0"/>
                <a:buNone/>
              </a:pPr>
              <a:r>
                <a:rPr lang="en-US" altLang="en-US" sz="3500" dirty="0">
                  <a:solidFill>
                    <a:srgbClr val="424242"/>
                  </a:solidFill>
                  <a:latin typeface="Cairo" pitchFamily="2" charset="-78"/>
                  <a:cs typeface="Cairo" pitchFamily="2" charset="-78"/>
                  <a:sym typeface="Montserrat" panose="02000505000000020004" pitchFamily="2" charset="0"/>
                </a:rPr>
                <a:t>2020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  <p:sp>
          <p:nvSpPr>
            <p:cNvPr id="73771" name="Google Shape;1105;p38"/>
            <p:cNvSpPr txBox="1">
              <a:spLocks noChangeArrowheads="1"/>
            </p:cNvSpPr>
            <p:nvPr/>
          </p:nvSpPr>
          <p:spPr bwMode="auto">
            <a:xfrm>
              <a:off x="10136188" y="5024438"/>
              <a:ext cx="14827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ar-SA" altLang="en-US" dirty="0">
                  <a:latin typeface="Cairo" pitchFamily="2" charset="-78"/>
                  <a:cs typeface="Cairo" pitchFamily="2" charset="-78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>
                <a:latin typeface="Cairo" pitchFamily="2" charset="-78"/>
                <a:cs typeface="Cairo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1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3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37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3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3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3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73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737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731" grpId="0" animBg="1"/>
          <p:bldP spid="73732" grpId="0" animBg="1"/>
          <p:bldP spid="73733" grpId="0" animBg="1"/>
          <p:bldP spid="73734" grpId="0" animBg="1"/>
          <p:bldP spid="73735" grpId="0" animBg="1"/>
          <p:bldP spid="73736" grpId="0" animBg="1"/>
          <p:bldP spid="737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37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37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37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37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37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737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7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737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731" grpId="0" animBg="1"/>
          <p:bldP spid="73732" grpId="0" animBg="1"/>
          <p:bldP spid="73733" grpId="0" animBg="1"/>
          <p:bldP spid="73734" grpId="0" animBg="1"/>
          <p:bldP spid="73735" grpId="0" animBg="1"/>
          <p:bldP spid="73736" grpId="0" animBg="1"/>
          <p:bldP spid="7373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Google Shape;4709;p102"/>
          <p:cNvSpPr txBox="1">
            <a:spLocks noChangeArrowheads="1"/>
          </p:cNvSpPr>
          <p:nvPr/>
        </p:nvSpPr>
        <p:spPr bwMode="auto">
          <a:xfrm>
            <a:off x="1876425" y="1628775"/>
            <a:ext cx="1530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39" name="Google Shape;4710;p102"/>
          <p:cNvSpPr txBox="1">
            <a:spLocks noChangeArrowheads="1"/>
          </p:cNvSpPr>
          <p:nvPr/>
        </p:nvSpPr>
        <p:spPr bwMode="auto">
          <a:xfrm>
            <a:off x="8621713" y="1631950"/>
            <a:ext cx="1692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40" name="Google Shape;4711;p102"/>
          <p:cNvSpPr txBox="1">
            <a:spLocks noChangeArrowheads="1"/>
          </p:cNvSpPr>
          <p:nvPr/>
        </p:nvSpPr>
        <p:spPr bwMode="auto">
          <a:xfrm>
            <a:off x="8845327" y="1259427"/>
            <a:ext cx="1372711" cy="3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1C84C9"/>
              </a:buClr>
              <a:buSzPts val="3000"/>
              <a:buFont typeface="Open Sans Semibold" panose="020B0706030804020204" pitchFamily="34" charset="0"/>
              <a:buNone/>
            </a:pPr>
            <a:r>
              <a:rPr lang="ar-SA" altLang="en-US" sz="25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sz="2500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41" name="Google Shape;4712;p102"/>
          <p:cNvSpPr txBox="1">
            <a:spLocks noChangeArrowheads="1"/>
          </p:cNvSpPr>
          <p:nvPr/>
        </p:nvSpPr>
        <p:spPr bwMode="auto">
          <a:xfrm>
            <a:off x="8882743" y="4248232"/>
            <a:ext cx="1405226" cy="3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65280"/>
              </a:buClr>
              <a:buSzPts val="3000"/>
              <a:buFont typeface="Open Sans Semibold" panose="020B0706030804020204" pitchFamily="34" charset="0"/>
              <a:buNone/>
            </a:pPr>
            <a:r>
              <a:rPr lang="ar-SA" altLang="en-US" sz="25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sz="2500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42" name="Google Shape;4713;p102"/>
          <p:cNvSpPr txBox="1">
            <a:spLocks noChangeArrowheads="1"/>
          </p:cNvSpPr>
          <p:nvPr/>
        </p:nvSpPr>
        <p:spPr bwMode="auto">
          <a:xfrm>
            <a:off x="1973263" y="4341032"/>
            <a:ext cx="1299708" cy="4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34B2E3"/>
              </a:buClr>
              <a:buSzPts val="3000"/>
              <a:buFont typeface="Open Sans Semibold" panose="020B0706030804020204" pitchFamily="34" charset="0"/>
              <a:buNone/>
            </a:pPr>
            <a:r>
              <a:rPr lang="ar-SA" altLang="en-US" sz="25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sz="2500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43" name="Google Shape;4714;p102"/>
          <p:cNvSpPr txBox="1">
            <a:spLocks noChangeArrowheads="1"/>
          </p:cNvSpPr>
          <p:nvPr/>
        </p:nvSpPr>
        <p:spPr bwMode="auto">
          <a:xfrm>
            <a:off x="1989138" y="1280332"/>
            <a:ext cx="1299708" cy="4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BBFC7"/>
              </a:buClr>
              <a:buSzPts val="3000"/>
              <a:buFont typeface="Open Sans Semibold" panose="020B0706030804020204" pitchFamily="34" charset="0"/>
              <a:buNone/>
            </a:pPr>
            <a:r>
              <a:rPr lang="ar-SA" altLang="en-US" sz="25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  <a:sym typeface="Open Sans Semibold" panose="020B0706030804020204" pitchFamily="34" charset="0"/>
              </a:rPr>
              <a:t>عنوان</a:t>
            </a:r>
            <a:endParaRPr lang="en-US" altLang="en-US" sz="2500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464B65-294B-D143-9252-ADF05CFD1123}"/>
              </a:ext>
            </a:extLst>
          </p:cNvPr>
          <p:cNvGrpSpPr/>
          <p:nvPr/>
        </p:nvGrpSpPr>
        <p:grpSpPr>
          <a:xfrm>
            <a:off x="4222750" y="3481388"/>
            <a:ext cx="3714750" cy="2160587"/>
            <a:chOff x="4222750" y="3481388"/>
            <a:chExt cx="3714750" cy="2160587"/>
          </a:xfrm>
        </p:grpSpPr>
        <p:sp>
          <p:nvSpPr>
            <p:cNvPr id="219144" name="Google Shape;4715;p102"/>
            <p:cNvSpPr>
              <a:spLocks/>
            </p:cNvSpPr>
            <p:nvPr/>
          </p:nvSpPr>
          <p:spPr bwMode="auto">
            <a:xfrm>
              <a:off x="4222750" y="3481388"/>
              <a:ext cx="3714750" cy="1851025"/>
            </a:xfrm>
            <a:custGeom>
              <a:avLst/>
              <a:gdLst>
                <a:gd name="T0" fmla="*/ 2147483646 w 2340"/>
                <a:gd name="T1" fmla="*/ 2147483646 h 1166"/>
                <a:gd name="T2" fmla="*/ 2147483646 w 2340"/>
                <a:gd name="T3" fmla="*/ 0 h 1166"/>
                <a:gd name="T4" fmla="*/ 2147483646 w 2340"/>
                <a:gd name="T5" fmla="*/ 2147483646 h 1166"/>
                <a:gd name="T6" fmla="*/ 0 w 2340"/>
                <a:gd name="T7" fmla="*/ 2147483646 h 1166"/>
                <a:gd name="T8" fmla="*/ 2147483646 w 2340"/>
                <a:gd name="T9" fmla="*/ 2147483646 h 1166"/>
                <a:gd name="T10" fmla="*/ 2147483646 w 2340"/>
                <a:gd name="T11" fmla="*/ 2147483646 h 1166"/>
                <a:gd name="T12" fmla="*/ 2147483646 w 2340"/>
                <a:gd name="T13" fmla="*/ 2147483646 h 1166"/>
                <a:gd name="T14" fmla="*/ 2147483646 w 2340"/>
                <a:gd name="T15" fmla="*/ 2147483646 h 1166"/>
                <a:gd name="T16" fmla="*/ 2147483646 w 2340"/>
                <a:gd name="T17" fmla="*/ 2147483646 h 1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6" extrusionOk="0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4"/>
                  </a:lnTo>
                  <a:lnTo>
                    <a:pt x="587" y="876"/>
                  </a:lnTo>
                  <a:lnTo>
                    <a:pt x="1170" y="1166"/>
                  </a:lnTo>
                  <a:lnTo>
                    <a:pt x="1754" y="876"/>
                  </a:lnTo>
                  <a:lnTo>
                    <a:pt x="2340" y="584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45" name="Google Shape;4716;p102"/>
            <p:cNvSpPr>
              <a:spLocks/>
            </p:cNvSpPr>
            <p:nvPr/>
          </p:nvSpPr>
          <p:spPr bwMode="auto">
            <a:xfrm>
              <a:off x="4222750" y="4402138"/>
              <a:ext cx="1857375" cy="1239837"/>
            </a:xfrm>
            <a:custGeom>
              <a:avLst/>
              <a:gdLst>
                <a:gd name="T0" fmla="*/ 0 w 1170"/>
                <a:gd name="T1" fmla="*/ 0 h 781"/>
                <a:gd name="T2" fmla="*/ 0 w 1170"/>
                <a:gd name="T3" fmla="*/ 2147483646 h 781"/>
                <a:gd name="T4" fmla="*/ 2147483646 w 1170"/>
                <a:gd name="T5" fmla="*/ 2147483646 h 781"/>
                <a:gd name="T6" fmla="*/ 2147483646 w 1170"/>
                <a:gd name="T7" fmla="*/ 2147483646 h 781"/>
                <a:gd name="T8" fmla="*/ 0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 extrusionOk="0">
                  <a:moveTo>
                    <a:pt x="0" y="0"/>
                  </a:moveTo>
                  <a:lnTo>
                    <a:pt x="0" y="197"/>
                  </a:lnTo>
                  <a:lnTo>
                    <a:pt x="1170" y="781"/>
                  </a:lnTo>
                  <a:lnTo>
                    <a:pt x="1170" y="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4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46" name="Google Shape;4717;p102"/>
            <p:cNvSpPr>
              <a:spLocks/>
            </p:cNvSpPr>
            <p:nvPr/>
          </p:nvSpPr>
          <p:spPr bwMode="auto">
            <a:xfrm>
              <a:off x="6080125" y="4402138"/>
              <a:ext cx="1857375" cy="1239837"/>
            </a:xfrm>
            <a:custGeom>
              <a:avLst/>
              <a:gdLst>
                <a:gd name="T0" fmla="*/ 2147483646 w 1170"/>
                <a:gd name="T1" fmla="*/ 0 h 781"/>
                <a:gd name="T2" fmla="*/ 0 w 1170"/>
                <a:gd name="T3" fmla="*/ 2147483646 h 781"/>
                <a:gd name="T4" fmla="*/ 0 w 1170"/>
                <a:gd name="T5" fmla="*/ 2147483646 h 781"/>
                <a:gd name="T6" fmla="*/ 2147483646 w 1170"/>
                <a:gd name="T7" fmla="*/ 2147483646 h 781"/>
                <a:gd name="T8" fmla="*/ 2147483646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 extrusionOk="0">
                  <a:moveTo>
                    <a:pt x="1170" y="0"/>
                  </a:moveTo>
                  <a:lnTo>
                    <a:pt x="0" y="582"/>
                  </a:lnTo>
                  <a:lnTo>
                    <a:pt x="0" y="781"/>
                  </a:lnTo>
                  <a:lnTo>
                    <a:pt x="1170" y="197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13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2E22E-58DD-6D49-8582-55707638501C}"/>
              </a:ext>
            </a:extLst>
          </p:cNvPr>
          <p:cNvGrpSpPr/>
          <p:nvPr/>
        </p:nvGrpSpPr>
        <p:grpSpPr>
          <a:xfrm>
            <a:off x="4222750" y="2727325"/>
            <a:ext cx="3714750" cy="2155825"/>
            <a:chOff x="4222750" y="2727325"/>
            <a:chExt cx="3714750" cy="2155825"/>
          </a:xfrm>
        </p:grpSpPr>
        <p:sp>
          <p:nvSpPr>
            <p:cNvPr id="219147" name="Google Shape;4718;p102"/>
            <p:cNvSpPr>
              <a:spLocks/>
            </p:cNvSpPr>
            <p:nvPr/>
          </p:nvSpPr>
          <p:spPr bwMode="auto">
            <a:xfrm>
              <a:off x="4222750" y="2727325"/>
              <a:ext cx="3714750" cy="1849438"/>
            </a:xfrm>
            <a:custGeom>
              <a:avLst/>
              <a:gdLst>
                <a:gd name="T0" fmla="*/ 2147483646 w 2340"/>
                <a:gd name="T1" fmla="*/ 2147483646 h 1165"/>
                <a:gd name="T2" fmla="*/ 2147483646 w 2340"/>
                <a:gd name="T3" fmla="*/ 0 h 1165"/>
                <a:gd name="T4" fmla="*/ 2147483646 w 2340"/>
                <a:gd name="T5" fmla="*/ 2147483646 h 1165"/>
                <a:gd name="T6" fmla="*/ 0 w 2340"/>
                <a:gd name="T7" fmla="*/ 2147483646 h 1165"/>
                <a:gd name="T8" fmla="*/ 2147483646 w 2340"/>
                <a:gd name="T9" fmla="*/ 2147483646 h 1165"/>
                <a:gd name="T10" fmla="*/ 2147483646 w 2340"/>
                <a:gd name="T11" fmla="*/ 2147483646 h 1165"/>
                <a:gd name="T12" fmla="*/ 2147483646 w 2340"/>
                <a:gd name="T13" fmla="*/ 2147483646 h 1165"/>
                <a:gd name="T14" fmla="*/ 2147483646 w 2340"/>
                <a:gd name="T15" fmla="*/ 2147483646 h 1165"/>
                <a:gd name="T16" fmla="*/ 2147483646 w 2340"/>
                <a:gd name="T17" fmla="*/ 2147483646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5" extrusionOk="0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1"/>
                  </a:lnTo>
                  <a:lnTo>
                    <a:pt x="587" y="873"/>
                  </a:lnTo>
                  <a:lnTo>
                    <a:pt x="1170" y="1165"/>
                  </a:lnTo>
                  <a:lnTo>
                    <a:pt x="1754" y="873"/>
                  </a:lnTo>
                  <a:lnTo>
                    <a:pt x="2340" y="581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1C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48" name="Google Shape;4719;p102"/>
            <p:cNvSpPr>
              <a:spLocks/>
            </p:cNvSpPr>
            <p:nvPr/>
          </p:nvSpPr>
          <p:spPr bwMode="auto">
            <a:xfrm>
              <a:off x="4222750" y="3643313"/>
              <a:ext cx="1857375" cy="1239837"/>
            </a:xfrm>
            <a:custGeom>
              <a:avLst/>
              <a:gdLst>
                <a:gd name="T0" fmla="*/ 0 w 1170"/>
                <a:gd name="T1" fmla="*/ 0 h 781"/>
                <a:gd name="T2" fmla="*/ 0 w 1170"/>
                <a:gd name="T3" fmla="*/ 2147483646 h 781"/>
                <a:gd name="T4" fmla="*/ 2147483646 w 1170"/>
                <a:gd name="T5" fmla="*/ 2147483646 h 781"/>
                <a:gd name="T6" fmla="*/ 2147483646 w 1170"/>
                <a:gd name="T7" fmla="*/ 2147483646 h 781"/>
                <a:gd name="T8" fmla="*/ 0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 extrusionOk="0">
                  <a:moveTo>
                    <a:pt x="0" y="0"/>
                  </a:moveTo>
                  <a:lnTo>
                    <a:pt x="0" y="199"/>
                  </a:lnTo>
                  <a:lnTo>
                    <a:pt x="1170" y="781"/>
                  </a:lnTo>
                  <a:lnTo>
                    <a:pt x="1170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49" name="Google Shape;4720;p102"/>
            <p:cNvSpPr>
              <a:spLocks/>
            </p:cNvSpPr>
            <p:nvPr/>
          </p:nvSpPr>
          <p:spPr bwMode="auto">
            <a:xfrm>
              <a:off x="6080125" y="3643313"/>
              <a:ext cx="1857375" cy="1239837"/>
            </a:xfrm>
            <a:custGeom>
              <a:avLst/>
              <a:gdLst>
                <a:gd name="T0" fmla="*/ 2147483646 w 1170"/>
                <a:gd name="T1" fmla="*/ 0 h 781"/>
                <a:gd name="T2" fmla="*/ 0 w 1170"/>
                <a:gd name="T3" fmla="*/ 2147483646 h 781"/>
                <a:gd name="T4" fmla="*/ 0 w 1170"/>
                <a:gd name="T5" fmla="*/ 2147483646 h 781"/>
                <a:gd name="T6" fmla="*/ 2147483646 w 1170"/>
                <a:gd name="T7" fmla="*/ 2147483646 h 781"/>
                <a:gd name="T8" fmla="*/ 2147483646 w 1170"/>
                <a:gd name="T9" fmla="*/ 0 h 7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1" extrusionOk="0">
                  <a:moveTo>
                    <a:pt x="1170" y="0"/>
                  </a:moveTo>
                  <a:lnTo>
                    <a:pt x="0" y="584"/>
                  </a:lnTo>
                  <a:lnTo>
                    <a:pt x="0" y="781"/>
                  </a:lnTo>
                  <a:lnTo>
                    <a:pt x="1170" y="199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106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A6AEBE-2BEA-C343-B0F0-4C8161EF8026}"/>
              </a:ext>
            </a:extLst>
          </p:cNvPr>
          <p:cNvGrpSpPr/>
          <p:nvPr/>
        </p:nvGrpSpPr>
        <p:grpSpPr>
          <a:xfrm>
            <a:off x="4222750" y="1968500"/>
            <a:ext cx="3714750" cy="2155825"/>
            <a:chOff x="4222750" y="1968500"/>
            <a:chExt cx="3714750" cy="2155825"/>
          </a:xfrm>
        </p:grpSpPr>
        <p:sp>
          <p:nvSpPr>
            <p:cNvPr id="219150" name="Google Shape;4721;p102"/>
            <p:cNvSpPr>
              <a:spLocks/>
            </p:cNvSpPr>
            <p:nvPr/>
          </p:nvSpPr>
          <p:spPr bwMode="auto">
            <a:xfrm>
              <a:off x="4222750" y="1968500"/>
              <a:ext cx="3714750" cy="1849438"/>
            </a:xfrm>
            <a:custGeom>
              <a:avLst/>
              <a:gdLst>
                <a:gd name="T0" fmla="*/ 2147483646 w 2340"/>
                <a:gd name="T1" fmla="*/ 2147483646 h 1165"/>
                <a:gd name="T2" fmla="*/ 2147483646 w 2340"/>
                <a:gd name="T3" fmla="*/ 0 h 1165"/>
                <a:gd name="T4" fmla="*/ 2147483646 w 2340"/>
                <a:gd name="T5" fmla="*/ 2147483646 h 1165"/>
                <a:gd name="T6" fmla="*/ 0 w 2340"/>
                <a:gd name="T7" fmla="*/ 2147483646 h 1165"/>
                <a:gd name="T8" fmla="*/ 2147483646 w 2340"/>
                <a:gd name="T9" fmla="*/ 2147483646 h 1165"/>
                <a:gd name="T10" fmla="*/ 2147483646 w 2340"/>
                <a:gd name="T11" fmla="*/ 2147483646 h 1165"/>
                <a:gd name="T12" fmla="*/ 2147483646 w 2340"/>
                <a:gd name="T13" fmla="*/ 2147483646 h 1165"/>
                <a:gd name="T14" fmla="*/ 2147483646 w 2340"/>
                <a:gd name="T15" fmla="*/ 2147483646 h 1165"/>
                <a:gd name="T16" fmla="*/ 2147483646 w 2340"/>
                <a:gd name="T17" fmla="*/ 2147483646 h 1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5" extrusionOk="0">
                  <a:moveTo>
                    <a:pt x="1754" y="292"/>
                  </a:moveTo>
                  <a:lnTo>
                    <a:pt x="1170" y="0"/>
                  </a:lnTo>
                  <a:lnTo>
                    <a:pt x="587" y="292"/>
                  </a:lnTo>
                  <a:lnTo>
                    <a:pt x="0" y="584"/>
                  </a:lnTo>
                  <a:lnTo>
                    <a:pt x="587" y="873"/>
                  </a:lnTo>
                  <a:lnTo>
                    <a:pt x="1170" y="1165"/>
                  </a:lnTo>
                  <a:lnTo>
                    <a:pt x="1754" y="873"/>
                  </a:lnTo>
                  <a:lnTo>
                    <a:pt x="2340" y="584"/>
                  </a:lnTo>
                  <a:lnTo>
                    <a:pt x="1754" y="292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51" name="Google Shape;4722;p102"/>
            <p:cNvSpPr>
              <a:spLocks/>
            </p:cNvSpPr>
            <p:nvPr/>
          </p:nvSpPr>
          <p:spPr bwMode="auto">
            <a:xfrm>
              <a:off x="4222750" y="2889250"/>
              <a:ext cx="1857375" cy="1235075"/>
            </a:xfrm>
            <a:custGeom>
              <a:avLst/>
              <a:gdLst>
                <a:gd name="T0" fmla="*/ 0 w 1170"/>
                <a:gd name="T1" fmla="*/ 0 h 778"/>
                <a:gd name="T2" fmla="*/ 0 w 1170"/>
                <a:gd name="T3" fmla="*/ 2147483646 h 778"/>
                <a:gd name="T4" fmla="*/ 2147483646 w 1170"/>
                <a:gd name="T5" fmla="*/ 2147483646 h 778"/>
                <a:gd name="T6" fmla="*/ 2147483646 w 1170"/>
                <a:gd name="T7" fmla="*/ 2147483646 h 778"/>
                <a:gd name="T8" fmla="*/ 0 w 1170"/>
                <a:gd name="T9" fmla="*/ 0 h 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78" extrusionOk="0">
                  <a:moveTo>
                    <a:pt x="0" y="0"/>
                  </a:moveTo>
                  <a:lnTo>
                    <a:pt x="0" y="196"/>
                  </a:lnTo>
                  <a:lnTo>
                    <a:pt x="1170" y="778"/>
                  </a:lnTo>
                  <a:lnTo>
                    <a:pt x="1170" y="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A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52" name="Google Shape;4723;p102"/>
            <p:cNvSpPr>
              <a:spLocks/>
            </p:cNvSpPr>
            <p:nvPr/>
          </p:nvSpPr>
          <p:spPr bwMode="auto">
            <a:xfrm>
              <a:off x="6080125" y="2889250"/>
              <a:ext cx="1857375" cy="1235075"/>
            </a:xfrm>
            <a:custGeom>
              <a:avLst/>
              <a:gdLst>
                <a:gd name="T0" fmla="*/ 2147483646 w 1170"/>
                <a:gd name="T1" fmla="*/ 0 h 778"/>
                <a:gd name="T2" fmla="*/ 0 w 1170"/>
                <a:gd name="T3" fmla="*/ 2147483646 h 778"/>
                <a:gd name="T4" fmla="*/ 0 w 1170"/>
                <a:gd name="T5" fmla="*/ 2147483646 h 778"/>
                <a:gd name="T6" fmla="*/ 2147483646 w 1170"/>
                <a:gd name="T7" fmla="*/ 2147483646 h 778"/>
                <a:gd name="T8" fmla="*/ 2147483646 w 1170"/>
                <a:gd name="T9" fmla="*/ 0 h 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78" extrusionOk="0">
                  <a:moveTo>
                    <a:pt x="1170" y="0"/>
                  </a:moveTo>
                  <a:lnTo>
                    <a:pt x="0" y="581"/>
                  </a:lnTo>
                  <a:lnTo>
                    <a:pt x="0" y="778"/>
                  </a:lnTo>
                  <a:lnTo>
                    <a:pt x="1170" y="19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249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BC607C-672B-4F42-B3CB-4196BA1776BD}"/>
              </a:ext>
            </a:extLst>
          </p:cNvPr>
          <p:cNvGrpSpPr/>
          <p:nvPr/>
        </p:nvGrpSpPr>
        <p:grpSpPr>
          <a:xfrm>
            <a:off x="4222750" y="1220599"/>
            <a:ext cx="3714750" cy="2154426"/>
            <a:chOff x="4222750" y="1220599"/>
            <a:chExt cx="3714750" cy="2154426"/>
          </a:xfrm>
        </p:grpSpPr>
        <p:sp>
          <p:nvSpPr>
            <p:cNvPr id="219153" name="Google Shape;4724;p102"/>
            <p:cNvSpPr>
              <a:spLocks/>
            </p:cNvSpPr>
            <p:nvPr/>
          </p:nvSpPr>
          <p:spPr bwMode="auto">
            <a:xfrm>
              <a:off x="4222750" y="1220599"/>
              <a:ext cx="3714750" cy="1851025"/>
            </a:xfrm>
            <a:custGeom>
              <a:avLst/>
              <a:gdLst>
                <a:gd name="T0" fmla="*/ 2147483646 w 2340"/>
                <a:gd name="T1" fmla="*/ 2147483646 h 1166"/>
                <a:gd name="T2" fmla="*/ 2147483646 w 2340"/>
                <a:gd name="T3" fmla="*/ 0 h 1166"/>
                <a:gd name="T4" fmla="*/ 2147483646 w 2340"/>
                <a:gd name="T5" fmla="*/ 2147483646 h 1166"/>
                <a:gd name="T6" fmla="*/ 0 w 2340"/>
                <a:gd name="T7" fmla="*/ 2147483646 h 1166"/>
                <a:gd name="T8" fmla="*/ 2147483646 w 2340"/>
                <a:gd name="T9" fmla="*/ 2147483646 h 1166"/>
                <a:gd name="T10" fmla="*/ 2147483646 w 2340"/>
                <a:gd name="T11" fmla="*/ 2147483646 h 1166"/>
                <a:gd name="T12" fmla="*/ 2147483646 w 2340"/>
                <a:gd name="T13" fmla="*/ 2147483646 h 1166"/>
                <a:gd name="T14" fmla="*/ 2147483646 w 2340"/>
                <a:gd name="T15" fmla="*/ 2147483646 h 1166"/>
                <a:gd name="T16" fmla="*/ 2147483646 w 2340"/>
                <a:gd name="T17" fmla="*/ 2147483646 h 1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0" h="1166" extrusionOk="0">
                  <a:moveTo>
                    <a:pt x="1754" y="290"/>
                  </a:moveTo>
                  <a:lnTo>
                    <a:pt x="1170" y="0"/>
                  </a:lnTo>
                  <a:lnTo>
                    <a:pt x="587" y="290"/>
                  </a:lnTo>
                  <a:lnTo>
                    <a:pt x="0" y="582"/>
                  </a:lnTo>
                  <a:lnTo>
                    <a:pt x="587" y="874"/>
                  </a:lnTo>
                  <a:lnTo>
                    <a:pt x="1170" y="1166"/>
                  </a:lnTo>
                  <a:lnTo>
                    <a:pt x="1754" y="874"/>
                  </a:lnTo>
                  <a:lnTo>
                    <a:pt x="2340" y="582"/>
                  </a:lnTo>
                  <a:lnTo>
                    <a:pt x="1754" y="29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54" name="Google Shape;4725;p102"/>
            <p:cNvSpPr>
              <a:spLocks/>
            </p:cNvSpPr>
            <p:nvPr/>
          </p:nvSpPr>
          <p:spPr bwMode="auto">
            <a:xfrm>
              <a:off x="4222750" y="2136775"/>
              <a:ext cx="1857375" cy="1238250"/>
            </a:xfrm>
            <a:custGeom>
              <a:avLst/>
              <a:gdLst>
                <a:gd name="T0" fmla="*/ 0 w 1170"/>
                <a:gd name="T1" fmla="*/ 0 h 780"/>
                <a:gd name="T2" fmla="*/ 0 w 1170"/>
                <a:gd name="T3" fmla="*/ 2147483646 h 780"/>
                <a:gd name="T4" fmla="*/ 2147483646 w 1170"/>
                <a:gd name="T5" fmla="*/ 2147483646 h 780"/>
                <a:gd name="T6" fmla="*/ 2147483646 w 1170"/>
                <a:gd name="T7" fmla="*/ 2147483646 h 780"/>
                <a:gd name="T8" fmla="*/ 0 w 1170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0" extrusionOk="0">
                  <a:moveTo>
                    <a:pt x="0" y="0"/>
                  </a:moveTo>
                  <a:lnTo>
                    <a:pt x="0" y="196"/>
                  </a:lnTo>
                  <a:lnTo>
                    <a:pt x="1170" y="780"/>
                  </a:lnTo>
                  <a:lnTo>
                    <a:pt x="1170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219155" name="Google Shape;4726;p102"/>
            <p:cNvSpPr>
              <a:spLocks/>
            </p:cNvSpPr>
            <p:nvPr/>
          </p:nvSpPr>
          <p:spPr bwMode="auto">
            <a:xfrm>
              <a:off x="6080125" y="2136775"/>
              <a:ext cx="1857375" cy="1238250"/>
            </a:xfrm>
            <a:custGeom>
              <a:avLst/>
              <a:gdLst>
                <a:gd name="T0" fmla="*/ 2147483646 w 1170"/>
                <a:gd name="T1" fmla="*/ 0 h 780"/>
                <a:gd name="T2" fmla="*/ 0 w 1170"/>
                <a:gd name="T3" fmla="*/ 2147483646 h 780"/>
                <a:gd name="T4" fmla="*/ 0 w 1170"/>
                <a:gd name="T5" fmla="*/ 2147483646 h 780"/>
                <a:gd name="T6" fmla="*/ 2147483646 w 1170"/>
                <a:gd name="T7" fmla="*/ 2147483646 h 780"/>
                <a:gd name="T8" fmla="*/ 2147483646 w 1170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780" extrusionOk="0">
                  <a:moveTo>
                    <a:pt x="1170" y="0"/>
                  </a:moveTo>
                  <a:lnTo>
                    <a:pt x="0" y="584"/>
                  </a:lnTo>
                  <a:lnTo>
                    <a:pt x="0" y="780"/>
                  </a:lnTo>
                  <a:lnTo>
                    <a:pt x="1170" y="19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4BA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219156" name="Google Shape;4727;p102"/>
          <p:cNvSpPr>
            <a:spLocks/>
          </p:cNvSpPr>
          <p:nvPr/>
        </p:nvSpPr>
        <p:spPr bwMode="auto">
          <a:xfrm>
            <a:off x="10833100" y="1803400"/>
            <a:ext cx="774700" cy="649288"/>
          </a:xfrm>
          <a:custGeom>
            <a:avLst/>
            <a:gdLst>
              <a:gd name="T0" fmla="*/ 2147483646 w 189"/>
              <a:gd name="T1" fmla="*/ 2147483646 h 158"/>
              <a:gd name="T2" fmla="*/ 2147483646 w 189"/>
              <a:gd name="T3" fmla="*/ 2147483646 h 158"/>
              <a:gd name="T4" fmla="*/ 2147483646 w 189"/>
              <a:gd name="T5" fmla="*/ 2147483646 h 158"/>
              <a:gd name="T6" fmla="*/ 2147483646 w 189"/>
              <a:gd name="T7" fmla="*/ 2147483646 h 158"/>
              <a:gd name="T8" fmla="*/ 2147483646 w 189"/>
              <a:gd name="T9" fmla="*/ 2147483646 h 158"/>
              <a:gd name="T10" fmla="*/ 2147483646 w 189"/>
              <a:gd name="T11" fmla="*/ 2147483646 h 158"/>
              <a:gd name="T12" fmla="*/ 2147483646 w 189"/>
              <a:gd name="T13" fmla="*/ 2147483646 h 158"/>
              <a:gd name="T14" fmla="*/ 2147483646 w 189"/>
              <a:gd name="T15" fmla="*/ 2147483646 h 158"/>
              <a:gd name="T16" fmla="*/ 2147483646 w 189"/>
              <a:gd name="T17" fmla="*/ 2147483646 h 158"/>
              <a:gd name="T18" fmla="*/ 2147483646 w 189"/>
              <a:gd name="T19" fmla="*/ 2147483646 h 158"/>
              <a:gd name="T20" fmla="*/ 2147483646 w 189"/>
              <a:gd name="T21" fmla="*/ 2147483646 h 158"/>
              <a:gd name="T22" fmla="*/ 2147483646 w 189"/>
              <a:gd name="T23" fmla="*/ 2147483646 h 158"/>
              <a:gd name="T24" fmla="*/ 2147483646 w 189"/>
              <a:gd name="T25" fmla="*/ 2147483646 h 158"/>
              <a:gd name="T26" fmla="*/ 2147483646 w 189"/>
              <a:gd name="T27" fmla="*/ 2147483646 h 158"/>
              <a:gd name="T28" fmla="*/ 2147483646 w 189"/>
              <a:gd name="T29" fmla="*/ 2147483646 h 158"/>
              <a:gd name="T30" fmla="*/ 2147483646 w 189"/>
              <a:gd name="T31" fmla="*/ 2147483646 h 158"/>
              <a:gd name="T32" fmla="*/ 2147483646 w 189"/>
              <a:gd name="T33" fmla="*/ 2147483646 h 158"/>
              <a:gd name="T34" fmla="*/ 2147483646 w 189"/>
              <a:gd name="T35" fmla="*/ 2147483646 h 158"/>
              <a:gd name="T36" fmla="*/ 2147483646 w 189"/>
              <a:gd name="T37" fmla="*/ 2147483646 h 158"/>
              <a:gd name="T38" fmla="*/ 2147483646 w 189"/>
              <a:gd name="T39" fmla="*/ 2147483646 h 158"/>
              <a:gd name="T40" fmla="*/ 2147483646 w 189"/>
              <a:gd name="T41" fmla="*/ 2147483646 h 158"/>
              <a:gd name="T42" fmla="*/ 2147483646 w 189"/>
              <a:gd name="T43" fmla="*/ 2147483646 h 158"/>
              <a:gd name="T44" fmla="*/ 2147483646 w 189"/>
              <a:gd name="T45" fmla="*/ 2147483646 h 158"/>
              <a:gd name="T46" fmla="*/ 2147483646 w 189"/>
              <a:gd name="T47" fmla="*/ 2147483646 h 158"/>
              <a:gd name="T48" fmla="*/ 2147483646 w 189"/>
              <a:gd name="T49" fmla="*/ 2147483646 h 158"/>
              <a:gd name="T50" fmla="*/ 2147483646 w 189"/>
              <a:gd name="T51" fmla="*/ 2147483646 h 158"/>
              <a:gd name="T52" fmla="*/ 2147483646 w 189"/>
              <a:gd name="T53" fmla="*/ 2147483646 h 158"/>
              <a:gd name="T54" fmla="*/ 2147483646 w 189"/>
              <a:gd name="T55" fmla="*/ 2147483646 h 158"/>
              <a:gd name="T56" fmla="*/ 2147483646 w 189"/>
              <a:gd name="T57" fmla="*/ 2147483646 h 158"/>
              <a:gd name="T58" fmla="*/ 2147483646 w 189"/>
              <a:gd name="T59" fmla="*/ 2147483646 h 158"/>
              <a:gd name="T60" fmla="*/ 2147483646 w 189"/>
              <a:gd name="T61" fmla="*/ 2147483646 h 158"/>
              <a:gd name="T62" fmla="*/ 2147483646 w 189"/>
              <a:gd name="T63" fmla="*/ 2147483646 h 158"/>
              <a:gd name="T64" fmla="*/ 2147483646 w 189"/>
              <a:gd name="T65" fmla="*/ 2147483646 h 158"/>
              <a:gd name="T66" fmla="*/ 2147483646 w 189"/>
              <a:gd name="T67" fmla="*/ 2147483646 h 158"/>
              <a:gd name="T68" fmla="*/ 2147483646 w 189"/>
              <a:gd name="T69" fmla="*/ 2147483646 h 158"/>
              <a:gd name="T70" fmla="*/ 2147483646 w 189"/>
              <a:gd name="T71" fmla="*/ 2147483646 h 158"/>
              <a:gd name="T72" fmla="*/ 2147483646 w 189"/>
              <a:gd name="T73" fmla="*/ 2147483646 h 158"/>
              <a:gd name="T74" fmla="*/ 2147483646 w 189"/>
              <a:gd name="T75" fmla="*/ 2147483646 h 158"/>
              <a:gd name="T76" fmla="*/ 2147483646 w 189"/>
              <a:gd name="T77" fmla="*/ 2147483646 h 158"/>
              <a:gd name="T78" fmla="*/ 2147483646 w 189"/>
              <a:gd name="T79" fmla="*/ 2147483646 h 158"/>
              <a:gd name="T80" fmla="*/ 2147483646 w 189"/>
              <a:gd name="T81" fmla="*/ 2147483646 h 158"/>
              <a:gd name="T82" fmla="*/ 2147483646 w 189"/>
              <a:gd name="T83" fmla="*/ 2147483646 h 158"/>
              <a:gd name="T84" fmla="*/ 2147483646 w 189"/>
              <a:gd name="T85" fmla="*/ 2147483646 h 158"/>
              <a:gd name="T86" fmla="*/ 2147483646 w 189"/>
              <a:gd name="T87" fmla="*/ 2147483646 h 158"/>
              <a:gd name="T88" fmla="*/ 2147483646 w 189"/>
              <a:gd name="T89" fmla="*/ 2147483646 h 158"/>
              <a:gd name="T90" fmla="*/ 2147483646 w 189"/>
              <a:gd name="T91" fmla="*/ 2147483646 h 158"/>
              <a:gd name="T92" fmla="*/ 2147483646 w 189"/>
              <a:gd name="T93" fmla="*/ 2147483646 h 158"/>
              <a:gd name="T94" fmla="*/ 2147483646 w 189"/>
              <a:gd name="T95" fmla="*/ 2147483646 h 158"/>
              <a:gd name="T96" fmla="*/ 2147483646 w 189"/>
              <a:gd name="T97" fmla="*/ 2147483646 h 158"/>
              <a:gd name="T98" fmla="*/ 2147483646 w 189"/>
              <a:gd name="T99" fmla="*/ 2147483646 h 158"/>
              <a:gd name="T100" fmla="*/ 2147483646 w 189"/>
              <a:gd name="T101" fmla="*/ 0 h 158"/>
              <a:gd name="T102" fmla="*/ 0 w 189"/>
              <a:gd name="T103" fmla="*/ 2147483646 h 158"/>
              <a:gd name="T104" fmla="*/ 2147483646 w 189"/>
              <a:gd name="T105" fmla="*/ 2147483646 h 158"/>
              <a:gd name="T106" fmla="*/ 2147483646 w 189"/>
              <a:gd name="T107" fmla="*/ 2147483646 h 158"/>
              <a:gd name="T108" fmla="*/ 2147483646 w 189"/>
              <a:gd name="T109" fmla="*/ 2147483646 h 158"/>
              <a:gd name="T110" fmla="*/ 2147483646 w 189"/>
              <a:gd name="T111" fmla="*/ 2147483646 h 158"/>
              <a:gd name="T112" fmla="*/ 2147483646 w 189"/>
              <a:gd name="T113" fmla="*/ 2147483646 h 158"/>
              <a:gd name="T114" fmla="*/ 2147483646 w 189"/>
              <a:gd name="T115" fmla="*/ 2147483646 h 158"/>
              <a:gd name="T116" fmla="*/ 2147483646 w 189"/>
              <a:gd name="T117" fmla="*/ 2147483646 h 1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89" h="158" extrusionOk="0">
                <a:moveTo>
                  <a:pt x="26" y="129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83"/>
                  <a:pt x="28" y="80"/>
                  <a:pt x="3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6" y="80"/>
                  <a:pt x="48" y="83"/>
                  <a:pt x="48" y="8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8" y="133"/>
                  <a:pt x="46" y="135"/>
                  <a:pt x="42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28" y="135"/>
                  <a:pt x="26" y="133"/>
                  <a:pt x="26" y="129"/>
                </a:cubicBezTo>
                <a:close/>
                <a:moveTo>
                  <a:pt x="70" y="65"/>
                </a:moveTo>
                <a:cubicBezTo>
                  <a:pt x="66" y="65"/>
                  <a:pt x="63" y="68"/>
                  <a:pt x="63" y="71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3"/>
                  <a:pt x="66" y="135"/>
                  <a:pt x="7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3" y="135"/>
                  <a:pt x="86" y="133"/>
                  <a:pt x="86" y="129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68"/>
                  <a:pt x="83" y="65"/>
                  <a:pt x="80" y="65"/>
                </a:cubicBezTo>
                <a:lnTo>
                  <a:pt x="70" y="65"/>
                </a:lnTo>
                <a:close/>
                <a:moveTo>
                  <a:pt x="107" y="52"/>
                </a:moveTo>
                <a:cubicBezTo>
                  <a:pt x="104" y="52"/>
                  <a:pt x="101" y="55"/>
                  <a:pt x="101" y="58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33"/>
                  <a:pt x="104" y="135"/>
                  <a:pt x="107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21" y="135"/>
                  <a:pt x="124" y="133"/>
                  <a:pt x="124" y="129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55"/>
                  <a:pt x="121" y="52"/>
                  <a:pt x="118" y="52"/>
                </a:cubicBezTo>
                <a:lnTo>
                  <a:pt x="107" y="52"/>
                </a:lnTo>
                <a:close/>
                <a:moveTo>
                  <a:pt x="145" y="39"/>
                </a:moveTo>
                <a:cubicBezTo>
                  <a:pt x="142" y="39"/>
                  <a:pt x="139" y="42"/>
                  <a:pt x="139" y="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33"/>
                  <a:pt x="142" y="135"/>
                  <a:pt x="145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9" y="135"/>
                  <a:pt x="162" y="133"/>
                  <a:pt x="162" y="129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2"/>
                  <a:pt x="159" y="39"/>
                  <a:pt x="156" y="39"/>
                </a:cubicBezTo>
                <a:lnTo>
                  <a:pt x="145" y="39"/>
                </a:lnTo>
                <a:close/>
                <a:moveTo>
                  <a:pt x="28" y="64"/>
                </a:moveTo>
                <a:cubicBezTo>
                  <a:pt x="69" y="56"/>
                  <a:pt x="107" y="42"/>
                  <a:pt x="141" y="21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56" y="9"/>
                  <a:pt x="156" y="9"/>
                  <a:pt x="156" y="9"/>
                </a:cubicBezTo>
                <a:cubicBezTo>
                  <a:pt x="133" y="8"/>
                  <a:pt x="133" y="8"/>
                  <a:pt x="133" y="8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03" y="34"/>
                  <a:pt x="66" y="48"/>
                  <a:pt x="27" y="55"/>
                </a:cubicBezTo>
                <a:lnTo>
                  <a:pt x="28" y="64"/>
                </a:lnTo>
                <a:close/>
                <a:moveTo>
                  <a:pt x="189" y="147"/>
                </a:moveTo>
                <a:cubicBezTo>
                  <a:pt x="170" y="136"/>
                  <a:pt x="170" y="136"/>
                  <a:pt x="170" y="136"/>
                </a:cubicBezTo>
                <a:cubicBezTo>
                  <a:pt x="170" y="143"/>
                  <a:pt x="170" y="143"/>
                  <a:pt x="170" y="143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2"/>
                  <a:pt x="7" y="152"/>
                  <a:pt x="7" y="152"/>
                </a:cubicBezTo>
                <a:cubicBezTo>
                  <a:pt x="170" y="152"/>
                  <a:pt x="170" y="152"/>
                  <a:pt x="170" y="152"/>
                </a:cubicBezTo>
                <a:cubicBezTo>
                  <a:pt x="170" y="158"/>
                  <a:pt x="170" y="158"/>
                  <a:pt x="170" y="158"/>
                </a:cubicBezTo>
                <a:lnTo>
                  <a:pt x="189" y="147"/>
                </a:lnTo>
                <a:close/>
              </a:path>
            </a:pathLst>
          </a:custGeom>
          <a:solidFill>
            <a:srgbClr val="1C84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9157" name="Google Shape;4728;p102"/>
          <p:cNvSpPr>
            <a:spLocks/>
          </p:cNvSpPr>
          <p:nvPr/>
        </p:nvSpPr>
        <p:spPr bwMode="auto">
          <a:xfrm>
            <a:off x="665163" y="4822825"/>
            <a:ext cx="696912" cy="698500"/>
          </a:xfrm>
          <a:custGeom>
            <a:avLst/>
            <a:gdLst>
              <a:gd name="T0" fmla="*/ 2147483646 w 170"/>
              <a:gd name="T1" fmla="*/ 2147483646 h 170"/>
              <a:gd name="T2" fmla="*/ 2147483646 w 170"/>
              <a:gd name="T3" fmla="*/ 2147483646 h 170"/>
              <a:gd name="T4" fmla="*/ 2147483646 w 170"/>
              <a:gd name="T5" fmla="*/ 2147483646 h 170"/>
              <a:gd name="T6" fmla="*/ 0 w 170"/>
              <a:gd name="T7" fmla="*/ 2147483646 h 170"/>
              <a:gd name="T8" fmla="*/ 2147483646 w 170"/>
              <a:gd name="T9" fmla="*/ 2147483646 h 170"/>
              <a:gd name="T10" fmla="*/ 2147483646 w 170"/>
              <a:gd name="T11" fmla="*/ 2147483646 h 170"/>
              <a:gd name="T12" fmla="*/ 2147483646 w 170"/>
              <a:gd name="T13" fmla="*/ 0 h 170"/>
              <a:gd name="T14" fmla="*/ 2147483646 w 170"/>
              <a:gd name="T15" fmla="*/ 2147483646 h 170"/>
              <a:gd name="T16" fmla="*/ 2147483646 w 170"/>
              <a:gd name="T17" fmla="*/ 2147483646 h 170"/>
              <a:gd name="T18" fmla="*/ 2147483646 w 170"/>
              <a:gd name="T19" fmla="*/ 0 h 1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0" h="170" extrusionOk="0">
                <a:moveTo>
                  <a:pt x="80" y="90"/>
                </a:moveTo>
                <a:cubicBezTo>
                  <a:pt x="160" y="90"/>
                  <a:pt x="160" y="90"/>
                  <a:pt x="160" y="90"/>
                </a:cubicBezTo>
                <a:cubicBezTo>
                  <a:pt x="160" y="134"/>
                  <a:pt x="124" y="170"/>
                  <a:pt x="80" y="170"/>
                </a:cubicBezTo>
                <a:cubicBezTo>
                  <a:pt x="36" y="170"/>
                  <a:pt x="0" y="134"/>
                  <a:pt x="0" y="90"/>
                </a:cubicBezTo>
                <a:cubicBezTo>
                  <a:pt x="0" y="46"/>
                  <a:pt x="36" y="10"/>
                  <a:pt x="80" y="10"/>
                </a:cubicBezTo>
                <a:lnTo>
                  <a:pt x="80" y="90"/>
                </a:lnTo>
                <a:close/>
                <a:moveTo>
                  <a:pt x="90" y="0"/>
                </a:moveTo>
                <a:cubicBezTo>
                  <a:pt x="90" y="80"/>
                  <a:pt x="90" y="80"/>
                  <a:pt x="90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70" y="36"/>
                  <a:pt x="134" y="0"/>
                  <a:pt x="90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9158" name="Google Shape;4729;p102"/>
          <p:cNvSpPr>
            <a:spLocks/>
          </p:cNvSpPr>
          <p:nvPr/>
        </p:nvSpPr>
        <p:spPr bwMode="auto">
          <a:xfrm>
            <a:off x="10861675" y="4786313"/>
            <a:ext cx="523875" cy="774700"/>
          </a:xfrm>
          <a:custGeom>
            <a:avLst/>
            <a:gdLst>
              <a:gd name="T0" fmla="*/ 2147483646 w 128"/>
              <a:gd name="T1" fmla="*/ 2147483646 h 189"/>
              <a:gd name="T2" fmla="*/ 2147483646 w 128"/>
              <a:gd name="T3" fmla="*/ 2147483646 h 189"/>
              <a:gd name="T4" fmla="*/ 2147483646 w 128"/>
              <a:gd name="T5" fmla="*/ 2147483646 h 189"/>
              <a:gd name="T6" fmla="*/ 2147483646 w 128"/>
              <a:gd name="T7" fmla="*/ 2147483646 h 189"/>
              <a:gd name="T8" fmla="*/ 2147483646 w 128"/>
              <a:gd name="T9" fmla="*/ 2147483646 h 189"/>
              <a:gd name="T10" fmla="*/ 2147483646 w 128"/>
              <a:gd name="T11" fmla="*/ 2147483646 h 189"/>
              <a:gd name="T12" fmla="*/ 2147483646 w 128"/>
              <a:gd name="T13" fmla="*/ 2147483646 h 189"/>
              <a:gd name="T14" fmla="*/ 2147483646 w 128"/>
              <a:gd name="T15" fmla="*/ 2147483646 h 189"/>
              <a:gd name="T16" fmla="*/ 2147483646 w 128"/>
              <a:gd name="T17" fmla="*/ 2147483646 h 189"/>
              <a:gd name="T18" fmla="*/ 2147483646 w 128"/>
              <a:gd name="T19" fmla="*/ 2147483646 h 189"/>
              <a:gd name="T20" fmla="*/ 2147483646 w 128"/>
              <a:gd name="T21" fmla="*/ 2147483646 h 189"/>
              <a:gd name="T22" fmla="*/ 2147483646 w 128"/>
              <a:gd name="T23" fmla="*/ 2147483646 h 189"/>
              <a:gd name="T24" fmla="*/ 2147483646 w 128"/>
              <a:gd name="T25" fmla="*/ 0 h 189"/>
              <a:gd name="T26" fmla="*/ 2147483646 w 128"/>
              <a:gd name="T27" fmla="*/ 0 h 189"/>
              <a:gd name="T28" fmla="*/ 2147483646 w 128"/>
              <a:gd name="T29" fmla="*/ 2147483646 h 189"/>
              <a:gd name="T30" fmla="*/ 2147483646 w 128"/>
              <a:gd name="T31" fmla="*/ 2147483646 h 189"/>
              <a:gd name="T32" fmla="*/ 2147483646 w 128"/>
              <a:gd name="T33" fmla="*/ 2147483646 h 189"/>
              <a:gd name="T34" fmla="*/ 0 w 128"/>
              <a:gd name="T35" fmla="*/ 2147483646 h 189"/>
              <a:gd name="T36" fmla="*/ 2147483646 w 128"/>
              <a:gd name="T37" fmla="*/ 2147483646 h 189"/>
              <a:gd name="T38" fmla="*/ 2147483646 w 128"/>
              <a:gd name="T39" fmla="*/ 2147483646 h 189"/>
              <a:gd name="T40" fmla="*/ 2147483646 w 128"/>
              <a:gd name="T41" fmla="*/ 2147483646 h 189"/>
              <a:gd name="T42" fmla="*/ 2147483646 w 128"/>
              <a:gd name="T43" fmla="*/ 2147483646 h 189"/>
              <a:gd name="T44" fmla="*/ 2147483646 w 128"/>
              <a:gd name="T45" fmla="*/ 2147483646 h 189"/>
              <a:gd name="T46" fmla="*/ 2147483646 w 128"/>
              <a:gd name="T47" fmla="*/ 2147483646 h 189"/>
              <a:gd name="T48" fmla="*/ 2147483646 w 128"/>
              <a:gd name="T49" fmla="*/ 2147483646 h 189"/>
              <a:gd name="T50" fmla="*/ 2147483646 w 128"/>
              <a:gd name="T51" fmla="*/ 2147483646 h 189"/>
              <a:gd name="T52" fmla="*/ 2147483646 w 128"/>
              <a:gd name="T53" fmla="*/ 2147483646 h 189"/>
              <a:gd name="T54" fmla="*/ 2147483646 w 128"/>
              <a:gd name="T55" fmla="*/ 2147483646 h 189"/>
              <a:gd name="T56" fmla="*/ 2147483646 w 128"/>
              <a:gd name="T57" fmla="*/ 2147483646 h 189"/>
              <a:gd name="T58" fmla="*/ 2147483646 w 128"/>
              <a:gd name="T59" fmla="*/ 2147483646 h 189"/>
              <a:gd name="T60" fmla="*/ 2147483646 w 128"/>
              <a:gd name="T61" fmla="*/ 2147483646 h 189"/>
              <a:gd name="T62" fmla="*/ 2147483646 w 128"/>
              <a:gd name="T63" fmla="*/ 2147483646 h 189"/>
              <a:gd name="T64" fmla="*/ 2147483646 w 128"/>
              <a:gd name="T65" fmla="*/ 2147483646 h 189"/>
              <a:gd name="T66" fmla="*/ 2147483646 w 128"/>
              <a:gd name="T67" fmla="*/ 2147483646 h 1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8" h="189" extrusionOk="0">
                <a:moveTo>
                  <a:pt x="128" y="126"/>
                </a:moveTo>
                <a:cubicBezTo>
                  <a:pt x="128" y="107"/>
                  <a:pt x="112" y="93"/>
                  <a:pt x="83" y="86"/>
                </a:cubicBezTo>
                <a:cubicBezTo>
                  <a:pt x="80" y="85"/>
                  <a:pt x="62" y="81"/>
                  <a:pt x="59" y="80"/>
                </a:cubicBezTo>
                <a:cubicBezTo>
                  <a:pt x="36" y="74"/>
                  <a:pt x="25" y="70"/>
                  <a:pt x="25" y="60"/>
                </a:cubicBezTo>
                <a:cubicBezTo>
                  <a:pt x="25" y="51"/>
                  <a:pt x="35" y="42"/>
                  <a:pt x="62" y="42"/>
                </a:cubicBezTo>
                <a:cubicBezTo>
                  <a:pt x="80" y="42"/>
                  <a:pt x="98" y="55"/>
                  <a:pt x="99" y="56"/>
                </a:cubicBezTo>
                <a:cubicBezTo>
                  <a:pt x="101" y="57"/>
                  <a:pt x="103" y="58"/>
                  <a:pt x="105" y="58"/>
                </a:cubicBezTo>
                <a:cubicBezTo>
                  <a:pt x="106" y="58"/>
                  <a:pt x="108" y="58"/>
                  <a:pt x="111" y="55"/>
                </a:cubicBezTo>
                <a:cubicBezTo>
                  <a:pt x="114" y="53"/>
                  <a:pt x="118" y="48"/>
                  <a:pt x="118" y="45"/>
                </a:cubicBezTo>
                <a:cubicBezTo>
                  <a:pt x="118" y="39"/>
                  <a:pt x="100" y="27"/>
                  <a:pt x="77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3" y="2"/>
                  <a:pt x="53" y="4"/>
                </a:cubicBezTo>
                <a:cubicBezTo>
                  <a:pt x="53" y="21"/>
                  <a:pt x="53" y="21"/>
                  <a:pt x="53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19" y="25"/>
                  <a:pt x="0" y="40"/>
                  <a:pt x="0" y="61"/>
                </a:cubicBezTo>
                <a:cubicBezTo>
                  <a:pt x="0" y="84"/>
                  <a:pt x="23" y="94"/>
                  <a:pt x="48" y="100"/>
                </a:cubicBezTo>
                <a:cubicBezTo>
                  <a:pt x="51" y="101"/>
                  <a:pt x="72" y="106"/>
                  <a:pt x="76" y="107"/>
                </a:cubicBezTo>
                <a:cubicBezTo>
                  <a:pt x="99" y="112"/>
                  <a:pt x="102" y="122"/>
                  <a:pt x="102" y="127"/>
                </a:cubicBezTo>
                <a:cubicBezTo>
                  <a:pt x="102" y="133"/>
                  <a:pt x="99" y="146"/>
                  <a:pt x="65" y="146"/>
                </a:cubicBezTo>
                <a:cubicBezTo>
                  <a:pt x="47" y="146"/>
                  <a:pt x="24" y="132"/>
                  <a:pt x="23" y="131"/>
                </a:cubicBezTo>
                <a:cubicBezTo>
                  <a:pt x="17" y="128"/>
                  <a:pt x="13" y="129"/>
                  <a:pt x="9" y="134"/>
                </a:cubicBezTo>
                <a:cubicBezTo>
                  <a:pt x="9" y="134"/>
                  <a:pt x="5" y="138"/>
                  <a:pt x="5" y="143"/>
                </a:cubicBezTo>
                <a:cubicBezTo>
                  <a:pt x="5" y="149"/>
                  <a:pt x="27" y="161"/>
                  <a:pt x="51" y="166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53" y="185"/>
                  <a:pt x="53" y="185"/>
                  <a:pt x="53" y="185"/>
                </a:cubicBezTo>
                <a:cubicBezTo>
                  <a:pt x="53" y="187"/>
                  <a:pt x="56" y="189"/>
                  <a:pt x="59" y="189"/>
                </a:cubicBezTo>
                <a:cubicBezTo>
                  <a:pt x="69" y="189"/>
                  <a:pt x="69" y="189"/>
                  <a:pt x="69" y="189"/>
                </a:cubicBezTo>
                <a:cubicBezTo>
                  <a:pt x="72" y="189"/>
                  <a:pt x="74" y="187"/>
                  <a:pt x="74" y="185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114" y="163"/>
                  <a:pt x="128" y="144"/>
                  <a:pt x="128" y="126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9159" name="Google Shape;4730;p102"/>
          <p:cNvSpPr>
            <a:spLocks/>
          </p:cNvSpPr>
          <p:nvPr/>
        </p:nvSpPr>
        <p:spPr bwMode="auto">
          <a:xfrm>
            <a:off x="639763" y="1697038"/>
            <a:ext cx="693737" cy="825500"/>
          </a:xfrm>
          <a:custGeom>
            <a:avLst/>
            <a:gdLst>
              <a:gd name="T0" fmla="*/ 2147483646 w 169"/>
              <a:gd name="T1" fmla="*/ 2147483646 h 201"/>
              <a:gd name="T2" fmla="*/ 2147483646 w 169"/>
              <a:gd name="T3" fmla="*/ 2147483646 h 201"/>
              <a:gd name="T4" fmla="*/ 2147483646 w 169"/>
              <a:gd name="T5" fmla="*/ 2147483646 h 201"/>
              <a:gd name="T6" fmla="*/ 2147483646 w 169"/>
              <a:gd name="T7" fmla="*/ 2147483646 h 201"/>
              <a:gd name="T8" fmla="*/ 2147483646 w 169"/>
              <a:gd name="T9" fmla="*/ 2147483646 h 201"/>
              <a:gd name="T10" fmla="*/ 2147483646 w 169"/>
              <a:gd name="T11" fmla="*/ 2147483646 h 201"/>
              <a:gd name="T12" fmla="*/ 2147483646 w 169"/>
              <a:gd name="T13" fmla="*/ 2147483646 h 201"/>
              <a:gd name="T14" fmla="*/ 2147483646 w 169"/>
              <a:gd name="T15" fmla="*/ 2147483646 h 201"/>
              <a:gd name="T16" fmla="*/ 2147483646 w 169"/>
              <a:gd name="T17" fmla="*/ 2147483646 h 201"/>
              <a:gd name="T18" fmla="*/ 2147483646 w 169"/>
              <a:gd name="T19" fmla="*/ 2147483646 h 201"/>
              <a:gd name="T20" fmla="*/ 2147483646 w 169"/>
              <a:gd name="T21" fmla="*/ 2147483646 h 201"/>
              <a:gd name="T22" fmla="*/ 2147483646 w 169"/>
              <a:gd name="T23" fmla="*/ 2147483646 h 201"/>
              <a:gd name="T24" fmla="*/ 2147483646 w 169"/>
              <a:gd name="T25" fmla="*/ 2147483646 h 201"/>
              <a:gd name="T26" fmla="*/ 2147483646 w 169"/>
              <a:gd name="T27" fmla="*/ 2147483646 h 201"/>
              <a:gd name="T28" fmla="*/ 2147483646 w 169"/>
              <a:gd name="T29" fmla="*/ 2147483646 h 201"/>
              <a:gd name="T30" fmla="*/ 2147483646 w 169"/>
              <a:gd name="T31" fmla="*/ 2147483646 h 201"/>
              <a:gd name="T32" fmla="*/ 2147483646 w 169"/>
              <a:gd name="T33" fmla="*/ 2147483646 h 201"/>
              <a:gd name="T34" fmla="*/ 2147483646 w 169"/>
              <a:gd name="T35" fmla="*/ 2147483646 h 201"/>
              <a:gd name="T36" fmla="*/ 2147483646 w 169"/>
              <a:gd name="T37" fmla="*/ 2147483646 h 201"/>
              <a:gd name="T38" fmla="*/ 2147483646 w 169"/>
              <a:gd name="T39" fmla="*/ 2147483646 h 201"/>
              <a:gd name="T40" fmla="*/ 2147483646 w 169"/>
              <a:gd name="T41" fmla="*/ 2147483646 h 201"/>
              <a:gd name="T42" fmla="*/ 2147483646 w 169"/>
              <a:gd name="T43" fmla="*/ 2147483646 h 201"/>
              <a:gd name="T44" fmla="*/ 2147483646 w 169"/>
              <a:gd name="T45" fmla="*/ 2147483646 h 201"/>
              <a:gd name="T46" fmla="*/ 2147483646 w 169"/>
              <a:gd name="T47" fmla="*/ 2147483646 h 201"/>
              <a:gd name="T48" fmla="*/ 2147483646 w 169"/>
              <a:gd name="T49" fmla="*/ 0 h 201"/>
              <a:gd name="T50" fmla="*/ 2147483646 w 169"/>
              <a:gd name="T51" fmla="*/ 2147483646 h 201"/>
              <a:gd name="T52" fmla="*/ 2147483646 w 169"/>
              <a:gd name="T53" fmla="*/ 2147483646 h 201"/>
              <a:gd name="T54" fmla="*/ 2147483646 w 169"/>
              <a:gd name="T55" fmla="*/ 2147483646 h 201"/>
              <a:gd name="T56" fmla="*/ 2147483646 w 169"/>
              <a:gd name="T57" fmla="*/ 2147483646 h 201"/>
              <a:gd name="T58" fmla="*/ 2147483646 w 169"/>
              <a:gd name="T59" fmla="*/ 2147483646 h 201"/>
              <a:gd name="T60" fmla="*/ 2147483646 w 169"/>
              <a:gd name="T61" fmla="*/ 2147483646 h 201"/>
              <a:gd name="T62" fmla="*/ 2147483646 w 169"/>
              <a:gd name="T63" fmla="*/ 2147483646 h 201"/>
              <a:gd name="T64" fmla="*/ 2147483646 w 169"/>
              <a:gd name="T65" fmla="*/ 2147483646 h 201"/>
              <a:gd name="T66" fmla="*/ 2147483646 w 169"/>
              <a:gd name="T67" fmla="*/ 2147483646 h 201"/>
              <a:gd name="T68" fmla="*/ 2147483646 w 169"/>
              <a:gd name="T69" fmla="*/ 2147483646 h 201"/>
              <a:gd name="T70" fmla="*/ 2147483646 w 169"/>
              <a:gd name="T71" fmla="*/ 2147483646 h 201"/>
              <a:gd name="T72" fmla="*/ 2147483646 w 169"/>
              <a:gd name="T73" fmla="*/ 2147483646 h 201"/>
              <a:gd name="T74" fmla="*/ 2147483646 w 169"/>
              <a:gd name="T75" fmla="*/ 2147483646 h 201"/>
              <a:gd name="T76" fmla="*/ 2147483646 w 169"/>
              <a:gd name="T77" fmla="*/ 2147483646 h 201"/>
              <a:gd name="T78" fmla="*/ 2147483646 w 169"/>
              <a:gd name="T79" fmla="*/ 2147483646 h 201"/>
              <a:gd name="T80" fmla="*/ 2147483646 w 169"/>
              <a:gd name="T81" fmla="*/ 2147483646 h 201"/>
              <a:gd name="T82" fmla="*/ 2147483646 w 169"/>
              <a:gd name="T83" fmla="*/ 2147483646 h 201"/>
              <a:gd name="T84" fmla="*/ 2147483646 w 169"/>
              <a:gd name="T85" fmla="*/ 2147483646 h 201"/>
              <a:gd name="T86" fmla="*/ 2147483646 w 169"/>
              <a:gd name="T87" fmla="*/ 2147483646 h 201"/>
              <a:gd name="T88" fmla="*/ 2147483646 w 169"/>
              <a:gd name="T89" fmla="*/ 2147483646 h 201"/>
              <a:gd name="T90" fmla="*/ 2147483646 w 169"/>
              <a:gd name="T91" fmla="*/ 2147483646 h 201"/>
              <a:gd name="T92" fmla="*/ 2147483646 w 169"/>
              <a:gd name="T93" fmla="*/ 2147483646 h 201"/>
              <a:gd name="T94" fmla="*/ 2147483646 w 169"/>
              <a:gd name="T95" fmla="*/ 2147483646 h 201"/>
              <a:gd name="T96" fmla="*/ 2147483646 w 169"/>
              <a:gd name="T97" fmla="*/ 2147483646 h 201"/>
              <a:gd name="T98" fmla="*/ 2147483646 w 169"/>
              <a:gd name="T99" fmla="*/ 2147483646 h 201"/>
              <a:gd name="T100" fmla="*/ 2147483646 w 169"/>
              <a:gd name="T101" fmla="*/ 2147483646 h 20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9" h="201" extrusionOk="0">
                <a:moveTo>
                  <a:pt x="113" y="194"/>
                </a:moveTo>
                <a:cubicBezTo>
                  <a:pt x="113" y="198"/>
                  <a:pt x="110" y="201"/>
                  <a:pt x="106" y="201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60" y="201"/>
                  <a:pt x="57" y="198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7" y="190"/>
                  <a:pt x="60" y="187"/>
                  <a:pt x="64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10" y="187"/>
                  <a:pt x="113" y="190"/>
                  <a:pt x="113" y="194"/>
                </a:cubicBezTo>
                <a:close/>
                <a:moveTo>
                  <a:pt x="113" y="176"/>
                </a:moveTo>
                <a:cubicBezTo>
                  <a:pt x="113" y="172"/>
                  <a:pt x="110" y="169"/>
                  <a:pt x="106" y="169"/>
                </a:cubicBezTo>
                <a:cubicBezTo>
                  <a:pt x="64" y="169"/>
                  <a:pt x="64" y="169"/>
                  <a:pt x="64" y="169"/>
                </a:cubicBezTo>
                <a:cubicBezTo>
                  <a:pt x="60" y="169"/>
                  <a:pt x="57" y="172"/>
                  <a:pt x="57" y="176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57" y="180"/>
                  <a:pt x="60" y="183"/>
                  <a:pt x="64" y="183"/>
                </a:cubicBezTo>
                <a:cubicBezTo>
                  <a:pt x="106" y="183"/>
                  <a:pt x="106" y="183"/>
                  <a:pt x="106" y="183"/>
                </a:cubicBezTo>
                <a:cubicBezTo>
                  <a:pt x="110" y="183"/>
                  <a:pt x="113" y="180"/>
                  <a:pt x="113" y="176"/>
                </a:cubicBezTo>
                <a:close/>
                <a:moveTo>
                  <a:pt x="92" y="99"/>
                </a:moveTo>
                <a:cubicBezTo>
                  <a:pt x="83" y="99"/>
                  <a:pt x="83" y="99"/>
                  <a:pt x="83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81" y="165"/>
                  <a:pt x="83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8" y="165"/>
                  <a:pt x="90" y="165"/>
                  <a:pt x="92" y="165"/>
                </a:cubicBezTo>
                <a:lnTo>
                  <a:pt x="92" y="99"/>
                </a:lnTo>
                <a:close/>
                <a:moveTo>
                  <a:pt x="62" y="72"/>
                </a:moveTo>
                <a:cubicBezTo>
                  <a:pt x="56" y="72"/>
                  <a:pt x="52" y="77"/>
                  <a:pt x="52" y="82"/>
                </a:cubicBezTo>
                <a:cubicBezTo>
                  <a:pt x="52" y="88"/>
                  <a:pt x="56" y="92"/>
                  <a:pt x="62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77"/>
                  <a:pt x="67" y="72"/>
                  <a:pt x="62" y="72"/>
                </a:cubicBezTo>
                <a:close/>
                <a:moveTo>
                  <a:pt x="119" y="82"/>
                </a:moveTo>
                <a:cubicBezTo>
                  <a:pt x="119" y="77"/>
                  <a:pt x="114" y="72"/>
                  <a:pt x="108" y="72"/>
                </a:cubicBezTo>
                <a:cubicBezTo>
                  <a:pt x="103" y="72"/>
                  <a:pt x="98" y="77"/>
                  <a:pt x="98" y="82"/>
                </a:cubicBezTo>
                <a:cubicBezTo>
                  <a:pt x="98" y="92"/>
                  <a:pt x="98" y="92"/>
                  <a:pt x="9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14" y="92"/>
                  <a:pt x="119" y="88"/>
                  <a:pt x="119" y="82"/>
                </a:cubicBezTo>
                <a:close/>
                <a:moveTo>
                  <a:pt x="141" y="64"/>
                </a:moveTo>
                <a:cubicBezTo>
                  <a:pt x="136" y="46"/>
                  <a:pt x="115" y="27"/>
                  <a:pt x="85" y="27"/>
                </a:cubicBezTo>
                <a:cubicBezTo>
                  <a:pt x="55" y="27"/>
                  <a:pt x="34" y="46"/>
                  <a:pt x="29" y="64"/>
                </a:cubicBezTo>
                <a:cubicBezTo>
                  <a:pt x="26" y="78"/>
                  <a:pt x="29" y="91"/>
                  <a:pt x="36" y="103"/>
                </a:cubicBezTo>
                <a:cubicBezTo>
                  <a:pt x="41" y="114"/>
                  <a:pt x="48" y="124"/>
                  <a:pt x="53" y="135"/>
                </a:cubicBezTo>
                <a:cubicBezTo>
                  <a:pt x="55" y="142"/>
                  <a:pt x="57" y="151"/>
                  <a:pt x="58" y="157"/>
                </a:cubicBezTo>
                <a:cubicBezTo>
                  <a:pt x="59" y="163"/>
                  <a:pt x="61" y="165"/>
                  <a:pt x="68" y="165"/>
                </a:cubicBezTo>
                <a:cubicBezTo>
                  <a:pt x="69" y="165"/>
                  <a:pt x="70" y="165"/>
                  <a:pt x="72" y="165"/>
                </a:cubicBezTo>
                <a:cubicBezTo>
                  <a:pt x="72" y="99"/>
                  <a:pt x="72" y="99"/>
                  <a:pt x="7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57" y="99"/>
                  <a:pt x="53" y="97"/>
                  <a:pt x="50" y="94"/>
                </a:cubicBezTo>
                <a:cubicBezTo>
                  <a:pt x="47" y="91"/>
                  <a:pt x="45" y="87"/>
                  <a:pt x="45" y="82"/>
                </a:cubicBezTo>
                <a:cubicBezTo>
                  <a:pt x="45" y="78"/>
                  <a:pt x="47" y="74"/>
                  <a:pt x="50" y="70"/>
                </a:cubicBezTo>
                <a:cubicBezTo>
                  <a:pt x="53" y="67"/>
                  <a:pt x="57" y="66"/>
                  <a:pt x="62" y="66"/>
                </a:cubicBezTo>
                <a:cubicBezTo>
                  <a:pt x="71" y="66"/>
                  <a:pt x="78" y="73"/>
                  <a:pt x="78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92"/>
                  <a:pt x="78" y="92"/>
                  <a:pt x="78" y="92"/>
                </a:cubicBezTo>
                <a:cubicBezTo>
                  <a:pt x="83" y="92"/>
                  <a:pt x="83" y="92"/>
                  <a:pt x="83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78"/>
                  <a:pt x="94" y="74"/>
                  <a:pt x="97" y="70"/>
                </a:cubicBezTo>
                <a:cubicBezTo>
                  <a:pt x="100" y="67"/>
                  <a:pt x="104" y="66"/>
                  <a:pt x="108" y="66"/>
                </a:cubicBezTo>
                <a:cubicBezTo>
                  <a:pt x="113" y="66"/>
                  <a:pt x="117" y="67"/>
                  <a:pt x="120" y="70"/>
                </a:cubicBezTo>
                <a:cubicBezTo>
                  <a:pt x="123" y="74"/>
                  <a:pt x="125" y="78"/>
                  <a:pt x="125" y="82"/>
                </a:cubicBezTo>
                <a:cubicBezTo>
                  <a:pt x="125" y="87"/>
                  <a:pt x="123" y="91"/>
                  <a:pt x="120" y="94"/>
                </a:cubicBezTo>
                <a:cubicBezTo>
                  <a:pt x="117" y="97"/>
                  <a:pt x="113" y="99"/>
                  <a:pt x="108" y="99"/>
                </a:cubicBezTo>
                <a:cubicBezTo>
                  <a:pt x="98" y="99"/>
                  <a:pt x="98" y="99"/>
                  <a:pt x="98" y="99"/>
                </a:cubicBezTo>
                <a:cubicBezTo>
                  <a:pt x="98" y="165"/>
                  <a:pt x="98" y="165"/>
                  <a:pt x="98" y="165"/>
                </a:cubicBezTo>
                <a:cubicBezTo>
                  <a:pt x="100" y="165"/>
                  <a:pt x="101" y="165"/>
                  <a:pt x="102" y="165"/>
                </a:cubicBezTo>
                <a:cubicBezTo>
                  <a:pt x="109" y="165"/>
                  <a:pt x="111" y="163"/>
                  <a:pt x="112" y="157"/>
                </a:cubicBezTo>
                <a:cubicBezTo>
                  <a:pt x="114" y="151"/>
                  <a:pt x="115" y="142"/>
                  <a:pt x="117" y="135"/>
                </a:cubicBezTo>
                <a:cubicBezTo>
                  <a:pt x="123" y="124"/>
                  <a:pt x="129" y="114"/>
                  <a:pt x="135" y="103"/>
                </a:cubicBezTo>
                <a:cubicBezTo>
                  <a:pt x="141" y="91"/>
                  <a:pt x="144" y="78"/>
                  <a:pt x="141" y="64"/>
                </a:cubicBezTo>
                <a:close/>
                <a:moveTo>
                  <a:pt x="91" y="6"/>
                </a:moveTo>
                <a:cubicBezTo>
                  <a:pt x="91" y="2"/>
                  <a:pt x="88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2" y="0"/>
                  <a:pt x="79" y="2"/>
                  <a:pt x="79" y="6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21"/>
                  <a:pt x="82" y="23"/>
                  <a:pt x="85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8" y="23"/>
                  <a:pt x="91" y="21"/>
                  <a:pt x="91" y="17"/>
                </a:cubicBezTo>
                <a:lnTo>
                  <a:pt x="91" y="6"/>
                </a:lnTo>
                <a:close/>
                <a:moveTo>
                  <a:pt x="125" y="16"/>
                </a:moveTo>
                <a:cubicBezTo>
                  <a:pt x="127" y="13"/>
                  <a:pt x="126" y="9"/>
                  <a:pt x="123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0" y="6"/>
                  <a:pt x="116" y="7"/>
                  <a:pt x="114" y="1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7" y="23"/>
                  <a:pt x="109" y="27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5" y="30"/>
                  <a:pt x="118" y="29"/>
                  <a:pt x="120" y="26"/>
                </a:cubicBezTo>
                <a:lnTo>
                  <a:pt x="125" y="16"/>
                </a:lnTo>
                <a:close/>
                <a:moveTo>
                  <a:pt x="150" y="36"/>
                </a:moveTo>
                <a:cubicBezTo>
                  <a:pt x="153" y="33"/>
                  <a:pt x="153" y="30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49" y="24"/>
                  <a:pt x="145" y="24"/>
                  <a:pt x="142" y="26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1" y="36"/>
                  <a:pt x="131" y="40"/>
                  <a:pt x="133" y="43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5" y="45"/>
                  <a:pt x="139" y="45"/>
                  <a:pt x="142" y="43"/>
                </a:cubicBezTo>
                <a:lnTo>
                  <a:pt x="150" y="36"/>
                </a:lnTo>
                <a:close/>
                <a:moveTo>
                  <a:pt x="164" y="66"/>
                </a:moveTo>
                <a:cubicBezTo>
                  <a:pt x="167" y="65"/>
                  <a:pt x="169" y="62"/>
                  <a:pt x="168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8" y="55"/>
                  <a:pt x="165" y="53"/>
                  <a:pt x="161" y="54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47" y="56"/>
                  <a:pt x="145" y="59"/>
                  <a:pt x="145" y="63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6" y="66"/>
                  <a:pt x="149" y="68"/>
                  <a:pt x="152" y="68"/>
                </a:cubicBezTo>
                <a:lnTo>
                  <a:pt x="164" y="66"/>
                </a:lnTo>
                <a:close/>
                <a:moveTo>
                  <a:pt x="161" y="99"/>
                </a:moveTo>
                <a:cubicBezTo>
                  <a:pt x="164" y="99"/>
                  <a:pt x="167" y="97"/>
                  <a:pt x="168" y="94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9" y="90"/>
                  <a:pt x="167" y="87"/>
                  <a:pt x="163" y="87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49" y="84"/>
                  <a:pt x="146" y="86"/>
                  <a:pt x="145" y="89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4" y="92"/>
                  <a:pt x="146" y="96"/>
                  <a:pt x="150" y="96"/>
                </a:cubicBezTo>
                <a:lnTo>
                  <a:pt x="161" y="99"/>
                </a:lnTo>
                <a:close/>
                <a:moveTo>
                  <a:pt x="50" y="26"/>
                </a:moveTo>
                <a:cubicBezTo>
                  <a:pt x="51" y="29"/>
                  <a:pt x="55" y="30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61" y="27"/>
                  <a:pt x="62" y="23"/>
                  <a:pt x="60" y="20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7"/>
                  <a:pt x="50" y="6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9"/>
                  <a:pt x="43" y="13"/>
                  <a:pt x="44" y="16"/>
                </a:cubicBezTo>
                <a:lnTo>
                  <a:pt x="50" y="26"/>
                </a:lnTo>
                <a:close/>
                <a:moveTo>
                  <a:pt x="28" y="43"/>
                </a:moveTo>
                <a:cubicBezTo>
                  <a:pt x="30" y="45"/>
                  <a:pt x="34" y="45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8" y="40"/>
                  <a:pt x="38" y="36"/>
                  <a:pt x="36" y="34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4"/>
                  <a:pt x="21" y="24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6" y="30"/>
                  <a:pt x="17" y="33"/>
                  <a:pt x="19" y="36"/>
                </a:cubicBezTo>
                <a:lnTo>
                  <a:pt x="28" y="43"/>
                </a:lnTo>
                <a:close/>
                <a:moveTo>
                  <a:pt x="17" y="68"/>
                </a:moveTo>
                <a:cubicBezTo>
                  <a:pt x="20" y="68"/>
                  <a:pt x="23" y="66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59"/>
                  <a:pt x="22" y="56"/>
                  <a:pt x="19" y="56"/>
                </a:cubicBezTo>
                <a:cubicBezTo>
                  <a:pt x="8" y="54"/>
                  <a:pt x="8" y="54"/>
                  <a:pt x="8" y="54"/>
                </a:cubicBezTo>
                <a:cubicBezTo>
                  <a:pt x="5" y="53"/>
                  <a:pt x="2" y="55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62"/>
                  <a:pt x="3" y="65"/>
                  <a:pt x="6" y="66"/>
                </a:cubicBezTo>
                <a:lnTo>
                  <a:pt x="17" y="68"/>
                </a:lnTo>
                <a:close/>
                <a:moveTo>
                  <a:pt x="20" y="96"/>
                </a:moveTo>
                <a:cubicBezTo>
                  <a:pt x="23" y="96"/>
                  <a:pt x="25" y="92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6"/>
                  <a:pt x="21" y="84"/>
                  <a:pt x="17" y="84"/>
                </a:cubicBezTo>
                <a:cubicBezTo>
                  <a:pt x="6" y="87"/>
                  <a:pt x="6" y="87"/>
                  <a:pt x="6" y="87"/>
                </a:cubicBezTo>
                <a:cubicBezTo>
                  <a:pt x="3" y="87"/>
                  <a:pt x="1" y="90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2" y="97"/>
                  <a:pt x="5" y="99"/>
                  <a:pt x="9" y="99"/>
                </a:cubicBezTo>
                <a:lnTo>
                  <a:pt x="20" y="96"/>
                </a:lnTo>
                <a:close/>
              </a:path>
            </a:pathLst>
          </a:custGeom>
          <a:solidFill>
            <a:srgbClr val="5BB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9160" name="Google Shape;4731;p102"/>
          <p:cNvSpPr txBox="1">
            <a:spLocks noChangeArrowheads="1"/>
          </p:cNvSpPr>
          <p:nvPr/>
        </p:nvSpPr>
        <p:spPr bwMode="auto">
          <a:xfrm>
            <a:off x="8678863" y="4606925"/>
            <a:ext cx="1692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  <p:sp>
        <p:nvSpPr>
          <p:cNvPr id="219161" name="Google Shape;4732;p102"/>
          <p:cNvSpPr txBox="1">
            <a:spLocks noChangeArrowheads="1"/>
          </p:cNvSpPr>
          <p:nvPr/>
        </p:nvSpPr>
        <p:spPr bwMode="auto">
          <a:xfrm>
            <a:off x="1885950" y="4713288"/>
            <a:ext cx="1528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  <a:buFont typeface="Open Sans" panose="020B0606030504020204" pitchFamily="34" charset="0"/>
              <a:buNone/>
            </a:pPr>
            <a:r>
              <a:rPr lang="ar-SA" altLang="en-US" dirty="0">
                <a:latin typeface="Cairo" pitchFamily="2" charset="-78"/>
                <a:cs typeface="Cairo" pitchFamily="2" charset="-78"/>
                <a:sym typeface="Open Sans" panose="020B0606030504020204" pitchFamily="34" charset="0"/>
              </a:rPr>
              <a:t>هذا النص هو مثال لنص يمكن أن يستبدل في نفس المساحة 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3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9138" grpId="0"/>
          <p:bldP spid="219139" grpId="0"/>
          <p:bldP spid="219140" grpId="0"/>
          <p:bldP spid="219141" grpId="0"/>
          <p:bldP spid="219142" grpId="0"/>
          <p:bldP spid="219143" grpId="0"/>
          <p:bldP spid="219156" grpId="0" animBg="1"/>
          <p:bldP spid="219157" grpId="0" animBg="1"/>
          <p:bldP spid="219158" grpId="0" animBg="1"/>
          <p:bldP spid="219159" grpId="0" animBg="1"/>
          <p:bldP spid="219160" grpId="0"/>
          <p:bldP spid="2191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19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19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9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19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19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19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9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19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19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9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9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19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9138" grpId="0"/>
          <p:bldP spid="219139" grpId="0"/>
          <p:bldP spid="219140" grpId="0"/>
          <p:bldP spid="219141" grpId="0"/>
          <p:bldP spid="219142" grpId="0"/>
          <p:bldP spid="219143" grpId="0"/>
          <p:bldP spid="219156" grpId="0" animBg="1"/>
          <p:bldP spid="219157" grpId="0" animBg="1"/>
          <p:bldP spid="219158" grpId="0" animBg="1"/>
          <p:bldP spid="219159" grpId="0" animBg="1"/>
          <p:bldP spid="219160" grpId="0"/>
          <p:bldP spid="219161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0663EF-6239-F148-927E-06AA5E158ABB}"/>
              </a:ext>
            </a:extLst>
          </p:cNvPr>
          <p:cNvGrpSpPr/>
          <p:nvPr/>
        </p:nvGrpSpPr>
        <p:grpSpPr>
          <a:xfrm>
            <a:off x="8486775" y="1752600"/>
            <a:ext cx="2393950" cy="3660775"/>
            <a:chOff x="8486775" y="1752600"/>
            <a:chExt cx="2393950" cy="3660775"/>
          </a:xfrm>
        </p:grpSpPr>
        <p:sp>
          <p:nvSpPr>
            <p:cNvPr id="550" name="Google Shape;550;p26"/>
            <p:cNvSpPr/>
            <p:nvPr/>
          </p:nvSpPr>
          <p:spPr>
            <a:xfrm>
              <a:off x="8486775" y="4300537"/>
              <a:ext cx="2393950" cy="1112837"/>
            </a:xfrm>
            <a:custGeom>
              <a:avLst/>
              <a:gdLst/>
              <a:ahLst/>
              <a:cxnLst/>
              <a:rect l="l" t="t" r="r" b="b"/>
              <a:pathLst>
                <a:path w="1508" h="701" extrusionOk="0">
                  <a:moveTo>
                    <a:pt x="0" y="701"/>
                  </a:moveTo>
                  <a:lnTo>
                    <a:pt x="754" y="0"/>
                  </a:lnTo>
                  <a:lnTo>
                    <a:pt x="1508" y="701"/>
                  </a:lnTo>
                  <a:lnTo>
                    <a:pt x="754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AB3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8486775" y="1752600"/>
              <a:ext cx="1196975" cy="3660775"/>
            </a:xfrm>
            <a:custGeom>
              <a:avLst/>
              <a:gdLst/>
              <a:ahLst/>
              <a:cxnLst/>
              <a:rect l="l" t="t" r="r" b="b"/>
              <a:pathLst>
                <a:path w="754" h="2306" extrusionOk="0">
                  <a:moveTo>
                    <a:pt x="378" y="1154"/>
                  </a:moveTo>
                  <a:lnTo>
                    <a:pt x="754" y="0"/>
                  </a:lnTo>
                  <a:lnTo>
                    <a:pt x="754" y="1605"/>
                  </a:lnTo>
                  <a:lnTo>
                    <a:pt x="0" y="2306"/>
                  </a:lnTo>
                  <a:lnTo>
                    <a:pt x="378" y="1154"/>
                  </a:lnTo>
                  <a:close/>
                </a:path>
              </a:pathLst>
            </a:custGeom>
            <a:solidFill>
              <a:srgbClr val="FFD6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9683750" y="1752600"/>
              <a:ext cx="1196975" cy="3660775"/>
            </a:xfrm>
            <a:custGeom>
              <a:avLst/>
              <a:gdLst/>
              <a:ahLst/>
              <a:cxnLst/>
              <a:rect l="l" t="t" r="r" b="b"/>
              <a:pathLst>
                <a:path w="754" h="2306" extrusionOk="0">
                  <a:moveTo>
                    <a:pt x="376" y="1154"/>
                  </a:moveTo>
                  <a:lnTo>
                    <a:pt x="754" y="2306"/>
                  </a:lnTo>
                  <a:lnTo>
                    <a:pt x="0" y="1605"/>
                  </a:lnTo>
                  <a:lnTo>
                    <a:pt x="0" y="0"/>
                  </a:lnTo>
                  <a:lnTo>
                    <a:pt x="376" y="1154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715E10-F22D-A54E-A77E-54F383EDE0E6}"/>
              </a:ext>
            </a:extLst>
          </p:cNvPr>
          <p:cNvGrpSpPr/>
          <p:nvPr/>
        </p:nvGrpSpPr>
        <p:grpSpPr>
          <a:xfrm>
            <a:off x="6096000" y="2378075"/>
            <a:ext cx="2390775" cy="3035300"/>
            <a:chOff x="6096000" y="2378075"/>
            <a:chExt cx="2390775" cy="3035300"/>
          </a:xfrm>
        </p:grpSpPr>
        <p:sp>
          <p:nvSpPr>
            <p:cNvPr id="553" name="Google Shape;553;p26"/>
            <p:cNvSpPr/>
            <p:nvPr/>
          </p:nvSpPr>
          <p:spPr>
            <a:xfrm>
              <a:off x="6096000" y="4489450"/>
              <a:ext cx="2390775" cy="923925"/>
            </a:xfrm>
            <a:custGeom>
              <a:avLst/>
              <a:gdLst/>
              <a:ahLst/>
              <a:cxnLst/>
              <a:rect l="l" t="t" r="r" b="b"/>
              <a:pathLst>
                <a:path w="1506" h="582" extrusionOk="0">
                  <a:moveTo>
                    <a:pt x="0" y="582"/>
                  </a:moveTo>
                  <a:lnTo>
                    <a:pt x="754" y="0"/>
                  </a:lnTo>
                  <a:lnTo>
                    <a:pt x="1506" y="582"/>
                  </a:lnTo>
                  <a:lnTo>
                    <a:pt x="754" y="582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096000" y="2378075"/>
              <a:ext cx="1196975" cy="3035300"/>
            </a:xfrm>
            <a:custGeom>
              <a:avLst/>
              <a:gdLst/>
              <a:ahLst/>
              <a:cxnLst/>
              <a:rect l="l" t="t" r="r" b="b"/>
              <a:pathLst>
                <a:path w="754" h="1912" extrusionOk="0">
                  <a:moveTo>
                    <a:pt x="376" y="956"/>
                  </a:moveTo>
                  <a:lnTo>
                    <a:pt x="754" y="0"/>
                  </a:lnTo>
                  <a:lnTo>
                    <a:pt x="754" y="1330"/>
                  </a:lnTo>
                  <a:lnTo>
                    <a:pt x="0" y="1912"/>
                  </a:lnTo>
                  <a:lnTo>
                    <a:pt x="376" y="956"/>
                  </a:lnTo>
                  <a:close/>
                </a:path>
              </a:pathLst>
            </a:custGeom>
            <a:solidFill>
              <a:srgbClr val="FFA7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7292975" y="2378075"/>
              <a:ext cx="1193800" cy="3035300"/>
            </a:xfrm>
            <a:custGeom>
              <a:avLst/>
              <a:gdLst/>
              <a:ahLst/>
              <a:cxnLst/>
              <a:rect l="l" t="t" r="r" b="b"/>
              <a:pathLst>
                <a:path w="752" h="1912" extrusionOk="0">
                  <a:moveTo>
                    <a:pt x="376" y="956"/>
                  </a:moveTo>
                  <a:lnTo>
                    <a:pt x="752" y="1912"/>
                  </a:lnTo>
                  <a:lnTo>
                    <a:pt x="0" y="1330"/>
                  </a:lnTo>
                  <a:lnTo>
                    <a:pt x="0" y="0"/>
                  </a:lnTo>
                  <a:lnTo>
                    <a:pt x="376" y="956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4F12EB3-C823-8E4C-A6E2-169DB26EC920}"/>
              </a:ext>
            </a:extLst>
          </p:cNvPr>
          <p:cNvGrpSpPr/>
          <p:nvPr/>
        </p:nvGrpSpPr>
        <p:grpSpPr>
          <a:xfrm>
            <a:off x="3705225" y="3009900"/>
            <a:ext cx="2390775" cy="2409825"/>
            <a:chOff x="3705225" y="3009900"/>
            <a:chExt cx="2390775" cy="2409825"/>
          </a:xfrm>
        </p:grpSpPr>
        <p:sp>
          <p:nvSpPr>
            <p:cNvPr id="556" name="Google Shape;556;p26"/>
            <p:cNvSpPr/>
            <p:nvPr/>
          </p:nvSpPr>
          <p:spPr>
            <a:xfrm>
              <a:off x="3705225" y="4678362"/>
              <a:ext cx="2390775" cy="735012"/>
            </a:xfrm>
            <a:custGeom>
              <a:avLst/>
              <a:gdLst/>
              <a:ahLst/>
              <a:cxnLst/>
              <a:rect l="l" t="t" r="r" b="b"/>
              <a:pathLst>
                <a:path w="1506" h="463" extrusionOk="0">
                  <a:moveTo>
                    <a:pt x="0" y="463"/>
                  </a:moveTo>
                  <a:lnTo>
                    <a:pt x="752" y="0"/>
                  </a:lnTo>
                  <a:lnTo>
                    <a:pt x="1506" y="463"/>
                  </a:lnTo>
                  <a:lnTo>
                    <a:pt x="752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3705225" y="3009900"/>
              <a:ext cx="1193800" cy="2403475"/>
            </a:xfrm>
            <a:custGeom>
              <a:avLst/>
              <a:gdLst/>
              <a:ahLst/>
              <a:cxnLst/>
              <a:rect l="l" t="t" r="r" b="b"/>
              <a:pathLst>
                <a:path w="752" h="1514" extrusionOk="0">
                  <a:moveTo>
                    <a:pt x="376" y="757"/>
                  </a:moveTo>
                  <a:lnTo>
                    <a:pt x="752" y="0"/>
                  </a:lnTo>
                  <a:lnTo>
                    <a:pt x="752" y="1051"/>
                  </a:lnTo>
                  <a:lnTo>
                    <a:pt x="0" y="1514"/>
                  </a:lnTo>
                  <a:lnTo>
                    <a:pt x="376" y="757"/>
                  </a:lnTo>
                  <a:close/>
                </a:path>
              </a:pathLst>
            </a:custGeom>
            <a:solidFill>
              <a:srgbClr val="F06E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4899025" y="3016250"/>
              <a:ext cx="1196975" cy="2403475"/>
            </a:xfrm>
            <a:custGeom>
              <a:avLst/>
              <a:gdLst/>
              <a:ahLst/>
              <a:cxnLst/>
              <a:rect l="l" t="t" r="r" b="b"/>
              <a:pathLst>
                <a:path w="754" h="1514" extrusionOk="0">
                  <a:moveTo>
                    <a:pt x="378" y="757"/>
                  </a:moveTo>
                  <a:lnTo>
                    <a:pt x="754" y="1514"/>
                  </a:lnTo>
                  <a:lnTo>
                    <a:pt x="0" y="1051"/>
                  </a:lnTo>
                  <a:lnTo>
                    <a:pt x="0" y="0"/>
                  </a:lnTo>
                  <a:lnTo>
                    <a:pt x="378" y="757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D760E5-6C41-4A4F-9F11-00191FC6D5A2}"/>
              </a:ext>
            </a:extLst>
          </p:cNvPr>
          <p:cNvGrpSpPr/>
          <p:nvPr/>
        </p:nvGrpSpPr>
        <p:grpSpPr>
          <a:xfrm>
            <a:off x="1311275" y="3635375"/>
            <a:ext cx="2393950" cy="1778000"/>
            <a:chOff x="1311275" y="3635375"/>
            <a:chExt cx="2393950" cy="1778000"/>
          </a:xfrm>
        </p:grpSpPr>
        <p:sp>
          <p:nvSpPr>
            <p:cNvPr id="559" name="Google Shape;559;p26"/>
            <p:cNvSpPr/>
            <p:nvPr/>
          </p:nvSpPr>
          <p:spPr>
            <a:xfrm>
              <a:off x="1311275" y="4872037"/>
              <a:ext cx="2393950" cy="541337"/>
            </a:xfrm>
            <a:custGeom>
              <a:avLst/>
              <a:gdLst/>
              <a:ahLst/>
              <a:cxnLst/>
              <a:rect l="l" t="t" r="r" b="b"/>
              <a:pathLst>
                <a:path w="1508" h="341" extrusionOk="0">
                  <a:moveTo>
                    <a:pt x="0" y="341"/>
                  </a:moveTo>
                  <a:lnTo>
                    <a:pt x="754" y="0"/>
                  </a:lnTo>
                  <a:lnTo>
                    <a:pt x="1508" y="341"/>
                  </a:lnTo>
                  <a:lnTo>
                    <a:pt x="754" y="341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1311275" y="3635375"/>
              <a:ext cx="1196975" cy="1778000"/>
            </a:xfrm>
            <a:custGeom>
              <a:avLst/>
              <a:gdLst/>
              <a:ahLst/>
              <a:cxnLst/>
              <a:rect l="l" t="t" r="r" b="b"/>
              <a:pathLst>
                <a:path w="754" h="1120" extrusionOk="0">
                  <a:moveTo>
                    <a:pt x="378" y="559"/>
                  </a:moveTo>
                  <a:lnTo>
                    <a:pt x="754" y="0"/>
                  </a:lnTo>
                  <a:lnTo>
                    <a:pt x="754" y="779"/>
                  </a:lnTo>
                  <a:lnTo>
                    <a:pt x="0" y="1120"/>
                  </a:lnTo>
                  <a:lnTo>
                    <a:pt x="378" y="559"/>
                  </a:lnTo>
                  <a:close/>
                </a:path>
              </a:pathLst>
            </a:custGeom>
            <a:solidFill>
              <a:srgbClr val="A632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508250" y="3635375"/>
              <a:ext cx="1196975" cy="1778000"/>
            </a:xfrm>
            <a:custGeom>
              <a:avLst/>
              <a:gdLst/>
              <a:ahLst/>
              <a:cxnLst/>
              <a:rect l="l" t="t" r="r" b="b"/>
              <a:pathLst>
                <a:path w="754" h="1120" extrusionOk="0">
                  <a:moveTo>
                    <a:pt x="376" y="559"/>
                  </a:moveTo>
                  <a:lnTo>
                    <a:pt x="754" y="1120"/>
                  </a:lnTo>
                  <a:lnTo>
                    <a:pt x="0" y="779"/>
                  </a:lnTo>
                  <a:lnTo>
                    <a:pt x="0" y="0"/>
                  </a:lnTo>
                  <a:lnTo>
                    <a:pt x="376" y="559"/>
                  </a:ln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26"/>
          <p:cNvSpPr/>
          <p:nvPr/>
        </p:nvSpPr>
        <p:spPr>
          <a:xfrm>
            <a:off x="9188450" y="681037"/>
            <a:ext cx="990600" cy="663575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188" y="16"/>
                </a:moveTo>
                <a:cubicBezTo>
                  <a:pt x="210" y="70"/>
                  <a:pt x="210" y="70"/>
                  <a:pt x="210" y="70"/>
                </a:cubicBezTo>
                <a:cubicBezTo>
                  <a:pt x="182" y="82"/>
                  <a:pt x="182" y="82"/>
                  <a:pt x="182" y="82"/>
                </a:cubicBezTo>
                <a:cubicBezTo>
                  <a:pt x="168" y="70"/>
                  <a:pt x="124" y="31"/>
                  <a:pt x="120" y="31"/>
                </a:cubicBezTo>
                <a:cubicBezTo>
                  <a:pt x="117" y="31"/>
                  <a:pt x="103" y="36"/>
                  <a:pt x="101" y="36"/>
                </a:cubicBezTo>
                <a:cubicBezTo>
                  <a:pt x="101" y="37"/>
                  <a:pt x="93" y="39"/>
                  <a:pt x="86" y="39"/>
                </a:cubicBezTo>
                <a:cubicBezTo>
                  <a:pt x="82" y="39"/>
                  <a:pt x="80" y="38"/>
                  <a:pt x="78" y="37"/>
                </a:cubicBezTo>
                <a:cubicBezTo>
                  <a:pt x="76" y="36"/>
                  <a:pt x="75" y="35"/>
                  <a:pt x="75" y="33"/>
                </a:cubicBezTo>
                <a:cubicBezTo>
                  <a:pt x="75" y="31"/>
                  <a:pt x="79" y="28"/>
                  <a:pt x="80" y="27"/>
                </a:cubicBezTo>
                <a:cubicBezTo>
                  <a:pt x="92" y="21"/>
                  <a:pt x="123" y="9"/>
                  <a:pt x="126" y="8"/>
                </a:cubicBezTo>
                <a:cubicBezTo>
                  <a:pt x="126" y="8"/>
                  <a:pt x="127" y="8"/>
                  <a:pt x="127" y="8"/>
                </a:cubicBezTo>
                <a:cubicBezTo>
                  <a:pt x="134" y="8"/>
                  <a:pt x="182" y="15"/>
                  <a:pt x="188" y="16"/>
                </a:cubicBezTo>
                <a:close/>
                <a:moveTo>
                  <a:pt x="207" y="0"/>
                </a:moveTo>
                <a:cubicBezTo>
                  <a:pt x="206" y="0"/>
                  <a:pt x="206" y="1"/>
                  <a:pt x="205" y="1"/>
                </a:cubicBezTo>
                <a:cubicBezTo>
                  <a:pt x="196" y="4"/>
                  <a:pt x="196" y="4"/>
                  <a:pt x="196" y="4"/>
                </a:cubicBezTo>
                <a:cubicBezTo>
                  <a:pt x="194" y="5"/>
                  <a:pt x="193" y="6"/>
                  <a:pt x="192" y="8"/>
                </a:cubicBezTo>
                <a:cubicBezTo>
                  <a:pt x="192" y="9"/>
                  <a:pt x="192" y="11"/>
                  <a:pt x="192" y="12"/>
                </a:cubicBezTo>
                <a:cubicBezTo>
                  <a:pt x="215" y="70"/>
                  <a:pt x="215" y="70"/>
                  <a:pt x="215" y="70"/>
                </a:cubicBezTo>
                <a:cubicBezTo>
                  <a:pt x="216" y="73"/>
                  <a:pt x="220" y="74"/>
                  <a:pt x="223" y="73"/>
                </a:cubicBezTo>
                <a:cubicBezTo>
                  <a:pt x="232" y="70"/>
                  <a:pt x="232" y="70"/>
                  <a:pt x="232" y="70"/>
                </a:cubicBezTo>
                <a:cubicBezTo>
                  <a:pt x="234" y="69"/>
                  <a:pt x="235" y="68"/>
                  <a:pt x="235" y="66"/>
                </a:cubicBezTo>
                <a:cubicBezTo>
                  <a:pt x="236" y="65"/>
                  <a:pt x="236" y="63"/>
                  <a:pt x="235" y="62"/>
                </a:cubicBezTo>
                <a:cubicBezTo>
                  <a:pt x="213" y="4"/>
                  <a:pt x="213" y="4"/>
                  <a:pt x="213" y="4"/>
                </a:cubicBezTo>
                <a:cubicBezTo>
                  <a:pt x="212" y="2"/>
                  <a:pt x="210" y="0"/>
                  <a:pt x="207" y="0"/>
                </a:cubicBezTo>
                <a:close/>
                <a:moveTo>
                  <a:pt x="0" y="79"/>
                </a:moveTo>
                <a:cubicBezTo>
                  <a:pt x="0" y="81"/>
                  <a:pt x="0" y="82"/>
                  <a:pt x="2" y="84"/>
                </a:cubicBezTo>
                <a:cubicBezTo>
                  <a:pt x="3" y="85"/>
                  <a:pt x="4" y="86"/>
                  <a:pt x="6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9" y="87"/>
                  <a:pt x="22" y="84"/>
                  <a:pt x="22" y="81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6" y="13"/>
                  <a:pt x="25" y="12"/>
                </a:cubicBezTo>
                <a:cubicBezTo>
                  <a:pt x="24" y="11"/>
                  <a:pt x="23" y="10"/>
                  <a:pt x="2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5"/>
                </a:cubicBezTo>
                <a:lnTo>
                  <a:pt x="0" y="79"/>
                </a:lnTo>
                <a:close/>
                <a:moveTo>
                  <a:pt x="97" y="137"/>
                </a:moveTo>
                <a:cubicBezTo>
                  <a:pt x="97" y="134"/>
                  <a:pt x="95" y="132"/>
                  <a:pt x="93" y="131"/>
                </a:cubicBezTo>
                <a:cubicBezTo>
                  <a:pt x="89" y="127"/>
                  <a:pt x="85" y="128"/>
                  <a:pt x="81" y="132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67" y="150"/>
                  <a:pt x="72" y="154"/>
                  <a:pt x="74" y="156"/>
                </a:cubicBezTo>
                <a:cubicBezTo>
                  <a:pt x="76" y="157"/>
                  <a:pt x="78" y="158"/>
                  <a:pt x="79" y="158"/>
                </a:cubicBezTo>
                <a:cubicBezTo>
                  <a:pt x="82" y="158"/>
                  <a:pt x="84" y="157"/>
                  <a:pt x="86" y="154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5" y="143"/>
                  <a:pt x="95" y="143"/>
                  <a:pt x="95" y="143"/>
                </a:cubicBezTo>
                <a:cubicBezTo>
                  <a:pt x="97" y="141"/>
                  <a:pt x="97" y="139"/>
                  <a:pt x="97" y="137"/>
                </a:cubicBezTo>
                <a:close/>
                <a:moveTo>
                  <a:pt x="51" y="133"/>
                </a:moveTo>
                <a:cubicBezTo>
                  <a:pt x="48" y="137"/>
                  <a:pt x="49" y="140"/>
                  <a:pt x="54" y="144"/>
                </a:cubicBezTo>
                <a:cubicBezTo>
                  <a:pt x="58" y="148"/>
                  <a:pt x="62" y="147"/>
                  <a:pt x="66" y="143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2" y="123"/>
                  <a:pt x="77" y="118"/>
                  <a:pt x="75" y="117"/>
                </a:cubicBezTo>
                <a:cubicBezTo>
                  <a:pt x="71" y="113"/>
                  <a:pt x="67" y="114"/>
                  <a:pt x="63" y="118"/>
                </a:cubicBezTo>
                <a:cubicBezTo>
                  <a:pt x="57" y="126"/>
                  <a:pt x="57" y="126"/>
                  <a:pt x="57" y="126"/>
                </a:cubicBezTo>
                <a:cubicBezTo>
                  <a:pt x="57" y="126"/>
                  <a:pt x="57" y="126"/>
                  <a:pt x="57" y="126"/>
                </a:cubicBezTo>
                <a:cubicBezTo>
                  <a:pt x="57" y="126"/>
                  <a:pt x="57" y="126"/>
                  <a:pt x="57" y="126"/>
                </a:cubicBezTo>
                <a:lnTo>
                  <a:pt x="51" y="133"/>
                </a:lnTo>
                <a:close/>
                <a:moveTo>
                  <a:pt x="35" y="117"/>
                </a:moveTo>
                <a:cubicBezTo>
                  <a:pt x="33" y="119"/>
                  <a:pt x="32" y="121"/>
                  <a:pt x="33" y="124"/>
                </a:cubicBezTo>
                <a:cubicBezTo>
                  <a:pt x="33" y="126"/>
                  <a:pt x="34" y="128"/>
                  <a:pt x="36" y="129"/>
                </a:cubicBezTo>
                <a:cubicBezTo>
                  <a:pt x="40" y="133"/>
                  <a:pt x="45" y="132"/>
                  <a:pt x="48" y="128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3" y="111"/>
                  <a:pt x="63" y="108"/>
                  <a:pt x="63" y="106"/>
                </a:cubicBezTo>
                <a:cubicBezTo>
                  <a:pt x="62" y="104"/>
                  <a:pt x="61" y="102"/>
                  <a:pt x="59" y="100"/>
                </a:cubicBezTo>
                <a:cubicBezTo>
                  <a:pt x="55" y="97"/>
                  <a:pt x="51" y="98"/>
                  <a:pt x="47" y="102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0"/>
                  <a:pt x="40" y="110"/>
                  <a:pt x="40" y="110"/>
                </a:cubicBezTo>
                <a:lnTo>
                  <a:pt x="35" y="117"/>
                </a:lnTo>
                <a:close/>
                <a:moveTo>
                  <a:pt x="32" y="111"/>
                </a:moveTo>
                <a:cubicBezTo>
                  <a:pt x="44" y="97"/>
                  <a:pt x="44" y="97"/>
                  <a:pt x="44" y="97"/>
                </a:cubicBezTo>
                <a:cubicBezTo>
                  <a:pt x="50" y="90"/>
                  <a:pt x="45" y="85"/>
                  <a:pt x="43" y="84"/>
                </a:cubicBezTo>
                <a:cubicBezTo>
                  <a:pt x="39" y="81"/>
                  <a:pt x="35" y="81"/>
                  <a:pt x="31" y="86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2"/>
                  <a:pt x="26" y="92"/>
                  <a:pt x="26" y="92"/>
                </a:cubicBezTo>
                <a:cubicBezTo>
                  <a:pt x="21" y="98"/>
                  <a:pt x="21" y="98"/>
                  <a:pt x="21" y="98"/>
                </a:cubicBezTo>
                <a:cubicBezTo>
                  <a:pt x="19" y="101"/>
                  <a:pt x="18" y="103"/>
                  <a:pt x="18" y="105"/>
                </a:cubicBezTo>
                <a:cubicBezTo>
                  <a:pt x="18" y="107"/>
                  <a:pt x="20" y="109"/>
                  <a:pt x="21" y="110"/>
                </a:cubicBezTo>
                <a:cubicBezTo>
                  <a:pt x="23" y="111"/>
                  <a:pt x="25" y="113"/>
                  <a:pt x="28" y="113"/>
                </a:cubicBezTo>
                <a:cubicBezTo>
                  <a:pt x="29" y="113"/>
                  <a:pt x="31" y="113"/>
                  <a:pt x="32" y="111"/>
                </a:cubicBezTo>
                <a:close/>
                <a:moveTo>
                  <a:pt x="179" y="99"/>
                </a:moveTo>
                <a:cubicBezTo>
                  <a:pt x="181" y="95"/>
                  <a:pt x="183" y="91"/>
                  <a:pt x="178" y="86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51" y="63"/>
                  <a:pt x="125" y="41"/>
                  <a:pt x="119" y="37"/>
                </a:cubicBezTo>
                <a:cubicBezTo>
                  <a:pt x="116" y="38"/>
                  <a:pt x="109" y="40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2"/>
                  <a:pt x="94" y="45"/>
                  <a:pt x="86" y="45"/>
                </a:cubicBezTo>
                <a:cubicBezTo>
                  <a:pt x="81" y="45"/>
                  <a:pt x="77" y="44"/>
                  <a:pt x="75" y="42"/>
                </a:cubicBezTo>
                <a:cubicBezTo>
                  <a:pt x="70" y="39"/>
                  <a:pt x="70" y="35"/>
                  <a:pt x="70" y="33"/>
                </a:cubicBezTo>
                <a:cubicBezTo>
                  <a:pt x="70" y="28"/>
                  <a:pt x="74" y="24"/>
                  <a:pt x="77" y="22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81"/>
                  <a:pt x="28" y="81"/>
                  <a:pt x="28" y="81"/>
                </a:cubicBezTo>
                <a:cubicBezTo>
                  <a:pt x="31" y="77"/>
                  <a:pt x="35" y="76"/>
                  <a:pt x="38" y="76"/>
                </a:cubicBezTo>
                <a:cubicBezTo>
                  <a:pt x="41" y="76"/>
                  <a:pt x="44" y="78"/>
                  <a:pt x="46" y="80"/>
                </a:cubicBezTo>
                <a:cubicBezTo>
                  <a:pt x="51" y="83"/>
                  <a:pt x="53" y="88"/>
                  <a:pt x="52" y="93"/>
                </a:cubicBezTo>
                <a:cubicBezTo>
                  <a:pt x="56" y="92"/>
                  <a:pt x="59" y="93"/>
                  <a:pt x="63" y="96"/>
                </a:cubicBezTo>
                <a:cubicBezTo>
                  <a:pt x="67" y="100"/>
                  <a:pt x="69" y="104"/>
                  <a:pt x="68" y="109"/>
                </a:cubicBezTo>
                <a:cubicBezTo>
                  <a:pt x="72" y="108"/>
                  <a:pt x="76" y="110"/>
                  <a:pt x="79" y="112"/>
                </a:cubicBezTo>
                <a:cubicBezTo>
                  <a:pt x="83" y="115"/>
                  <a:pt x="85" y="119"/>
                  <a:pt x="85" y="124"/>
                </a:cubicBezTo>
                <a:cubicBezTo>
                  <a:pt x="89" y="122"/>
                  <a:pt x="93" y="123"/>
                  <a:pt x="97" y="127"/>
                </a:cubicBezTo>
                <a:cubicBezTo>
                  <a:pt x="102" y="131"/>
                  <a:pt x="104" y="137"/>
                  <a:pt x="102" y="14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06" y="146"/>
                  <a:pt x="106" y="146"/>
                  <a:pt x="10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8" y="147"/>
                  <a:pt x="110" y="148"/>
                  <a:pt x="111" y="148"/>
                </a:cubicBezTo>
                <a:cubicBezTo>
                  <a:pt x="114" y="148"/>
                  <a:pt x="116" y="146"/>
                  <a:pt x="118" y="144"/>
                </a:cubicBezTo>
                <a:cubicBezTo>
                  <a:pt x="120" y="141"/>
                  <a:pt x="122" y="139"/>
                  <a:pt x="118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17"/>
                  <a:pt x="97" y="117"/>
                  <a:pt x="97" y="116"/>
                </a:cubicBezTo>
                <a:cubicBezTo>
                  <a:pt x="97" y="115"/>
                  <a:pt x="97" y="114"/>
                  <a:pt x="98" y="113"/>
                </a:cubicBezTo>
                <a:cubicBezTo>
                  <a:pt x="99" y="112"/>
                  <a:pt x="101" y="112"/>
                  <a:pt x="102" y="11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30" y="136"/>
                  <a:pt x="131" y="136"/>
                  <a:pt x="133" y="136"/>
                </a:cubicBezTo>
                <a:cubicBezTo>
                  <a:pt x="136" y="136"/>
                  <a:pt x="138" y="135"/>
                  <a:pt x="140" y="133"/>
                </a:cubicBezTo>
                <a:cubicBezTo>
                  <a:pt x="142" y="131"/>
                  <a:pt x="142" y="128"/>
                  <a:pt x="142" y="126"/>
                </a:cubicBezTo>
                <a:cubicBezTo>
                  <a:pt x="142" y="124"/>
                  <a:pt x="141" y="122"/>
                  <a:pt x="138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0" y="105"/>
                  <a:pt x="120" y="104"/>
                  <a:pt x="120" y="103"/>
                </a:cubicBezTo>
                <a:cubicBezTo>
                  <a:pt x="119" y="103"/>
                  <a:pt x="120" y="102"/>
                  <a:pt x="120" y="101"/>
                </a:cubicBezTo>
                <a:cubicBezTo>
                  <a:pt x="121" y="100"/>
                  <a:pt x="123" y="100"/>
                  <a:pt x="125" y="101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1"/>
                  <a:pt x="152" y="122"/>
                  <a:pt x="154" y="122"/>
                </a:cubicBezTo>
                <a:cubicBezTo>
                  <a:pt x="157" y="122"/>
                  <a:pt x="160" y="121"/>
                  <a:pt x="162" y="118"/>
                </a:cubicBezTo>
                <a:cubicBezTo>
                  <a:pt x="164" y="116"/>
                  <a:pt x="165" y="114"/>
                  <a:pt x="165" y="111"/>
                </a:cubicBezTo>
                <a:cubicBezTo>
                  <a:pt x="164" y="109"/>
                  <a:pt x="163" y="107"/>
                  <a:pt x="161" y="105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0" y="88"/>
                  <a:pt x="140" y="86"/>
                  <a:pt x="141" y="85"/>
                </a:cubicBezTo>
                <a:cubicBezTo>
                  <a:pt x="142" y="84"/>
                  <a:pt x="144" y="83"/>
                  <a:pt x="145" y="84"/>
                </a:cubicBezTo>
                <a:cubicBezTo>
                  <a:pt x="166" y="101"/>
                  <a:pt x="166" y="101"/>
                  <a:pt x="166" y="101"/>
                </a:cubicBezTo>
                <a:cubicBezTo>
                  <a:pt x="170" y="104"/>
                  <a:pt x="175" y="103"/>
                  <a:pt x="179" y="99"/>
                </a:cubicBezTo>
                <a:close/>
              </a:path>
            </a:pathLst>
          </a:custGeom>
          <a:solidFill>
            <a:srgbClr val="FFC7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6886575" y="1252537"/>
            <a:ext cx="809625" cy="681037"/>
          </a:xfrm>
          <a:custGeom>
            <a:avLst/>
            <a:gdLst/>
            <a:ahLst/>
            <a:cxnLst/>
            <a:rect l="l" t="t" r="r" b="b"/>
            <a:pathLst>
              <a:path w="193" h="162" extrusionOk="0">
                <a:moveTo>
                  <a:pt x="26" y="132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6" y="82"/>
                  <a:pt x="49" y="85"/>
                  <a:pt x="49" y="8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9" y="136"/>
                  <a:pt x="46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2"/>
                </a:cubicBezTo>
                <a:close/>
                <a:moveTo>
                  <a:pt x="71" y="67"/>
                </a:moveTo>
                <a:cubicBezTo>
                  <a:pt x="67" y="67"/>
                  <a:pt x="65" y="69"/>
                  <a:pt x="65" y="73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6"/>
                  <a:pt x="67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5" y="139"/>
                  <a:pt x="88" y="136"/>
                  <a:pt x="88" y="13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69"/>
                  <a:pt x="85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6" y="53"/>
                  <a:pt x="103" y="56"/>
                  <a:pt x="103" y="60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6"/>
                  <a:pt x="106" y="139"/>
                  <a:pt x="110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4" y="139"/>
                  <a:pt x="127" y="136"/>
                  <a:pt x="127" y="13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0" y="53"/>
                </a:cubicBezTo>
                <a:lnTo>
                  <a:pt x="110" y="53"/>
                </a:lnTo>
                <a:close/>
                <a:moveTo>
                  <a:pt x="148" y="40"/>
                </a:moveTo>
                <a:cubicBezTo>
                  <a:pt x="145" y="40"/>
                  <a:pt x="142" y="42"/>
                  <a:pt x="142" y="46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6"/>
                  <a:pt x="145" y="139"/>
                  <a:pt x="148" y="139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63" y="139"/>
                  <a:pt x="165" y="136"/>
                  <a:pt x="165" y="132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5" y="42"/>
                  <a:pt x="163" y="40"/>
                  <a:pt x="159" y="40"/>
                </a:cubicBezTo>
                <a:lnTo>
                  <a:pt x="148" y="40"/>
                </a:lnTo>
                <a:close/>
                <a:moveTo>
                  <a:pt x="29" y="65"/>
                </a:moveTo>
                <a:cubicBezTo>
                  <a:pt x="70" y="58"/>
                  <a:pt x="109" y="43"/>
                  <a:pt x="144" y="22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36" y="8"/>
                  <a:pt x="136" y="8"/>
                  <a:pt x="136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7" y="57"/>
                </a:cubicBezTo>
                <a:lnTo>
                  <a:pt x="29" y="65"/>
                </a:lnTo>
                <a:close/>
                <a:moveTo>
                  <a:pt x="193" y="151"/>
                </a:moveTo>
                <a:cubicBezTo>
                  <a:pt x="174" y="140"/>
                  <a:pt x="174" y="140"/>
                  <a:pt x="174" y="140"/>
                </a:cubicBezTo>
                <a:cubicBezTo>
                  <a:pt x="174" y="147"/>
                  <a:pt x="174" y="147"/>
                  <a:pt x="174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5"/>
                  <a:pt x="7" y="155"/>
                  <a:pt x="7" y="155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62"/>
                  <a:pt x="174" y="162"/>
                  <a:pt x="174" y="162"/>
                </a:cubicBezTo>
                <a:lnTo>
                  <a:pt x="193" y="151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4302125" y="1870075"/>
            <a:ext cx="1196975" cy="627062"/>
          </a:xfrm>
          <a:custGeom>
            <a:avLst/>
            <a:gdLst/>
            <a:ahLst/>
            <a:cxnLst/>
            <a:rect l="l" t="t" r="r" b="b"/>
            <a:pathLst>
              <a:path w="285" h="149" extrusionOk="0">
                <a:moveTo>
                  <a:pt x="206" y="141"/>
                </a:moveTo>
                <a:cubicBezTo>
                  <a:pt x="202" y="142"/>
                  <a:pt x="197" y="144"/>
                  <a:pt x="193" y="145"/>
                </a:cubicBezTo>
                <a:cubicBezTo>
                  <a:pt x="179" y="148"/>
                  <a:pt x="164" y="149"/>
                  <a:pt x="146" y="149"/>
                </a:cubicBezTo>
                <a:cubicBezTo>
                  <a:pt x="128" y="149"/>
                  <a:pt x="113" y="148"/>
                  <a:pt x="99" y="145"/>
                </a:cubicBezTo>
                <a:cubicBezTo>
                  <a:pt x="95" y="144"/>
                  <a:pt x="90" y="142"/>
                  <a:pt x="86" y="141"/>
                </a:cubicBezTo>
                <a:cubicBezTo>
                  <a:pt x="74" y="135"/>
                  <a:pt x="74" y="125"/>
                  <a:pt x="81" y="118"/>
                </a:cubicBezTo>
                <a:cubicBezTo>
                  <a:pt x="88" y="110"/>
                  <a:pt x="98" y="105"/>
                  <a:pt x="107" y="100"/>
                </a:cubicBezTo>
                <a:cubicBezTo>
                  <a:pt x="112" y="98"/>
                  <a:pt x="116" y="97"/>
                  <a:pt x="120" y="95"/>
                </a:cubicBezTo>
                <a:cubicBezTo>
                  <a:pt x="129" y="92"/>
                  <a:pt x="131" y="83"/>
                  <a:pt x="125" y="77"/>
                </a:cubicBezTo>
                <a:cubicBezTo>
                  <a:pt x="112" y="65"/>
                  <a:pt x="108" y="50"/>
                  <a:pt x="108" y="33"/>
                </a:cubicBezTo>
                <a:cubicBezTo>
                  <a:pt x="109" y="15"/>
                  <a:pt x="119" y="6"/>
                  <a:pt x="136" y="2"/>
                </a:cubicBezTo>
                <a:cubicBezTo>
                  <a:pt x="139" y="1"/>
                  <a:pt x="143" y="0"/>
                  <a:pt x="146" y="0"/>
                </a:cubicBezTo>
                <a:cubicBezTo>
                  <a:pt x="149" y="0"/>
                  <a:pt x="153" y="1"/>
                  <a:pt x="156" y="2"/>
                </a:cubicBezTo>
                <a:cubicBezTo>
                  <a:pt x="173" y="6"/>
                  <a:pt x="183" y="15"/>
                  <a:pt x="184" y="33"/>
                </a:cubicBezTo>
                <a:cubicBezTo>
                  <a:pt x="184" y="50"/>
                  <a:pt x="180" y="65"/>
                  <a:pt x="167" y="77"/>
                </a:cubicBezTo>
                <a:cubicBezTo>
                  <a:pt x="161" y="83"/>
                  <a:pt x="163" y="92"/>
                  <a:pt x="172" y="95"/>
                </a:cubicBezTo>
                <a:cubicBezTo>
                  <a:pt x="176" y="97"/>
                  <a:pt x="181" y="98"/>
                  <a:pt x="185" y="100"/>
                </a:cubicBezTo>
                <a:cubicBezTo>
                  <a:pt x="195" y="105"/>
                  <a:pt x="204" y="110"/>
                  <a:pt x="211" y="118"/>
                </a:cubicBezTo>
                <a:cubicBezTo>
                  <a:pt x="216" y="122"/>
                  <a:pt x="218" y="135"/>
                  <a:pt x="206" y="141"/>
                </a:cubicBezTo>
                <a:close/>
                <a:moveTo>
                  <a:pt x="281" y="127"/>
                </a:moveTo>
                <a:cubicBezTo>
                  <a:pt x="275" y="122"/>
                  <a:pt x="269" y="118"/>
                  <a:pt x="262" y="115"/>
                </a:cubicBezTo>
                <a:cubicBezTo>
                  <a:pt x="259" y="114"/>
                  <a:pt x="256" y="113"/>
                  <a:pt x="253" y="112"/>
                </a:cubicBezTo>
                <a:cubicBezTo>
                  <a:pt x="247" y="109"/>
                  <a:pt x="246" y="103"/>
                  <a:pt x="250" y="99"/>
                </a:cubicBezTo>
                <a:cubicBezTo>
                  <a:pt x="259" y="91"/>
                  <a:pt x="262" y="80"/>
                  <a:pt x="261" y="68"/>
                </a:cubicBezTo>
                <a:cubicBezTo>
                  <a:pt x="261" y="56"/>
                  <a:pt x="254" y="49"/>
                  <a:pt x="242" y="47"/>
                </a:cubicBezTo>
                <a:cubicBezTo>
                  <a:pt x="240" y="46"/>
                  <a:pt x="238" y="46"/>
                  <a:pt x="235" y="46"/>
                </a:cubicBezTo>
                <a:cubicBezTo>
                  <a:pt x="233" y="46"/>
                  <a:pt x="231" y="46"/>
                  <a:pt x="228" y="47"/>
                </a:cubicBezTo>
                <a:cubicBezTo>
                  <a:pt x="217" y="49"/>
                  <a:pt x="210" y="56"/>
                  <a:pt x="209" y="68"/>
                </a:cubicBezTo>
                <a:cubicBezTo>
                  <a:pt x="209" y="80"/>
                  <a:pt x="212" y="90"/>
                  <a:pt x="221" y="99"/>
                </a:cubicBezTo>
                <a:cubicBezTo>
                  <a:pt x="225" y="103"/>
                  <a:pt x="223" y="109"/>
                  <a:pt x="218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8" y="113"/>
                  <a:pt x="219" y="113"/>
                  <a:pt x="219" y="114"/>
                </a:cubicBezTo>
                <a:cubicBezTo>
                  <a:pt x="223" y="118"/>
                  <a:pt x="225" y="125"/>
                  <a:pt x="224" y="131"/>
                </a:cubicBezTo>
                <a:cubicBezTo>
                  <a:pt x="223" y="137"/>
                  <a:pt x="219" y="142"/>
                  <a:pt x="212" y="145"/>
                </a:cubicBezTo>
                <a:cubicBezTo>
                  <a:pt x="211" y="146"/>
                  <a:pt x="209" y="147"/>
                  <a:pt x="207" y="147"/>
                </a:cubicBezTo>
                <a:cubicBezTo>
                  <a:pt x="216" y="149"/>
                  <a:pt x="225" y="149"/>
                  <a:pt x="235" y="149"/>
                </a:cubicBezTo>
                <a:cubicBezTo>
                  <a:pt x="248" y="149"/>
                  <a:pt x="258" y="149"/>
                  <a:pt x="268" y="146"/>
                </a:cubicBezTo>
                <a:cubicBezTo>
                  <a:pt x="271" y="145"/>
                  <a:pt x="274" y="145"/>
                  <a:pt x="277" y="143"/>
                </a:cubicBezTo>
                <a:cubicBezTo>
                  <a:pt x="285" y="139"/>
                  <a:pt x="284" y="131"/>
                  <a:pt x="281" y="127"/>
                </a:cubicBezTo>
                <a:close/>
                <a:moveTo>
                  <a:pt x="67" y="130"/>
                </a:moveTo>
                <a:cubicBezTo>
                  <a:pt x="66" y="125"/>
                  <a:pt x="68" y="119"/>
                  <a:pt x="73" y="114"/>
                </a:cubicBezTo>
                <a:cubicBezTo>
                  <a:pt x="75" y="112"/>
                  <a:pt x="77" y="111"/>
                  <a:pt x="79" y="109"/>
                </a:cubicBezTo>
                <a:cubicBezTo>
                  <a:pt x="77" y="108"/>
                  <a:pt x="76" y="108"/>
                  <a:pt x="75" y="107"/>
                </a:cubicBezTo>
                <a:cubicBezTo>
                  <a:pt x="69" y="105"/>
                  <a:pt x="67" y="98"/>
                  <a:pt x="72" y="94"/>
                </a:cubicBezTo>
                <a:cubicBezTo>
                  <a:pt x="81" y="84"/>
                  <a:pt x="85" y="73"/>
                  <a:pt x="84" y="60"/>
                </a:cubicBezTo>
                <a:cubicBezTo>
                  <a:pt x="84" y="46"/>
                  <a:pt x="76" y="39"/>
                  <a:pt x="63" y="36"/>
                </a:cubicBezTo>
                <a:cubicBezTo>
                  <a:pt x="60" y="35"/>
                  <a:pt x="58" y="35"/>
                  <a:pt x="55" y="35"/>
                </a:cubicBezTo>
                <a:cubicBezTo>
                  <a:pt x="53" y="35"/>
                  <a:pt x="50" y="35"/>
                  <a:pt x="47" y="36"/>
                </a:cubicBezTo>
                <a:cubicBezTo>
                  <a:pt x="35" y="39"/>
                  <a:pt x="27" y="46"/>
                  <a:pt x="26" y="60"/>
                </a:cubicBezTo>
                <a:cubicBezTo>
                  <a:pt x="26" y="73"/>
                  <a:pt x="29" y="84"/>
                  <a:pt x="39" y="94"/>
                </a:cubicBezTo>
                <a:cubicBezTo>
                  <a:pt x="44" y="99"/>
                  <a:pt x="42" y="105"/>
                  <a:pt x="36" y="107"/>
                </a:cubicBezTo>
                <a:cubicBezTo>
                  <a:pt x="32" y="109"/>
                  <a:pt x="29" y="110"/>
                  <a:pt x="25" y="112"/>
                </a:cubicBezTo>
                <a:cubicBezTo>
                  <a:pt x="18" y="115"/>
                  <a:pt x="11" y="119"/>
                  <a:pt x="5" y="125"/>
                </a:cubicBezTo>
                <a:cubicBezTo>
                  <a:pt x="0" y="130"/>
                  <a:pt x="0" y="138"/>
                  <a:pt x="9" y="143"/>
                </a:cubicBezTo>
                <a:cubicBezTo>
                  <a:pt x="12" y="144"/>
                  <a:pt x="16" y="145"/>
                  <a:pt x="19" y="146"/>
                </a:cubicBezTo>
                <a:cubicBezTo>
                  <a:pt x="30" y="148"/>
                  <a:pt x="41" y="149"/>
                  <a:pt x="55" y="149"/>
                </a:cubicBezTo>
                <a:cubicBezTo>
                  <a:pt x="66" y="149"/>
                  <a:pt x="76" y="149"/>
                  <a:pt x="85" y="147"/>
                </a:cubicBezTo>
                <a:cubicBezTo>
                  <a:pt x="83" y="147"/>
                  <a:pt x="81" y="146"/>
                  <a:pt x="80" y="145"/>
                </a:cubicBezTo>
                <a:cubicBezTo>
                  <a:pt x="72" y="142"/>
                  <a:pt x="68" y="136"/>
                  <a:pt x="67" y="13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27262" y="2311400"/>
            <a:ext cx="563562" cy="828675"/>
          </a:xfrm>
          <a:custGeom>
            <a:avLst/>
            <a:gdLst/>
            <a:ahLst/>
            <a:cxnLst/>
            <a:rect l="l" t="t" r="r" b="b"/>
            <a:pathLst>
              <a:path w="134" h="197" extrusionOk="0">
                <a:moveTo>
                  <a:pt x="134" y="131"/>
                </a:moveTo>
                <a:cubicBezTo>
                  <a:pt x="134" y="111"/>
                  <a:pt x="119" y="94"/>
                  <a:pt x="87" y="87"/>
                </a:cubicBezTo>
                <a:cubicBezTo>
                  <a:pt x="84" y="86"/>
                  <a:pt x="66" y="82"/>
                  <a:pt x="63" y="81"/>
                </a:cubicBezTo>
                <a:cubicBezTo>
                  <a:pt x="39" y="74"/>
                  <a:pt x="32" y="71"/>
                  <a:pt x="32" y="64"/>
                </a:cubicBezTo>
                <a:cubicBezTo>
                  <a:pt x="32" y="57"/>
                  <a:pt x="41" y="49"/>
                  <a:pt x="65" y="49"/>
                </a:cubicBezTo>
                <a:cubicBezTo>
                  <a:pt x="83" y="49"/>
                  <a:pt x="100" y="62"/>
                  <a:pt x="100" y="62"/>
                </a:cubicBezTo>
                <a:cubicBezTo>
                  <a:pt x="107" y="67"/>
                  <a:pt x="111" y="67"/>
                  <a:pt x="117" y="61"/>
                </a:cubicBezTo>
                <a:cubicBezTo>
                  <a:pt x="117" y="61"/>
                  <a:pt x="124" y="55"/>
                  <a:pt x="124" y="49"/>
                </a:cubicBezTo>
                <a:cubicBezTo>
                  <a:pt x="124" y="40"/>
                  <a:pt x="103" y="27"/>
                  <a:pt x="81" y="23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7" y="0"/>
                  <a:pt x="53" y="3"/>
                  <a:pt x="53" y="7"/>
                </a:cubicBezTo>
                <a:cubicBezTo>
                  <a:pt x="53" y="22"/>
                  <a:pt x="53" y="22"/>
                  <a:pt x="53" y="22"/>
                </a:cubicBezTo>
                <a:cubicBezTo>
                  <a:pt x="18" y="25"/>
                  <a:pt x="0" y="44"/>
                  <a:pt x="0" y="65"/>
                </a:cubicBezTo>
                <a:cubicBezTo>
                  <a:pt x="0" y="90"/>
                  <a:pt x="23" y="100"/>
                  <a:pt x="50" y="107"/>
                </a:cubicBezTo>
                <a:cubicBezTo>
                  <a:pt x="54" y="108"/>
                  <a:pt x="75" y="113"/>
                  <a:pt x="78" y="114"/>
                </a:cubicBezTo>
                <a:cubicBezTo>
                  <a:pt x="98" y="119"/>
                  <a:pt x="102" y="126"/>
                  <a:pt x="102" y="131"/>
                </a:cubicBezTo>
                <a:cubicBezTo>
                  <a:pt x="102" y="140"/>
                  <a:pt x="93" y="147"/>
                  <a:pt x="68" y="147"/>
                </a:cubicBezTo>
                <a:cubicBezTo>
                  <a:pt x="51" y="147"/>
                  <a:pt x="27" y="133"/>
                  <a:pt x="27" y="133"/>
                </a:cubicBezTo>
                <a:cubicBezTo>
                  <a:pt x="21" y="129"/>
                  <a:pt x="14" y="130"/>
                  <a:pt x="9" y="136"/>
                </a:cubicBezTo>
                <a:cubicBezTo>
                  <a:pt x="9" y="136"/>
                  <a:pt x="5" y="141"/>
                  <a:pt x="5" y="148"/>
                </a:cubicBezTo>
                <a:cubicBezTo>
                  <a:pt x="5" y="157"/>
                  <a:pt x="29" y="169"/>
                  <a:pt x="53" y="174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3" y="193"/>
                  <a:pt x="57" y="197"/>
                  <a:pt x="62" y="197"/>
                </a:cubicBezTo>
                <a:cubicBezTo>
                  <a:pt x="72" y="197"/>
                  <a:pt x="72" y="197"/>
                  <a:pt x="72" y="197"/>
                </a:cubicBezTo>
                <a:cubicBezTo>
                  <a:pt x="77" y="197"/>
                  <a:pt x="81" y="193"/>
                  <a:pt x="81" y="190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118" y="171"/>
                  <a:pt x="134" y="152"/>
                  <a:pt x="134" y="131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02EC75B-6AA0-1640-9286-D918BE46DB92}"/>
              </a:ext>
            </a:extLst>
          </p:cNvPr>
          <p:cNvGrpSpPr/>
          <p:nvPr/>
        </p:nvGrpSpPr>
        <p:grpSpPr>
          <a:xfrm>
            <a:off x="1781175" y="5527675"/>
            <a:ext cx="1503362" cy="1092200"/>
            <a:chOff x="1781175" y="5527675"/>
            <a:chExt cx="1503362" cy="1092200"/>
          </a:xfrm>
        </p:grpSpPr>
        <p:sp>
          <p:nvSpPr>
            <p:cNvPr id="549" name="Google Shape;549;p26"/>
            <p:cNvSpPr txBox="1"/>
            <p:nvPr/>
          </p:nvSpPr>
          <p:spPr>
            <a:xfrm>
              <a:off x="2066925" y="5672137"/>
              <a:ext cx="1217612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569" name="Google Shape;569;p26"/>
            <p:cNvSpPr txBox="1"/>
            <p:nvPr/>
          </p:nvSpPr>
          <p:spPr>
            <a:xfrm>
              <a:off x="1781175" y="5527675"/>
              <a:ext cx="346075" cy="10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7100"/>
                <a:buFont typeface="Montserrat"/>
                <a:buNone/>
              </a:pPr>
              <a:r>
                <a:rPr lang="en-US" sz="7100" b="0" i="0" u="none" dirty="0">
                  <a:solidFill>
                    <a:srgbClr val="8C103D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8BD350-DB59-984C-A81B-A40F17602323}"/>
              </a:ext>
            </a:extLst>
          </p:cNvPr>
          <p:cNvGrpSpPr/>
          <p:nvPr/>
        </p:nvGrpSpPr>
        <p:grpSpPr>
          <a:xfrm>
            <a:off x="4117975" y="5527675"/>
            <a:ext cx="1706562" cy="1092200"/>
            <a:chOff x="4117975" y="5527675"/>
            <a:chExt cx="1706562" cy="1092200"/>
          </a:xfrm>
        </p:grpSpPr>
        <p:sp>
          <p:nvSpPr>
            <p:cNvPr id="566" name="Google Shape;566;p26"/>
            <p:cNvSpPr txBox="1"/>
            <p:nvPr/>
          </p:nvSpPr>
          <p:spPr>
            <a:xfrm>
              <a:off x="4117975" y="5527675"/>
              <a:ext cx="536575" cy="10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956"/>
                </a:buClr>
                <a:buSzPts val="7100"/>
                <a:buFont typeface="Montserrat"/>
                <a:buNone/>
              </a:pPr>
              <a:r>
                <a:rPr lang="en-US" sz="7100" b="0" i="0" u="none" dirty="0">
                  <a:solidFill>
                    <a:srgbClr val="E24956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</a:t>
              </a:r>
              <a:endParaRPr dirty="0"/>
            </a:p>
          </p:txBody>
        </p:sp>
        <p:sp>
          <p:nvSpPr>
            <p:cNvPr id="570" name="Google Shape;570;p26"/>
            <p:cNvSpPr txBox="1"/>
            <p:nvPr/>
          </p:nvSpPr>
          <p:spPr>
            <a:xfrm>
              <a:off x="4606925" y="5672137"/>
              <a:ext cx="1217612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48CEB1D-3C62-4243-B3C2-0294C105A34F}"/>
              </a:ext>
            </a:extLst>
          </p:cNvPr>
          <p:cNvGrpSpPr/>
          <p:nvPr/>
        </p:nvGrpSpPr>
        <p:grpSpPr>
          <a:xfrm>
            <a:off x="6524625" y="5510212"/>
            <a:ext cx="1704974" cy="1092200"/>
            <a:chOff x="6524625" y="5510212"/>
            <a:chExt cx="1704974" cy="1092200"/>
          </a:xfrm>
        </p:grpSpPr>
        <p:sp>
          <p:nvSpPr>
            <p:cNvPr id="567" name="Google Shape;567;p26"/>
            <p:cNvSpPr txBox="1"/>
            <p:nvPr/>
          </p:nvSpPr>
          <p:spPr>
            <a:xfrm>
              <a:off x="6524625" y="5510212"/>
              <a:ext cx="525462" cy="10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7100"/>
                <a:buFont typeface="Montserrat"/>
                <a:buNone/>
              </a:pPr>
              <a:r>
                <a:rPr lang="en-US" sz="7100" b="0" i="0" u="none" dirty="0">
                  <a:solidFill>
                    <a:srgbClr val="FF912B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571" name="Google Shape;571;p26"/>
            <p:cNvSpPr txBox="1"/>
            <p:nvPr/>
          </p:nvSpPr>
          <p:spPr>
            <a:xfrm>
              <a:off x="7011987" y="5661025"/>
              <a:ext cx="1217612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576083F-AC07-E441-A570-4C8E14B006C0}"/>
              </a:ext>
            </a:extLst>
          </p:cNvPr>
          <p:cNvGrpSpPr/>
          <p:nvPr/>
        </p:nvGrpSpPr>
        <p:grpSpPr>
          <a:xfrm>
            <a:off x="8907462" y="5527675"/>
            <a:ext cx="1716087" cy="1092200"/>
            <a:chOff x="8907462" y="5527675"/>
            <a:chExt cx="1716087" cy="1092200"/>
          </a:xfrm>
        </p:grpSpPr>
        <p:sp>
          <p:nvSpPr>
            <p:cNvPr id="568" name="Google Shape;568;p26"/>
            <p:cNvSpPr txBox="1"/>
            <p:nvPr/>
          </p:nvSpPr>
          <p:spPr>
            <a:xfrm>
              <a:off x="8907462" y="5527675"/>
              <a:ext cx="520700" cy="10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74F"/>
                </a:buClr>
                <a:buSzPts val="7100"/>
                <a:buFont typeface="Montserrat"/>
                <a:buNone/>
              </a:pPr>
              <a:r>
                <a:rPr lang="en-US" sz="7100" b="0" i="0" u="none" dirty="0">
                  <a:solidFill>
                    <a:srgbClr val="FFC74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572" name="Google Shape;572;p26"/>
            <p:cNvSpPr txBox="1"/>
            <p:nvPr/>
          </p:nvSpPr>
          <p:spPr>
            <a:xfrm>
              <a:off x="9405937" y="5661025"/>
              <a:ext cx="1217612" cy="76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ar-SA" sz="11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2" grpId="0" animBg="1"/>
          <p:bldP spid="563" grpId="0" animBg="1"/>
          <p:bldP spid="564" grpId="0" animBg="1"/>
          <p:bldP spid="5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2" grpId="0" animBg="1"/>
          <p:bldP spid="563" grpId="0" animBg="1"/>
          <p:bldP spid="564" grpId="0" animBg="1"/>
          <p:bldP spid="56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7"/>
          <p:cNvSpPr txBox="1"/>
          <p:nvPr/>
        </p:nvSpPr>
        <p:spPr>
          <a:xfrm>
            <a:off x="1135062" y="1112837"/>
            <a:ext cx="13906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578" name="Google Shape;578;p27"/>
          <p:cNvSpPr/>
          <p:nvPr/>
        </p:nvSpPr>
        <p:spPr>
          <a:xfrm>
            <a:off x="2763837" y="935037"/>
            <a:ext cx="661987" cy="792162"/>
          </a:xfrm>
          <a:custGeom>
            <a:avLst/>
            <a:gdLst/>
            <a:ahLst/>
            <a:cxnLst/>
            <a:rect l="l" t="t" r="r" b="b"/>
            <a:pathLst>
              <a:path w="164" h="196" extrusionOk="0">
                <a:moveTo>
                  <a:pt x="109" y="189"/>
                </a:moveTo>
                <a:cubicBezTo>
                  <a:pt x="109" y="193"/>
                  <a:pt x="106" y="196"/>
                  <a:pt x="103" y="196"/>
                </a:cubicBezTo>
                <a:cubicBezTo>
                  <a:pt x="61" y="196"/>
                  <a:pt x="61" y="196"/>
                  <a:pt x="61" y="196"/>
                </a:cubicBezTo>
                <a:cubicBezTo>
                  <a:pt x="58" y="196"/>
                  <a:pt x="55" y="193"/>
                  <a:pt x="55" y="189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6" y="183"/>
                  <a:pt x="109" y="186"/>
                  <a:pt x="109" y="189"/>
                </a:cubicBezTo>
                <a:close/>
                <a:moveTo>
                  <a:pt x="109" y="172"/>
                </a:moveTo>
                <a:cubicBezTo>
                  <a:pt x="109" y="168"/>
                  <a:pt x="106" y="165"/>
                  <a:pt x="103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58" y="165"/>
                  <a:pt x="55" y="168"/>
                  <a:pt x="55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75"/>
                  <a:pt x="58" y="178"/>
                  <a:pt x="61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6" y="178"/>
                  <a:pt x="109" y="175"/>
                  <a:pt x="109" y="172"/>
                </a:cubicBezTo>
                <a:close/>
                <a:moveTo>
                  <a:pt x="89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8" y="161"/>
                  <a:pt x="80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84" y="161"/>
                  <a:pt x="86" y="161"/>
                  <a:pt x="89" y="161"/>
                </a:cubicBezTo>
                <a:lnTo>
                  <a:pt x="89" y="97"/>
                </a:lnTo>
                <a:close/>
                <a:moveTo>
                  <a:pt x="59" y="71"/>
                </a:moveTo>
                <a:cubicBezTo>
                  <a:pt x="54" y="71"/>
                  <a:pt x="49" y="75"/>
                  <a:pt x="49" y="81"/>
                </a:cubicBezTo>
                <a:cubicBezTo>
                  <a:pt x="49" y="86"/>
                  <a:pt x="54" y="90"/>
                  <a:pt x="5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75"/>
                  <a:pt x="65" y="71"/>
                  <a:pt x="59" y="71"/>
                </a:cubicBezTo>
                <a:close/>
                <a:moveTo>
                  <a:pt x="115" y="81"/>
                </a:moveTo>
                <a:cubicBezTo>
                  <a:pt x="115" y="75"/>
                  <a:pt x="110" y="71"/>
                  <a:pt x="105" y="71"/>
                </a:cubicBezTo>
                <a:cubicBezTo>
                  <a:pt x="99" y="71"/>
                  <a:pt x="95" y="75"/>
                  <a:pt x="95" y="81"/>
                </a:cubicBezTo>
                <a:cubicBezTo>
                  <a:pt x="95" y="90"/>
                  <a:pt x="95" y="90"/>
                  <a:pt x="95" y="9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0" y="90"/>
                  <a:pt x="115" y="86"/>
                  <a:pt x="115" y="81"/>
                </a:cubicBezTo>
                <a:close/>
                <a:moveTo>
                  <a:pt x="136" y="63"/>
                </a:moveTo>
                <a:cubicBezTo>
                  <a:pt x="132" y="45"/>
                  <a:pt x="111" y="27"/>
                  <a:pt x="82" y="26"/>
                </a:cubicBezTo>
                <a:cubicBezTo>
                  <a:pt x="53" y="27"/>
                  <a:pt x="32" y="45"/>
                  <a:pt x="28" y="63"/>
                </a:cubicBezTo>
                <a:cubicBezTo>
                  <a:pt x="24" y="76"/>
                  <a:pt x="27" y="89"/>
                  <a:pt x="34" y="101"/>
                </a:cubicBezTo>
                <a:cubicBezTo>
                  <a:pt x="40" y="112"/>
                  <a:pt x="46" y="121"/>
                  <a:pt x="50" y="132"/>
                </a:cubicBezTo>
                <a:cubicBezTo>
                  <a:pt x="53" y="139"/>
                  <a:pt x="54" y="147"/>
                  <a:pt x="56" y="154"/>
                </a:cubicBezTo>
                <a:cubicBezTo>
                  <a:pt x="57" y="159"/>
                  <a:pt x="59" y="161"/>
                  <a:pt x="65" y="161"/>
                </a:cubicBezTo>
                <a:cubicBezTo>
                  <a:pt x="66" y="161"/>
                  <a:pt x="68" y="161"/>
                  <a:pt x="69" y="161"/>
                </a:cubicBezTo>
                <a:cubicBezTo>
                  <a:pt x="69" y="97"/>
                  <a:pt x="69" y="97"/>
                  <a:pt x="6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5" y="97"/>
                  <a:pt x="51" y="95"/>
                  <a:pt x="48" y="92"/>
                </a:cubicBezTo>
                <a:cubicBezTo>
                  <a:pt x="45" y="89"/>
                  <a:pt x="43" y="85"/>
                  <a:pt x="43" y="81"/>
                </a:cubicBezTo>
                <a:cubicBezTo>
                  <a:pt x="43" y="76"/>
                  <a:pt x="45" y="72"/>
                  <a:pt x="48" y="69"/>
                </a:cubicBezTo>
                <a:cubicBezTo>
                  <a:pt x="51" y="66"/>
                  <a:pt x="55" y="64"/>
                  <a:pt x="59" y="64"/>
                </a:cubicBezTo>
                <a:cubicBezTo>
                  <a:pt x="68" y="64"/>
                  <a:pt x="75" y="72"/>
                  <a:pt x="75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0"/>
                  <a:pt x="75" y="90"/>
                  <a:pt x="75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cubicBezTo>
                  <a:pt x="89" y="76"/>
                  <a:pt x="90" y="72"/>
                  <a:pt x="93" y="69"/>
                </a:cubicBezTo>
                <a:cubicBezTo>
                  <a:pt x="96" y="66"/>
                  <a:pt x="100" y="64"/>
                  <a:pt x="105" y="64"/>
                </a:cubicBezTo>
                <a:cubicBezTo>
                  <a:pt x="109" y="64"/>
                  <a:pt x="113" y="66"/>
                  <a:pt x="116" y="69"/>
                </a:cubicBezTo>
                <a:cubicBezTo>
                  <a:pt x="119" y="72"/>
                  <a:pt x="121" y="76"/>
                  <a:pt x="121" y="81"/>
                </a:cubicBezTo>
                <a:cubicBezTo>
                  <a:pt x="121" y="85"/>
                  <a:pt x="119" y="89"/>
                  <a:pt x="116" y="92"/>
                </a:cubicBezTo>
                <a:cubicBezTo>
                  <a:pt x="113" y="95"/>
                  <a:pt x="109" y="97"/>
                  <a:pt x="105" y="97"/>
                </a:cubicBezTo>
                <a:cubicBezTo>
                  <a:pt x="95" y="97"/>
                  <a:pt x="95" y="97"/>
                  <a:pt x="95" y="97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6" y="161"/>
                  <a:pt x="98" y="161"/>
                  <a:pt x="99" y="161"/>
                </a:cubicBezTo>
                <a:cubicBezTo>
                  <a:pt x="105" y="161"/>
                  <a:pt x="107" y="159"/>
                  <a:pt x="108" y="154"/>
                </a:cubicBezTo>
                <a:cubicBezTo>
                  <a:pt x="110" y="147"/>
                  <a:pt x="111" y="139"/>
                  <a:pt x="114" y="132"/>
                </a:cubicBezTo>
                <a:cubicBezTo>
                  <a:pt x="118" y="121"/>
                  <a:pt x="124" y="112"/>
                  <a:pt x="130" y="101"/>
                </a:cubicBezTo>
                <a:cubicBezTo>
                  <a:pt x="137" y="89"/>
                  <a:pt x="140" y="76"/>
                  <a:pt x="136" y="63"/>
                </a:cubicBezTo>
                <a:close/>
                <a:moveTo>
                  <a:pt x="88" y="6"/>
                </a:moveTo>
                <a:cubicBezTo>
                  <a:pt x="88" y="3"/>
                  <a:pt x="85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6" y="3"/>
                  <a:pt x="76" y="6"/>
                </a:cubicBezTo>
                <a:cubicBezTo>
                  <a:pt x="76" y="17"/>
                  <a:pt x="76" y="17"/>
                  <a:pt x="76" y="17"/>
                </a:cubicBezTo>
                <a:cubicBezTo>
                  <a:pt x="76" y="21"/>
                  <a:pt x="79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5" y="23"/>
                  <a:pt x="88" y="21"/>
                  <a:pt x="88" y="17"/>
                </a:cubicBezTo>
                <a:lnTo>
                  <a:pt x="88" y="6"/>
                </a:lnTo>
                <a:close/>
                <a:moveTo>
                  <a:pt x="121" y="16"/>
                </a:moveTo>
                <a:cubicBezTo>
                  <a:pt x="123" y="13"/>
                  <a:pt x="122" y="9"/>
                  <a:pt x="119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6" y="6"/>
                  <a:pt x="112" y="7"/>
                  <a:pt x="111" y="1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4" y="23"/>
                  <a:pt x="105" y="27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30"/>
                  <a:pt x="114" y="29"/>
                  <a:pt x="116" y="26"/>
                </a:cubicBezTo>
                <a:lnTo>
                  <a:pt x="121" y="16"/>
                </a:lnTo>
                <a:close/>
                <a:moveTo>
                  <a:pt x="145" y="35"/>
                </a:moveTo>
                <a:cubicBezTo>
                  <a:pt x="148" y="33"/>
                  <a:pt x="148" y="29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4" y="24"/>
                  <a:pt x="140" y="24"/>
                  <a:pt x="138" y="26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7" y="36"/>
                  <a:pt x="127" y="40"/>
                  <a:pt x="129" y="42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31" y="45"/>
                  <a:pt x="135" y="45"/>
                  <a:pt x="137" y="43"/>
                </a:cubicBezTo>
                <a:lnTo>
                  <a:pt x="145" y="35"/>
                </a:lnTo>
                <a:close/>
                <a:moveTo>
                  <a:pt x="158" y="65"/>
                </a:moveTo>
                <a:cubicBezTo>
                  <a:pt x="162" y="64"/>
                  <a:pt x="164" y="61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3" y="54"/>
                  <a:pt x="159" y="52"/>
                  <a:pt x="156" y="53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2" y="55"/>
                  <a:pt x="140" y="58"/>
                  <a:pt x="141" y="62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1" y="65"/>
                  <a:pt x="144" y="67"/>
                  <a:pt x="147" y="66"/>
                </a:cubicBezTo>
                <a:lnTo>
                  <a:pt x="158" y="65"/>
                </a:lnTo>
                <a:close/>
                <a:moveTo>
                  <a:pt x="156" y="96"/>
                </a:moveTo>
                <a:cubicBezTo>
                  <a:pt x="159" y="97"/>
                  <a:pt x="162" y="95"/>
                  <a:pt x="163" y="92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89"/>
                  <a:pt x="161" y="85"/>
                  <a:pt x="158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4" y="82"/>
                  <a:pt x="141" y="84"/>
                  <a:pt x="140" y="87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40" y="90"/>
                  <a:pt x="142" y="94"/>
                  <a:pt x="145" y="94"/>
                </a:cubicBezTo>
                <a:lnTo>
                  <a:pt x="156" y="96"/>
                </a:lnTo>
                <a:close/>
                <a:moveTo>
                  <a:pt x="47" y="26"/>
                </a:moveTo>
                <a:cubicBezTo>
                  <a:pt x="49" y="29"/>
                  <a:pt x="53" y="30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8" y="27"/>
                  <a:pt x="59" y="23"/>
                  <a:pt x="58" y="20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2" y="9"/>
                  <a:pt x="41" y="13"/>
                  <a:pt x="42" y="16"/>
                </a:cubicBezTo>
                <a:lnTo>
                  <a:pt x="47" y="26"/>
                </a:lnTo>
                <a:close/>
                <a:moveTo>
                  <a:pt x="26" y="43"/>
                </a:moveTo>
                <a:cubicBezTo>
                  <a:pt x="28" y="45"/>
                  <a:pt x="32" y="45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7" y="40"/>
                  <a:pt x="36" y="36"/>
                  <a:pt x="34" y="34"/>
                </a:cubicBezTo>
                <a:cubicBezTo>
                  <a:pt x="26" y="26"/>
                  <a:pt x="26" y="26"/>
                  <a:pt x="26" y="26"/>
                </a:cubicBezTo>
                <a:cubicBezTo>
                  <a:pt x="23" y="24"/>
                  <a:pt x="19" y="24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9"/>
                  <a:pt x="15" y="33"/>
                  <a:pt x="18" y="35"/>
                </a:cubicBezTo>
                <a:lnTo>
                  <a:pt x="26" y="43"/>
                </a:lnTo>
                <a:close/>
                <a:moveTo>
                  <a:pt x="16" y="66"/>
                </a:moveTo>
                <a:cubicBezTo>
                  <a:pt x="19" y="67"/>
                  <a:pt x="22" y="65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58"/>
                  <a:pt x="21" y="55"/>
                  <a:pt x="18" y="55"/>
                </a:cubicBezTo>
                <a:cubicBezTo>
                  <a:pt x="7" y="53"/>
                  <a:pt x="7" y="53"/>
                  <a:pt x="7" y="53"/>
                </a:cubicBezTo>
                <a:cubicBezTo>
                  <a:pt x="4" y="52"/>
                  <a:pt x="1" y="54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2" y="64"/>
                  <a:pt x="5" y="65"/>
                </a:cubicBezTo>
                <a:lnTo>
                  <a:pt x="16" y="66"/>
                </a:lnTo>
                <a:close/>
                <a:moveTo>
                  <a:pt x="18" y="94"/>
                </a:moveTo>
                <a:cubicBezTo>
                  <a:pt x="22" y="94"/>
                  <a:pt x="24" y="90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2" y="84"/>
                  <a:pt x="19" y="82"/>
                  <a:pt x="16" y="83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5"/>
                  <a:pt x="0" y="89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5"/>
                  <a:pt x="4" y="97"/>
                  <a:pt x="8" y="96"/>
                </a:cubicBezTo>
                <a:lnTo>
                  <a:pt x="18" y="94"/>
                </a:lnTo>
                <a:close/>
              </a:path>
            </a:pathLst>
          </a:custGeom>
          <a:solidFill>
            <a:srgbClr val="FF87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6604000" y="1044575"/>
            <a:ext cx="693737" cy="695325"/>
          </a:xfrm>
          <a:custGeom>
            <a:avLst/>
            <a:gdLst/>
            <a:ahLst/>
            <a:cxnLst/>
            <a:rect l="l" t="t" r="r" b="b"/>
            <a:pathLst>
              <a:path w="172" h="172" extrusionOk="0">
                <a:moveTo>
                  <a:pt x="81" y="91"/>
                </a:moveTo>
                <a:cubicBezTo>
                  <a:pt x="162" y="91"/>
                  <a:pt x="162" y="91"/>
                  <a:pt x="162" y="91"/>
                </a:cubicBezTo>
                <a:cubicBezTo>
                  <a:pt x="162" y="136"/>
                  <a:pt x="126" y="172"/>
                  <a:pt x="81" y="172"/>
                </a:cubicBezTo>
                <a:cubicBezTo>
                  <a:pt x="36" y="172"/>
                  <a:pt x="0" y="136"/>
                  <a:pt x="0" y="91"/>
                </a:cubicBezTo>
                <a:cubicBezTo>
                  <a:pt x="0" y="47"/>
                  <a:pt x="36" y="10"/>
                  <a:pt x="81" y="10"/>
                </a:cubicBezTo>
                <a:lnTo>
                  <a:pt x="81" y="91"/>
                </a:lnTo>
                <a:close/>
                <a:moveTo>
                  <a:pt x="91" y="0"/>
                </a:moveTo>
                <a:cubicBezTo>
                  <a:pt x="91" y="81"/>
                  <a:pt x="91" y="81"/>
                  <a:pt x="91" y="81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72" y="37"/>
                  <a:pt x="135" y="0"/>
                  <a:pt x="91" y="0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7"/>
          <p:cNvSpPr/>
          <p:nvPr/>
        </p:nvSpPr>
        <p:spPr>
          <a:xfrm>
            <a:off x="4537075" y="5254625"/>
            <a:ext cx="923925" cy="617537"/>
          </a:xfrm>
          <a:custGeom>
            <a:avLst/>
            <a:gdLst/>
            <a:ahLst/>
            <a:cxnLst/>
            <a:rect l="l" t="t" r="r" b="b"/>
            <a:pathLst>
              <a:path w="229" h="153" extrusionOk="0">
                <a:moveTo>
                  <a:pt x="183" y="15"/>
                </a:moveTo>
                <a:cubicBezTo>
                  <a:pt x="204" y="68"/>
                  <a:pt x="204" y="68"/>
                  <a:pt x="204" y="68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63" y="67"/>
                  <a:pt x="120" y="30"/>
                  <a:pt x="116" y="30"/>
                </a:cubicBezTo>
                <a:cubicBezTo>
                  <a:pt x="113" y="30"/>
                  <a:pt x="100" y="35"/>
                  <a:pt x="99" y="35"/>
                </a:cubicBezTo>
                <a:cubicBezTo>
                  <a:pt x="99" y="35"/>
                  <a:pt x="90" y="38"/>
                  <a:pt x="83" y="38"/>
                </a:cubicBezTo>
                <a:cubicBezTo>
                  <a:pt x="80" y="38"/>
                  <a:pt x="77" y="37"/>
                  <a:pt x="76" y="36"/>
                </a:cubicBezTo>
                <a:cubicBezTo>
                  <a:pt x="74" y="35"/>
                  <a:pt x="73" y="34"/>
                  <a:pt x="73" y="32"/>
                </a:cubicBezTo>
                <a:cubicBezTo>
                  <a:pt x="73" y="29"/>
                  <a:pt x="76" y="27"/>
                  <a:pt x="78" y="26"/>
                </a:cubicBezTo>
                <a:cubicBezTo>
                  <a:pt x="89" y="20"/>
                  <a:pt x="120" y="8"/>
                  <a:pt x="123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31" y="8"/>
                  <a:pt x="177" y="14"/>
                  <a:pt x="183" y="15"/>
                </a:cubicBezTo>
                <a:close/>
                <a:moveTo>
                  <a:pt x="201" y="0"/>
                </a:moveTo>
                <a:cubicBezTo>
                  <a:pt x="201" y="0"/>
                  <a:pt x="200" y="0"/>
                  <a:pt x="199" y="0"/>
                </a:cubicBezTo>
                <a:cubicBezTo>
                  <a:pt x="190" y="4"/>
                  <a:pt x="190" y="4"/>
                  <a:pt x="190" y="4"/>
                </a:cubicBezTo>
                <a:cubicBezTo>
                  <a:pt x="189" y="5"/>
                  <a:pt x="188" y="6"/>
                  <a:pt x="187" y="7"/>
                </a:cubicBezTo>
                <a:cubicBezTo>
                  <a:pt x="186" y="9"/>
                  <a:pt x="186" y="10"/>
                  <a:pt x="187" y="12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10" y="70"/>
                  <a:pt x="214" y="72"/>
                  <a:pt x="217" y="71"/>
                </a:cubicBezTo>
                <a:cubicBezTo>
                  <a:pt x="226" y="67"/>
                  <a:pt x="226" y="67"/>
                  <a:pt x="226" y="67"/>
                </a:cubicBezTo>
                <a:cubicBezTo>
                  <a:pt x="227" y="67"/>
                  <a:pt x="228" y="66"/>
                  <a:pt x="229" y="64"/>
                </a:cubicBezTo>
                <a:cubicBezTo>
                  <a:pt x="229" y="63"/>
                  <a:pt x="229" y="61"/>
                  <a:pt x="229" y="60"/>
                </a:cubicBezTo>
                <a:cubicBezTo>
                  <a:pt x="207" y="4"/>
                  <a:pt x="207" y="4"/>
                  <a:pt x="207" y="4"/>
                </a:cubicBezTo>
                <a:cubicBezTo>
                  <a:pt x="206" y="2"/>
                  <a:pt x="204" y="0"/>
                  <a:pt x="201" y="0"/>
                </a:cubicBezTo>
                <a:close/>
                <a:moveTo>
                  <a:pt x="0" y="77"/>
                </a:moveTo>
                <a:cubicBezTo>
                  <a:pt x="0" y="78"/>
                  <a:pt x="1" y="80"/>
                  <a:pt x="2" y="81"/>
                </a:cubicBezTo>
                <a:cubicBezTo>
                  <a:pt x="3" y="82"/>
                  <a:pt x="4" y="83"/>
                  <a:pt x="6" y="83"/>
                </a:cubicBezTo>
                <a:cubicBezTo>
                  <a:pt x="15" y="84"/>
                  <a:pt x="15" y="84"/>
                  <a:pt x="15" y="84"/>
                </a:cubicBezTo>
                <a:cubicBezTo>
                  <a:pt x="18" y="84"/>
                  <a:pt x="21" y="81"/>
                  <a:pt x="21" y="7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8"/>
                  <a:pt x="5" y="11"/>
                  <a:pt x="5" y="14"/>
                </a:cubicBezTo>
                <a:lnTo>
                  <a:pt x="0" y="77"/>
                </a:lnTo>
                <a:close/>
                <a:moveTo>
                  <a:pt x="94" y="132"/>
                </a:moveTo>
                <a:cubicBezTo>
                  <a:pt x="94" y="130"/>
                  <a:pt x="93" y="128"/>
                  <a:pt x="91" y="127"/>
                </a:cubicBezTo>
                <a:cubicBezTo>
                  <a:pt x="87" y="124"/>
                  <a:pt x="83" y="124"/>
                  <a:pt x="79" y="128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66" y="145"/>
                  <a:pt x="70" y="150"/>
                  <a:pt x="72" y="151"/>
                </a:cubicBezTo>
                <a:cubicBezTo>
                  <a:pt x="74" y="153"/>
                  <a:pt x="76" y="153"/>
                  <a:pt x="77" y="153"/>
                </a:cubicBezTo>
                <a:cubicBezTo>
                  <a:pt x="80" y="153"/>
                  <a:pt x="82" y="152"/>
                  <a:pt x="84" y="150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4" y="137"/>
                  <a:pt x="95" y="135"/>
                  <a:pt x="94" y="132"/>
                </a:cubicBezTo>
                <a:close/>
                <a:moveTo>
                  <a:pt x="50" y="129"/>
                </a:moveTo>
                <a:cubicBezTo>
                  <a:pt x="47" y="133"/>
                  <a:pt x="47" y="136"/>
                  <a:pt x="52" y="140"/>
                </a:cubicBezTo>
                <a:cubicBezTo>
                  <a:pt x="56" y="143"/>
                  <a:pt x="60" y="143"/>
                  <a:pt x="64" y="138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80" y="119"/>
                  <a:pt x="75" y="114"/>
                  <a:pt x="73" y="113"/>
                </a:cubicBezTo>
                <a:cubicBezTo>
                  <a:pt x="69" y="110"/>
                  <a:pt x="65" y="110"/>
                  <a:pt x="62" y="115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5" y="122"/>
                  <a:pt x="55" y="122"/>
                  <a:pt x="55" y="122"/>
                </a:cubicBezTo>
                <a:lnTo>
                  <a:pt x="50" y="129"/>
                </a:lnTo>
                <a:close/>
                <a:moveTo>
                  <a:pt x="34" y="113"/>
                </a:moveTo>
                <a:cubicBezTo>
                  <a:pt x="32" y="115"/>
                  <a:pt x="31" y="117"/>
                  <a:pt x="32" y="120"/>
                </a:cubicBezTo>
                <a:cubicBezTo>
                  <a:pt x="32" y="122"/>
                  <a:pt x="33" y="124"/>
                  <a:pt x="35" y="125"/>
                </a:cubicBezTo>
                <a:cubicBezTo>
                  <a:pt x="39" y="129"/>
                  <a:pt x="43" y="128"/>
                  <a:pt x="47" y="12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61" y="107"/>
                  <a:pt x="62" y="105"/>
                  <a:pt x="61" y="103"/>
                </a:cubicBezTo>
                <a:cubicBezTo>
                  <a:pt x="61" y="101"/>
                  <a:pt x="60" y="99"/>
                  <a:pt x="58" y="97"/>
                </a:cubicBezTo>
                <a:cubicBezTo>
                  <a:pt x="54" y="94"/>
                  <a:pt x="50" y="94"/>
                  <a:pt x="46" y="99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7"/>
                  <a:pt x="39" y="107"/>
                  <a:pt x="39" y="107"/>
                </a:cubicBezTo>
                <a:lnTo>
                  <a:pt x="34" y="113"/>
                </a:lnTo>
                <a:close/>
                <a:moveTo>
                  <a:pt x="31" y="108"/>
                </a:moveTo>
                <a:cubicBezTo>
                  <a:pt x="43" y="94"/>
                  <a:pt x="43" y="94"/>
                  <a:pt x="43" y="94"/>
                </a:cubicBezTo>
                <a:cubicBezTo>
                  <a:pt x="48" y="88"/>
                  <a:pt x="43" y="83"/>
                  <a:pt x="42" y="81"/>
                </a:cubicBezTo>
                <a:cubicBezTo>
                  <a:pt x="38" y="78"/>
                  <a:pt x="34" y="79"/>
                  <a:pt x="30" y="83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9"/>
                  <a:pt x="26" y="89"/>
                  <a:pt x="26" y="89"/>
                </a:cubicBezTo>
                <a:cubicBezTo>
                  <a:pt x="20" y="95"/>
                  <a:pt x="20" y="95"/>
                  <a:pt x="20" y="95"/>
                </a:cubicBezTo>
                <a:cubicBezTo>
                  <a:pt x="18" y="97"/>
                  <a:pt x="17" y="100"/>
                  <a:pt x="18" y="102"/>
                </a:cubicBezTo>
                <a:cubicBezTo>
                  <a:pt x="18" y="104"/>
                  <a:pt x="19" y="106"/>
                  <a:pt x="20" y="106"/>
                </a:cubicBezTo>
                <a:cubicBezTo>
                  <a:pt x="22" y="108"/>
                  <a:pt x="24" y="110"/>
                  <a:pt x="27" y="110"/>
                </a:cubicBezTo>
                <a:cubicBezTo>
                  <a:pt x="28" y="110"/>
                  <a:pt x="30" y="109"/>
                  <a:pt x="31" y="108"/>
                </a:cubicBezTo>
                <a:close/>
                <a:moveTo>
                  <a:pt x="174" y="96"/>
                </a:moveTo>
                <a:cubicBezTo>
                  <a:pt x="176" y="92"/>
                  <a:pt x="178" y="88"/>
                  <a:pt x="173" y="83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47" y="61"/>
                  <a:pt x="121" y="39"/>
                  <a:pt x="116" y="36"/>
                </a:cubicBezTo>
                <a:cubicBezTo>
                  <a:pt x="113" y="36"/>
                  <a:pt x="106" y="38"/>
                  <a:pt x="10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41"/>
                  <a:pt x="91" y="43"/>
                  <a:pt x="83" y="43"/>
                </a:cubicBezTo>
                <a:cubicBezTo>
                  <a:pt x="79" y="43"/>
                  <a:pt x="75" y="42"/>
                  <a:pt x="73" y="41"/>
                </a:cubicBezTo>
                <a:cubicBezTo>
                  <a:pt x="68" y="38"/>
                  <a:pt x="68" y="34"/>
                  <a:pt x="68" y="32"/>
                </a:cubicBezTo>
                <a:cubicBezTo>
                  <a:pt x="68" y="27"/>
                  <a:pt x="72" y="23"/>
                  <a:pt x="75" y="21"/>
                </a:cubicBezTo>
                <a:cubicBezTo>
                  <a:pt x="32" y="16"/>
                  <a:pt x="32" y="16"/>
                  <a:pt x="32" y="16"/>
                </a:cubicBezTo>
                <a:cubicBezTo>
                  <a:pt x="27" y="78"/>
                  <a:pt x="27" y="78"/>
                  <a:pt x="27" y="78"/>
                </a:cubicBezTo>
                <a:cubicBezTo>
                  <a:pt x="31" y="75"/>
                  <a:pt x="34" y="74"/>
                  <a:pt x="37" y="74"/>
                </a:cubicBezTo>
                <a:cubicBezTo>
                  <a:pt x="40" y="74"/>
                  <a:pt x="43" y="75"/>
                  <a:pt x="45" y="77"/>
                </a:cubicBezTo>
                <a:cubicBezTo>
                  <a:pt x="49" y="81"/>
                  <a:pt x="51" y="85"/>
                  <a:pt x="51" y="90"/>
                </a:cubicBezTo>
                <a:cubicBezTo>
                  <a:pt x="54" y="89"/>
                  <a:pt x="58" y="90"/>
                  <a:pt x="61" y="93"/>
                </a:cubicBezTo>
                <a:cubicBezTo>
                  <a:pt x="65" y="96"/>
                  <a:pt x="67" y="101"/>
                  <a:pt x="66" y="106"/>
                </a:cubicBezTo>
                <a:cubicBezTo>
                  <a:pt x="70" y="105"/>
                  <a:pt x="74" y="106"/>
                  <a:pt x="77" y="109"/>
                </a:cubicBezTo>
                <a:cubicBezTo>
                  <a:pt x="80" y="112"/>
                  <a:pt x="82" y="116"/>
                  <a:pt x="82" y="120"/>
                </a:cubicBezTo>
                <a:cubicBezTo>
                  <a:pt x="86" y="119"/>
                  <a:pt x="91" y="120"/>
                  <a:pt x="94" y="123"/>
                </a:cubicBezTo>
                <a:cubicBezTo>
                  <a:pt x="99" y="127"/>
                  <a:pt x="101" y="132"/>
                  <a:pt x="99" y="138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3" y="141"/>
                  <a:pt x="104" y="142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3"/>
                  <a:pt x="107" y="143"/>
                  <a:pt x="108" y="143"/>
                </a:cubicBezTo>
                <a:cubicBezTo>
                  <a:pt x="111" y="143"/>
                  <a:pt x="113" y="142"/>
                  <a:pt x="114" y="140"/>
                </a:cubicBezTo>
                <a:cubicBezTo>
                  <a:pt x="117" y="137"/>
                  <a:pt x="119" y="134"/>
                  <a:pt x="115" y="131"/>
                </a:cubicBezTo>
                <a:cubicBezTo>
                  <a:pt x="115" y="131"/>
                  <a:pt x="115" y="131"/>
                  <a:pt x="115" y="131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5" y="114"/>
                  <a:pt x="95" y="113"/>
                  <a:pt x="94" y="112"/>
                </a:cubicBezTo>
                <a:cubicBezTo>
                  <a:pt x="94" y="111"/>
                  <a:pt x="95" y="110"/>
                  <a:pt x="95" y="110"/>
                </a:cubicBezTo>
                <a:cubicBezTo>
                  <a:pt x="96" y="109"/>
                  <a:pt x="98" y="108"/>
                  <a:pt x="100" y="109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2"/>
                  <a:pt x="128" y="132"/>
                  <a:pt x="129" y="132"/>
                </a:cubicBezTo>
                <a:cubicBezTo>
                  <a:pt x="132" y="132"/>
                  <a:pt x="134" y="131"/>
                  <a:pt x="136" y="129"/>
                </a:cubicBezTo>
                <a:cubicBezTo>
                  <a:pt x="138" y="127"/>
                  <a:pt x="138" y="124"/>
                  <a:pt x="138" y="122"/>
                </a:cubicBezTo>
                <a:cubicBezTo>
                  <a:pt x="138" y="120"/>
                  <a:pt x="137" y="118"/>
                  <a:pt x="134" y="116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6" y="101"/>
                  <a:pt x="116" y="100"/>
                </a:cubicBezTo>
                <a:cubicBezTo>
                  <a:pt x="116" y="99"/>
                  <a:pt x="116" y="99"/>
                  <a:pt x="117" y="98"/>
                </a:cubicBezTo>
                <a:cubicBezTo>
                  <a:pt x="118" y="97"/>
                  <a:pt x="120" y="96"/>
                  <a:pt x="121" y="97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46" y="118"/>
                  <a:pt x="148" y="118"/>
                  <a:pt x="150" y="118"/>
                </a:cubicBezTo>
                <a:cubicBezTo>
                  <a:pt x="153" y="118"/>
                  <a:pt x="155" y="117"/>
                  <a:pt x="158" y="114"/>
                </a:cubicBezTo>
                <a:cubicBezTo>
                  <a:pt x="159" y="112"/>
                  <a:pt x="160" y="110"/>
                  <a:pt x="160" y="108"/>
                </a:cubicBezTo>
                <a:cubicBezTo>
                  <a:pt x="160" y="106"/>
                  <a:pt x="159" y="104"/>
                  <a:pt x="156" y="102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6" y="85"/>
                  <a:pt x="136" y="83"/>
                  <a:pt x="137" y="82"/>
                </a:cubicBezTo>
                <a:cubicBezTo>
                  <a:pt x="138" y="81"/>
                  <a:pt x="140" y="81"/>
                  <a:pt x="141" y="82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5" y="101"/>
                  <a:pt x="170" y="100"/>
                  <a:pt x="174" y="96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7"/>
          <p:cNvSpPr/>
          <p:nvPr/>
        </p:nvSpPr>
        <p:spPr>
          <a:xfrm>
            <a:off x="10371137" y="1084262"/>
            <a:ext cx="798512" cy="671512"/>
          </a:xfrm>
          <a:custGeom>
            <a:avLst/>
            <a:gdLst/>
            <a:ahLst/>
            <a:cxnLst/>
            <a:rect l="l" t="t" r="r" b="b"/>
            <a:pathLst>
              <a:path w="198" h="166" extrusionOk="0">
                <a:moveTo>
                  <a:pt x="26" y="136"/>
                </a:moveTo>
                <a:cubicBezTo>
                  <a:pt x="26" y="91"/>
                  <a:pt x="26" y="91"/>
                  <a:pt x="26" y="91"/>
                </a:cubicBezTo>
                <a:cubicBezTo>
                  <a:pt x="26" y="87"/>
                  <a:pt x="29" y="84"/>
                  <a:pt x="33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7" y="84"/>
                  <a:pt x="50" y="87"/>
                  <a:pt x="50" y="91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0" y="139"/>
                  <a:pt x="47" y="142"/>
                  <a:pt x="44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29" y="142"/>
                  <a:pt x="26" y="139"/>
                  <a:pt x="26" y="136"/>
                </a:cubicBezTo>
                <a:close/>
                <a:moveTo>
                  <a:pt x="72" y="68"/>
                </a:moveTo>
                <a:cubicBezTo>
                  <a:pt x="69" y="68"/>
                  <a:pt x="66" y="71"/>
                  <a:pt x="66" y="75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9"/>
                  <a:pt x="69" y="142"/>
                  <a:pt x="72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7" y="142"/>
                  <a:pt x="90" y="139"/>
                  <a:pt x="90" y="136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1"/>
                  <a:pt x="87" y="68"/>
                  <a:pt x="83" y="68"/>
                </a:cubicBezTo>
                <a:lnTo>
                  <a:pt x="72" y="68"/>
                </a:lnTo>
                <a:close/>
                <a:moveTo>
                  <a:pt x="112" y="55"/>
                </a:moveTo>
                <a:cubicBezTo>
                  <a:pt x="108" y="55"/>
                  <a:pt x="105" y="58"/>
                  <a:pt x="105" y="61"/>
                </a:cubicBezTo>
                <a:cubicBezTo>
                  <a:pt x="105" y="136"/>
                  <a:pt x="105" y="136"/>
                  <a:pt x="105" y="136"/>
                </a:cubicBezTo>
                <a:cubicBezTo>
                  <a:pt x="105" y="139"/>
                  <a:pt x="108" y="142"/>
                  <a:pt x="112" y="142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6" y="142"/>
                  <a:pt x="129" y="139"/>
                  <a:pt x="129" y="136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58"/>
                  <a:pt x="126" y="55"/>
                  <a:pt x="123" y="55"/>
                </a:cubicBezTo>
                <a:lnTo>
                  <a:pt x="112" y="55"/>
                </a:lnTo>
                <a:close/>
                <a:moveTo>
                  <a:pt x="152" y="41"/>
                </a:moveTo>
                <a:cubicBezTo>
                  <a:pt x="148" y="41"/>
                  <a:pt x="145" y="44"/>
                  <a:pt x="145" y="47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45" y="139"/>
                  <a:pt x="148" y="142"/>
                  <a:pt x="152" y="142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6" y="142"/>
                  <a:pt x="169" y="139"/>
                  <a:pt x="169" y="136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9" y="44"/>
                  <a:pt x="166" y="41"/>
                  <a:pt x="163" y="41"/>
                </a:cubicBezTo>
                <a:lnTo>
                  <a:pt x="152" y="41"/>
                </a:lnTo>
                <a:close/>
                <a:moveTo>
                  <a:pt x="29" y="67"/>
                </a:moveTo>
                <a:cubicBezTo>
                  <a:pt x="71" y="59"/>
                  <a:pt x="111" y="44"/>
                  <a:pt x="147" y="23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3" y="9"/>
                  <a:pt x="163" y="9"/>
                  <a:pt x="163" y="9"/>
                </a:cubicBezTo>
                <a:cubicBezTo>
                  <a:pt x="139" y="8"/>
                  <a:pt x="139" y="8"/>
                  <a:pt x="139" y="8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08" y="36"/>
                  <a:pt x="69" y="51"/>
                  <a:pt x="28" y="58"/>
                </a:cubicBezTo>
                <a:lnTo>
                  <a:pt x="29" y="67"/>
                </a:lnTo>
                <a:close/>
                <a:moveTo>
                  <a:pt x="198" y="155"/>
                </a:moveTo>
                <a:cubicBezTo>
                  <a:pt x="178" y="143"/>
                  <a:pt x="178" y="143"/>
                  <a:pt x="178" y="143"/>
                </a:cubicBezTo>
                <a:cubicBezTo>
                  <a:pt x="178" y="150"/>
                  <a:pt x="178" y="150"/>
                  <a:pt x="178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55"/>
                  <a:pt x="7" y="155"/>
                  <a:pt x="7" y="155"/>
                </a:cubicBezTo>
                <a:cubicBezTo>
                  <a:pt x="7" y="159"/>
                  <a:pt x="7" y="159"/>
                  <a:pt x="7" y="159"/>
                </a:cubicBezTo>
                <a:cubicBezTo>
                  <a:pt x="178" y="159"/>
                  <a:pt x="178" y="159"/>
                  <a:pt x="178" y="159"/>
                </a:cubicBezTo>
                <a:cubicBezTo>
                  <a:pt x="178" y="166"/>
                  <a:pt x="178" y="166"/>
                  <a:pt x="178" y="166"/>
                </a:cubicBezTo>
                <a:lnTo>
                  <a:pt x="198" y="155"/>
                </a:lnTo>
                <a:close/>
              </a:path>
            </a:pathLst>
          </a:custGeom>
          <a:solidFill>
            <a:srgbClr val="70D8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7"/>
          <p:cNvSpPr/>
          <p:nvPr/>
        </p:nvSpPr>
        <p:spPr>
          <a:xfrm>
            <a:off x="8493125" y="5230812"/>
            <a:ext cx="682625" cy="614362"/>
          </a:xfrm>
          <a:custGeom>
            <a:avLst/>
            <a:gdLst/>
            <a:ahLst/>
            <a:cxnLst/>
            <a:rect l="l" t="t" r="r" b="b"/>
            <a:pathLst>
              <a:path w="169" h="152" extrusionOk="0">
                <a:moveTo>
                  <a:pt x="115" y="21"/>
                </a:moveTo>
                <a:cubicBezTo>
                  <a:pt x="105" y="21"/>
                  <a:pt x="105" y="21"/>
                  <a:pt x="105" y="21"/>
                </a:cubicBezTo>
                <a:cubicBezTo>
                  <a:pt x="104" y="14"/>
                  <a:pt x="100" y="10"/>
                  <a:pt x="94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0" y="10"/>
                  <a:pt x="65" y="14"/>
                  <a:pt x="6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5" y="21"/>
                </a:cubicBezTo>
                <a:close/>
                <a:moveTo>
                  <a:pt x="26" y="85"/>
                </a:moveTo>
                <a:cubicBezTo>
                  <a:pt x="68" y="85"/>
                  <a:pt x="68" y="85"/>
                  <a:pt x="68" y="85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4"/>
                  <a:pt x="72" y="70"/>
                  <a:pt x="7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7" y="70"/>
                  <a:pt x="101" y="74"/>
                  <a:pt x="101" y="79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6" y="85"/>
                  <a:pt x="167" y="74"/>
                  <a:pt x="169" y="61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9" y="35"/>
                  <a:pt x="160" y="25"/>
                  <a:pt x="150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4"/>
                  <a:pt x="13" y="85"/>
                  <a:pt x="26" y="85"/>
                </a:cubicBezTo>
                <a:close/>
                <a:moveTo>
                  <a:pt x="144" y="92"/>
                </a:moveTo>
                <a:cubicBezTo>
                  <a:pt x="101" y="92"/>
                  <a:pt x="101" y="92"/>
                  <a:pt x="101" y="92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1" y="103"/>
                  <a:pt x="97" y="106"/>
                  <a:pt x="93" y="10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2" y="106"/>
                  <a:pt x="68" y="103"/>
                  <a:pt x="68" y="98"/>
                </a:cubicBezTo>
                <a:cubicBezTo>
                  <a:pt x="68" y="92"/>
                  <a:pt x="68" y="92"/>
                  <a:pt x="68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6" y="86"/>
                  <a:pt x="0" y="77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42"/>
                  <a:pt x="9" y="152"/>
                  <a:pt x="20" y="152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60" y="152"/>
                  <a:pt x="169" y="142"/>
                  <a:pt x="169" y="130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64" y="86"/>
                  <a:pt x="154" y="92"/>
                  <a:pt x="144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5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99"/>
                  <a:pt x="75" y="100"/>
                  <a:pt x="77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4" y="100"/>
                  <a:pt x="95" y="99"/>
                  <a:pt x="95" y="97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1"/>
                  <a:pt x="95" y="91"/>
                  <a:pt x="95" y="91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4"/>
                  <a:pt x="95" y="84"/>
                  <a:pt x="95" y="84"/>
                </a:cubicBezTo>
                <a:cubicBezTo>
                  <a:pt x="95" y="80"/>
                  <a:pt x="95" y="80"/>
                  <a:pt x="95" y="80"/>
                </a:cubicBezTo>
                <a:cubicBezTo>
                  <a:pt x="95" y="78"/>
                  <a:pt x="94" y="77"/>
                  <a:pt x="93" y="7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7"/>
          <p:cNvSpPr txBox="1"/>
          <p:nvPr/>
        </p:nvSpPr>
        <p:spPr>
          <a:xfrm>
            <a:off x="2990850" y="4854575"/>
            <a:ext cx="93345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4" name="Google Shape;584;p27"/>
          <p:cNvSpPr txBox="1"/>
          <p:nvPr/>
        </p:nvSpPr>
        <p:spPr>
          <a:xfrm>
            <a:off x="6923087" y="4826000"/>
            <a:ext cx="154622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B2E3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34B2E3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5" name="Google Shape;585;p27"/>
          <p:cNvSpPr txBox="1"/>
          <p:nvPr/>
        </p:nvSpPr>
        <p:spPr>
          <a:xfrm>
            <a:off x="1214437" y="754062"/>
            <a:ext cx="83185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2B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FF87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6" name="Google Shape;586;p27"/>
          <p:cNvSpPr txBox="1"/>
          <p:nvPr/>
        </p:nvSpPr>
        <p:spPr>
          <a:xfrm>
            <a:off x="4979987" y="765175"/>
            <a:ext cx="136842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5280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06528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587" name="Google Shape;587;p27"/>
          <p:cNvSpPr txBox="1"/>
          <p:nvPr/>
        </p:nvSpPr>
        <p:spPr>
          <a:xfrm>
            <a:off x="8756650" y="765175"/>
            <a:ext cx="14049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1DA"/>
              </a:buClr>
              <a:buSzPts val="2300"/>
              <a:buFont typeface="Open Sans SemiBold"/>
              <a:buNone/>
            </a:pPr>
            <a:r>
              <a:rPr lang="ar-SA" sz="2300" b="1" i="0" u="none" dirty="0">
                <a:solidFill>
                  <a:srgbClr val="69D1DA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81102F6-65A3-4349-ABD8-00497D37ADEA}"/>
              </a:ext>
            </a:extLst>
          </p:cNvPr>
          <p:cNvGrpSpPr/>
          <p:nvPr/>
        </p:nvGrpSpPr>
        <p:grpSpPr>
          <a:xfrm>
            <a:off x="1358900" y="2386012"/>
            <a:ext cx="1909762" cy="1027112"/>
            <a:chOff x="1358900" y="2386012"/>
            <a:chExt cx="1909762" cy="1027112"/>
          </a:xfrm>
        </p:grpSpPr>
        <p:sp>
          <p:nvSpPr>
            <p:cNvPr id="588" name="Google Shape;588;p27"/>
            <p:cNvSpPr/>
            <p:nvPr/>
          </p:nvSpPr>
          <p:spPr>
            <a:xfrm>
              <a:off x="1358900" y="2386012"/>
              <a:ext cx="1909762" cy="957262"/>
            </a:xfrm>
            <a:custGeom>
              <a:avLst/>
              <a:gdLst/>
              <a:ahLst/>
              <a:cxnLst/>
              <a:rect l="l" t="t" r="r" b="b"/>
              <a:pathLst>
                <a:path w="473" h="237" extrusionOk="0">
                  <a:moveTo>
                    <a:pt x="236" y="0"/>
                  </a:moveTo>
                  <a:cubicBezTo>
                    <a:pt x="106" y="0"/>
                    <a:pt x="0" y="106"/>
                    <a:pt x="0" y="237"/>
                  </a:cubicBezTo>
                  <a:cubicBezTo>
                    <a:pt x="473" y="237"/>
                    <a:pt x="473" y="237"/>
                    <a:pt x="473" y="237"/>
                  </a:cubicBez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rgbClr val="FF87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7"/>
            <p:cNvSpPr txBox="1"/>
            <p:nvPr/>
          </p:nvSpPr>
          <p:spPr>
            <a:xfrm>
              <a:off x="1965325" y="2503487"/>
              <a:ext cx="1030287" cy="9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Montserrat"/>
                <a:buNone/>
              </a:pPr>
              <a:r>
                <a:rPr lang="en-US" sz="4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01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183F28-2715-6C47-A676-57F74AEE2DE6}"/>
              </a:ext>
            </a:extLst>
          </p:cNvPr>
          <p:cNvGrpSpPr/>
          <p:nvPr/>
        </p:nvGrpSpPr>
        <p:grpSpPr>
          <a:xfrm>
            <a:off x="5183187" y="2386012"/>
            <a:ext cx="1912937" cy="1050925"/>
            <a:chOff x="5183187" y="2386012"/>
            <a:chExt cx="1912937" cy="1050925"/>
          </a:xfrm>
        </p:grpSpPr>
        <p:sp>
          <p:nvSpPr>
            <p:cNvPr id="590" name="Google Shape;590;p27"/>
            <p:cNvSpPr/>
            <p:nvPr/>
          </p:nvSpPr>
          <p:spPr>
            <a:xfrm>
              <a:off x="5183187" y="2386012"/>
              <a:ext cx="1912937" cy="957262"/>
            </a:xfrm>
            <a:custGeom>
              <a:avLst/>
              <a:gdLst/>
              <a:ahLst/>
              <a:cxnLst/>
              <a:rect l="l" t="t" r="r" b="b"/>
              <a:pathLst>
                <a:path w="474" h="237" extrusionOk="0">
                  <a:moveTo>
                    <a:pt x="237" y="0"/>
                  </a:moveTo>
                  <a:cubicBezTo>
                    <a:pt x="106" y="0"/>
                    <a:pt x="0" y="106"/>
                    <a:pt x="0" y="237"/>
                  </a:cubicBezTo>
                  <a:cubicBezTo>
                    <a:pt x="474" y="237"/>
                    <a:pt x="474" y="237"/>
                    <a:pt x="474" y="237"/>
                  </a:cubicBezTo>
                  <a:cubicBezTo>
                    <a:pt x="474" y="106"/>
                    <a:pt x="368" y="0"/>
                    <a:pt x="237" y="0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5715000" y="2527300"/>
              <a:ext cx="1155700" cy="9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Montserrat"/>
                <a:buNone/>
              </a:pPr>
              <a:r>
                <a:rPr lang="en-US" sz="4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03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0E05DE0-17B8-9D43-9D1A-438C62CC6587}"/>
              </a:ext>
            </a:extLst>
          </p:cNvPr>
          <p:cNvGrpSpPr/>
          <p:nvPr/>
        </p:nvGrpSpPr>
        <p:grpSpPr>
          <a:xfrm>
            <a:off x="9005887" y="2386012"/>
            <a:ext cx="1914525" cy="1050925"/>
            <a:chOff x="9005887" y="2386012"/>
            <a:chExt cx="1914525" cy="1050925"/>
          </a:xfrm>
        </p:grpSpPr>
        <p:sp>
          <p:nvSpPr>
            <p:cNvPr id="592" name="Google Shape;592;p27"/>
            <p:cNvSpPr/>
            <p:nvPr/>
          </p:nvSpPr>
          <p:spPr>
            <a:xfrm>
              <a:off x="9005887" y="2386012"/>
              <a:ext cx="1914525" cy="957262"/>
            </a:xfrm>
            <a:custGeom>
              <a:avLst/>
              <a:gdLst/>
              <a:ahLst/>
              <a:cxnLst/>
              <a:rect l="l" t="t" r="r" b="b"/>
              <a:pathLst>
                <a:path w="474" h="237" extrusionOk="0">
                  <a:moveTo>
                    <a:pt x="237" y="0"/>
                  </a:moveTo>
                  <a:cubicBezTo>
                    <a:pt x="106" y="0"/>
                    <a:pt x="0" y="106"/>
                    <a:pt x="0" y="237"/>
                  </a:cubicBezTo>
                  <a:cubicBezTo>
                    <a:pt x="474" y="237"/>
                    <a:pt x="474" y="237"/>
                    <a:pt x="474" y="237"/>
                  </a:cubicBezTo>
                  <a:cubicBezTo>
                    <a:pt x="474" y="106"/>
                    <a:pt x="368" y="0"/>
                    <a:pt x="237" y="0"/>
                  </a:cubicBezTo>
                  <a:close/>
                </a:path>
              </a:pathLst>
            </a:custGeom>
            <a:solidFill>
              <a:srgbClr val="70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9539287" y="2527300"/>
              <a:ext cx="1155700" cy="9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Montserrat"/>
                <a:buNone/>
              </a:pPr>
              <a:r>
                <a:rPr lang="en-US" sz="4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05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DB9ADB7-FD63-7641-B229-254960F8873C}"/>
              </a:ext>
            </a:extLst>
          </p:cNvPr>
          <p:cNvGrpSpPr/>
          <p:nvPr/>
        </p:nvGrpSpPr>
        <p:grpSpPr>
          <a:xfrm>
            <a:off x="7096125" y="3343275"/>
            <a:ext cx="1909762" cy="966787"/>
            <a:chOff x="7096125" y="3343275"/>
            <a:chExt cx="1909762" cy="966787"/>
          </a:xfrm>
        </p:grpSpPr>
        <p:sp>
          <p:nvSpPr>
            <p:cNvPr id="591" name="Google Shape;591;p27"/>
            <p:cNvSpPr/>
            <p:nvPr/>
          </p:nvSpPr>
          <p:spPr>
            <a:xfrm>
              <a:off x="7096125" y="3343275"/>
              <a:ext cx="1909762" cy="957262"/>
            </a:xfrm>
            <a:custGeom>
              <a:avLst/>
              <a:gdLst/>
              <a:ahLst/>
              <a:cxnLst/>
              <a:rect l="l" t="t" r="r" b="b"/>
              <a:pathLst>
                <a:path w="473" h="237" extrusionOk="0">
                  <a:moveTo>
                    <a:pt x="236" y="237"/>
                  </a:moveTo>
                  <a:cubicBezTo>
                    <a:pt x="367" y="237"/>
                    <a:pt x="473" y="131"/>
                    <a:pt x="4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106" y="237"/>
                    <a:pt x="236" y="237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 txBox="1"/>
            <p:nvPr/>
          </p:nvSpPr>
          <p:spPr>
            <a:xfrm>
              <a:off x="7661275" y="3400425"/>
              <a:ext cx="1150937" cy="9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Montserrat"/>
                <a:buNone/>
              </a:pPr>
              <a:r>
                <a:rPr lang="en-US" sz="4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04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055EA4-C6F9-2D4F-9DEE-A85BE7809985}"/>
              </a:ext>
            </a:extLst>
          </p:cNvPr>
          <p:cNvGrpSpPr/>
          <p:nvPr/>
        </p:nvGrpSpPr>
        <p:grpSpPr>
          <a:xfrm>
            <a:off x="3268662" y="3343275"/>
            <a:ext cx="1914525" cy="966787"/>
            <a:chOff x="3268662" y="3343275"/>
            <a:chExt cx="1914525" cy="966787"/>
          </a:xfrm>
        </p:grpSpPr>
        <p:sp>
          <p:nvSpPr>
            <p:cNvPr id="589" name="Google Shape;589;p27"/>
            <p:cNvSpPr/>
            <p:nvPr/>
          </p:nvSpPr>
          <p:spPr>
            <a:xfrm>
              <a:off x="3268662" y="3343275"/>
              <a:ext cx="1914525" cy="957262"/>
            </a:xfrm>
            <a:custGeom>
              <a:avLst/>
              <a:gdLst/>
              <a:ahLst/>
              <a:cxnLst/>
              <a:rect l="l" t="t" r="r" b="b"/>
              <a:pathLst>
                <a:path w="474" h="237" extrusionOk="0">
                  <a:moveTo>
                    <a:pt x="237" y="237"/>
                  </a:moveTo>
                  <a:cubicBezTo>
                    <a:pt x="368" y="237"/>
                    <a:pt x="474" y="131"/>
                    <a:pt x="4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106" y="237"/>
                    <a:pt x="237" y="237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 txBox="1"/>
            <p:nvPr/>
          </p:nvSpPr>
          <p:spPr>
            <a:xfrm>
              <a:off x="3833812" y="3400425"/>
              <a:ext cx="1163637" cy="9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Montserrat"/>
                <a:buNone/>
              </a:pPr>
              <a:r>
                <a:rPr lang="en-US" sz="4800" b="0" i="0" u="none" dirty="0">
                  <a:solidFill>
                    <a:srgbClr val="FFFFF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02</a:t>
              </a:r>
              <a:endParaRPr dirty="0"/>
            </a:p>
          </p:txBody>
        </p:sp>
      </p:grpSp>
      <p:sp>
        <p:nvSpPr>
          <p:cNvPr id="598" name="Google Shape;598;p27"/>
          <p:cNvSpPr txBox="1"/>
          <p:nvPr/>
        </p:nvSpPr>
        <p:spPr>
          <a:xfrm>
            <a:off x="4902200" y="1112837"/>
            <a:ext cx="13906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599" name="Google Shape;599;p27"/>
          <p:cNvSpPr txBox="1"/>
          <p:nvPr/>
        </p:nvSpPr>
        <p:spPr>
          <a:xfrm>
            <a:off x="8670925" y="1119187"/>
            <a:ext cx="1389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600" name="Google Shape;600;p27"/>
          <p:cNvSpPr txBox="1"/>
          <p:nvPr/>
        </p:nvSpPr>
        <p:spPr>
          <a:xfrm>
            <a:off x="2901950" y="5205412"/>
            <a:ext cx="1389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601" name="Google Shape;601;p27"/>
          <p:cNvSpPr txBox="1"/>
          <p:nvPr/>
        </p:nvSpPr>
        <p:spPr>
          <a:xfrm>
            <a:off x="6845300" y="5173662"/>
            <a:ext cx="1389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ar-SA" sz="12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7" grpId="0"/>
          <p:bldP spid="578" grpId="0" animBg="1"/>
          <p:bldP spid="579" grpId="0" animBg="1"/>
          <p:bldP spid="580" grpId="0" animBg="1"/>
          <p:bldP spid="581" grpId="0" animBg="1"/>
          <p:bldP spid="582" grpId="0" animBg="1"/>
          <p:bldP spid="583" grpId="0"/>
          <p:bldP spid="584" grpId="0"/>
          <p:bldP spid="585" grpId="0"/>
          <p:bldP spid="586" grpId="0"/>
          <p:bldP spid="587" grpId="0"/>
          <p:bldP spid="598" grpId="0"/>
          <p:bldP spid="599" grpId="0"/>
          <p:bldP spid="600" grpId="0"/>
          <p:bldP spid="6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7" grpId="0"/>
          <p:bldP spid="578" grpId="0" animBg="1"/>
          <p:bldP spid="579" grpId="0" animBg="1"/>
          <p:bldP spid="580" grpId="0" animBg="1"/>
          <p:bldP spid="581" grpId="0" animBg="1"/>
          <p:bldP spid="582" grpId="0" animBg="1"/>
          <p:bldP spid="583" grpId="0"/>
          <p:bldP spid="584" grpId="0"/>
          <p:bldP spid="585" grpId="0"/>
          <p:bldP spid="586" grpId="0"/>
          <p:bldP spid="587" grpId="0"/>
          <p:bldP spid="598" grpId="0"/>
          <p:bldP spid="599" grpId="0"/>
          <p:bldP spid="600" grpId="0"/>
          <p:bldP spid="60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6" name="Google Shape;606;p28"/>
          <p:cNvCxnSpPr/>
          <p:nvPr/>
        </p:nvCxnSpPr>
        <p:spPr>
          <a:xfrm>
            <a:off x="1803400" y="5059362"/>
            <a:ext cx="176212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7" name="Google Shape;607;p28"/>
          <p:cNvCxnSpPr/>
          <p:nvPr/>
        </p:nvCxnSpPr>
        <p:spPr>
          <a:xfrm>
            <a:off x="2657475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8" name="Google Shape;608;p28"/>
          <p:cNvCxnSpPr/>
          <p:nvPr/>
        </p:nvCxnSpPr>
        <p:spPr>
          <a:xfrm>
            <a:off x="3513137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Google Shape;609;p28"/>
          <p:cNvCxnSpPr/>
          <p:nvPr/>
        </p:nvCxnSpPr>
        <p:spPr>
          <a:xfrm>
            <a:off x="4368800" y="5059362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0" name="Google Shape;610;p28"/>
          <p:cNvCxnSpPr/>
          <p:nvPr/>
        </p:nvCxnSpPr>
        <p:spPr>
          <a:xfrm>
            <a:off x="5222875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1" name="Google Shape;611;p28"/>
          <p:cNvCxnSpPr/>
          <p:nvPr/>
        </p:nvCxnSpPr>
        <p:spPr>
          <a:xfrm>
            <a:off x="6078537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2" name="Google Shape;612;p28"/>
          <p:cNvCxnSpPr/>
          <p:nvPr/>
        </p:nvCxnSpPr>
        <p:spPr>
          <a:xfrm>
            <a:off x="6932612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3" name="Google Shape;613;p28"/>
          <p:cNvCxnSpPr/>
          <p:nvPr/>
        </p:nvCxnSpPr>
        <p:spPr>
          <a:xfrm>
            <a:off x="7788275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4" name="Google Shape;614;p28"/>
          <p:cNvCxnSpPr/>
          <p:nvPr/>
        </p:nvCxnSpPr>
        <p:spPr>
          <a:xfrm>
            <a:off x="8643937" y="5059362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5" name="Google Shape;615;p28"/>
          <p:cNvCxnSpPr/>
          <p:nvPr/>
        </p:nvCxnSpPr>
        <p:spPr>
          <a:xfrm>
            <a:off x="9498012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6" name="Google Shape;616;p28"/>
          <p:cNvCxnSpPr/>
          <p:nvPr/>
        </p:nvCxnSpPr>
        <p:spPr>
          <a:xfrm>
            <a:off x="10353675" y="5059362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7" name="Google Shape;617;p28"/>
          <p:cNvCxnSpPr/>
          <p:nvPr/>
        </p:nvCxnSpPr>
        <p:spPr>
          <a:xfrm>
            <a:off x="1803400" y="4184650"/>
            <a:ext cx="176212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8" name="Google Shape;618;p28"/>
          <p:cNvCxnSpPr/>
          <p:nvPr/>
        </p:nvCxnSpPr>
        <p:spPr>
          <a:xfrm>
            <a:off x="2657475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19" name="Google Shape;619;p28"/>
          <p:cNvCxnSpPr/>
          <p:nvPr/>
        </p:nvCxnSpPr>
        <p:spPr>
          <a:xfrm>
            <a:off x="3513137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0" name="Google Shape;620;p28"/>
          <p:cNvCxnSpPr/>
          <p:nvPr/>
        </p:nvCxnSpPr>
        <p:spPr>
          <a:xfrm>
            <a:off x="4368800" y="4184650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1" name="Google Shape;621;p28"/>
          <p:cNvCxnSpPr/>
          <p:nvPr/>
        </p:nvCxnSpPr>
        <p:spPr>
          <a:xfrm>
            <a:off x="5222875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2" name="Google Shape;622;p28"/>
          <p:cNvCxnSpPr/>
          <p:nvPr/>
        </p:nvCxnSpPr>
        <p:spPr>
          <a:xfrm>
            <a:off x="6078537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3" name="Google Shape;623;p28"/>
          <p:cNvCxnSpPr/>
          <p:nvPr/>
        </p:nvCxnSpPr>
        <p:spPr>
          <a:xfrm>
            <a:off x="6932612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4" name="Google Shape;624;p28"/>
          <p:cNvCxnSpPr/>
          <p:nvPr/>
        </p:nvCxnSpPr>
        <p:spPr>
          <a:xfrm>
            <a:off x="7788275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5" name="Google Shape;625;p28"/>
          <p:cNvCxnSpPr/>
          <p:nvPr/>
        </p:nvCxnSpPr>
        <p:spPr>
          <a:xfrm>
            <a:off x="8643937" y="4184650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6" name="Google Shape;626;p28"/>
          <p:cNvCxnSpPr/>
          <p:nvPr/>
        </p:nvCxnSpPr>
        <p:spPr>
          <a:xfrm>
            <a:off x="9498012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7" name="Google Shape;627;p28"/>
          <p:cNvCxnSpPr/>
          <p:nvPr/>
        </p:nvCxnSpPr>
        <p:spPr>
          <a:xfrm>
            <a:off x="10353675" y="41846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8" name="Google Shape;628;p28"/>
          <p:cNvCxnSpPr/>
          <p:nvPr/>
        </p:nvCxnSpPr>
        <p:spPr>
          <a:xfrm>
            <a:off x="1803400" y="3308350"/>
            <a:ext cx="176212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29" name="Google Shape;629;p28"/>
          <p:cNvCxnSpPr/>
          <p:nvPr/>
        </p:nvCxnSpPr>
        <p:spPr>
          <a:xfrm>
            <a:off x="2657475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0" name="Google Shape;630;p28"/>
          <p:cNvCxnSpPr/>
          <p:nvPr/>
        </p:nvCxnSpPr>
        <p:spPr>
          <a:xfrm>
            <a:off x="3513137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1" name="Google Shape;631;p28"/>
          <p:cNvCxnSpPr/>
          <p:nvPr/>
        </p:nvCxnSpPr>
        <p:spPr>
          <a:xfrm>
            <a:off x="4368800" y="3308350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2" name="Google Shape;632;p28"/>
          <p:cNvCxnSpPr/>
          <p:nvPr/>
        </p:nvCxnSpPr>
        <p:spPr>
          <a:xfrm>
            <a:off x="5222875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3" name="Google Shape;633;p28"/>
          <p:cNvCxnSpPr/>
          <p:nvPr/>
        </p:nvCxnSpPr>
        <p:spPr>
          <a:xfrm>
            <a:off x="6078537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4" name="Google Shape;634;p28"/>
          <p:cNvCxnSpPr/>
          <p:nvPr/>
        </p:nvCxnSpPr>
        <p:spPr>
          <a:xfrm>
            <a:off x="6932612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5" name="Google Shape;635;p28"/>
          <p:cNvCxnSpPr/>
          <p:nvPr/>
        </p:nvCxnSpPr>
        <p:spPr>
          <a:xfrm>
            <a:off x="7788275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6" name="Google Shape;636;p28"/>
          <p:cNvCxnSpPr/>
          <p:nvPr/>
        </p:nvCxnSpPr>
        <p:spPr>
          <a:xfrm>
            <a:off x="8643937" y="3308350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7" name="Google Shape;637;p28"/>
          <p:cNvCxnSpPr/>
          <p:nvPr/>
        </p:nvCxnSpPr>
        <p:spPr>
          <a:xfrm>
            <a:off x="9498012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8" name="Google Shape;638;p28"/>
          <p:cNvCxnSpPr/>
          <p:nvPr/>
        </p:nvCxnSpPr>
        <p:spPr>
          <a:xfrm>
            <a:off x="10353675" y="3308350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39" name="Google Shape;639;p28"/>
          <p:cNvCxnSpPr/>
          <p:nvPr/>
        </p:nvCxnSpPr>
        <p:spPr>
          <a:xfrm>
            <a:off x="1803400" y="2428875"/>
            <a:ext cx="176212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0" name="Google Shape;640;p28"/>
          <p:cNvCxnSpPr/>
          <p:nvPr/>
        </p:nvCxnSpPr>
        <p:spPr>
          <a:xfrm>
            <a:off x="2657475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1" name="Google Shape;641;p28"/>
          <p:cNvCxnSpPr/>
          <p:nvPr/>
        </p:nvCxnSpPr>
        <p:spPr>
          <a:xfrm>
            <a:off x="3513137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2" name="Google Shape;642;p28"/>
          <p:cNvCxnSpPr/>
          <p:nvPr/>
        </p:nvCxnSpPr>
        <p:spPr>
          <a:xfrm>
            <a:off x="4368800" y="2428875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3" name="Google Shape;643;p28"/>
          <p:cNvCxnSpPr/>
          <p:nvPr/>
        </p:nvCxnSpPr>
        <p:spPr>
          <a:xfrm>
            <a:off x="5222875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4" name="Google Shape;644;p28"/>
          <p:cNvCxnSpPr/>
          <p:nvPr/>
        </p:nvCxnSpPr>
        <p:spPr>
          <a:xfrm>
            <a:off x="6078537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5" name="Google Shape;645;p28"/>
          <p:cNvCxnSpPr/>
          <p:nvPr/>
        </p:nvCxnSpPr>
        <p:spPr>
          <a:xfrm>
            <a:off x="6932612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6" name="Google Shape;646;p28"/>
          <p:cNvCxnSpPr/>
          <p:nvPr/>
        </p:nvCxnSpPr>
        <p:spPr>
          <a:xfrm>
            <a:off x="7788275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7" name="Google Shape;647;p28"/>
          <p:cNvCxnSpPr/>
          <p:nvPr/>
        </p:nvCxnSpPr>
        <p:spPr>
          <a:xfrm>
            <a:off x="8643937" y="2428875"/>
            <a:ext cx="171450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8" name="Google Shape;648;p28"/>
          <p:cNvCxnSpPr/>
          <p:nvPr/>
        </p:nvCxnSpPr>
        <p:spPr>
          <a:xfrm>
            <a:off x="9498012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49" name="Google Shape;649;p28"/>
          <p:cNvCxnSpPr/>
          <p:nvPr/>
        </p:nvCxnSpPr>
        <p:spPr>
          <a:xfrm>
            <a:off x="10353675" y="2428875"/>
            <a:ext cx="173037" cy="0"/>
          </a:xfrm>
          <a:prstGeom prst="straightConnector1">
            <a:avLst/>
          </a:prstGeom>
          <a:noFill/>
          <a:ln w="39675" cap="rnd" cmpd="sng">
            <a:solidFill>
              <a:srgbClr val="38383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50" name="Google Shape;650;p28"/>
          <p:cNvSpPr/>
          <p:nvPr/>
        </p:nvSpPr>
        <p:spPr>
          <a:xfrm>
            <a:off x="1212850" y="3678237"/>
            <a:ext cx="498475" cy="2141537"/>
          </a:xfrm>
          <a:custGeom>
            <a:avLst/>
            <a:gdLst/>
            <a:ahLst/>
            <a:cxnLst/>
            <a:rect l="l" t="t" r="r" b="b"/>
            <a:pathLst>
              <a:path w="124" h="533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533"/>
                  <a:pt x="0" y="533"/>
                  <a:pt x="0" y="533"/>
                </a:cubicBezTo>
                <a:cubicBezTo>
                  <a:pt x="124" y="533"/>
                  <a:pt x="124" y="533"/>
                  <a:pt x="124" y="533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2"/>
                  <a:pt x="112" y="0"/>
                  <a:pt x="98" y="0"/>
                </a:cubicBezTo>
                <a:close/>
              </a:path>
            </a:pathLst>
          </a:custGeom>
          <a:solidFill>
            <a:srgbClr val="FFD3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8"/>
          <p:cNvSpPr/>
          <p:nvPr/>
        </p:nvSpPr>
        <p:spPr>
          <a:xfrm>
            <a:off x="2068512" y="2701925"/>
            <a:ext cx="496887" cy="3117850"/>
          </a:xfrm>
          <a:custGeom>
            <a:avLst/>
            <a:gdLst/>
            <a:ahLst/>
            <a:cxnLst/>
            <a:rect l="l" t="t" r="r" b="b"/>
            <a:pathLst>
              <a:path w="124" h="776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776"/>
                  <a:pt x="0" y="776"/>
                  <a:pt x="0" y="776"/>
                </a:cubicBezTo>
                <a:cubicBezTo>
                  <a:pt x="124" y="776"/>
                  <a:pt x="124" y="776"/>
                  <a:pt x="124" y="77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12"/>
                  <a:pt x="113" y="0"/>
                  <a:pt x="98" y="0"/>
                </a:cubicBezTo>
                <a:close/>
              </a:path>
            </a:pathLst>
          </a:custGeom>
          <a:solidFill>
            <a:srgbClr val="FFB12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8"/>
          <p:cNvSpPr/>
          <p:nvPr/>
        </p:nvSpPr>
        <p:spPr>
          <a:xfrm>
            <a:off x="2922587" y="2524125"/>
            <a:ext cx="501650" cy="3295650"/>
          </a:xfrm>
          <a:custGeom>
            <a:avLst/>
            <a:gdLst/>
            <a:ahLst/>
            <a:cxnLst/>
            <a:rect l="l" t="t" r="r" b="b"/>
            <a:pathLst>
              <a:path w="125" h="820" extrusionOk="0">
                <a:moveTo>
                  <a:pt x="98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820"/>
                  <a:pt x="0" y="820"/>
                  <a:pt x="0" y="820"/>
                </a:cubicBezTo>
                <a:cubicBezTo>
                  <a:pt x="125" y="820"/>
                  <a:pt x="125" y="820"/>
                  <a:pt x="125" y="820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5" y="11"/>
                  <a:pt x="113" y="0"/>
                  <a:pt x="98" y="0"/>
                </a:cubicBezTo>
                <a:close/>
              </a:path>
            </a:pathLst>
          </a:custGeom>
          <a:solidFill>
            <a:srgbClr val="FF89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8"/>
          <p:cNvSpPr/>
          <p:nvPr/>
        </p:nvSpPr>
        <p:spPr>
          <a:xfrm>
            <a:off x="3781425" y="2914650"/>
            <a:ext cx="498475" cy="2905125"/>
          </a:xfrm>
          <a:custGeom>
            <a:avLst/>
            <a:gdLst/>
            <a:ahLst/>
            <a:cxnLst/>
            <a:rect l="l" t="t" r="r" b="b"/>
            <a:pathLst>
              <a:path w="124" h="723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723"/>
                  <a:pt x="0" y="723"/>
                  <a:pt x="0" y="723"/>
                </a:cubicBezTo>
                <a:cubicBezTo>
                  <a:pt x="124" y="723"/>
                  <a:pt x="124" y="723"/>
                  <a:pt x="124" y="723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1"/>
                  <a:pt x="112" y="0"/>
                  <a:pt x="98" y="0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8"/>
          <p:cNvSpPr/>
          <p:nvPr/>
        </p:nvSpPr>
        <p:spPr>
          <a:xfrm>
            <a:off x="4637087" y="2616200"/>
            <a:ext cx="498475" cy="3203575"/>
          </a:xfrm>
          <a:custGeom>
            <a:avLst/>
            <a:gdLst/>
            <a:ahLst/>
            <a:cxnLst/>
            <a:rect l="l" t="t" r="r" b="b"/>
            <a:pathLst>
              <a:path w="124" h="797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797"/>
                  <a:pt x="0" y="797"/>
                  <a:pt x="0" y="797"/>
                </a:cubicBezTo>
                <a:cubicBezTo>
                  <a:pt x="124" y="797"/>
                  <a:pt x="124" y="797"/>
                  <a:pt x="124" y="797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2"/>
                  <a:pt x="112" y="0"/>
                  <a:pt x="98" y="0"/>
                </a:cubicBezTo>
                <a:close/>
              </a:path>
            </a:pathLst>
          </a:custGeom>
          <a:solidFill>
            <a:srgbClr val="AD2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8"/>
          <p:cNvSpPr/>
          <p:nvPr/>
        </p:nvSpPr>
        <p:spPr>
          <a:xfrm>
            <a:off x="5492750" y="3054350"/>
            <a:ext cx="496887" cy="2765425"/>
          </a:xfrm>
          <a:custGeom>
            <a:avLst/>
            <a:gdLst/>
            <a:ahLst/>
            <a:cxnLst/>
            <a:rect l="l" t="t" r="r" b="b"/>
            <a:pathLst>
              <a:path w="124" h="688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688"/>
                  <a:pt x="0" y="688"/>
                  <a:pt x="0" y="688"/>
                </a:cubicBezTo>
                <a:cubicBezTo>
                  <a:pt x="124" y="688"/>
                  <a:pt x="124" y="688"/>
                  <a:pt x="124" y="688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12"/>
                  <a:pt x="113" y="0"/>
                  <a:pt x="98" y="0"/>
                </a:cubicBezTo>
                <a:close/>
              </a:path>
            </a:pathLst>
          </a:custGeom>
          <a:solidFill>
            <a:srgbClr val="9925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8"/>
          <p:cNvSpPr/>
          <p:nvPr/>
        </p:nvSpPr>
        <p:spPr>
          <a:xfrm>
            <a:off x="6346825" y="2428875"/>
            <a:ext cx="501650" cy="3390900"/>
          </a:xfrm>
          <a:custGeom>
            <a:avLst/>
            <a:gdLst/>
            <a:ahLst/>
            <a:cxnLst/>
            <a:rect l="l" t="t" r="r" b="b"/>
            <a:pathLst>
              <a:path w="125" h="844" extrusionOk="0">
                <a:moveTo>
                  <a:pt x="99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844"/>
                  <a:pt x="0" y="844"/>
                  <a:pt x="0" y="844"/>
                </a:cubicBezTo>
                <a:cubicBezTo>
                  <a:pt x="125" y="844"/>
                  <a:pt x="125" y="844"/>
                  <a:pt x="125" y="844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5" y="12"/>
                  <a:pt x="113" y="0"/>
                  <a:pt x="99" y="0"/>
                </a:cubicBezTo>
                <a:close/>
              </a:path>
            </a:pathLst>
          </a:custGeom>
          <a:solidFill>
            <a:srgbClr val="6B46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8"/>
          <p:cNvSpPr/>
          <p:nvPr/>
        </p:nvSpPr>
        <p:spPr>
          <a:xfrm>
            <a:off x="7205662" y="2789237"/>
            <a:ext cx="498475" cy="3030537"/>
          </a:xfrm>
          <a:custGeom>
            <a:avLst/>
            <a:gdLst/>
            <a:ahLst/>
            <a:cxnLst/>
            <a:rect l="l" t="t" r="r" b="b"/>
            <a:pathLst>
              <a:path w="124" h="754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754"/>
                  <a:pt x="0" y="754"/>
                  <a:pt x="0" y="754"/>
                </a:cubicBezTo>
                <a:cubicBezTo>
                  <a:pt x="124" y="754"/>
                  <a:pt x="124" y="754"/>
                  <a:pt x="124" y="754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1"/>
                  <a:pt x="112" y="0"/>
                  <a:pt x="98" y="0"/>
                </a:cubicBezTo>
                <a:close/>
              </a:path>
            </a:pathLst>
          </a:custGeom>
          <a:solidFill>
            <a:srgbClr val="1362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8061325" y="2576512"/>
            <a:ext cx="498475" cy="3243262"/>
          </a:xfrm>
          <a:custGeom>
            <a:avLst/>
            <a:gdLst/>
            <a:ahLst/>
            <a:cxnLst/>
            <a:rect l="l" t="t" r="r" b="b"/>
            <a:pathLst>
              <a:path w="124" h="807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807"/>
                  <a:pt x="0" y="807"/>
                  <a:pt x="0" y="807"/>
                </a:cubicBezTo>
                <a:cubicBezTo>
                  <a:pt x="124" y="807"/>
                  <a:pt x="124" y="807"/>
                  <a:pt x="124" y="80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12"/>
                  <a:pt x="113" y="0"/>
                  <a:pt x="98" y="0"/>
                </a:cubicBezTo>
                <a:close/>
              </a:path>
            </a:pathLst>
          </a:custGeom>
          <a:solidFill>
            <a:srgbClr val="1C78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8916987" y="1930400"/>
            <a:ext cx="501650" cy="3889375"/>
          </a:xfrm>
          <a:custGeom>
            <a:avLst/>
            <a:gdLst/>
            <a:ahLst/>
            <a:cxnLst/>
            <a:rect l="l" t="t" r="r" b="b"/>
            <a:pathLst>
              <a:path w="125" h="968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968"/>
                  <a:pt x="0" y="968"/>
                  <a:pt x="0" y="968"/>
                </a:cubicBezTo>
                <a:cubicBezTo>
                  <a:pt x="125" y="968"/>
                  <a:pt x="125" y="968"/>
                  <a:pt x="125" y="968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5" y="12"/>
                  <a:pt x="113" y="0"/>
                  <a:pt x="98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8"/>
          <p:cNvSpPr/>
          <p:nvPr/>
        </p:nvSpPr>
        <p:spPr>
          <a:xfrm>
            <a:off x="9775825" y="2179637"/>
            <a:ext cx="496887" cy="3640137"/>
          </a:xfrm>
          <a:custGeom>
            <a:avLst/>
            <a:gdLst/>
            <a:ahLst/>
            <a:cxnLst/>
            <a:rect l="l" t="t" r="r" b="b"/>
            <a:pathLst>
              <a:path w="124" h="906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906"/>
                  <a:pt x="0" y="906"/>
                  <a:pt x="0" y="906"/>
                </a:cubicBezTo>
                <a:cubicBezTo>
                  <a:pt x="124" y="906"/>
                  <a:pt x="124" y="906"/>
                  <a:pt x="124" y="90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2"/>
                  <a:pt x="112" y="0"/>
                  <a:pt x="98" y="0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8"/>
          <p:cNvSpPr/>
          <p:nvPr/>
        </p:nvSpPr>
        <p:spPr>
          <a:xfrm>
            <a:off x="10629900" y="1797050"/>
            <a:ext cx="498475" cy="4022725"/>
          </a:xfrm>
          <a:custGeom>
            <a:avLst/>
            <a:gdLst/>
            <a:ahLst/>
            <a:cxnLst/>
            <a:rect l="l" t="t" r="r" b="b"/>
            <a:pathLst>
              <a:path w="124" h="1001" extrusionOk="0">
                <a:moveTo>
                  <a:pt x="98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1001"/>
                  <a:pt x="0" y="1001"/>
                  <a:pt x="0" y="1001"/>
                </a:cubicBezTo>
                <a:cubicBezTo>
                  <a:pt x="124" y="1001"/>
                  <a:pt x="124" y="1001"/>
                  <a:pt x="124" y="100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2"/>
                  <a:pt x="112" y="0"/>
                  <a:pt x="98" y="0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8"/>
          <p:cNvSpPr txBox="1"/>
          <p:nvPr/>
        </p:nvSpPr>
        <p:spPr>
          <a:xfrm>
            <a:off x="1189037" y="5886450"/>
            <a:ext cx="625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JAN</a:t>
            </a:r>
            <a:endParaRPr/>
          </a:p>
        </p:txBody>
      </p:sp>
      <p:sp>
        <p:nvSpPr>
          <p:cNvPr id="663" name="Google Shape;663;p28"/>
          <p:cNvSpPr txBox="1"/>
          <p:nvPr/>
        </p:nvSpPr>
        <p:spPr>
          <a:xfrm>
            <a:off x="2068512" y="5886450"/>
            <a:ext cx="6302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FEB</a:t>
            </a:r>
            <a:endParaRPr/>
          </a:p>
        </p:txBody>
      </p:sp>
      <p:sp>
        <p:nvSpPr>
          <p:cNvPr id="664" name="Google Shape;664;p28"/>
          <p:cNvSpPr txBox="1"/>
          <p:nvPr/>
        </p:nvSpPr>
        <p:spPr>
          <a:xfrm>
            <a:off x="2903537" y="5886450"/>
            <a:ext cx="7461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MAR</a:t>
            </a:r>
            <a:endParaRPr/>
          </a:p>
        </p:txBody>
      </p:sp>
      <p:sp>
        <p:nvSpPr>
          <p:cNvPr id="665" name="Google Shape;665;p28"/>
          <p:cNvSpPr txBox="1"/>
          <p:nvPr/>
        </p:nvSpPr>
        <p:spPr>
          <a:xfrm>
            <a:off x="3762375" y="5886450"/>
            <a:ext cx="677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APR</a:t>
            </a:r>
            <a:endParaRPr/>
          </a:p>
        </p:txBody>
      </p:sp>
      <p:sp>
        <p:nvSpPr>
          <p:cNvPr id="666" name="Google Shape;666;p28"/>
          <p:cNvSpPr txBox="1"/>
          <p:nvPr/>
        </p:nvSpPr>
        <p:spPr>
          <a:xfrm>
            <a:off x="4621212" y="5886450"/>
            <a:ext cx="6881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MAY</a:t>
            </a:r>
            <a:endParaRPr dirty="0"/>
          </a:p>
        </p:txBody>
      </p:sp>
      <p:sp>
        <p:nvSpPr>
          <p:cNvPr id="667" name="Google Shape;667;p28"/>
          <p:cNvSpPr txBox="1"/>
          <p:nvPr/>
        </p:nvSpPr>
        <p:spPr>
          <a:xfrm>
            <a:off x="5499100" y="5886450"/>
            <a:ext cx="50958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JUN</a:t>
            </a:r>
            <a:endParaRPr/>
          </a:p>
        </p:txBody>
      </p:sp>
      <p:sp>
        <p:nvSpPr>
          <p:cNvPr id="668" name="Google Shape;668;p28"/>
          <p:cNvSpPr txBox="1"/>
          <p:nvPr/>
        </p:nvSpPr>
        <p:spPr>
          <a:xfrm>
            <a:off x="6381750" y="5886450"/>
            <a:ext cx="43497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JUL</a:t>
            </a:r>
            <a:endParaRPr/>
          </a:p>
        </p:txBody>
      </p:sp>
      <p:sp>
        <p:nvSpPr>
          <p:cNvPr id="669" name="Google Shape;669;p28"/>
          <p:cNvSpPr txBox="1"/>
          <p:nvPr/>
        </p:nvSpPr>
        <p:spPr>
          <a:xfrm>
            <a:off x="7189787" y="5886450"/>
            <a:ext cx="6937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AUG</a:t>
            </a:r>
            <a:endParaRPr/>
          </a:p>
        </p:txBody>
      </p:sp>
      <p:sp>
        <p:nvSpPr>
          <p:cNvPr id="670" name="Google Shape;670;p28"/>
          <p:cNvSpPr txBox="1"/>
          <p:nvPr/>
        </p:nvSpPr>
        <p:spPr>
          <a:xfrm>
            <a:off x="8048625" y="5886450"/>
            <a:ext cx="5695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SEP</a:t>
            </a:r>
            <a:endParaRPr dirty="0"/>
          </a:p>
        </p:txBody>
      </p:sp>
      <p:sp>
        <p:nvSpPr>
          <p:cNvPr id="671" name="Google Shape;671;p28"/>
          <p:cNvSpPr txBox="1"/>
          <p:nvPr/>
        </p:nvSpPr>
        <p:spPr>
          <a:xfrm>
            <a:off x="8355012" y="5886450"/>
            <a:ext cx="325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endParaRPr dirty="0"/>
          </a:p>
        </p:txBody>
      </p:sp>
      <p:sp>
        <p:nvSpPr>
          <p:cNvPr id="672" name="Google Shape;672;p28"/>
          <p:cNvSpPr txBox="1"/>
          <p:nvPr/>
        </p:nvSpPr>
        <p:spPr>
          <a:xfrm>
            <a:off x="8904287" y="5886450"/>
            <a:ext cx="63368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OCT</a:t>
            </a:r>
            <a:endParaRPr dirty="0"/>
          </a:p>
        </p:txBody>
      </p:sp>
      <p:sp>
        <p:nvSpPr>
          <p:cNvPr id="673" name="Google Shape;673;p28"/>
          <p:cNvSpPr txBox="1"/>
          <p:nvPr/>
        </p:nvSpPr>
        <p:spPr>
          <a:xfrm>
            <a:off x="9763124" y="5886450"/>
            <a:ext cx="6842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NOV</a:t>
            </a:r>
            <a:endParaRPr/>
          </a:p>
        </p:txBody>
      </p:sp>
      <p:sp>
        <p:nvSpPr>
          <p:cNvPr id="674" name="Google Shape;674;p28"/>
          <p:cNvSpPr txBox="1"/>
          <p:nvPr/>
        </p:nvSpPr>
        <p:spPr>
          <a:xfrm>
            <a:off x="10621962" y="5886450"/>
            <a:ext cx="6084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DEC</a:t>
            </a:r>
            <a:endParaRPr dirty="0"/>
          </a:p>
        </p:txBody>
      </p:sp>
      <p:sp>
        <p:nvSpPr>
          <p:cNvPr id="675" name="Google Shape;675;p28"/>
          <p:cNvSpPr txBox="1"/>
          <p:nvPr/>
        </p:nvSpPr>
        <p:spPr>
          <a:xfrm>
            <a:off x="10960100" y="5886450"/>
            <a:ext cx="3206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endParaRPr dirty="0"/>
          </a:p>
        </p:txBody>
      </p:sp>
      <p:sp>
        <p:nvSpPr>
          <p:cNvPr id="676" name="Google Shape;676;p28"/>
          <p:cNvSpPr txBox="1"/>
          <p:nvPr/>
        </p:nvSpPr>
        <p:spPr>
          <a:xfrm>
            <a:off x="587375" y="4865687"/>
            <a:ext cx="520700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100</a:t>
            </a:r>
            <a:endParaRPr/>
          </a:p>
        </p:txBody>
      </p:sp>
      <p:sp>
        <p:nvSpPr>
          <p:cNvPr id="677" name="Google Shape;677;p28"/>
          <p:cNvSpPr txBox="1"/>
          <p:nvPr/>
        </p:nvSpPr>
        <p:spPr>
          <a:xfrm>
            <a:off x="587375" y="3986212"/>
            <a:ext cx="5207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200</a:t>
            </a:r>
            <a:endParaRPr/>
          </a:p>
        </p:txBody>
      </p:sp>
      <p:sp>
        <p:nvSpPr>
          <p:cNvPr id="678" name="Google Shape;678;p28"/>
          <p:cNvSpPr txBox="1"/>
          <p:nvPr/>
        </p:nvSpPr>
        <p:spPr>
          <a:xfrm>
            <a:off x="587375" y="3111500"/>
            <a:ext cx="5334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300</a:t>
            </a:r>
            <a:endParaRPr/>
          </a:p>
        </p:txBody>
      </p:sp>
      <p:sp>
        <p:nvSpPr>
          <p:cNvPr id="679" name="Google Shape;679;p28"/>
          <p:cNvSpPr txBox="1"/>
          <p:nvPr/>
        </p:nvSpPr>
        <p:spPr>
          <a:xfrm>
            <a:off x="587375" y="2230437"/>
            <a:ext cx="53340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PT Sans"/>
              <a:buNone/>
            </a:pPr>
            <a:r>
              <a:rPr lang="en-US" sz="23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400</a:t>
            </a:r>
            <a:endParaRPr dirty="0"/>
          </a:p>
        </p:txBody>
      </p:sp>
      <p:sp>
        <p:nvSpPr>
          <p:cNvPr id="680" name="Google Shape;680;p28"/>
          <p:cNvSpPr txBox="1"/>
          <p:nvPr/>
        </p:nvSpPr>
        <p:spPr>
          <a:xfrm>
            <a:off x="1840707" y="478419"/>
            <a:ext cx="8510587" cy="76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7100"/>
              <a:buFont typeface="Montserrat"/>
              <a:buNone/>
            </a:pPr>
            <a:r>
              <a:rPr lang="ar-SA" sz="5000" b="1" i="0" u="none" dirty="0">
                <a:solidFill>
                  <a:srgbClr val="33333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1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1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1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1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1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1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1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1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1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1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1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1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1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1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1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1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1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1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1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1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1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1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1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1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1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1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decel="5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1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1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1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1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decel="5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1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1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decel="5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1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3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7" dur="5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8" dur="5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1" dur="5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2" dur="5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5" dur="5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6" dur="5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3" dur="5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4" dur="5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2" dur="5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5" dur="5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6" dur="5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9" dur="5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0" dur="5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4" dur="5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7" dur="5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8" dur="5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2" dur="5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5" dur="5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6" dur="5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7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9" dur="5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0" dur="5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3" dur="5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4" dur="5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7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8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0" grpId="0" animBg="1"/>
          <p:bldP spid="651" grpId="0" animBg="1"/>
          <p:bldP spid="652" grpId="0" animBg="1"/>
          <p:bldP spid="653" grpId="0" animBg="1"/>
          <p:bldP spid="654" grpId="0" animBg="1"/>
          <p:bldP spid="655" grpId="0" animBg="1"/>
          <p:bldP spid="656" grpId="0" animBg="1"/>
          <p:bldP spid="657" grpId="0" animBg="1"/>
          <p:bldP spid="658" grpId="0" animBg="1"/>
          <p:bldP spid="659" grpId="0" animBg="1"/>
          <p:bldP spid="660" grpId="0" animBg="1"/>
          <p:bldP spid="661" grpId="0" animBg="1"/>
          <p:bldP spid="662" grpId="0"/>
          <p:bldP spid="663" grpId="0"/>
          <p:bldP spid="664" grpId="0"/>
          <p:bldP spid="665" grpId="0"/>
          <p:bldP spid="666" grpId="0"/>
          <p:bldP spid="667" grpId="0"/>
          <p:bldP spid="668" grpId="0"/>
          <p:bldP spid="669" grpId="0"/>
          <p:bldP spid="670" grpId="0"/>
          <p:bldP spid="672" grpId="0"/>
          <p:bldP spid="673" grpId="0"/>
          <p:bldP spid="674" grpId="0"/>
          <p:bldP spid="676" grpId="0"/>
          <p:bldP spid="677" grpId="0"/>
          <p:bldP spid="678" grpId="0"/>
          <p:bldP spid="679" grpId="0"/>
          <p:bldP spid="6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1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1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1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1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1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1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1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1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1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1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1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1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6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1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3" dur="1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1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1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1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4" dur="1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6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1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1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2" presetClass="entr" presetSubtype="4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1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3" dur="1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4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1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1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2" presetClass="entr" presetSubtype="4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1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1" dur="1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2" presetID="2" presetClass="entr" presetSubtype="4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4" dur="1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1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" presetClass="entr" presetSubtype="4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1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1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" presetClass="entr" presetSubtype="4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2" dur="1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1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2" presetClass="entr" presetSubtype="4" decel="5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6" dur="1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7" dur="1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" presetClass="entr" presetSubtype="4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0" dur="1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1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4" decel="5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2" presetClass="entr" presetSubtype="4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8" dur="1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1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0" presetID="2" presetClass="entr" presetSubtype="4" decel="5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2" dur="1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7" dur="5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8" dur="5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5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5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5" dur="5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6" dur="5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3" dur="5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4" dur="5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2" dur="5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5" dur="5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6" dur="5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9" dur="5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0" dur="5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4" dur="5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7" dur="5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8" dur="5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2" dur="5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5" dur="5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6" dur="5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7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9" dur="5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0" dur="5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3" dur="5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4" dur="5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7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8" dur="5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0" grpId="0" animBg="1"/>
          <p:bldP spid="651" grpId="0" animBg="1"/>
          <p:bldP spid="652" grpId="0" animBg="1"/>
          <p:bldP spid="653" grpId="0" animBg="1"/>
          <p:bldP spid="654" grpId="0" animBg="1"/>
          <p:bldP spid="655" grpId="0" animBg="1"/>
          <p:bldP spid="656" grpId="0" animBg="1"/>
          <p:bldP spid="657" grpId="0" animBg="1"/>
          <p:bldP spid="658" grpId="0" animBg="1"/>
          <p:bldP spid="659" grpId="0" animBg="1"/>
          <p:bldP spid="660" grpId="0" animBg="1"/>
          <p:bldP spid="661" grpId="0" animBg="1"/>
          <p:bldP spid="662" grpId="0"/>
          <p:bldP spid="663" grpId="0"/>
          <p:bldP spid="664" grpId="0"/>
          <p:bldP spid="665" grpId="0"/>
          <p:bldP spid="666" grpId="0"/>
          <p:bldP spid="667" grpId="0"/>
          <p:bldP spid="668" grpId="0"/>
          <p:bldP spid="669" grpId="0"/>
          <p:bldP spid="670" grpId="0"/>
          <p:bldP spid="672" grpId="0"/>
          <p:bldP spid="673" grpId="0"/>
          <p:bldP spid="674" grpId="0"/>
          <p:bldP spid="676" grpId="0"/>
          <p:bldP spid="677" grpId="0"/>
          <p:bldP spid="678" grpId="0"/>
          <p:bldP spid="679" grpId="0"/>
          <p:bldP spid="68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5" name="Google Shape;685;p29"/>
          <p:cNvCxnSpPr/>
          <p:nvPr/>
        </p:nvCxnSpPr>
        <p:spPr>
          <a:xfrm>
            <a:off x="1703387" y="3061607"/>
            <a:ext cx="9248775" cy="0"/>
          </a:xfrm>
          <a:prstGeom prst="straightConnector1">
            <a:avLst/>
          </a:prstGeom>
          <a:noFill/>
          <a:ln w="22225" cap="flat" cmpd="sng">
            <a:solidFill>
              <a:srgbClr val="D3D3D3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6" name="Google Shape;686;p29"/>
          <p:cNvCxnSpPr/>
          <p:nvPr/>
        </p:nvCxnSpPr>
        <p:spPr>
          <a:xfrm>
            <a:off x="1703387" y="4172857"/>
            <a:ext cx="9248775" cy="0"/>
          </a:xfrm>
          <a:prstGeom prst="straightConnector1">
            <a:avLst/>
          </a:prstGeom>
          <a:noFill/>
          <a:ln w="22225" cap="flat" cmpd="sng">
            <a:solidFill>
              <a:srgbClr val="D3D3D3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87" name="Google Shape;687;p29"/>
          <p:cNvCxnSpPr/>
          <p:nvPr/>
        </p:nvCxnSpPr>
        <p:spPr>
          <a:xfrm>
            <a:off x="1703387" y="5285694"/>
            <a:ext cx="9248775" cy="0"/>
          </a:xfrm>
          <a:prstGeom prst="straightConnector1">
            <a:avLst/>
          </a:prstGeom>
          <a:noFill/>
          <a:ln w="22225" cap="flat" cmpd="sng">
            <a:solidFill>
              <a:srgbClr val="D3D3D3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88" name="Google Shape;688;p29"/>
          <p:cNvSpPr txBox="1"/>
          <p:nvPr/>
        </p:nvSpPr>
        <p:spPr>
          <a:xfrm>
            <a:off x="3117850" y="5864225"/>
            <a:ext cx="9985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1968</a:t>
            </a:r>
            <a:endParaRPr/>
          </a:p>
        </p:txBody>
      </p:sp>
      <p:sp>
        <p:nvSpPr>
          <p:cNvPr id="689" name="Google Shape;689;p29"/>
          <p:cNvSpPr txBox="1"/>
          <p:nvPr/>
        </p:nvSpPr>
        <p:spPr>
          <a:xfrm>
            <a:off x="4981575" y="5864225"/>
            <a:ext cx="9985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1980</a:t>
            </a:r>
            <a:endParaRPr/>
          </a:p>
        </p:txBody>
      </p:sp>
      <p:sp>
        <p:nvSpPr>
          <p:cNvPr id="690" name="Google Shape;690;p29"/>
          <p:cNvSpPr txBox="1"/>
          <p:nvPr/>
        </p:nvSpPr>
        <p:spPr>
          <a:xfrm>
            <a:off x="1265237" y="5864225"/>
            <a:ext cx="9985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1952</a:t>
            </a:r>
            <a:endParaRPr/>
          </a:p>
        </p:txBody>
      </p:sp>
      <p:sp>
        <p:nvSpPr>
          <p:cNvPr id="691" name="Google Shape;691;p29"/>
          <p:cNvSpPr txBox="1"/>
          <p:nvPr/>
        </p:nvSpPr>
        <p:spPr>
          <a:xfrm>
            <a:off x="6827837" y="5864225"/>
            <a:ext cx="9985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1996</a:t>
            </a:r>
            <a:endParaRPr/>
          </a:p>
        </p:txBody>
      </p:sp>
      <p:sp>
        <p:nvSpPr>
          <p:cNvPr id="692" name="Google Shape;692;p29"/>
          <p:cNvSpPr txBox="1"/>
          <p:nvPr/>
        </p:nvSpPr>
        <p:spPr>
          <a:xfrm>
            <a:off x="8682037" y="5864225"/>
            <a:ext cx="9985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2005</a:t>
            </a:r>
            <a:endParaRPr/>
          </a:p>
        </p:txBody>
      </p:sp>
      <p:sp>
        <p:nvSpPr>
          <p:cNvPr id="693" name="Google Shape;693;p29"/>
          <p:cNvSpPr txBox="1"/>
          <p:nvPr/>
        </p:nvSpPr>
        <p:spPr>
          <a:xfrm>
            <a:off x="10548936" y="5864225"/>
            <a:ext cx="891949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800"/>
              <a:buFont typeface="PT Sans"/>
              <a:buNone/>
            </a:pPr>
            <a:r>
              <a:rPr lang="en-US" sz="28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2017</a:t>
            </a:r>
            <a:endParaRPr dirty="0"/>
          </a:p>
        </p:txBody>
      </p:sp>
      <p:sp>
        <p:nvSpPr>
          <p:cNvPr id="695" name="Google Shape;695;p29"/>
          <p:cNvSpPr txBox="1"/>
          <p:nvPr/>
        </p:nvSpPr>
        <p:spPr>
          <a:xfrm>
            <a:off x="619125" y="5004707"/>
            <a:ext cx="852487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900"/>
              <a:buFont typeface="PT Sans"/>
              <a:buNone/>
            </a:pPr>
            <a:r>
              <a:rPr lang="en-US" sz="20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500</a:t>
            </a:r>
            <a:endParaRPr sz="2000"/>
          </a:p>
        </p:txBody>
      </p:sp>
      <p:sp>
        <p:nvSpPr>
          <p:cNvPr id="696" name="Google Shape;696;p29"/>
          <p:cNvSpPr txBox="1"/>
          <p:nvPr/>
        </p:nvSpPr>
        <p:spPr>
          <a:xfrm>
            <a:off x="412750" y="3906157"/>
            <a:ext cx="1065212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900"/>
              <a:buFont typeface="PT Sans"/>
              <a:buNone/>
            </a:pPr>
            <a:r>
              <a:rPr lang="en-US" sz="2000" b="1" i="0" u="none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1000</a:t>
            </a:r>
            <a:endParaRPr sz="2000"/>
          </a:p>
        </p:txBody>
      </p:sp>
      <p:sp>
        <p:nvSpPr>
          <p:cNvPr id="697" name="Google Shape;697;p29"/>
          <p:cNvSpPr txBox="1"/>
          <p:nvPr/>
        </p:nvSpPr>
        <p:spPr>
          <a:xfrm>
            <a:off x="412750" y="2801257"/>
            <a:ext cx="1065212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900"/>
              <a:buFont typeface="PT Sans"/>
              <a:buNone/>
            </a:pPr>
            <a:r>
              <a:rPr lang="en-US" sz="2000" b="1" i="0" u="none" dirty="0">
                <a:solidFill>
                  <a:srgbClr val="383838"/>
                </a:solidFill>
                <a:latin typeface="PT Sans"/>
                <a:ea typeface="PT Sans"/>
                <a:cs typeface="PT Sans"/>
                <a:sym typeface="PT Sans"/>
              </a:rPr>
              <a:t>1500</a:t>
            </a:r>
            <a:endParaRPr sz="2000" dirty="0"/>
          </a:p>
        </p:txBody>
      </p:sp>
      <p:sp>
        <p:nvSpPr>
          <p:cNvPr id="698" name="Google Shape;698;p29"/>
          <p:cNvSpPr/>
          <p:nvPr/>
        </p:nvSpPr>
        <p:spPr>
          <a:xfrm>
            <a:off x="1703387" y="2214676"/>
            <a:ext cx="9277350" cy="3087687"/>
          </a:xfrm>
          <a:custGeom>
            <a:avLst/>
            <a:gdLst/>
            <a:ahLst/>
            <a:cxnLst/>
            <a:rect l="l" t="t" r="r" b="b"/>
            <a:pathLst>
              <a:path w="2603" h="866" extrusionOk="0">
                <a:moveTo>
                  <a:pt x="0" y="445"/>
                </a:moveTo>
                <a:cubicBezTo>
                  <a:pt x="298" y="227"/>
                  <a:pt x="298" y="227"/>
                  <a:pt x="298" y="227"/>
                </a:cubicBezTo>
                <a:cubicBezTo>
                  <a:pt x="382" y="166"/>
                  <a:pt x="490" y="144"/>
                  <a:pt x="588" y="176"/>
                </a:cubicBezTo>
                <a:cubicBezTo>
                  <a:pt x="593" y="178"/>
                  <a:pt x="598" y="179"/>
                  <a:pt x="603" y="181"/>
                </a:cubicBezTo>
                <a:cubicBezTo>
                  <a:pt x="604" y="181"/>
                  <a:pt x="604" y="182"/>
                  <a:pt x="605" y="182"/>
                </a:cubicBezTo>
                <a:cubicBezTo>
                  <a:pt x="833" y="269"/>
                  <a:pt x="833" y="269"/>
                  <a:pt x="833" y="269"/>
                </a:cubicBezTo>
                <a:cubicBezTo>
                  <a:pt x="962" y="317"/>
                  <a:pt x="1107" y="298"/>
                  <a:pt x="1218" y="216"/>
                </a:cubicBezTo>
                <a:cubicBezTo>
                  <a:pt x="1369" y="104"/>
                  <a:pt x="1369" y="104"/>
                  <a:pt x="1369" y="104"/>
                </a:cubicBezTo>
                <a:cubicBezTo>
                  <a:pt x="1488" y="16"/>
                  <a:pt x="1644" y="0"/>
                  <a:pt x="1778" y="61"/>
                </a:cubicBezTo>
                <a:cubicBezTo>
                  <a:pt x="1974" y="150"/>
                  <a:pt x="1974" y="150"/>
                  <a:pt x="1974" y="150"/>
                </a:cubicBezTo>
                <a:cubicBezTo>
                  <a:pt x="1983" y="154"/>
                  <a:pt x="1992" y="158"/>
                  <a:pt x="2002" y="162"/>
                </a:cubicBezTo>
                <a:cubicBezTo>
                  <a:pt x="2098" y="201"/>
                  <a:pt x="2204" y="208"/>
                  <a:pt x="2305" y="185"/>
                </a:cubicBezTo>
                <a:cubicBezTo>
                  <a:pt x="2603" y="117"/>
                  <a:pt x="2603" y="117"/>
                  <a:pt x="2603" y="117"/>
                </a:cubicBezTo>
                <a:cubicBezTo>
                  <a:pt x="2603" y="866"/>
                  <a:pt x="2603" y="866"/>
                  <a:pt x="2603" y="866"/>
                </a:cubicBezTo>
                <a:cubicBezTo>
                  <a:pt x="0" y="866"/>
                  <a:pt x="0" y="866"/>
                  <a:pt x="0" y="866"/>
                </a:cubicBezTo>
                <a:lnTo>
                  <a:pt x="0" y="445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9"/>
          <p:cNvSpPr txBox="1"/>
          <p:nvPr/>
        </p:nvSpPr>
        <p:spPr>
          <a:xfrm>
            <a:off x="1367405" y="631939"/>
            <a:ext cx="9478962" cy="85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8200"/>
              <a:buFont typeface="Montserrat"/>
              <a:buNone/>
            </a:pPr>
            <a:r>
              <a:rPr lang="ar-SA" sz="5000" b="1" i="0" u="none" dirty="0">
                <a:solidFill>
                  <a:srgbClr val="30303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750"/>
                                            <p:tgtEl>
                                              <p:spTgt spid="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8" grpId="0"/>
          <p:bldP spid="689" grpId="0"/>
          <p:bldP spid="690" grpId="0"/>
          <p:bldP spid="691" grpId="0"/>
          <p:bldP spid="692" grpId="0"/>
          <p:bldP spid="693" grpId="0"/>
          <p:bldP spid="695" grpId="0"/>
          <p:bldP spid="696" grpId="0"/>
          <p:bldP spid="697" grpId="0"/>
          <p:bldP spid="698" grpId="0" animBg="1"/>
          <p:bldP spid="6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6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6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6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750"/>
                                            <p:tgtEl>
                                              <p:spTgt spid="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8" grpId="0"/>
          <p:bldP spid="689" grpId="0"/>
          <p:bldP spid="690" grpId="0"/>
          <p:bldP spid="691" grpId="0"/>
          <p:bldP spid="692" grpId="0"/>
          <p:bldP spid="693" grpId="0"/>
          <p:bldP spid="695" grpId="0"/>
          <p:bldP spid="696" grpId="0"/>
          <p:bldP spid="697" grpId="0"/>
          <p:bldP spid="698" grpId="0" animBg="1"/>
          <p:bldP spid="699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 txBox="1"/>
          <p:nvPr/>
        </p:nvSpPr>
        <p:spPr>
          <a:xfrm>
            <a:off x="1878012" y="2401887"/>
            <a:ext cx="1692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705" name="Google Shape;705;p30"/>
          <p:cNvSpPr txBox="1"/>
          <p:nvPr/>
        </p:nvSpPr>
        <p:spPr>
          <a:xfrm>
            <a:off x="8628062" y="2398712"/>
            <a:ext cx="1692275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706" name="Google Shape;706;p30"/>
          <p:cNvSpPr/>
          <p:nvPr/>
        </p:nvSpPr>
        <p:spPr>
          <a:xfrm>
            <a:off x="4991100" y="2346325"/>
            <a:ext cx="2678112" cy="3138487"/>
          </a:xfrm>
          <a:custGeom>
            <a:avLst/>
            <a:gdLst/>
            <a:ahLst/>
            <a:cxnLst/>
            <a:rect l="l" t="t" r="r" b="b"/>
            <a:pathLst>
              <a:path w="681" h="798" extrusionOk="0">
                <a:moveTo>
                  <a:pt x="282" y="0"/>
                </a:moveTo>
                <a:cubicBezTo>
                  <a:pt x="503" y="0"/>
                  <a:pt x="681" y="178"/>
                  <a:pt x="681" y="399"/>
                </a:cubicBezTo>
                <a:cubicBezTo>
                  <a:pt x="681" y="620"/>
                  <a:pt x="503" y="798"/>
                  <a:pt x="282" y="798"/>
                </a:cubicBezTo>
                <a:cubicBezTo>
                  <a:pt x="172" y="798"/>
                  <a:pt x="72" y="754"/>
                  <a:pt x="0" y="681"/>
                </a:cubicBezTo>
              </a:path>
            </a:pathLst>
          </a:custGeom>
          <a:noFill/>
          <a:ln w="373050" cap="rnd" cmpd="sng">
            <a:solidFill>
              <a:srgbClr val="FF91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0"/>
          <p:cNvSpPr/>
          <p:nvPr/>
        </p:nvSpPr>
        <p:spPr>
          <a:xfrm>
            <a:off x="6100762" y="2846387"/>
            <a:ext cx="1068387" cy="2139950"/>
          </a:xfrm>
          <a:custGeom>
            <a:avLst/>
            <a:gdLst/>
            <a:ahLst/>
            <a:cxnLst/>
            <a:rect l="l" t="t" r="r" b="b"/>
            <a:pathLst>
              <a:path w="272" h="544" extrusionOk="0">
                <a:moveTo>
                  <a:pt x="0" y="0"/>
                </a:moveTo>
                <a:cubicBezTo>
                  <a:pt x="150" y="0"/>
                  <a:pt x="272" y="122"/>
                  <a:pt x="272" y="272"/>
                </a:cubicBezTo>
                <a:cubicBezTo>
                  <a:pt x="272" y="422"/>
                  <a:pt x="150" y="544"/>
                  <a:pt x="0" y="544"/>
                </a:cubicBezTo>
              </a:path>
            </a:pathLst>
          </a:custGeom>
          <a:noFill/>
          <a:ln w="373050" cap="rnd" cmpd="sng">
            <a:solidFill>
              <a:srgbClr val="E24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6100762" y="3328987"/>
            <a:ext cx="584200" cy="587375"/>
          </a:xfrm>
          <a:custGeom>
            <a:avLst/>
            <a:gdLst/>
            <a:ahLst/>
            <a:cxnLst/>
            <a:rect l="l" t="t" r="r" b="b"/>
            <a:pathLst>
              <a:path w="149" h="149" extrusionOk="0">
                <a:moveTo>
                  <a:pt x="0" y="0"/>
                </a:moveTo>
                <a:cubicBezTo>
                  <a:pt x="82" y="0"/>
                  <a:pt x="149" y="67"/>
                  <a:pt x="149" y="149"/>
                </a:cubicBezTo>
              </a:path>
            </a:pathLst>
          </a:custGeom>
          <a:noFill/>
          <a:ln w="373050" cap="rnd" cmpd="sng">
            <a:solidFill>
              <a:srgbClr val="8C1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0"/>
          <p:cNvSpPr/>
          <p:nvPr/>
        </p:nvSpPr>
        <p:spPr>
          <a:xfrm>
            <a:off x="4032250" y="1846262"/>
            <a:ext cx="4135437" cy="4138612"/>
          </a:xfrm>
          <a:custGeom>
            <a:avLst/>
            <a:gdLst/>
            <a:ahLst/>
            <a:cxnLst/>
            <a:rect l="l" t="t" r="r" b="b"/>
            <a:pathLst>
              <a:path w="1052" h="1052" extrusionOk="0">
                <a:moveTo>
                  <a:pt x="526" y="0"/>
                </a:moveTo>
                <a:cubicBezTo>
                  <a:pt x="817" y="0"/>
                  <a:pt x="1052" y="235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235" y="1052"/>
                  <a:pt x="0" y="817"/>
                  <a:pt x="0" y="526"/>
                </a:cubicBezTo>
              </a:path>
            </a:pathLst>
          </a:custGeom>
          <a:noFill/>
          <a:ln w="373050" cap="rnd" cmpd="sng">
            <a:solidFill>
              <a:srgbClr val="FFC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0"/>
          <p:cNvSpPr txBox="1"/>
          <p:nvPr/>
        </p:nvSpPr>
        <p:spPr>
          <a:xfrm>
            <a:off x="5235575" y="3132137"/>
            <a:ext cx="7620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1E1E1E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25%</a:t>
            </a:r>
            <a:endParaRPr dirty="0"/>
          </a:p>
        </p:txBody>
      </p:sp>
      <p:sp>
        <p:nvSpPr>
          <p:cNvPr id="711" name="Google Shape;711;p30"/>
          <p:cNvSpPr txBox="1"/>
          <p:nvPr/>
        </p:nvSpPr>
        <p:spPr>
          <a:xfrm>
            <a:off x="5235575" y="2644775"/>
            <a:ext cx="7620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1E1E1E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50%</a:t>
            </a:r>
            <a:endParaRPr dirty="0"/>
          </a:p>
        </p:txBody>
      </p:sp>
      <p:sp>
        <p:nvSpPr>
          <p:cNvPr id="712" name="Google Shape;712;p30"/>
          <p:cNvSpPr txBox="1"/>
          <p:nvPr/>
        </p:nvSpPr>
        <p:spPr>
          <a:xfrm>
            <a:off x="5235575" y="2152650"/>
            <a:ext cx="7620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1E1E1E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62%</a:t>
            </a:r>
            <a:endParaRPr dirty="0"/>
          </a:p>
        </p:txBody>
      </p:sp>
      <p:sp>
        <p:nvSpPr>
          <p:cNvPr id="713" name="Google Shape;713;p30"/>
          <p:cNvSpPr txBox="1"/>
          <p:nvPr/>
        </p:nvSpPr>
        <p:spPr>
          <a:xfrm>
            <a:off x="5235575" y="1660525"/>
            <a:ext cx="7620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200"/>
              <a:buFont typeface="Open Sans SemiBold"/>
              <a:buNone/>
            </a:pPr>
            <a:r>
              <a:rPr lang="en-US" sz="2200" b="1" i="0" u="none" dirty="0">
                <a:solidFill>
                  <a:srgbClr val="1E1E1E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75%</a:t>
            </a:r>
            <a:endParaRPr dirty="0"/>
          </a:p>
        </p:txBody>
      </p:sp>
      <p:sp>
        <p:nvSpPr>
          <p:cNvPr id="714" name="Google Shape;714;p30"/>
          <p:cNvSpPr txBox="1"/>
          <p:nvPr/>
        </p:nvSpPr>
        <p:spPr>
          <a:xfrm>
            <a:off x="1774032" y="413658"/>
            <a:ext cx="864393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6000"/>
              <a:buFont typeface="Montserrat"/>
              <a:buNone/>
            </a:pPr>
            <a:r>
              <a:rPr lang="ar-SA" sz="4000" b="1" i="0" u="none" dirty="0">
                <a:solidFill>
                  <a:srgbClr val="23232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4000" b="1" dirty="0"/>
          </a:p>
        </p:txBody>
      </p:sp>
      <p:sp>
        <p:nvSpPr>
          <p:cNvPr id="719" name="Google Shape;719;p30"/>
          <p:cNvSpPr txBox="1"/>
          <p:nvPr/>
        </p:nvSpPr>
        <p:spPr>
          <a:xfrm>
            <a:off x="1965325" y="4518025"/>
            <a:ext cx="1281112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700"/>
              <a:buFont typeface="Open Sans SemiBold"/>
              <a:buNone/>
            </a:pPr>
            <a:r>
              <a:rPr lang="ar-SA" sz="27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720" name="Google Shape;720;p30"/>
          <p:cNvSpPr txBox="1"/>
          <p:nvPr/>
        </p:nvSpPr>
        <p:spPr>
          <a:xfrm>
            <a:off x="9209087" y="2024062"/>
            <a:ext cx="1273175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2700"/>
              <a:buFont typeface="Open Sans SemiBold"/>
              <a:buNone/>
            </a:pPr>
            <a:r>
              <a:rPr lang="ar-SA" sz="27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721" name="Google Shape;721;p30"/>
          <p:cNvSpPr txBox="1"/>
          <p:nvPr/>
        </p:nvSpPr>
        <p:spPr>
          <a:xfrm>
            <a:off x="9177337" y="4529137"/>
            <a:ext cx="1309687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700"/>
              <a:buFont typeface="Open Sans SemiBold"/>
              <a:buNone/>
            </a:pPr>
            <a:r>
              <a:rPr lang="ar-SA" sz="27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722" name="Google Shape;722;p30"/>
          <p:cNvSpPr txBox="1"/>
          <p:nvPr/>
        </p:nvSpPr>
        <p:spPr>
          <a:xfrm>
            <a:off x="1965325" y="2011362"/>
            <a:ext cx="1281112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A700"/>
              </a:buClr>
              <a:buSzPts val="2700"/>
              <a:buFont typeface="Open Sans SemiBold"/>
              <a:buNone/>
            </a:pPr>
            <a:r>
              <a:rPr lang="ar-SA" sz="2700" b="1" i="0" u="none" dirty="0">
                <a:solidFill>
                  <a:srgbClr val="F5A700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E94BD4B-407C-1444-B383-31A04D21E6EB}"/>
              </a:ext>
            </a:extLst>
          </p:cNvPr>
          <p:cNvGrpSpPr/>
          <p:nvPr/>
        </p:nvGrpSpPr>
        <p:grpSpPr>
          <a:xfrm>
            <a:off x="10521950" y="2106612"/>
            <a:ext cx="1120775" cy="1116012"/>
            <a:chOff x="10521950" y="2106612"/>
            <a:chExt cx="1120775" cy="1116012"/>
          </a:xfrm>
        </p:grpSpPr>
        <p:sp>
          <p:nvSpPr>
            <p:cNvPr id="716" name="Google Shape;716;p30"/>
            <p:cNvSpPr/>
            <p:nvPr/>
          </p:nvSpPr>
          <p:spPr>
            <a:xfrm>
              <a:off x="10521950" y="2106612"/>
              <a:ext cx="1120775" cy="1116012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0609262" y="2401887"/>
              <a:ext cx="946150" cy="474662"/>
            </a:xfrm>
            <a:custGeom>
              <a:avLst/>
              <a:gdLst/>
              <a:ahLst/>
              <a:cxnLst/>
              <a:rect l="l" t="t" r="r" b="b"/>
              <a:pathLst>
                <a:path w="241" h="121" extrusionOk="0">
                  <a:moveTo>
                    <a:pt x="123" y="121"/>
                  </a:moveTo>
                  <a:cubicBezTo>
                    <a:pt x="109" y="121"/>
                    <a:pt x="97" y="121"/>
                    <a:pt x="86" y="118"/>
                  </a:cubicBezTo>
                  <a:cubicBezTo>
                    <a:pt x="82" y="117"/>
                    <a:pt x="78" y="116"/>
                    <a:pt x="75" y="114"/>
                  </a:cubicBezTo>
                  <a:cubicBezTo>
                    <a:pt x="68" y="111"/>
                    <a:pt x="66" y="107"/>
                    <a:pt x="66" y="104"/>
                  </a:cubicBezTo>
                  <a:cubicBezTo>
                    <a:pt x="65" y="99"/>
                    <a:pt x="67" y="95"/>
                    <a:pt x="70" y="92"/>
                  </a:cubicBezTo>
                  <a:cubicBezTo>
                    <a:pt x="76" y="86"/>
                    <a:pt x="82" y="82"/>
                    <a:pt x="92" y="77"/>
                  </a:cubicBezTo>
                  <a:cubicBezTo>
                    <a:pt x="94" y="76"/>
                    <a:pt x="97" y="75"/>
                    <a:pt x="100" y="74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2"/>
                    <a:pt x="106" y="71"/>
                    <a:pt x="106" y="69"/>
                  </a:cubicBezTo>
                  <a:cubicBezTo>
                    <a:pt x="106" y="68"/>
                    <a:pt x="106" y="66"/>
                    <a:pt x="104" y="65"/>
                  </a:cubicBezTo>
                  <a:cubicBezTo>
                    <a:pt x="95" y="55"/>
                    <a:pt x="90" y="43"/>
                    <a:pt x="91" y="28"/>
                  </a:cubicBezTo>
                  <a:cubicBezTo>
                    <a:pt x="91" y="14"/>
                    <a:pt x="99" y="5"/>
                    <a:pt x="114" y="1"/>
                  </a:cubicBezTo>
                  <a:cubicBezTo>
                    <a:pt x="117" y="0"/>
                    <a:pt x="120" y="0"/>
                    <a:pt x="123" y="0"/>
                  </a:cubicBezTo>
                  <a:cubicBezTo>
                    <a:pt x="126" y="0"/>
                    <a:pt x="129" y="0"/>
                    <a:pt x="132" y="1"/>
                  </a:cubicBezTo>
                  <a:cubicBezTo>
                    <a:pt x="147" y="5"/>
                    <a:pt x="155" y="14"/>
                    <a:pt x="155" y="28"/>
                  </a:cubicBezTo>
                  <a:cubicBezTo>
                    <a:pt x="156" y="43"/>
                    <a:pt x="151" y="55"/>
                    <a:pt x="142" y="65"/>
                  </a:cubicBezTo>
                  <a:cubicBezTo>
                    <a:pt x="140" y="66"/>
                    <a:pt x="140" y="68"/>
                    <a:pt x="140" y="69"/>
                  </a:cubicBezTo>
                  <a:cubicBezTo>
                    <a:pt x="140" y="71"/>
                    <a:pt x="142" y="72"/>
                    <a:pt x="144" y="73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9" y="75"/>
                    <a:pt x="152" y="76"/>
                    <a:pt x="154" y="77"/>
                  </a:cubicBezTo>
                  <a:cubicBezTo>
                    <a:pt x="164" y="82"/>
                    <a:pt x="170" y="86"/>
                    <a:pt x="176" y="92"/>
                  </a:cubicBezTo>
                  <a:cubicBezTo>
                    <a:pt x="179" y="94"/>
                    <a:pt x="180" y="99"/>
                    <a:pt x="179" y="104"/>
                  </a:cubicBezTo>
                  <a:cubicBezTo>
                    <a:pt x="179" y="108"/>
                    <a:pt x="176" y="112"/>
                    <a:pt x="171" y="114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8" y="116"/>
                    <a:pt x="164" y="117"/>
                    <a:pt x="160" y="118"/>
                  </a:cubicBezTo>
                  <a:cubicBezTo>
                    <a:pt x="149" y="121"/>
                    <a:pt x="137" y="121"/>
                    <a:pt x="123" y="121"/>
                  </a:cubicBezTo>
                  <a:close/>
                  <a:moveTo>
                    <a:pt x="123" y="6"/>
                  </a:moveTo>
                  <a:cubicBezTo>
                    <a:pt x="121" y="6"/>
                    <a:pt x="118" y="7"/>
                    <a:pt x="116" y="7"/>
                  </a:cubicBezTo>
                  <a:cubicBezTo>
                    <a:pt x="104" y="10"/>
                    <a:pt x="98" y="17"/>
                    <a:pt x="97" y="28"/>
                  </a:cubicBezTo>
                  <a:cubicBezTo>
                    <a:pt x="97" y="41"/>
                    <a:pt x="101" y="52"/>
                    <a:pt x="109" y="60"/>
                  </a:cubicBezTo>
                  <a:cubicBezTo>
                    <a:pt x="112" y="63"/>
                    <a:pt x="113" y="67"/>
                    <a:pt x="112" y="71"/>
                  </a:cubicBezTo>
                  <a:cubicBezTo>
                    <a:pt x="112" y="74"/>
                    <a:pt x="109" y="78"/>
                    <a:pt x="104" y="79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0" y="81"/>
                    <a:pt x="97" y="82"/>
                    <a:pt x="94" y="83"/>
                  </a:cubicBezTo>
                  <a:cubicBezTo>
                    <a:pt x="86" y="87"/>
                    <a:pt x="80" y="91"/>
                    <a:pt x="75" y="96"/>
                  </a:cubicBezTo>
                  <a:cubicBezTo>
                    <a:pt x="73" y="98"/>
                    <a:pt x="72" y="100"/>
                    <a:pt x="72" y="102"/>
                  </a:cubicBezTo>
                  <a:cubicBezTo>
                    <a:pt x="73" y="105"/>
                    <a:pt x="75" y="107"/>
                    <a:pt x="78" y="108"/>
                  </a:cubicBezTo>
                  <a:cubicBezTo>
                    <a:pt x="81" y="110"/>
                    <a:pt x="84" y="111"/>
                    <a:pt x="87" y="112"/>
                  </a:cubicBezTo>
                  <a:cubicBezTo>
                    <a:pt x="98" y="114"/>
                    <a:pt x="110" y="115"/>
                    <a:pt x="123" y="115"/>
                  </a:cubicBezTo>
                  <a:cubicBezTo>
                    <a:pt x="136" y="115"/>
                    <a:pt x="148" y="114"/>
                    <a:pt x="159" y="112"/>
                  </a:cubicBezTo>
                  <a:cubicBezTo>
                    <a:pt x="162" y="111"/>
                    <a:pt x="165" y="110"/>
                    <a:pt x="168" y="108"/>
                  </a:cubicBezTo>
                  <a:cubicBezTo>
                    <a:pt x="171" y="107"/>
                    <a:pt x="172" y="105"/>
                    <a:pt x="173" y="103"/>
                  </a:cubicBezTo>
                  <a:cubicBezTo>
                    <a:pt x="173" y="100"/>
                    <a:pt x="172" y="97"/>
                    <a:pt x="171" y="96"/>
                  </a:cubicBezTo>
                  <a:cubicBezTo>
                    <a:pt x="166" y="91"/>
                    <a:pt x="160" y="87"/>
                    <a:pt x="152" y="83"/>
                  </a:cubicBezTo>
                  <a:cubicBezTo>
                    <a:pt x="149" y="82"/>
                    <a:pt x="146" y="81"/>
                    <a:pt x="144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37" y="78"/>
                    <a:pt x="134" y="74"/>
                    <a:pt x="134" y="70"/>
                  </a:cubicBezTo>
                  <a:cubicBezTo>
                    <a:pt x="133" y="67"/>
                    <a:pt x="134" y="63"/>
                    <a:pt x="137" y="60"/>
                  </a:cubicBezTo>
                  <a:cubicBezTo>
                    <a:pt x="145" y="52"/>
                    <a:pt x="149" y="41"/>
                    <a:pt x="149" y="28"/>
                  </a:cubicBezTo>
                  <a:cubicBezTo>
                    <a:pt x="148" y="17"/>
                    <a:pt x="142" y="10"/>
                    <a:pt x="130" y="7"/>
                  </a:cubicBezTo>
                  <a:cubicBezTo>
                    <a:pt x="128" y="7"/>
                    <a:pt x="125" y="6"/>
                    <a:pt x="123" y="6"/>
                  </a:cubicBezTo>
                  <a:close/>
                  <a:moveTo>
                    <a:pt x="169" y="111"/>
                  </a:moveTo>
                  <a:cubicBezTo>
                    <a:pt x="169" y="111"/>
                    <a:pt x="169" y="111"/>
                    <a:pt x="169" y="111"/>
                  </a:cubicBezTo>
                  <a:close/>
                  <a:moveTo>
                    <a:pt x="200" y="121"/>
                  </a:moveTo>
                  <a:cubicBezTo>
                    <a:pt x="198" y="121"/>
                    <a:pt x="198" y="121"/>
                    <a:pt x="198" y="121"/>
                  </a:cubicBezTo>
                  <a:cubicBezTo>
                    <a:pt x="191" y="121"/>
                    <a:pt x="189" y="121"/>
                    <a:pt x="182" y="120"/>
                  </a:cubicBezTo>
                  <a:cubicBezTo>
                    <a:pt x="180" y="120"/>
                    <a:pt x="179" y="119"/>
                    <a:pt x="179" y="117"/>
                  </a:cubicBezTo>
                  <a:cubicBezTo>
                    <a:pt x="180" y="115"/>
                    <a:pt x="181" y="114"/>
                    <a:pt x="183" y="114"/>
                  </a:cubicBezTo>
                  <a:cubicBezTo>
                    <a:pt x="190" y="115"/>
                    <a:pt x="192" y="115"/>
                    <a:pt x="198" y="115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9" y="115"/>
                    <a:pt x="217" y="114"/>
                    <a:pt x="225" y="113"/>
                  </a:cubicBezTo>
                  <a:cubicBezTo>
                    <a:pt x="227" y="112"/>
                    <a:pt x="229" y="111"/>
                    <a:pt x="231" y="110"/>
                  </a:cubicBezTo>
                  <a:cubicBezTo>
                    <a:pt x="232" y="110"/>
                    <a:pt x="233" y="109"/>
                    <a:pt x="234" y="107"/>
                  </a:cubicBezTo>
                  <a:cubicBezTo>
                    <a:pt x="234" y="106"/>
                    <a:pt x="233" y="104"/>
                    <a:pt x="233" y="104"/>
                  </a:cubicBezTo>
                  <a:cubicBezTo>
                    <a:pt x="230" y="100"/>
                    <a:pt x="225" y="98"/>
                    <a:pt x="219" y="95"/>
                  </a:cubicBezTo>
                  <a:cubicBezTo>
                    <a:pt x="218" y="94"/>
                    <a:pt x="216" y="93"/>
                    <a:pt x="214" y="93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09" y="91"/>
                    <a:pt x="207" y="88"/>
                    <a:pt x="206" y="85"/>
                  </a:cubicBezTo>
                  <a:cubicBezTo>
                    <a:pt x="206" y="82"/>
                    <a:pt x="207" y="79"/>
                    <a:pt x="209" y="77"/>
                  </a:cubicBezTo>
                  <a:cubicBezTo>
                    <a:pt x="215" y="72"/>
                    <a:pt x="217" y="65"/>
                    <a:pt x="217" y="56"/>
                  </a:cubicBezTo>
                  <a:cubicBezTo>
                    <a:pt x="217" y="48"/>
                    <a:pt x="213" y="44"/>
                    <a:pt x="205" y="42"/>
                  </a:cubicBezTo>
                  <a:cubicBezTo>
                    <a:pt x="203" y="42"/>
                    <a:pt x="202" y="41"/>
                    <a:pt x="200" y="41"/>
                  </a:cubicBezTo>
                  <a:cubicBezTo>
                    <a:pt x="198" y="41"/>
                    <a:pt x="197" y="42"/>
                    <a:pt x="195" y="42"/>
                  </a:cubicBezTo>
                  <a:cubicBezTo>
                    <a:pt x="187" y="44"/>
                    <a:pt x="183" y="48"/>
                    <a:pt x="183" y="56"/>
                  </a:cubicBezTo>
                  <a:cubicBezTo>
                    <a:pt x="183" y="64"/>
                    <a:pt x="185" y="71"/>
                    <a:pt x="191" y="77"/>
                  </a:cubicBezTo>
                  <a:cubicBezTo>
                    <a:pt x="194" y="80"/>
                    <a:pt x="195" y="83"/>
                    <a:pt x="194" y="86"/>
                  </a:cubicBezTo>
                  <a:cubicBezTo>
                    <a:pt x="194" y="88"/>
                    <a:pt x="192" y="90"/>
                    <a:pt x="189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6" y="92"/>
                    <a:pt x="184" y="92"/>
                    <a:pt x="184" y="90"/>
                  </a:cubicBezTo>
                  <a:cubicBezTo>
                    <a:pt x="183" y="88"/>
                    <a:pt x="184" y="86"/>
                    <a:pt x="186" y="86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7" y="85"/>
                    <a:pt x="188" y="85"/>
                    <a:pt x="188" y="84"/>
                  </a:cubicBezTo>
                  <a:cubicBezTo>
                    <a:pt x="188" y="84"/>
                    <a:pt x="187" y="83"/>
                    <a:pt x="186" y="82"/>
                  </a:cubicBezTo>
                  <a:cubicBezTo>
                    <a:pt x="179" y="75"/>
                    <a:pt x="176" y="66"/>
                    <a:pt x="176" y="55"/>
                  </a:cubicBezTo>
                  <a:cubicBezTo>
                    <a:pt x="177" y="48"/>
                    <a:pt x="180" y="39"/>
                    <a:pt x="194" y="36"/>
                  </a:cubicBezTo>
                  <a:cubicBezTo>
                    <a:pt x="196" y="35"/>
                    <a:pt x="198" y="35"/>
                    <a:pt x="200" y="35"/>
                  </a:cubicBezTo>
                  <a:cubicBezTo>
                    <a:pt x="202" y="35"/>
                    <a:pt x="204" y="35"/>
                    <a:pt x="206" y="36"/>
                  </a:cubicBezTo>
                  <a:cubicBezTo>
                    <a:pt x="220" y="39"/>
                    <a:pt x="223" y="48"/>
                    <a:pt x="224" y="55"/>
                  </a:cubicBezTo>
                  <a:cubicBezTo>
                    <a:pt x="224" y="66"/>
                    <a:pt x="221" y="75"/>
                    <a:pt x="214" y="82"/>
                  </a:cubicBezTo>
                  <a:cubicBezTo>
                    <a:pt x="213" y="82"/>
                    <a:pt x="213" y="83"/>
                    <a:pt x="213" y="84"/>
                  </a:cubicBezTo>
                  <a:cubicBezTo>
                    <a:pt x="213" y="85"/>
                    <a:pt x="214" y="85"/>
                    <a:pt x="215" y="86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8" y="87"/>
                    <a:pt x="220" y="88"/>
                    <a:pt x="222" y="89"/>
                  </a:cubicBezTo>
                  <a:cubicBezTo>
                    <a:pt x="229" y="92"/>
                    <a:pt x="234" y="95"/>
                    <a:pt x="237" y="99"/>
                  </a:cubicBezTo>
                  <a:cubicBezTo>
                    <a:pt x="240" y="101"/>
                    <a:pt x="241" y="105"/>
                    <a:pt x="240" y="108"/>
                  </a:cubicBezTo>
                  <a:cubicBezTo>
                    <a:pt x="240" y="112"/>
                    <a:pt x="237" y="115"/>
                    <a:pt x="234" y="116"/>
                  </a:cubicBezTo>
                  <a:cubicBezTo>
                    <a:pt x="231" y="118"/>
                    <a:pt x="229" y="118"/>
                    <a:pt x="226" y="119"/>
                  </a:cubicBezTo>
                  <a:cubicBezTo>
                    <a:pt x="218" y="121"/>
                    <a:pt x="210" y="121"/>
                    <a:pt x="200" y="121"/>
                  </a:cubicBezTo>
                  <a:close/>
                  <a:moveTo>
                    <a:pt x="46" y="121"/>
                  </a:moveTo>
                  <a:cubicBezTo>
                    <a:pt x="35" y="121"/>
                    <a:pt x="26" y="121"/>
                    <a:pt x="17" y="119"/>
                  </a:cubicBezTo>
                  <a:cubicBezTo>
                    <a:pt x="14" y="118"/>
                    <a:pt x="11" y="117"/>
                    <a:pt x="8" y="116"/>
                  </a:cubicBezTo>
                  <a:cubicBezTo>
                    <a:pt x="4" y="114"/>
                    <a:pt x="1" y="111"/>
                    <a:pt x="1" y="107"/>
                  </a:cubicBezTo>
                  <a:cubicBezTo>
                    <a:pt x="0" y="104"/>
                    <a:pt x="1" y="100"/>
                    <a:pt x="4" y="97"/>
                  </a:cubicBezTo>
                  <a:cubicBezTo>
                    <a:pt x="9" y="93"/>
                    <a:pt x="14" y="89"/>
                    <a:pt x="21" y="86"/>
                  </a:cubicBezTo>
                  <a:cubicBezTo>
                    <a:pt x="23" y="85"/>
                    <a:pt x="25" y="84"/>
                    <a:pt x="27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2"/>
                    <a:pt x="31" y="81"/>
                    <a:pt x="32" y="80"/>
                  </a:cubicBezTo>
                  <a:cubicBezTo>
                    <a:pt x="32" y="79"/>
                    <a:pt x="31" y="78"/>
                    <a:pt x="31" y="78"/>
                  </a:cubicBezTo>
                  <a:cubicBezTo>
                    <a:pt x="23" y="70"/>
                    <a:pt x="19" y="60"/>
                    <a:pt x="20" y="49"/>
                  </a:cubicBezTo>
                  <a:cubicBezTo>
                    <a:pt x="20" y="41"/>
                    <a:pt x="24" y="31"/>
                    <a:pt x="39" y="27"/>
                  </a:cubicBezTo>
                  <a:cubicBezTo>
                    <a:pt x="41" y="27"/>
                    <a:pt x="43" y="26"/>
                    <a:pt x="46" y="26"/>
                  </a:cubicBezTo>
                  <a:cubicBezTo>
                    <a:pt x="48" y="26"/>
                    <a:pt x="50" y="27"/>
                    <a:pt x="52" y="27"/>
                  </a:cubicBezTo>
                  <a:cubicBezTo>
                    <a:pt x="67" y="31"/>
                    <a:pt x="71" y="41"/>
                    <a:pt x="71" y="49"/>
                  </a:cubicBezTo>
                  <a:cubicBezTo>
                    <a:pt x="72" y="60"/>
                    <a:pt x="68" y="70"/>
                    <a:pt x="60" y="78"/>
                  </a:cubicBezTo>
                  <a:cubicBezTo>
                    <a:pt x="60" y="78"/>
                    <a:pt x="59" y="79"/>
                    <a:pt x="59" y="80"/>
                  </a:cubicBezTo>
                  <a:cubicBezTo>
                    <a:pt x="60" y="81"/>
                    <a:pt x="61" y="82"/>
                    <a:pt x="62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4"/>
                    <a:pt x="66" y="86"/>
                    <a:pt x="66" y="88"/>
                  </a:cubicBezTo>
                  <a:cubicBezTo>
                    <a:pt x="65" y="89"/>
                    <a:pt x="63" y="90"/>
                    <a:pt x="61" y="90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6" y="88"/>
                    <a:pt x="54" y="85"/>
                    <a:pt x="53" y="82"/>
                  </a:cubicBezTo>
                  <a:cubicBezTo>
                    <a:pt x="52" y="79"/>
                    <a:pt x="53" y="75"/>
                    <a:pt x="56" y="73"/>
                  </a:cubicBezTo>
                  <a:cubicBezTo>
                    <a:pt x="62" y="67"/>
                    <a:pt x="65" y="59"/>
                    <a:pt x="65" y="49"/>
                  </a:cubicBezTo>
                  <a:cubicBezTo>
                    <a:pt x="64" y="41"/>
                    <a:pt x="60" y="36"/>
                    <a:pt x="51" y="34"/>
                  </a:cubicBezTo>
                  <a:cubicBezTo>
                    <a:pt x="49" y="33"/>
                    <a:pt x="47" y="33"/>
                    <a:pt x="46" y="33"/>
                  </a:cubicBezTo>
                  <a:cubicBezTo>
                    <a:pt x="44" y="33"/>
                    <a:pt x="42" y="33"/>
                    <a:pt x="40" y="34"/>
                  </a:cubicBezTo>
                  <a:cubicBezTo>
                    <a:pt x="31" y="36"/>
                    <a:pt x="27" y="41"/>
                    <a:pt x="26" y="49"/>
                  </a:cubicBezTo>
                  <a:cubicBezTo>
                    <a:pt x="26" y="59"/>
                    <a:pt x="29" y="67"/>
                    <a:pt x="35" y="73"/>
                  </a:cubicBezTo>
                  <a:cubicBezTo>
                    <a:pt x="38" y="75"/>
                    <a:pt x="39" y="79"/>
                    <a:pt x="38" y="82"/>
                  </a:cubicBezTo>
                  <a:cubicBezTo>
                    <a:pt x="37" y="85"/>
                    <a:pt x="35" y="88"/>
                    <a:pt x="32" y="89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28" y="90"/>
                    <a:pt x="26" y="91"/>
                    <a:pt x="24" y="92"/>
                  </a:cubicBezTo>
                  <a:cubicBezTo>
                    <a:pt x="17" y="95"/>
                    <a:pt x="13" y="98"/>
                    <a:pt x="9" y="102"/>
                  </a:cubicBezTo>
                  <a:cubicBezTo>
                    <a:pt x="8" y="103"/>
                    <a:pt x="7" y="105"/>
                    <a:pt x="7" y="106"/>
                  </a:cubicBezTo>
                  <a:cubicBezTo>
                    <a:pt x="8" y="107"/>
                    <a:pt x="9" y="109"/>
                    <a:pt x="11" y="110"/>
                  </a:cubicBezTo>
                  <a:cubicBezTo>
                    <a:pt x="13" y="111"/>
                    <a:pt x="16" y="112"/>
                    <a:pt x="18" y="112"/>
                  </a:cubicBezTo>
                  <a:cubicBezTo>
                    <a:pt x="27" y="114"/>
                    <a:pt x="35" y="115"/>
                    <a:pt x="46" y="115"/>
                  </a:cubicBezTo>
                  <a:cubicBezTo>
                    <a:pt x="52" y="115"/>
                    <a:pt x="57" y="115"/>
                    <a:pt x="62" y="114"/>
                  </a:cubicBezTo>
                  <a:cubicBezTo>
                    <a:pt x="64" y="114"/>
                    <a:pt x="65" y="115"/>
                    <a:pt x="65" y="117"/>
                  </a:cubicBezTo>
                  <a:cubicBezTo>
                    <a:pt x="66" y="119"/>
                    <a:pt x="64" y="121"/>
                    <a:pt x="62" y="121"/>
                  </a:cubicBezTo>
                  <a:cubicBezTo>
                    <a:pt x="57" y="121"/>
                    <a:pt x="52" y="121"/>
                    <a:pt x="46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6D4B6A-5B2F-634C-93C3-3947AE67764E}"/>
              </a:ext>
            </a:extLst>
          </p:cNvPr>
          <p:cNvGrpSpPr/>
          <p:nvPr/>
        </p:nvGrpSpPr>
        <p:grpSpPr>
          <a:xfrm>
            <a:off x="557212" y="4651375"/>
            <a:ext cx="1120775" cy="1117600"/>
            <a:chOff x="557212" y="4651375"/>
            <a:chExt cx="1120775" cy="1117600"/>
          </a:xfrm>
        </p:grpSpPr>
        <p:sp>
          <p:nvSpPr>
            <p:cNvPr id="715" name="Google Shape;715;p30"/>
            <p:cNvSpPr/>
            <p:nvPr/>
          </p:nvSpPr>
          <p:spPr>
            <a:xfrm>
              <a:off x="557212" y="4651375"/>
              <a:ext cx="1120775" cy="111760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793750" y="4899025"/>
              <a:ext cx="663575" cy="577850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149" y="147"/>
                  </a:moveTo>
                  <a:cubicBezTo>
                    <a:pt x="19" y="147"/>
                    <a:pt x="19" y="147"/>
                    <a:pt x="19" y="147"/>
                  </a:cubicBezTo>
                  <a:cubicBezTo>
                    <a:pt x="9" y="147"/>
                    <a:pt x="0" y="138"/>
                    <a:pt x="0" y="12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3"/>
                    <a:pt x="2" y="91"/>
                    <a:pt x="4" y="91"/>
                  </a:cubicBezTo>
                  <a:cubicBezTo>
                    <a:pt x="6" y="91"/>
                    <a:pt x="7" y="93"/>
                    <a:pt x="7" y="95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34"/>
                    <a:pt x="13" y="139"/>
                    <a:pt x="19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6" y="139"/>
                    <a:pt x="161" y="134"/>
                    <a:pt x="161" y="127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3"/>
                    <a:pt x="163" y="92"/>
                    <a:pt x="165" y="92"/>
                  </a:cubicBezTo>
                  <a:cubicBezTo>
                    <a:pt x="167" y="92"/>
                    <a:pt x="169" y="93"/>
                    <a:pt x="169" y="95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38"/>
                    <a:pt x="160" y="147"/>
                    <a:pt x="149" y="147"/>
                  </a:cubicBezTo>
                  <a:close/>
                  <a:moveTo>
                    <a:pt x="91" y="105"/>
                  </a:moveTo>
                  <a:cubicBezTo>
                    <a:pt x="78" y="105"/>
                    <a:pt x="78" y="105"/>
                    <a:pt x="78" y="105"/>
                  </a:cubicBezTo>
                  <a:cubicBezTo>
                    <a:pt x="72" y="105"/>
                    <a:pt x="68" y="100"/>
                    <a:pt x="68" y="94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2"/>
                    <a:pt x="72" y="68"/>
                    <a:pt x="78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6" y="68"/>
                    <a:pt x="101" y="72"/>
                    <a:pt x="101" y="78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100"/>
                    <a:pt x="96" y="105"/>
                    <a:pt x="91" y="105"/>
                  </a:cubicBezTo>
                  <a:close/>
                  <a:moveTo>
                    <a:pt x="78" y="75"/>
                  </a:moveTo>
                  <a:cubicBezTo>
                    <a:pt x="77" y="75"/>
                    <a:pt x="75" y="76"/>
                    <a:pt x="75" y="78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6"/>
                    <a:pt x="77" y="98"/>
                    <a:pt x="78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2" y="98"/>
                    <a:pt x="93" y="96"/>
                    <a:pt x="93" y="9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76"/>
                    <a:pt x="92" y="75"/>
                    <a:pt x="91" y="75"/>
                  </a:cubicBezTo>
                  <a:lnTo>
                    <a:pt x="78" y="75"/>
                  </a:lnTo>
                  <a:close/>
                  <a:moveTo>
                    <a:pt x="149" y="90"/>
                  </a:moveTo>
                  <a:cubicBezTo>
                    <a:pt x="111" y="90"/>
                    <a:pt x="111" y="90"/>
                    <a:pt x="111" y="90"/>
                  </a:cubicBezTo>
                  <a:cubicBezTo>
                    <a:pt x="109" y="90"/>
                    <a:pt x="107" y="88"/>
                    <a:pt x="107" y="86"/>
                  </a:cubicBezTo>
                  <a:cubicBezTo>
                    <a:pt x="107" y="84"/>
                    <a:pt x="109" y="83"/>
                    <a:pt x="111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56" y="83"/>
                    <a:pt x="161" y="77"/>
                    <a:pt x="161" y="70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39"/>
                    <a:pt x="156" y="33"/>
                    <a:pt x="14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33"/>
                    <a:pt x="7" y="39"/>
                    <a:pt x="7" y="45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7"/>
                    <a:pt x="13" y="83"/>
                    <a:pt x="1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60" y="83"/>
                    <a:pt x="62" y="84"/>
                    <a:pt x="62" y="86"/>
                  </a:cubicBezTo>
                  <a:cubicBezTo>
                    <a:pt x="62" y="88"/>
                    <a:pt x="60" y="90"/>
                    <a:pt x="5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9" y="90"/>
                    <a:pt x="0" y="81"/>
                    <a:pt x="0" y="7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5"/>
                    <a:pt x="9" y="26"/>
                    <a:pt x="1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60" y="26"/>
                    <a:pt x="169" y="35"/>
                    <a:pt x="169" y="4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4"/>
                    <a:pt x="169" y="75"/>
                    <a:pt x="168" y="75"/>
                  </a:cubicBezTo>
                  <a:cubicBezTo>
                    <a:pt x="166" y="84"/>
                    <a:pt x="158" y="90"/>
                    <a:pt x="149" y="90"/>
                  </a:cubicBezTo>
                  <a:close/>
                  <a:moveTo>
                    <a:pt x="112" y="20"/>
                  </a:moveTo>
                  <a:cubicBezTo>
                    <a:pt x="110" y="20"/>
                    <a:pt x="109" y="18"/>
                    <a:pt x="109" y="16"/>
                  </a:cubicBezTo>
                  <a:cubicBezTo>
                    <a:pt x="109" y="11"/>
                    <a:pt x="104" y="7"/>
                    <a:pt x="99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7"/>
                    <a:pt x="60" y="11"/>
                    <a:pt x="60" y="16"/>
                  </a:cubicBezTo>
                  <a:cubicBezTo>
                    <a:pt x="60" y="18"/>
                    <a:pt x="58" y="20"/>
                    <a:pt x="56" y="20"/>
                  </a:cubicBezTo>
                  <a:cubicBezTo>
                    <a:pt x="54" y="20"/>
                    <a:pt x="53" y="18"/>
                    <a:pt x="53" y="16"/>
                  </a:cubicBezTo>
                  <a:cubicBezTo>
                    <a:pt x="53" y="7"/>
                    <a:pt x="61" y="0"/>
                    <a:pt x="7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8" y="0"/>
                    <a:pt x="116" y="7"/>
                    <a:pt x="116" y="16"/>
                  </a:cubicBezTo>
                  <a:cubicBezTo>
                    <a:pt x="116" y="18"/>
                    <a:pt x="114" y="20"/>
                    <a:pt x="1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32559C-206D-374A-AF20-29EFAECFD13F}"/>
              </a:ext>
            </a:extLst>
          </p:cNvPr>
          <p:cNvGrpSpPr/>
          <p:nvPr/>
        </p:nvGrpSpPr>
        <p:grpSpPr>
          <a:xfrm>
            <a:off x="557212" y="2141537"/>
            <a:ext cx="1120775" cy="1117600"/>
            <a:chOff x="557212" y="2141537"/>
            <a:chExt cx="1120775" cy="1117600"/>
          </a:xfrm>
        </p:grpSpPr>
        <p:sp>
          <p:nvSpPr>
            <p:cNvPr id="718" name="Google Shape;718;p30"/>
            <p:cNvSpPr/>
            <p:nvPr/>
          </p:nvSpPr>
          <p:spPr>
            <a:xfrm>
              <a:off x="557212" y="2141537"/>
              <a:ext cx="1120775" cy="111760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788987" y="2290762"/>
              <a:ext cx="665162" cy="774700"/>
            </a:xfrm>
            <a:custGeom>
              <a:avLst/>
              <a:gdLst/>
              <a:ahLst/>
              <a:cxnLst/>
              <a:rect l="l" t="t" r="r" b="b"/>
              <a:pathLst>
                <a:path w="169" h="197" extrusionOk="0">
                  <a:moveTo>
                    <a:pt x="97" y="197"/>
                  </a:moveTo>
                  <a:cubicBezTo>
                    <a:pt x="70" y="197"/>
                    <a:pt x="70" y="197"/>
                    <a:pt x="70" y="197"/>
                  </a:cubicBezTo>
                  <a:cubicBezTo>
                    <a:pt x="68" y="197"/>
                    <a:pt x="66" y="196"/>
                    <a:pt x="66" y="194"/>
                  </a:cubicBezTo>
                  <a:cubicBezTo>
                    <a:pt x="66" y="192"/>
                    <a:pt x="68" y="190"/>
                    <a:pt x="70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9" y="190"/>
                    <a:pt x="101" y="192"/>
                    <a:pt x="101" y="194"/>
                  </a:cubicBezTo>
                  <a:cubicBezTo>
                    <a:pt x="101" y="196"/>
                    <a:pt x="99" y="197"/>
                    <a:pt x="97" y="197"/>
                  </a:cubicBezTo>
                  <a:close/>
                  <a:moveTo>
                    <a:pt x="105" y="185"/>
                  </a:moveTo>
                  <a:cubicBezTo>
                    <a:pt x="62" y="185"/>
                    <a:pt x="62" y="185"/>
                    <a:pt x="62" y="185"/>
                  </a:cubicBezTo>
                  <a:cubicBezTo>
                    <a:pt x="60" y="185"/>
                    <a:pt x="58" y="183"/>
                    <a:pt x="58" y="181"/>
                  </a:cubicBezTo>
                  <a:cubicBezTo>
                    <a:pt x="58" y="179"/>
                    <a:pt x="60" y="177"/>
                    <a:pt x="62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7" y="177"/>
                    <a:pt x="108" y="179"/>
                    <a:pt x="108" y="181"/>
                  </a:cubicBezTo>
                  <a:cubicBezTo>
                    <a:pt x="108" y="183"/>
                    <a:pt x="107" y="185"/>
                    <a:pt x="105" y="185"/>
                  </a:cubicBezTo>
                  <a:close/>
                  <a:moveTo>
                    <a:pt x="83" y="171"/>
                  </a:moveTo>
                  <a:cubicBezTo>
                    <a:pt x="75" y="171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59" y="171"/>
                    <a:pt x="56" y="168"/>
                    <a:pt x="54" y="161"/>
                  </a:cubicBezTo>
                  <a:cubicBezTo>
                    <a:pt x="54" y="159"/>
                    <a:pt x="53" y="156"/>
                    <a:pt x="53" y="153"/>
                  </a:cubicBezTo>
                  <a:cubicBezTo>
                    <a:pt x="53" y="149"/>
                    <a:pt x="53" y="146"/>
                    <a:pt x="52" y="143"/>
                  </a:cubicBezTo>
                  <a:cubicBezTo>
                    <a:pt x="46" y="133"/>
                    <a:pt x="42" y="125"/>
                    <a:pt x="36" y="114"/>
                  </a:cubicBezTo>
                  <a:cubicBezTo>
                    <a:pt x="31" y="104"/>
                    <a:pt x="25" y="88"/>
                    <a:pt x="29" y="73"/>
                  </a:cubicBezTo>
                  <a:cubicBezTo>
                    <a:pt x="34" y="55"/>
                    <a:pt x="54" y="36"/>
                    <a:pt x="83" y="36"/>
                  </a:cubicBezTo>
                  <a:cubicBezTo>
                    <a:pt x="112" y="36"/>
                    <a:pt x="132" y="55"/>
                    <a:pt x="137" y="73"/>
                  </a:cubicBezTo>
                  <a:cubicBezTo>
                    <a:pt x="141" y="88"/>
                    <a:pt x="135" y="104"/>
                    <a:pt x="129" y="114"/>
                  </a:cubicBezTo>
                  <a:cubicBezTo>
                    <a:pt x="124" y="125"/>
                    <a:pt x="120" y="132"/>
                    <a:pt x="114" y="143"/>
                  </a:cubicBezTo>
                  <a:cubicBezTo>
                    <a:pt x="113" y="146"/>
                    <a:pt x="113" y="149"/>
                    <a:pt x="112" y="153"/>
                  </a:cubicBezTo>
                  <a:cubicBezTo>
                    <a:pt x="112" y="156"/>
                    <a:pt x="112" y="159"/>
                    <a:pt x="112" y="161"/>
                  </a:cubicBezTo>
                  <a:cubicBezTo>
                    <a:pt x="110" y="168"/>
                    <a:pt x="107" y="171"/>
                    <a:pt x="99" y="171"/>
                  </a:cubicBezTo>
                  <a:cubicBezTo>
                    <a:pt x="99" y="171"/>
                    <a:pt x="91" y="171"/>
                    <a:pt x="83" y="171"/>
                  </a:cubicBezTo>
                  <a:close/>
                  <a:moveTo>
                    <a:pt x="67" y="164"/>
                  </a:moveTo>
                  <a:cubicBezTo>
                    <a:pt x="68" y="164"/>
                    <a:pt x="98" y="164"/>
                    <a:pt x="99" y="164"/>
                  </a:cubicBezTo>
                  <a:cubicBezTo>
                    <a:pt x="104" y="164"/>
                    <a:pt x="104" y="163"/>
                    <a:pt x="104" y="160"/>
                  </a:cubicBezTo>
                  <a:cubicBezTo>
                    <a:pt x="105" y="158"/>
                    <a:pt x="105" y="155"/>
                    <a:pt x="105" y="153"/>
                  </a:cubicBezTo>
                  <a:cubicBezTo>
                    <a:pt x="105" y="148"/>
                    <a:pt x="105" y="143"/>
                    <a:pt x="108" y="139"/>
                  </a:cubicBezTo>
                  <a:cubicBezTo>
                    <a:pt x="114" y="129"/>
                    <a:pt x="117" y="122"/>
                    <a:pt x="123" y="111"/>
                  </a:cubicBezTo>
                  <a:cubicBezTo>
                    <a:pt x="127" y="103"/>
                    <a:pt x="133" y="89"/>
                    <a:pt x="130" y="75"/>
                  </a:cubicBezTo>
                  <a:cubicBezTo>
                    <a:pt x="126" y="60"/>
                    <a:pt x="108" y="43"/>
                    <a:pt x="83" y="43"/>
                  </a:cubicBezTo>
                  <a:cubicBezTo>
                    <a:pt x="58" y="43"/>
                    <a:pt x="40" y="60"/>
                    <a:pt x="36" y="75"/>
                  </a:cubicBezTo>
                  <a:cubicBezTo>
                    <a:pt x="33" y="89"/>
                    <a:pt x="39" y="103"/>
                    <a:pt x="43" y="111"/>
                  </a:cubicBezTo>
                  <a:cubicBezTo>
                    <a:pt x="48" y="122"/>
                    <a:pt x="52" y="129"/>
                    <a:pt x="58" y="139"/>
                  </a:cubicBezTo>
                  <a:cubicBezTo>
                    <a:pt x="60" y="143"/>
                    <a:pt x="61" y="148"/>
                    <a:pt x="61" y="153"/>
                  </a:cubicBezTo>
                  <a:cubicBezTo>
                    <a:pt x="61" y="155"/>
                    <a:pt x="61" y="158"/>
                    <a:pt x="61" y="160"/>
                  </a:cubicBezTo>
                  <a:cubicBezTo>
                    <a:pt x="62" y="163"/>
                    <a:pt x="62" y="164"/>
                    <a:pt x="67" y="164"/>
                  </a:cubicBezTo>
                  <a:cubicBezTo>
                    <a:pt x="67" y="164"/>
                    <a:pt x="67" y="164"/>
                    <a:pt x="67" y="164"/>
                  </a:cubicBezTo>
                  <a:close/>
                  <a:moveTo>
                    <a:pt x="18" y="9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7"/>
                  </a:cubicBezTo>
                  <a:cubicBezTo>
                    <a:pt x="0" y="85"/>
                    <a:pt x="2" y="84"/>
                    <a:pt x="4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20" y="84"/>
                    <a:pt x="22" y="85"/>
                    <a:pt x="22" y="87"/>
                  </a:cubicBezTo>
                  <a:cubicBezTo>
                    <a:pt x="22" y="89"/>
                    <a:pt x="20" y="91"/>
                    <a:pt x="18" y="91"/>
                  </a:cubicBezTo>
                  <a:close/>
                  <a:moveTo>
                    <a:pt x="165" y="88"/>
                  </a:moveTo>
                  <a:cubicBezTo>
                    <a:pt x="147" y="88"/>
                    <a:pt x="147" y="88"/>
                    <a:pt x="147" y="88"/>
                  </a:cubicBezTo>
                  <a:cubicBezTo>
                    <a:pt x="145" y="88"/>
                    <a:pt x="144" y="87"/>
                    <a:pt x="144" y="85"/>
                  </a:cubicBezTo>
                  <a:cubicBezTo>
                    <a:pt x="144" y="82"/>
                    <a:pt x="145" y="81"/>
                    <a:pt x="147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7" y="81"/>
                    <a:pt x="169" y="82"/>
                    <a:pt x="169" y="85"/>
                  </a:cubicBezTo>
                  <a:cubicBezTo>
                    <a:pt x="169" y="87"/>
                    <a:pt x="167" y="88"/>
                    <a:pt x="165" y="88"/>
                  </a:cubicBezTo>
                  <a:close/>
                  <a:moveTo>
                    <a:pt x="50" y="85"/>
                  </a:moveTo>
                  <a:cubicBezTo>
                    <a:pt x="50" y="85"/>
                    <a:pt x="49" y="85"/>
                    <a:pt x="49" y="85"/>
                  </a:cubicBezTo>
                  <a:cubicBezTo>
                    <a:pt x="47" y="85"/>
                    <a:pt x="46" y="83"/>
                    <a:pt x="46" y="81"/>
                  </a:cubicBezTo>
                  <a:cubicBezTo>
                    <a:pt x="50" y="67"/>
                    <a:pt x="64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7" y="53"/>
                    <a:pt x="89" y="55"/>
                    <a:pt x="89" y="57"/>
                  </a:cubicBezTo>
                  <a:cubicBezTo>
                    <a:pt x="89" y="59"/>
                    <a:pt x="87" y="61"/>
                    <a:pt x="85" y="61"/>
                  </a:cubicBezTo>
                  <a:cubicBezTo>
                    <a:pt x="68" y="61"/>
                    <a:pt x="56" y="72"/>
                    <a:pt x="53" y="82"/>
                  </a:cubicBezTo>
                  <a:cubicBezTo>
                    <a:pt x="53" y="84"/>
                    <a:pt x="51" y="85"/>
                    <a:pt x="50" y="85"/>
                  </a:cubicBezTo>
                  <a:close/>
                  <a:moveTo>
                    <a:pt x="130" y="45"/>
                  </a:moveTo>
                  <a:cubicBezTo>
                    <a:pt x="129" y="45"/>
                    <a:pt x="128" y="45"/>
                    <a:pt x="127" y="44"/>
                  </a:cubicBezTo>
                  <a:cubicBezTo>
                    <a:pt x="126" y="42"/>
                    <a:pt x="126" y="40"/>
                    <a:pt x="127" y="39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5"/>
                    <a:pt x="143" y="25"/>
                    <a:pt x="145" y="26"/>
                  </a:cubicBezTo>
                  <a:cubicBezTo>
                    <a:pt x="146" y="28"/>
                    <a:pt x="146" y="30"/>
                    <a:pt x="145" y="31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5"/>
                    <a:pt x="131" y="45"/>
                    <a:pt x="130" y="45"/>
                  </a:cubicBezTo>
                  <a:close/>
                  <a:moveTo>
                    <a:pt x="37" y="45"/>
                  </a:moveTo>
                  <a:cubicBezTo>
                    <a:pt x="36" y="45"/>
                    <a:pt x="35" y="45"/>
                    <a:pt x="34" y="4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0"/>
                    <a:pt x="20" y="28"/>
                    <a:pt x="22" y="26"/>
                  </a:cubicBezTo>
                  <a:cubicBezTo>
                    <a:pt x="23" y="25"/>
                    <a:pt x="26" y="25"/>
                    <a:pt x="27" y="26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0"/>
                    <a:pt x="41" y="42"/>
                    <a:pt x="39" y="44"/>
                  </a:cubicBezTo>
                  <a:cubicBezTo>
                    <a:pt x="39" y="45"/>
                    <a:pt x="38" y="45"/>
                    <a:pt x="37" y="45"/>
                  </a:cubicBezTo>
                  <a:close/>
                  <a:moveTo>
                    <a:pt x="83" y="28"/>
                  </a:moveTo>
                  <a:cubicBezTo>
                    <a:pt x="81" y="28"/>
                    <a:pt x="79" y="27"/>
                    <a:pt x="79" y="2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81" y="0"/>
                    <a:pt x="83" y="0"/>
                  </a:cubicBezTo>
                  <a:cubicBezTo>
                    <a:pt x="85" y="0"/>
                    <a:pt x="87" y="2"/>
                    <a:pt x="87" y="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7"/>
                    <a:pt x="85" y="28"/>
                    <a:pt x="8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8DC416-7DB3-D747-9F02-9E7385FE056C}"/>
              </a:ext>
            </a:extLst>
          </p:cNvPr>
          <p:cNvGrpSpPr/>
          <p:nvPr/>
        </p:nvGrpSpPr>
        <p:grpSpPr>
          <a:xfrm>
            <a:off x="10521950" y="4662487"/>
            <a:ext cx="1120775" cy="1117600"/>
            <a:chOff x="10521950" y="4662487"/>
            <a:chExt cx="1120775" cy="1117600"/>
          </a:xfrm>
        </p:grpSpPr>
        <p:sp>
          <p:nvSpPr>
            <p:cNvPr id="717" name="Google Shape;717;p30"/>
            <p:cNvSpPr/>
            <p:nvPr/>
          </p:nvSpPr>
          <p:spPr>
            <a:xfrm>
              <a:off x="10521950" y="4662487"/>
              <a:ext cx="1120775" cy="1117600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10750550" y="4926012"/>
              <a:ext cx="652462" cy="590550"/>
            </a:xfrm>
            <a:custGeom>
              <a:avLst/>
              <a:gdLst/>
              <a:ahLst/>
              <a:cxnLst/>
              <a:rect l="l" t="t" r="r" b="b"/>
              <a:pathLst>
                <a:path w="166" h="150" extrusionOk="0">
                  <a:moveTo>
                    <a:pt x="36" y="68"/>
                  </a:moveTo>
                  <a:cubicBezTo>
                    <a:pt x="31" y="68"/>
                    <a:pt x="27" y="72"/>
                    <a:pt x="27" y="77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21"/>
                    <a:pt x="31" y="125"/>
                    <a:pt x="3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51" y="125"/>
                    <a:pt x="55" y="121"/>
                    <a:pt x="55" y="116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2"/>
                    <a:pt x="51" y="68"/>
                    <a:pt x="46" y="68"/>
                  </a:cubicBezTo>
                  <a:lnTo>
                    <a:pt x="36" y="68"/>
                  </a:lnTo>
                  <a:close/>
                  <a:moveTo>
                    <a:pt x="48" y="77"/>
                  </a:moveTo>
                  <a:cubicBezTo>
                    <a:pt x="48" y="116"/>
                    <a:pt x="48" y="116"/>
                    <a:pt x="48" y="116"/>
                  </a:cubicBezTo>
                  <a:cubicBezTo>
                    <a:pt x="48" y="117"/>
                    <a:pt x="47" y="118"/>
                    <a:pt x="46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5" y="118"/>
                    <a:pt x="34" y="117"/>
                    <a:pt x="34" y="116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6"/>
                    <a:pt x="35" y="75"/>
                    <a:pt x="3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5"/>
                    <a:pt x="48" y="76"/>
                    <a:pt x="48" y="77"/>
                  </a:cubicBezTo>
                  <a:close/>
                  <a:moveTo>
                    <a:pt x="70" y="55"/>
                  </a:moveTo>
                  <a:cubicBezTo>
                    <a:pt x="65" y="55"/>
                    <a:pt x="61" y="59"/>
                    <a:pt x="61" y="6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21"/>
                    <a:pt x="65" y="125"/>
                    <a:pt x="70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4" y="125"/>
                    <a:pt x="88" y="121"/>
                    <a:pt x="88" y="116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59"/>
                    <a:pt x="84" y="55"/>
                    <a:pt x="79" y="55"/>
                  </a:cubicBezTo>
                  <a:lnTo>
                    <a:pt x="70" y="55"/>
                  </a:lnTo>
                  <a:close/>
                  <a:moveTo>
                    <a:pt x="81" y="64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81" y="117"/>
                    <a:pt x="80" y="118"/>
                    <a:pt x="79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69" y="118"/>
                    <a:pt x="68" y="117"/>
                    <a:pt x="68" y="116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3"/>
                    <a:pt x="69" y="62"/>
                    <a:pt x="7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0" y="62"/>
                    <a:pt x="81" y="63"/>
                    <a:pt x="81" y="64"/>
                  </a:cubicBezTo>
                  <a:close/>
                  <a:moveTo>
                    <a:pt x="104" y="43"/>
                  </a:moveTo>
                  <a:cubicBezTo>
                    <a:pt x="99" y="43"/>
                    <a:pt x="95" y="47"/>
                    <a:pt x="95" y="52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95" y="121"/>
                    <a:pt x="99" y="125"/>
                    <a:pt x="104" y="125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8" y="125"/>
                    <a:pt x="122" y="121"/>
                    <a:pt x="122" y="11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7"/>
                    <a:pt x="118" y="43"/>
                    <a:pt x="113" y="43"/>
                  </a:cubicBezTo>
                  <a:lnTo>
                    <a:pt x="104" y="43"/>
                  </a:lnTo>
                  <a:close/>
                  <a:moveTo>
                    <a:pt x="115" y="52"/>
                  </a:moveTo>
                  <a:cubicBezTo>
                    <a:pt x="115" y="116"/>
                    <a:pt x="115" y="116"/>
                    <a:pt x="115" y="116"/>
                  </a:cubicBezTo>
                  <a:cubicBezTo>
                    <a:pt x="115" y="117"/>
                    <a:pt x="114" y="118"/>
                    <a:pt x="113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3" y="118"/>
                    <a:pt x="102" y="117"/>
                    <a:pt x="102" y="116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1"/>
                    <a:pt x="103" y="50"/>
                    <a:pt x="104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4" y="50"/>
                    <a:pt x="115" y="51"/>
                    <a:pt x="115" y="52"/>
                  </a:cubicBezTo>
                  <a:close/>
                  <a:moveTo>
                    <a:pt x="129" y="40"/>
                  </a:moveTo>
                  <a:cubicBezTo>
                    <a:pt x="129" y="116"/>
                    <a:pt x="129" y="116"/>
                    <a:pt x="129" y="116"/>
                  </a:cubicBezTo>
                  <a:cubicBezTo>
                    <a:pt x="129" y="121"/>
                    <a:pt x="133" y="125"/>
                    <a:pt x="138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52" y="125"/>
                    <a:pt x="156" y="121"/>
                    <a:pt x="156" y="116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35"/>
                    <a:pt x="152" y="31"/>
                    <a:pt x="147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3" y="31"/>
                    <a:pt x="129" y="35"/>
                    <a:pt x="129" y="40"/>
                  </a:cubicBezTo>
                  <a:close/>
                  <a:moveTo>
                    <a:pt x="149" y="40"/>
                  </a:moveTo>
                  <a:cubicBezTo>
                    <a:pt x="149" y="116"/>
                    <a:pt x="149" y="116"/>
                    <a:pt x="149" y="116"/>
                  </a:cubicBezTo>
                  <a:cubicBezTo>
                    <a:pt x="149" y="117"/>
                    <a:pt x="148" y="118"/>
                    <a:pt x="147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8"/>
                    <a:pt x="136" y="117"/>
                    <a:pt x="136" y="116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9"/>
                    <a:pt x="137" y="38"/>
                    <a:pt x="138" y="38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8" y="38"/>
                    <a:pt x="149" y="39"/>
                    <a:pt x="149" y="40"/>
                  </a:cubicBezTo>
                  <a:close/>
                  <a:moveTo>
                    <a:pt x="86" y="30"/>
                  </a:moveTo>
                  <a:cubicBezTo>
                    <a:pt x="108" y="22"/>
                    <a:pt x="130" y="9"/>
                    <a:pt x="130" y="8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7"/>
                    <a:pt x="110" y="29"/>
                    <a:pt x="89" y="37"/>
                  </a:cubicBezTo>
                  <a:cubicBezTo>
                    <a:pt x="64" y="46"/>
                    <a:pt x="33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0" y="53"/>
                    <a:pt x="28" y="52"/>
                    <a:pt x="28" y="50"/>
                  </a:cubicBezTo>
                  <a:cubicBezTo>
                    <a:pt x="28" y="48"/>
                    <a:pt x="29" y="46"/>
                    <a:pt x="31" y="46"/>
                  </a:cubicBezTo>
                  <a:cubicBezTo>
                    <a:pt x="31" y="46"/>
                    <a:pt x="62" y="39"/>
                    <a:pt x="86" y="30"/>
                  </a:cubicBezTo>
                  <a:close/>
                  <a:moveTo>
                    <a:pt x="166" y="138"/>
                  </a:moveTo>
                  <a:cubicBezTo>
                    <a:pt x="161" y="144"/>
                    <a:pt x="161" y="144"/>
                    <a:pt x="161" y="144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2" y="141"/>
                    <a:pt x="11" y="140"/>
                    <a:pt x="11" y="13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1" y="131"/>
                    <a:pt x="161" y="131"/>
                    <a:pt x="161" y="131"/>
                  </a:cubicBezTo>
                  <a:lnTo>
                    <a:pt x="166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30"/>
          <p:cNvSpPr txBox="1"/>
          <p:nvPr/>
        </p:nvSpPr>
        <p:spPr>
          <a:xfrm>
            <a:off x="1879600" y="4926012"/>
            <a:ext cx="1692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728" name="Google Shape;728;p30"/>
          <p:cNvSpPr txBox="1"/>
          <p:nvPr/>
        </p:nvSpPr>
        <p:spPr>
          <a:xfrm>
            <a:off x="8643937" y="4891087"/>
            <a:ext cx="16922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7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4" grpId="0"/>
          <p:bldP spid="705" grpId="0"/>
          <p:bldP spid="706" grpId="0" animBg="1"/>
          <p:bldP spid="707" grpId="0" animBg="1"/>
          <p:bldP spid="708" grpId="0" animBg="1"/>
          <p:bldP spid="709" grpId="0" animBg="1"/>
          <p:bldP spid="710" grpId="0"/>
          <p:bldP spid="711" grpId="0"/>
          <p:bldP spid="712" grpId="0"/>
          <p:bldP spid="713" grpId="0"/>
          <p:bldP spid="714" grpId="0"/>
          <p:bldP spid="719" grpId="0"/>
          <p:bldP spid="720" grpId="0"/>
          <p:bldP spid="721" grpId="0"/>
          <p:bldP spid="722" grpId="0"/>
          <p:bldP spid="727" grpId="0"/>
          <p:bldP spid="7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7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7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0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7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0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7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7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4" grpId="0"/>
          <p:bldP spid="705" grpId="0"/>
          <p:bldP spid="706" grpId="0" animBg="1"/>
          <p:bldP spid="707" grpId="0" animBg="1"/>
          <p:bldP spid="708" grpId="0" animBg="1"/>
          <p:bldP spid="709" grpId="0" animBg="1"/>
          <p:bldP spid="710" grpId="0"/>
          <p:bldP spid="711" grpId="0"/>
          <p:bldP spid="712" grpId="0"/>
          <p:bldP spid="713" grpId="0"/>
          <p:bldP spid="714" grpId="0"/>
          <p:bldP spid="719" grpId="0"/>
          <p:bldP spid="720" grpId="0"/>
          <p:bldP spid="721" grpId="0"/>
          <p:bldP spid="722" grpId="0"/>
          <p:bldP spid="727" grpId="0"/>
          <p:bldP spid="728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693D2B7-F16F-E540-B943-9143AF87BBF6}"/>
              </a:ext>
            </a:extLst>
          </p:cNvPr>
          <p:cNvGrpSpPr/>
          <p:nvPr/>
        </p:nvGrpSpPr>
        <p:grpSpPr>
          <a:xfrm>
            <a:off x="8615362" y="1571625"/>
            <a:ext cx="3090862" cy="1114424"/>
            <a:chOff x="8615362" y="1571625"/>
            <a:chExt cx="3090862" cy="1114424"/>
          </a:xfrm>
        </p:grpSpPr>
        <p:sp>
          <p:nvSpPr>
            <p:cNvPr id="734" name="Google Shape;734;p31"/>
            <p:cNvSpPr txBox="1"/>
            <p:nvPr/>
          </p:nvSpPr>
          <p:spPr>
            <a:xfrm>
              <a:off x="8615362" y="1947862"/>
              <a:ext cx="186690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10694987" y="1646237"/>
              <a:ext cx="1011237" cy="1016000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1"/>
            <p:cNvSpPr txBox="1"/>
            <p:nvPr/>
          </p:nvSpPr>
          <p:spPr>
            <a:xfrm>
              <a:off x="9083675" y="1571625"/>
              <a:ext cx="1571625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1DA"/>
                </a:buClr>
                <a:buSzPts val="2400"/>
                <a:buFont typeface="Open Sans SemiBold"/>
                <a:buNone/>
              </a:pPr>
              <a:r>
                <a:rPr lang="ar-SA" sz="2400" b="1" i="0" u="none" dirty="0">
                  <a:solidFill>
                    <a:srgbClr val="64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10779125" y="1889125"/>
              <a:ext cx="842962" cy="427037"/>
            </a:xfrm>
            <a:custGeom>
              <a:avLst/>
              <a:gdLst/>
              <a:ahLst/>
              <a:cxnLst/>
              <a:rect l="l" t="t" r="r" b="b"/>
              <a:pathLst>
                <a:path w="239" h="121" extrusionOk="0">
                  <a:moveTo>
                    <a:pt x="122" y="121"/>
                  </a:moveTo>
                  <a:cubicBezTo>
                    <a:pt x="108" y="121"/>
                    <a:pt x="97" y="120"/>
                    <a:pt x="85" y="118"/>
                  </a:cubicBezTo>
                  <a:cubicBezTo>
                    <a:pt x="81" y="117"/>
                    <a:pt x="78" y="115"/>
                    <a:pt x="75" y="114"/>
                  </a:cubicBezTo>
                  <a:cubicBezTo>
                    <a:pt x="68" y="111"/>
                    <a:pt x="66" y="106"/>
                    <a:pt x="65" y="103"/>
                  </a:cubicBezTo>
                  <a:cubicBezTo>
                    <a:pt x="64" y="99"/>
                    <a:pt x="66" y="95"/>
                    <a:pt x="69" y="91"/>
                  </a:cubicBezTo>
                  <a:cubicBezTo>
                    <a:pt x="75" y="86"/>
                    <a:pt x="81" y="82"/>
                    <a:pt x="91" y="77"/>
                  </a:cubicBezTo>
                  <a:cubicBezTo>
                    <a:pt x="94" y="76"/>
                    <a:pt x="96" y="75"/>
                    <a:pt x="99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3" y="72"/>
                    <a:pt x="105" y="71"/>
                    <a:pt x="105" y="69"/>
                  </a:cubicBezTo>
                  <a:cubicBezTo>
                    <a:pt x="105" y="68"/>
                    <a:pt x="105" y="66"/>
                    <a:pt x="103" y="65"/>
                  </a:cubicBezTo>
                  <a:cubicBezTo>
                    <a:pt x="94" y="55"/>
                    <a:pt x="89" y="43"/>
                    <a:pt x="90" y="28"/>
                  </a:cubicBezTo>
                  <a:cubicBezTo>
                    <a:pt x="90" y="14"/>
                    <a:pt x="98" y="5"/>
                    <a:pt x="113" y="1"/>
                  </a:cubicBezTo>
                  <a:cubicBezTo>
                    <a:pt x="116" y="1"/>
                    <a:pt x="119" y="0"/>
                    <a:pt x="122" y="0"/>
                  </a:cubicBezTo>
                  <a:cubicBezTo>
                    <a:pt x="125" y="0"/>
                    <a:pt x="128" y="1"/>
                    <a:pt x="131" y="1"/>
                  </a:cubicBezTo>
                  <a:cubicBezTo>
                    <a:pt x="146" y="5"/>
                    <a:pt x="154" y="14"/>
                    <a:pt x="154" y="28"/>
                  </a:cubicBezTo>
                  <a:cubicBezTo>
                    <a:pt x="155" y="43"/>
                    <a:pt x="150" y="55"/>
                    <a:pt x="141" y="65"/>
                  </a:cubicBezTo>
                  <a:cubicBezTo>
                    <a:pt x="139" y="66"/>
                    <a:pt x="139" y="68"/>
                    <a:pt x="139" y="69"/>
                  </a:cubicBezTo>
                  <a:cubicBezTo>
                    <a:pt x="139" y="71"/>
                    <a:pt x="141" y="72"/>
                    <a:pt x="143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8" y="75"/>
                    <a:pt x="150" y="76"/>
                    <a:pt x="153" y="77"/>
                  </a:cubicBezTo>
                  <a:cubicBezTo>
                    <a:pt x="163" y="82"/>
                    <a:pt x="169" y="86"/>
                    <a:pt x="174" y="91"/>
                  </a:cubicBezTo>
                  <a:cubicBezTo>
                    <a:pt x="177" y="94"/>
                    <a:pt x="179" y="99"/>
                    <a:pt x="178" y="103"/>
                  </a:cubicBezTo>
                  <a:cubicBezTo>
                    <a:pt x="177" y="108"/>
                    <a:pt x="174" y="112"/>
                    <a:pt x="169" y="114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6" y="115"/>
                    <a:pt x="163" y="117"/>
                    <a:pt x="159" y="118"/>
                  </a:cubicBezTo>
                  <a:cubicBezTo>
                    <a:pt x="147" y="120"/>
                    <a:pt x="136" y="121"/>
                    <a:pt x="122" y="121"/>
                  </a:cubicBezTo>
                  <a:close/>
                  <a:moveTo>
                    <a:pt x="122" y="7"/>
                  </a:moveTo>
                  <a:cubicBezTo>
                    <a:pt x="120" y="7"/>
                    <a:pt x="117" y="7"/>
                    <a:pt x="115" y="8"/>
                  </a:cubicBezTo>
                  <a:cubicBezTo>
                    <a:pt x="103" y="11"/>
                    <a:pt x="97" y="17"/>
                    <a:pt x="96" y="28"/>
                  </a:cubicBezTo>
                  <a:cubicBezTo>
                    <a:pt x="96" y="41"/>
                    <a:pt x="100" y="52"/>
                    <a:pt x="108" y="60"/>
                  </a:cubicBezTo>
                  <a:cubicBezTo>
                    <a:pt x="111" y="63"/>
                    <a:pt x="112" y="67"/>
                    <a:pt x="111" y="70"/>
                  </a:cubicBezTo>
                  <a:cubicBezTo>
                    <a:pt x="111" y="74"/>
                    <a:pt x="108" y="77"/>
                    <a:pt x="104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9" y="81"/>
                    <a:pt x="96" y="82"/>
                    <a:pt x="94" y="83"/>
                  </a:cubicBezTo>
                  <a:cubicBezTo>
                    <a:pt x="85" y="87"/>
                    <a:pt x="79" y="91"/>
                    <a:pt x="74" y="96"/>
                  </a:cubicBezTo>
                  <a:cubicBezTo>
                    <a:pt x="72" y="98"/>
                    <a:pt x="71" y="100"/>
                    <a:pt x="72" y="102"/>
                  </a:cubicBezTo>
                  <a:cubicBezTo>
                    <a:pt x="72" y="104"/>
                    <a:pt x="74" y="106"/>
                    <a:pt x="77" y="108"/>
                  </a:cubicBezTo>
                  <a:cubicBezTo>
                    <a:pt x="80" y="109"/>
                    <a:pt x="83" y="110"/>
                    <a:pt x="87" y="111"/>
                  </a:cubicBezTo>
                  <a:cubicBezTo>
                    <a:pt x="97" y="114"/>
                    <a:pt x="109" y="114"/>
                    <a:pt x="122" y="114"/>
                  </a:cubicBezTo>
                  <a:cubicBezTo>
                    <a:pt x="135" y="114"/>
                    <a:pt x="147" y="114"/>
                    <a:pt x="157" y="111"/>
                  </a:cubicBezTo>
                  <a:cubicBezTo>
                    <a:pt x="161" y="110"/>
                    <a:pt x="164" y="109"/>
                    <a:pt x="167" y="108"/>
                  </a:cubicBezTo>
                  <a:cubicBezTo>
                    <a:pt x="169" y="107"/>
                    <a:pt x="171" y="105"/>
                    <a:pt x="172" y="102"/>
                  </a:cubicBezTo>
                  <a:cubicBezTo>
                    <a:pt x="172" y="100"/>
                    <a:pt x="171" y="97"/>
                    <a:pt x="170" y="96"/>
                  </a:cubicBezTo>
                  <a:cubicBezTo>
                    <a:pt x="165" y="91"/>
                    <a:pt x="159" y="87"/>
                    <a:pt x="150" y="83"/>
                  </a:cubicBezTo>
                  <a:cubicBezTo>
                    <a:pt x="148" y="82"/>
                    <a:pt x="145" y="81"/>
                    <a:pt x="143" y="8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36" y="77"/>
                    <a:pt x="133" y="74"/>
                    <a:pt x="132" y="70"/>
                  </a:cubicBezTo>
                  <a:cubicBezTo>
                    <a:pt x="132" y="67"/>
                    <a:pt x="133" y="63"/>
                    <a:pt x="136" y="60"/>
                  </a:cubicBezTo>
                  <a:cubicBezTo>
                    <a:pt x="144" y="52"/>
                    <a:pt x="148" y="41"/>
                    <a:pt x="148" y="28"/>
                  </a:cubicBezTo>
                  <a:cubicBezTo>
                    <a:pt x="147" y="17"/>
                    <a:pt x="141" y="11"/>
                    <a:pt x="129" y="8"/>
                  </a:cubicBezTo>
                  <a:cubicBezTo>
                    <a:pt x="127" y="7"/>
                    <a:pt x="124" y="7"/>
                    <a:pt x="122" y="7"/>
                  </a:cubicBezTo>
                  <a:close/>
                  <a:moveTo>
                    <a:pt x="168" y="111"/>
                  </a:moveTo>
                  <a:cubicBezTo>
                    <a:pt x="168" y="111"/>
                    <a:pt x="168" y="111"/>
                    <a:pt x="168" y="111"/>
                  </a:cubicBezTo>
                  <a:close/>
                  <a:moveTo>
                    <a:pt x="199" y="121"/>
                  </a:moveTo>
                  <a:cubicBezTo>
                    <a:pt x="196" y="121"/>
                    <a:pt x="196" y="121"/>
                    <a:pt x="196" y="121"/>
                  </a:cubicBezTo>
                  <a:cubicBezTo>
                    <a:pt x="190" y="121"/>
                    <a:pt x="188" y="121"/>
                    <a:pt x="181" y="120"/>
                  </a:cubicBezTo>
                  <a:cubicBezTo>
                    <a:pt x="179" y="120"/>
                    <a:pt x="178" y="118"/>
                    <a:pt x="178" y="116"/>
                  </a:cubicBezTo>
                  <a:cubicBezTo>
                    <a:pt x="178" y="115"/>
                    <a:pt x="180" y="113"/>
                    <a:pt x="182" y="113"/>
                  </a:cubicBezTo>
                  <a:cubicBezTo>
                    <a:pt x="188" y="114"/>
                    <a:pt x="190" y="114"/>
                    <a:pt x="197" y="114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208" y="114"/>
                    <a:pt x="215" y="114"/>
                    <a:pt x="223" y="112"/>
                  </a:cubicBezTo>
                  <a:cubicBezTo>
                    <a:pt x="225" y="112"/>
                    <a:pt x="227" y="111"/>
                    <a:pt x="229" y="110"/>
                  </a:cubicBezTo>
                  <a:cubicBezTo>
                    <a:pt x="231" y="109"/>
                    <a:pt x="232" y="108"/>
                    <a:pt x="232" y="107"/>
                  </a:cubicBezTo>
                  <a:cubicBezTo>
                    <a:pt x="232" y="105"/>
                    <a:pt x="232" y="104"/>
                    <a:pt x="231" y="103"/>
                  </a:cubicBezTo>
                  <a:cubicBezTo>
                    <a:pt x="228" y="100"/>
                    <a:pt x="224" y="97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11" y="92"/>
                    <a:pt x="211" y="92"/>
                    <a:pt x="211" y="92"/>
                  </a:cubicBezTo>
                  <a:cubicBezTo>
                    <a:pt x="208" y="91"/>
                    <a:pt x="205" y="88"/>
                    <a:pt x="205" y="85"/>
                  </a:cubicBezTo>
                  <a:cubicBezTo>
                    <a:pt x="204" y="82"/>
                    <a:pt x="205" y="79"/>
                    <a:pt x="207" y="77"/>
                  </a:cubicBezTo>
                  <a:cubicBezTo>
                    <a:pt x="213" y="71"/>
                    <a:pt x="216" y="64"/>
                    <a:pt x="215" y="56"/>
                  </a:cubicBezTo>
                  <a:cubicBezTo>
                    <a:pt x="215" y="48"/>
                    <a:pt x="211" y="44"/>
                    <a:pt x="203" y="42"/>
                  </a:cubicBezTo>
                  <a:cubicBezTo>
                    <a:pt x="202" y="42"/>
                    <a:pt x="200" y="42"/>
                    <a:pt x="198" y="41"/>
                  </a:cubicBezTo>
                  <a:cubicBezTo>
                    <a:pt x="197" y="42"/>
                    <a:pt x="195" y="42"/>
                    <a:pt x="194" y="42"/>
                  </a:cubicBezTo>
                  <a:cubicBezTo>
                    <a:pt x="186" y="44"/>
                    <a:pt x="182" y="48"/>
                    <a:pt x="182" y="56"/>
                  </a:cubicBezTo>
                  <a:cubicBezTo>
                    <a:pt x="181" y="64"/>
                    <a:pt x="184" y="71"/>
                    <a:pt x="190" y="77"/>
                  </a:cubicBezTo>
                  <a:cubicBezTo>
                    <a:pt x="192" y="79"/>
                    <a:pt x="193" y="83"/>
                    <a:pt x="193" y="85"/>
                  </a:cubicBezTo>
                  <a:cubicBezTo>
                    <a:pt x="192" y="88"/>
                    <a:pt x="190" y="90"/>
                    <a:pt x="187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5" y="92"/>
                    <a:pt x="183" y="91"/>
                    <a:pt x="182" y="90"/>
                  </a:cubicBezTo>
                  <a:cubicBezTo>
                    <a:pt x="182" y="88"/>
                    <a:pt x="183" y="86"/>
                    <a:pt x="184" y="8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6" y="85"/>
                    <a:pt x="186" y="84"/>
                    <a:pt x="186" y="84"/>
                  </a:cubicBezTo>
                  <a:cubicBezTo>
                    <a:pt x="186" y="84"/>
                    <a:pt x="186" y="83"/>
                    <a:pt x="185" y="82"/>
                  </a:cubicBezTo>
                  <a:cubicBezTo>
                    <a:pt x="178" y="75"/>
                    <a:pt x="175" y="66"/>
                    <a:pt x="175" y="55"/>
                  </a:cubicBezTo>
                  <a:cubicBezTo>
                    <a:pt x="175" y="48"/>
                    <a:pt x="179" y="39"/>
                    <a:pt x="192" y="36"/>
                  </a:cubicBezTo>
                  <a:cubicBezTo>
                    <a:pt x="194" y="35"/>
                    <a:pt x="196" y="35"/>
                    <a:pt x="198" y="35"/>
                  </a:cubicBezTo>
                  <a:cubicBezTo>
                    <a:pt x="201" y="35"/>
                    <a:pt x="203" y="35"/>
                    <a:pt x="205" y="36"/>
                  </a:cubicBezTo>
                  <a:cubicBezTo>
                    <a:pt x="218" y="39"/>
                    <a:pt x="222" y="48"/>
                    <a:pt x="222" y="55"/>
                  </a:cubicBezTo>
                  <a:cubicBezTo>
                    <a:pt x="222" y="66"/>
                    <a:pt x="219" y="75"/>
                    <a:pt x="212" y="82"/>
                  </a:cubicBezTo>
                  <a:cubicBezTo>
                    <a:pt x="212" y="82"/>
                    <a:pt x="211" y="83"/>
                    <a:pt x="211" y="84"/>
                  </a:cubicBezTo>
                  <a:cubicBezTo>
                    <a:pt x="211" y="84"/>
                    <a:pt x="212" y="85"/>
                    <a:pt x="213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7" y="87"/>
                    <a:pt x="219" y="88"/>
                    <a:pt x="221" y="89"/>
                  </a:cubicBezTo>
                  <a:cubicBezTo>
                    <a:pt x="227" y="92"/>
                    <a:pt x="232" y="95"/>
                    <a:pt x="236" y="99"/>
                  </a:cubicBezTo>
                  <a:cubicBezTo>
                    <a:pt x="238" y="101"/>
                    <a:pt x="239" y="104"/>
                    <a:pt x="238" y="108"/>
                  </a:cubicBezTo>
                  <a:cubicBezTo>
                    <a:pt x="238" y="111"/>
                    <a:pt x="236" y="114"/>
                    <a:pt x="232" y="116"/>
                  </a:cubicBezTo>
                  <a:cubicBezTo>
                    <a:pt x="230" y="117"/>
                    <a:pt x="227" y="118"/>
                    <a:pt x="224" y="119"/>
                  </a:cubicBezTo>
                  <a:cubicBezTo>
                    <a:pt x="216" y="120"/>
                    <a:pt x="208" y="121"/>
                    <a:pt x="199" y="121"/>
                  </a:cubicBezTo>
                  <a:close/>
                  <a:moveTo>
                    <a:pt x="45" y="121"/>
                  </a:moveTo>
                  <a:cubicBezTo>
                    <a:pt x="34" y="121"/>
                    <a:pt x="25" y="120"/>
                    <a:pt x="16" y="118"/>
                  </a:cubicBezTo>
                  <a:cubicBezTo>
                    <a:pt x="13" y="118"/>
                    <a:pt x="11" y="117"/>
                    <a:pt x="8" y="116"/>
                  </a:cubicBezTo>
                  <a:cubicBezTo>
                    <a:pt x="4" y="113"/>
                    <a:pt x="1" y="110"/>
                    <a:pt x="1" y="107"/>
                  </a:cubicBezTo>
                  <a:cubicBezTo>
                    <a:pt x="0" y="103"/>
                    <a:pt x="1" y="100"/>
                    <a:pt x="4" y="97"/>
                  </a:cubicBezTo>
                  <a:cubicBezTo>
                    <a:pt x="8" y="93"/>
                    <a:pt x="13" y="89"/>
                    <a:pt x="21" y="86"/>
                  </a:cubicBezTo>
                  <a:cubicBezTo>
                    <a:pt x="23" y="85"/>
                    <a:pt x="25" y="84"/>
                    <a:pt x="27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2"/>
                    <a:pt x="31" y="81"/>
                    <a:pt x="31" y="80"/>
                  </a:cubicBezTo>
                  <a:cubicBezTo>
                    <a:pt x="31" y="79"/>
                    <a:pt x="31" y="78"/>
                    <a:pt x="30" y="77"/>
                  </a:cubicBezTo>
                  <a:cubicBezTo>
                    <a:pt x="23" y="70"/>
                    <a:pt x="19" y="60"/>
                    <a:pt x="19" y="49"/>
                  </a:cubicBezTo>
                  <a:cubicBezTo>
                    <a:pt x="20" y="41"/>
                    <a:pt x="23" y="31"/>
                    <a:pt x="38" y="27"/>
                  </a:cubicBezTo>
                  <a:cubicBezTo>
                    <a:pt x="40" y="27"/>
                    <a:pt x="43" y="26"/>
                    <a:pt x="45" y="26"/>
                  </a:cubicBezTo>
                  <a:cubicBezTo>
                    <a:pt x="47" y="26"/>
                    <a:pt x="50" y="27"/>
                    <a:pt x="52" y="27"/>
                  </a:cubicBezTo>
                  <a:cubicBezTo>
                    <a:pt x="67" y="31"/>
                    <a:pt x="70" y="41"/>
                    <a:pt x="71" y="49"/>
                  </a:cubicBezTo>
                  <a:cubicBezTo>
                    <a:pt x="71" y="60"/>
                    <a:pt x="67" y="70"/>
                    <a:pt x="60" y="77"/>
                  </a:cubicBezTo>
                  <a:cubicBezTo>
                    <a:pt x="59" y="78"/>
                    <a:pt x="59" y="79"/>
                    <a:pt x="59" y="80"/>
                  </a:cubicBezTo>
                  <a:cubicBezTo>
                    <a:pt x="59" y="81"/>
                    <a:pt x="60" y="82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5" y="84"/>
                    <a:pt x="66" y="86"/>
                    <a:pt x="65" y="87"/>
                  </a:cubicBezTo>
                  <a:cubicBezTo>
                    <a:pt x="64" y="89"/>
                    <a:pt x="62" y="90"/>
                    <a:pt x="61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5" y="87"/>
                    <a:pt x="53" y="85"/>
                    <a:pt x="52" y="81"/>
                  </a:cubicBezTo>
                  <a:cubicBezTo>
                    <a:pt x="52" y="78"/>
                    <a:pt x="53" y="75"/>
                    <a:pt x="55" y="73"/>
                  </a:cubicBezTo>
                  <a:cubicBezTo>
                    <a:pt x="62" y="67"/>
                    <a:pt x="64" y="59"/>
                    <a:pt x="64" y="49"/>
                  </a:cubicBezTo>
                  <a:cubicBezTo>
                    <a:pt x="64" y="41"/>
                    <a:pt x="59" y="36"/>
                    <a:pt x="50" y="34"/>
                  </a:cubicBezTo>
                  <a:cubicBezTo>
                    <a:pt x="49" y="33"/>
                    <a:pt x="47" y="33"/>
                    <a:pt x="45" y="33"/>
                  </a:cubicBezTo>
                  <a:cubicBezTo>
                    <a:pt x="43" y="33"/>
                    <a:pt x="42" y="33"/>
                    <a:pt x="40" y="34"/>
                  </a:cubicBezTo>
                  <a:cubicBezTo>
                    <a:pt x="31" y="36"/>
                    <a:pt x="26" y="41"/>
                    <a:pt x="26" y="49"/>
                  </a:cubicBezTo>
                  <a:cubicBezTo>
                    <a:pt x="26" y="59"/>
                    <a:pt x="29" y="66"/>
                    <a:pt x="35" y="73"/>
                  </a:cubicBezTo>
                  <a:cubicBezTo>
                    <a:pt x="37" y="75"/>
                    <a:pt x="38" y="78"/>
                    <a:pt x="38" y="81"/>
                  </a:cubicBezTo>
                  <a:cubicBezTo>
                    <a:pt x="37" y="85"/>
                    <a:pt x="35" y="87"/>
                    <a:pt x="31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7" y="90"/>
                    <a:pt x="25" y="91"/>
                    <a:pt x="23" y="92"/>
                  </a:cubicBezTo>
                  <a:cubicBezTo>
                    <a:pt x="17" y="95"/>
                    <a:pt x="12" y="98"/>
                    <a:pt x="9" y="101"/>
                  </a:cubicBezTo>
                  <a:cubicBezTo>
                    <a:pt x="7" y="103"/>
                    <a:pt x="7" y="104"/>
                    <a:pt x="7" y="106"/>
                  </a:cubicBezTo>
                  <a:cubicBezTo>
                    <a:pt x="7" y="107"/>
                    <a:pt x="9" y="108"/>
                    <a:pt x="11" y="110"/>
                  </a:cubicBezTo>
                  <a:cubicBezTo>
                    <a:pt x="13" y="111"/>
                    <a:pt x="15" y="111"/>
                    <a:pt x="18" y="112"/>
                  </a:cubicBezTo>
                  <a:cubicBezTo>
                    <a:pt x="26" y="114"/>
                    <a:pt x="35" y="114"/>
                    <a:pt x="45" y="114"/>
                  </a:cubicBezTo>
                  <a:cubicBezTo>
                    <a:pt x="51" y="114"/>
                    <a:pt x="56" y="114"/>
                    <a:pt x="61" y="114"/>
                  </a:cubicBezTo>
                  <a:cubicBezTo>
                    <a:pt x="63" y="113"/>
                    <a:pt x="65" y="115"/>
                    <a:pt x="65" y="117"/>
                  </a:cubicBezTo>
                  <a:cubicBezTo>
                    <a:pt x="65" y="118"/>
                    <a:pt x="64" y="120"/>
                    <a:pt x="62" y="120"/>
                  </a:cubicBezTo>
                  <a:cubicBezTo>
                    <a:pt x="57" y="121"/>
                    <a:pt x="51" y="121"/>
                    <a:pt x="45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01E910-0FCC-434C-8D17-A9A699416775}"/>
              </a:ext>
            </a:extLst>
          </p:cNvPr>
          <p:cNvGrpSpPr/>
          <p:nvPr/>
        </p:nvGrpSpPr>
        <p:grpSpPr>
          <a:xfrm>
            <a:off x="477837" y="1533525"/>
            <a:ext cx="3067050" cy="1128712"/>
            <a:chOff x="477837" y="1533525"/>
            <a:chExt cx="3067050" cy="1128712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C17C737-6ACD-DC4B-9F48-1FB867CA001F}"/>
                </a:ext>
              </a:extLst>
            </p:cNvPr>
            <p:cNvGrpSpPr/>
            <p:nvPr/>
          </p:nvGrpSpPr>
          <p:grpSpPr>
            <a:xfrm>
              <a:off x="477837" y="1533525"/>
              <a:ext cx="3067050" cy="1128712"/>
              <a:chOff x="477837" y="1533525"/>
              <a:chExt cx="3067050" cy="1128712"/>
            </a:xfrm>
          </p:grpSpPr>
          <p:sp>
            <p:nvSpPr>
              <p:cNvPr id="733" name="Google Shape;733;p31"/>
              <p:cNvSpPr txBox="1"/>
              <p:nvPr/>
            </p:nvSpPr>
            <p:spPr>
              <a:xfrm>
                <a:off x="1677987" y="1924050"/>
                <a:ext cx="1866900" cy="738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None/>
                </a:pPr>
                <a:r>
                  <a:rPr lang="ar-SA" sz="1400" b="0" i="0" u="none" dirty="0">
                    <a:solidFill>
                      <a:schemeClr val="dk1"/>
                    </a:solidFill>
                    <a:latin typeface="Cairo" pitchFamily="2" charset="-78"/>
                    <a:ea typeface="Open Sans"/>
                    <a:cs typeface="Cairo" pitchFamily="2" charset="-78"/>
                    <a:sym typeface="Open Sans"/>
                  </a:rPr>
                  <a:t>هذا النص هو مثال لنص يمكن أن يستبدل في نفس المساحة </a:t>
                </a:r>
                <a:endParaRPr dirty="0"/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477837" y="1646237"/>
                <a:ext cx="1016000" cy="1016000"/>
              </a:xfrm>
              <a:prstGeom prst="ellipse">
                <a:avLst/>
              </a:prstGeom>
              <a:solidFill>
                <a:srgbClr val="FFCD6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1"/>
              <p:cNvSpPr txBox="1"/>
              <p:nvPr/>
            </p:nvSpPr>
            <p:spPr>
              <a:xfrm>
                <a:off x="1754187" y="1533525"/>
                <a:ext cx="909637" cy="528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B312"/>
                  </a:buClr>
                  <a:buSzPts val="2400"/>
                  <a:buFont typeface="Open Sans SemiBold"/>
                  <a:buNone/>
                </a:pPr>
                <a:r>
                  <a:rPr lang="ar-SA" sz="2400" b="1" i="0" u="none" dirty="0">
                    <a:solidFill>
                      <a:srgbClr val="FFB312"/>
                    </a:solidFill>
                    <a:latin typeface="Cairo" pitchFamily="2" charset="-78"/>
                    <a:ea typeface="Open Sans SemiBold"/>
                    <a:cs typeface="Cairo" pitchFamily="2" charset="-78"/>
                    <a:sym typeface="Open Sans SemiBold"/>
                  </a:rPr>
                  <a:t>عنوان</a:t>
                </a:r>
                <a:endParaRPr dirty="0"/>
              </a:p>
            </p:txBody>
          </p:sp>
        </p:grpSp>
        <p:sp>
          <p:nvSpPr>
            <p:cNvPr id="752" name="Google Shape;752;p31"/>
            <p:cNvSpPr/>
            <p:nvPr/>
          </p:nvSpPr>
          <p:spPr>
            <a:xfrm>
              <a:off x="696912" y="1808162"/>
              <a:ext cx="592137" cy="692150"/>
            </a:xfrm>
            <a:custGeom>
              <a:avLst/>
              <a:gdLst/>
              <a:ahLst/>
              <a:cxnLst/>
              <a:rect l="l" t="t" r="r" b="b"/>
              <a:pathLst>
                <a:path w="168" h="196" extrusionOk="0">
                  <a:moveTo>
                    <a:pt x="97" y="196"/>
                  </a:moveTo>
                  <a:cubicBezTo>
                    <a:pt x="70" y="196"/>
                    <a:pt x="70" y="196"/>
                    <a:pt x="70" y="196"/>
                  </a:cubicBezTo>
                  <a:cubicBezTo>
                    <a:pt x="68" y="196"/>
                    <a:pt x="66" y="195"/>
                    <a:pt x="66" y="193"/>
                  </a:cubicBezTo>
                  <a:cubicBezTo>
                    <a:pt x="66" y="191"/>
                    <a:pt x="68" y="189"/>
                    <a:pt x="70" y="189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9" y="189"/>
                    <a:pt x="101" y="191"/>
                    <a:pt x="101" y="193"/>
                  </a:cubicBezTo>
                  <a:cubicBezTo>
                    <a:pt x="101" y="195"/>
                    <a:pt x="99" y="196"/>
                    <a:pt x="97" y="196"/>
                  </a:cubicBezTo>
                  <a:close/>
                  <a:moveTo>
                    <a:pt x="105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60" y="184"/>
                    <a:pt x="58" y="182"/>
                    <a:pt x="58" y="180"/>
                  </a:cubicBezTo>
                  <a:cubicBezTo>
                    <a:pt x="58" y="178"/>
                    <a:pt x="60" y="176"/>
                    <a:pt x="62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7" y="176"/>
                    <a:pt x="108" y="178"/>
                    <a:pt x="108" y="180"/>
                  </a:cubicBezTo>
                  <a:cubicBezTo>
                    <a:pt x="108" y="182"/>
                    <a:pt x="107" y="184"/>
                    <a:pt x="105" y="184"/>
                  </a:cubicBezTo>
                  <a:close/>
                  <a:moveTo>
                    <a:pt x="83" y="170"/>
                  </a:moveTo>
                  <a:cubicBezTo>
                    <a:pt x="75" y="170"/>
                    <a:pt x="67" y="170"/>
                    <a:pt x="67" y="170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59" y="170"/>
                    <a:pt x="56" y="167"/>
                    <a:pt x="54" y="160"/>
                  </a:cubicBezTo>
                  <a:cubicBezTo>
                    <a:pt x="54" y="158"/>
                    <a:pt x="53" y="155"/>
                    <a:pt x="53" y="152"/>
                  </a:cubicBezTo>
                  <a:cubicBezTo>
                    <a:pt x="53" y="148"/>
                    <a:pt x="53" y="144"/>
                    <a:pt x="52" y="142"/>
                  </a:cubicBezTo>
                  <a:cubicBezTo>
                    <a:pt x="46" y="132"/>
                    <a:pt x="42" y="124"/>
                    <a:pt x="36" y="114"/>
                  </a:cubicBezTo>
                  <a:cubicBezTo>
                    <a:pt x="31" y="103"/>
                    <a:pt x="25" y="87"/>
                    <a:pt x="29" y="72"/>
                  </a:cubicBezTo>
                  <a:cubicBezTo>
                    <a:pt x="34" y="54"/>
                    <a:pt x="54" y="35"/>
                    <a:pt x="83" y="35"/>
                  </a:cubicBezTo>
                  <a:cubicBezTo>
                    <a:pt x="112" y="35"/>
                    <a:pt x="132" y="54"/>
                    <a:pt x="137" y="72"/>
                  </a:cubicBezTo>
                  <a:cubicBezTo>
                    <a:pt x="140" y="87"/>
                    <a:pt x="135" y="103"/>
                    <a:pt x="129" y="114"/>
                  </a:cubicBezTo>
                  <a:cubicBezTo>
                    <a:pt x="124" y="124"/>
                    <a:pt x="120" y="131"/>
                    <a:pt x="114" y="142"/>
                  </a:cubicBezTo>
                  <a:cubicBezTo>
                    <a:pt x="113" y="144"/>
                    <a:pt x="112" y="148"/>
                    <a:pt x="112" y="152"/>
                  </a:cubicBezTo>
                  <a:cubicBezTo>
                    <a:pt x="112" y="155"/>
                    <a:pt x="112" y="158"/>
                    <a:pt x="111" y="160"/>
                  </a:cubicBezTo>
                  <a:cubicBezTo>
                    <a:pt x="110" y="167"/>
                    <a:pt x="106" y="170"/>
                    <a:pt x="99" y="170"/>
                  </a:cubicBezTo>
                  <a:cubicBezTo>
                    <a:pt x="99" y="170"/>
                    <a:pt x="91" y="170"/>
                    <a:pt x="83" y="170"/>
                  </a:cubicBezTo>
                  <a:close/>
                  <a:moveTo>
                    <a:pt x="67" y="163"/>
                  </a:moveTo>
                  <a:cubicBezTo>
                    <a:pt x="68" y="163"/>
                    <a:pt x="98" y="163"/>
                    <a:pt x="99" y="163"/>
                  </a:cubicBezTo>
                  <a:cubicBezTo>
                    <a:pt x="103" y="163"/>
                    <a:pt x="104" y="162"/>
                    <a:pt x="104" y="159"/>
                  </a:cubicBezTo>
                  <a:cubicBezTo>
                    <a:pt x="105" y="157"/>
                    <a:pt x="105" y="154"/>
                    <a:pt x="105" y="152"/>
                  </a:cubicBezTo>
                  <a:cubicBezTo>
                    <a:pt x="105" y="147"/>
                    <a:pt x="105" y="142"/>
                    <a:pt x="108" y="138"/>
                  </a:cubicBezTo>
                  <a:cubicBezTo>
                    <a:pt x="113" y="128"/>
                    <a:pt x="117" y="121"/>
                    <a:pt x="123" y="110"/>
                  </a:cubicBezTo>
                  <a:cubicBezTo>
                    <a:pt x="127" y="102"/>
                    <a:pt x="133" y="88"/>
                    <a:pt x="129" y="74"/>
                  </a:cubicBezTo>
                  <a:cubicBezTo>
                    <a:pt x="125" y="59"/>
                    <a:pt x="108" y="42"/>
                    <a:pt x="83" y="42"/>
                  </a:cubicBezTo>
                  <a:cubicBezTo>
                    <a:pt x="58" y="42"/>
                    <a:pt x="40" y="59"/>
                    <a:pt x="36" y="74"/>
                  </a:cubicBezTo>
                  <a:cubicBezTo>
                    <a:pt x="33" y="88"/>
                    <a:pt x="39" y="102"/>
                    <a:pt x="43" y="110"/>
                  </a:cubicBezTo>
                  <a:cubicBezTo>
                    <a:pt x="48" y="121"/>
                    <a:pt x="52" y="128"/>
                    <a:pt x="58" y="138"/>
                  </a:cubicBezTo>
                  <a:cubicBezTo>
                    <a:pt x="60" y="142"/>
                    <a:pt x="61" y="147"/>
                    <a:pt x="61" y="152"/>
                  </a:cubicBezTo>
                  <a:cubicBezTo>
                    <a:pt x="61" y="154"/>
                    <a:pt x="61" y="157"/>
                    <a:pt x="61" y="159"/>
                  </a:cubicBezTo>
                  <a:cubicBezTo>
                    <a:pt x="62" y="162"/>
                    <a:pt x="62" y="163"/>
                    <a:pt x="67" y="163"/>
                  </a:cubicBezTo>
                  <a:cubicBezTo>
                    <a:pt x="67" y="163"/>
                    <a:pt x="67" y="163"/>
                    <a:pt x="67" y="163"/>
                  </a:cubicBezTo>
                  <a:close/>
                  <a:moveTo>
                    <a:pt x="18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8"/>
                    <a:pt x="0" y="86"/>
                  </a:cubicBezTo>
                  <a:cubicBezTo>
                    <a:pt x="0" y="84"/>
                    <a:pt x="2" y="83"/>
                    <a:pt x="4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0" y="83"/>
                    <a:pt x="22" y="84"/>
                    <a:pt x="22" y="86"/>
                  </a:cubicBezTo>
                  <a:cubicBezTo>
                    <a:pt x="22" y="88"/>
                    <a:pt x="20" y="90"/>
                    <a:pt x="18" y="90"/>
                  </a:cubicBezTo>
                  <a:close/>
                  <a:moveTo>
                    <a:pt x="165" y="87"/>
                  </a:moveTo>
                  <a:cubicBezTo>
                    <a:pt x="147" y="87"/>
                    <a:pt x="147" y="87"/>
                    <a:pt x="147" y="87"/>
                  </a:cubicBezTo>
                  <a:cubicBezTo>
                    <a:pt x="145" y="87"/>
                    <a:pt x="144" y="86"/>
                    <a:pt x="144" y="84"/>
                  </a:cubicBezTo>
                  <a:cubicBezTo>
                    <a:pt x="144" y="82"/>
                    <a:pt x="145" y="80"/>
                    <a:pt x="147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7" y="80"/>
                    <a:pt x="168" y="82"/>
                    <a:pt x="168" y="84"/>
                  </a:cubicBezTo>
                  <a:cubicBezTo>
                    <a:pt x="168" y="86"/>
                    <a:pt x="167" y="87"/>
                    <a:pt x="165" y="87"/>
                  </a:cubicBezTo>
                  <a:close/>
                  <a:moveTo>
                    <a:pt x="50" y="84"/>
                  </a:moveTo>
                  <a:cubicBezTo>
                    <a:pt x="50" y="84"/>
                    <a:pt x="49" y="84"/>
                    <a:pt x="49" y="84"/>
                  </a:cubicBezTo>
                  <a:cubicBezTo>
                    <a:pt x="47" y="84"/>
                    <a:pt x="46" y="82"/>
                    <a:pt x="46" y="80"/>
                  </a:cubicBezTo>
                  <a:cubicBezTo>
                    <a:pt x="50" y="66"/>
                    <a:pt x="64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7" y="53"/>
                    <a:pt x="88" y="54"/>
                    <a:pt x="88" y="56"/>
                  </a:cubicBezTo>
                  <a:cubicBezTo>
                    <a:pt x="88" y="58"/>
                    <a:pt x="87" y="60"/>
                    <a:pt x="85" y="60"/>
                  </a:cubicBezTo>
                  <a:cubicBezTo>
                    <a:pt x="68" y="60"/>
                    <a:pt x="56" y="71"/>
                    <a:pt x="53" y="82"/>
                  </a:cubicBezTo>
                  <a:cubicBezTo>
                    <a:pt x="53" y="83"/>
                    <a:pt x="51" y="84"/>
                    <a:pt x="50" y="84"/>
                  </a:cubicBezTo>
                  <a:close/>
                  <a:moveTo>
                    <a:pt x="130" y="44"/>
                  </a:moveTo>
                  <a:cubicBezTo>
                    <a:pt x="129" y="44"/>
                    <a:pt x="128" y="44"/>
                    <a:pt x="127" y="43"/>
                  </a:cubicBezTo>
                  <a:cubicBezTo>
                    <a:pt x="126" y="42"/>
                    <a:pt x="126" y="39"/>
                    <a:pt x="127" y="38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4"/>
                    <a:pt x="143" y="24"/>
                    <a:pt x="145" y="26"/>
                  </a:cubicBezTo>
                  <a:cubicBezTo>
                    <a:pt x="146" y="27"/>
                    <a:pt x="146" y="29"/>
                    <a:pt x="145" y="3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4"/>
                    <a:pt x="131" y="44"/>
                    <a:pt x="130" y="44"/>
                  </a:cubicBezTo>
                  <a:close/>
                  <a:moveTo>
                    <a:pt x="37" y="44"/>
                  </a:moveTo>
                  <a:cubicBezTo>
                    <a:pt x="36" y="44"/>
                    <a:pt x="35" y="44"/>
                    <a:pt x="34" y="4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9"/>
                    <a:pt x="20" y="27"/>
                    <a:pt x="22" y="26"/>
                  </a:cubicBezTo>
                  <a:cubicBezTo>
                    <a:pt x="23" y="24"/>
                    <a:pt x="26" y="24"/>
                    <a:pt x="27" y="2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9"/>
                    <a:pt x="41" y="42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lose/>
                  <a:moveTo>
                    <a:pt x="83" y="28"/>
                  </a:moveTo>
                  <a:cubicBezTo>
                    <a:pt x="81" y="28"/>
                    <a:pt x="79" y="26"/>
                    <a:pt x="79" y="2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1"/>
                    <a:pt x="81" y="0"/>
                    <a:pt x="83" y="0"/>
                  </a:cubicBezTo>
                  <a:cubicBezTo>
                    <a:pt x="85" y="0"/>
                    <a:pt x="86" y="1"/>
                    <a:pt x="86" y="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6"/>
                    <a:pt x="85" y="28"/>
                    <a:pt x="8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9829B4-4CA1-444B-B48F-4B5EB9A752BD}"/>
              </a:ext>
            </a:extLst>
          </p:cNvPr>
          <p:cNvGrpSpPr/>
          <p:nvPr/>
        </p:nvGrpSpPr>
        <p:grpSpPr>
          <a:xfrm>
            <a:off x="3675062" y="1671637"/>
            <a:ext cx="4835525" cy="4505325"/>
            <a:chOff x="3675062" y="1671637"/>
            <a:chExt cx="4835525" cy="4505325"/>
          </a:xfrm>
        </p:grpSpPr>
        <p:sp>
          <p:nvSpPr>
            <p:cNvPr id="753" name="Google Shape;753;p31"/>
            <p:cNvSpPr/>
            <p:nvPr/>
          </p:nvSpPr>
          <p:spPr>
            <a:xfrm>
              <a:off x="4295775" y="4005262"/>
              <a:ext cx="2522537" cy="2171700"/>
            </a:xfrm>
            <a:custGeom>
              <a:avLst/>
              <a:gdLst/>
              <a:ahLst/>
              <a:cxnLst/>
              <a:rect l="l" t="t" r="r" b="b"/>
              <a:pathLst>
                <a:path w="716" h="616" extrusionOk="0">
                  <a:moveTo>
                    <a:pt x="167" y="571"/>
                  </a:moveTo>
                  <a:cubicBezTo>
                    <a:pt x="218" y="601"/>
                    <a:pt x="276" y="616"/>
                    <a:pt x="335" y="616"/>
                  </a:cubicBezTo>
                  <a:cubicBezTo>
                    <a:pt x="455" y="616"/>
                    <a:pt x="567" y="552"/>
                    <a:pt x="627" y="448"/>
                  </a:cubicBezTo>
                  <a:cubicBezTo>
                    <a:pt x="716" y="294"/>
                    <a:pt x="668" y="98"/>
                    <a:pt x="522" y="0"/>
                  </a:cubicBezTo>
                  <a:cubicBezTo>
                    <a:pt x="510" y="190"/>
                    <a:pt x="353" y="340"/>
                    <a:pt x="161" y="340"/>
                  </a:cubicBezTo>
                  <a:cubicBezTo>
                    <a:pt x="105" y="340"/>
                    <a:pt x="49" y="327"/>
                    <a:pt x="0" y="302"/>
                  </a:cubicBezTo>
                  <a:cubicBezTo>
                    <a:pt x="7" y="413"/>
                    <a:pt x="70" y="515"/>
                    <a:pt x="167" y="571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3675062" y="2940050"/>
              <a:ext cx="2368550" cy="2173287"/>
            </a:xfrm>
            <a:custGeom>
              <a:avLst/>
              <a:gdLst/>
              <a:ahLst/>
              <a:cxnLst/>
              <a:rect l="l" t="t" r="r" b="b"/>
              <a:pathLst>
                <a:path w="672" h="616" extrusionOk="0">
                  <a:moveTo>
                    <a:pt x="512" y="339"/>
                  </a:moveTo>
                  <a:cubicBezTo>
                    <a:pt x="382" y="339"/>
                    <a:pt x="262" y="270"/>
                    <a:pt x="197" y="158"/>
                  </a:cubicBezTo>
                  <a:cubicBezTo>
                    <a:pt x="169" y="110"/>
                    <a:pt x="153" y="55"/>
                    <a:pt x="150" y="0"/>
                  </a:cubicBezTo>
                  <a:cubicBezTo>
                    <a:pt x="57" y="62"/>
                    <a:pt x="0" y="167"/>
                    <a:pt x="0" y="279"/>
                  </a:cubicBezTo>
                  <a:cubicBezTo>
                    <a:pt x="0" y="465"/>
                    <a:pt x="151" y="616"/>
                    <a:pt x="337" y="616"/>
                  </a:cubicBezTo>
                  <a:cubicBezTo>
                    <a:pt x="515" y="616"/>
                    <a:pt x="661" y="477"/>
                    <a:pt x="672" y="302"/>
                  </a:cubicBezTo>
                  <a:cubicBezTo>
                    <a:pt x="622" y="326"/>
                    <a:pt x="567" y="339"/>
                    <a:pt x="512" y="339"/>
                  </a:cubicBez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4249737" y="1671637"/>
              <a:ext cx="1751012" cy="2373312"/>
            </a:xfrm>
            <a:custGeom>
              <a:avLst/>
              <a:gdLst/>
              <a:ahLst/>
              <a:cxnLst/>
              <a:rect l="l" t="t" r="r" b="b"/>
              <a:pathLst>
                <a:path w="497" h="673" extrusionOk="0">
                  <a:moveTo>
                    <a:pt x="348" y="0"/>
                  </a:moveTo>
                  <a:cubicBezTo>
                    <a:pt x="289" y="0"/>
                    <a:pt x="231" y="16"/>
                    <a:pt x="180" y="45"/>
                  </a:cubicBezTo>
                  <a:cubicBezTo>
                    <a:pt x="102" y="90"/>
                    <a:pt x="47" y="163"/>
                    <a:pt x="23" y="250"/>
                  </a:cubicBezTo>
                  <a:cubicBezTo>
                    <a:pt x="0" y="337"/>
                    <a:pt x="12" y="427"/>
                    <a:pt x="57" y="505"/>
                  </a:cubicBezTo>
                  <a:cubicBezTo>
                    <a:pt x="117" y="609"/>
                    <a:pt x="229" y="673"/>
                    <a:pt x="349" y="673"/>
                  </a:cubicBezTo>
                  <a:cubicBezTo>
                    <a:pt x="400" y="673"/>
                    <a:pt x="451" y="661"/>
                    <a:pt x="497" y="639"/>
                  </a:cubicBezTo>
                  <a:cubicBezTo>
                    <a:pt x="339" y="534"/>
                    <a:pt x="288" y="322"/>
                    <a:pt x="384" y="156"/>
                  </a:cubicBezTo>
                  <a:cubicBezTo>
                    <a:pt x="412" y="107"/>
                    <a:pt x="451" y="66"/>
                    <a:pt x="497" y="35"/>
                  </a:cubicBezTo>
                  <a:cubicBezTo>
                    <a:pt x="451" y="12"/>
                    <a:pt x="400" y="0"/>
                    <a:pt x="348" y="0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5365750" y="1671637"/>
              <a:ext cx="2524125" cy="2171700"/>
            </a:xfrm>
            <a:custGeom>
              <a:avLst/>
              <a:gdLst/>
              <a:ahLst/>
              <a:cxnLst/>
              <a:rect l="l" t="t" r="r" b="b"/>
              <a:pathLst>
                <a:path w="716" h="616" extrusionOk="0">
                  <a:moveTo>
                    <a:pt x="194" y="616"/>
                  </a:moveTo>
                  <a:cubicBezTo>
                    <a:pt x="206" y="427"/>
                    <a:pt x="363" y="277"/>
                    <a:pt x="555" y="277"/>
                  </a:cubicBezTo>
                  <a:cubicBezTo>
                    <a:pt x="611" y="277"/>
                    <a:pt x="667" y="290"/>
                    <a:pt x="716" y="315"/>
                  </a:cubicBezTo>
                  <a:cubicBezTo>
                    <a:pt x="709" y="203"/>
                    <a:pt x="646" y="102"/>
                    <a:pt x="549" y="45"/>
                  </a:cubicBezTo>
                  <a:cubicBezTo>
                    <a:pt x="498" y="16"/>
                    <a:pt x="440" y="0"/>
                    <a:pt x="381" y="0"/>
                  </a:cubicBezTo>
                  <a:cubicBezTo>
                    <a:pt x="261" y="0"/>
                    <a:pt x="149" y="65"/>
                    <a:pt x="89" y="169"/>
                  </a:cubicBezTo>
                  <a:cubicBezTo>
                    <a:pt x="0" y="323"/>
                    <a:pt x="48" y="519"/>
                    <a:pt x="194" y="616"/>
                  </a:cubicBez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6142037" y="2740025"/>
              <a:ext cx="2368550" cy="2171700"/>
            </a:xfrm>
            <a:custGeom>
              <a:avLst/>
              <a:gdLst/>
              <a:ahLst/>
              <a:cxnLst/>
              <a:rect l="l" t="t" r="r" b="b"/>
              <a:pathLst>
                <a:path w="672" h="616" extrusionOk="0">
                  <a:moveTo>
                    <a:pt x="160" y="277"/>
                  </a:moveTo>
                  <a:cubicBezTo>
                    <a:pt x="290" y="277"/>
                    <a:pt x="410" y="346"/>
                    <a:pt x="475" y="458"/>
                  </a:cubicBezTo>
                  <a:cubicBezTo>
                    <a:pt x="503" y="506"/>
                    <a:pt x="519" y="561"/>
                    <a:pt x="522" y="616"/>
                  </a:cubicBezTo>
                  <a:cubicBezTo>
                    <a:pt x="615" y="554"/>
                    <a:pt x="672" y="449"/>
                    <a:pt x="672" y="336"/>
                  </a:cubicBezTo>
                  <a:cubicBezTo>
                    <a:pt x="672" y="151"/>
                    <a:pt x="521" y="0"/>
                    <a:pt x="335" y="0"/>
                  </a:cubicBezTo>
                  <a:cubicBezTo>
                    <a:pt x="157" y="0"/>
                    <a:pt x="11" y="139"/>
                    <a:pt x="0" y="314"/>
                  </a:cubicBezTo>
                  <a:cubicBezTo>
                    <a:pt x="50" y="290"/>
                    <a:pt x="105" y="277"/>
                    <a:pt x="160" y="277"/>
                  </a:cubicBez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6183312" y="3808412"/>
              <a:ext cx="1752600" cy="2368550"/>
            </a:xfrm>
            <a:custGeom>
              <a:avLst/>
              <a:gdLst/>
              <a:ahLst/>
              <a:cxnLst/>
              <a:rect l="l" t="t" r="r" b="b"/>
              <a:pathLst>
                <a:path w="497" h="672" extrusionOk="0">
                  <a:moveTo>
                    <a:pt x="317" y="627"/>
                  </a:moveTo>
                  <a:cubicBezTo>
                    <a:pt x="395" y="582"/>
                    <a:pt x="450" y="510"/>
                    <a:pt x="474" y="423"/>
                  </a:cubicBezTo>
                  <a:cubicBezTo>
                    <a:pt x="497" y="336"/>
                    <a:pt x="485" y="246"/>
                    <a:pt x="440" y="168"/>
                  </a:cubicBezTo>
                  <a:cubicBezTo>
                    <a:pt x="380" y="64"/>
                    <a:pt x="26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7" y="0"/>
                    <a:pt x="46" y="11"/>
                    <a:pt x="0" y="34"/>
                  </a:cubicBezTo>
                  <a:cubicBezTo>
                    <a:pt x="158" y="139"/>
                    <a:pt x="209" y="351"/>
                    <a:pt x="113" y="517"/>
                  </a:cubicBezTo>
                  <a:cubicBezTo>
                    <a:pt x="85" y="566"/>
                    <a:pt x="46" y="607"/>
                    <a:pt x="0" y="638"/>
                  </a:cubicBezTo>
                  <a:cubicBezTo>
                    <a:pt x="46" y="661"/>
                    <a:pt x="97" y="672"/>
                    <a:pt x="149" y="672"/>
                  </a:cubicBezTo>
                  <a:cubicBezTo>
                    <a:pt x="208" y="672"/>
                    <a:pt x="266" y="657"/>
                    <a:pt x="317" y="627"/>
                  </a:cubicBez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9" name="Google Shape;759;p31"/>
          <p:cNvSpPr txBox="1"/>
          <p:nvPr/>
        </p:nvSpPr>
        <p:spPr>
          <a:xfrm>
            <a:off x="4648200" y="2549525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01</a:t>
            </a:r>
            <a:endParaRPr dirty="0"/>
          </a:p>
        </p:txBody>
      </p:sp>
      <p:sp>
        <p:nvSpPr>
          <p:cNvPr id="760" name="Google Shape;760;p31"/>
          <p:cNvSpPr txBox="1"/>
          <p:nvPr/>
        </p:nvSpPr>
        <p:spPr>
          <a:xfrm>
            <a:off x="4281487" y="4083050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02</a:t>
            </a:r>
            <a:endParaRPr dirty="0"/>
          </a:p>
        </p:txBody>
      </p:sp>
      <p:sp>
        <p:nvSpPr>
          <p:cNvPr id="761" name="Google Shape;761;p31"/>
          <p:cNvSpPr txBox="1"/>
          <p:nvPr/>
        </p:nvSpPr>
        <p:spPr>
          <a:xfrm>
            <a:off x="5370512" y="5200650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03</a:t>
            </a:r>
            <a:endParaRPr dirty="0"/>
          </a:p>
        </p:txBody>
      </p:sp>
      <p:sp>
        <p:nvSpPr>
          <p:cNvPr id="762" name="Google Shape;762;p31"/>
          <p:cNvSpPr txBox="1"/>
          <p:nvPr/>
        </p:nvSpPr>
        <p:spPr>
          <a:xfrm>
            <a:off x="7032625" y="4679950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04</a:t>
            </a:r>
            <a:endParaRPr dirty="0"/>
          </a:p>
        </p:txBody>
      </p:sp>
      <p:sp>
        <p:nvSpPr>
          <p:cNvPr id="763" name="Google Shape;763;p31"/>
          <p:cNvSpPr txBox="1"/>
          <p:nvPr/>
        </p:nvSpPr>
        <p:spPr>
          <a:xfrm>
            <a:off x="7326312" y="3067050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05</a:t>
            </a:r>
            <a:endParaRPr dirty="0"/>
          </a:p>
        </p:txBody>
      </p:sp>
      <p:sp>
        <p:nvSpPr>
          <p:cNvPr id="764" name="Google Shape;764;p31"/>
          <p:cNvSpPr txBox="1"/>
          <p:nvPr/>
        </p:nvSpPr>
        <p:spPr>
          <a:xfrm>
            <a:off x="6170612" y="2041525"/>
            <a:ext cx="822325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Open Sans SemiBold"/>
              <a:buNone/>
            </a:pPr>
            <a:r>
              <a:rPr lang="en-US" sz="3700" b="1" i="0" u="none" dirty="0">
                <a:solidFill>
                  <a:srgbClr val="FFFFFF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06</a:t>
            </a:r>
            <a:endParaRPr dirty="0"/>
          </a:p>
        </p:txBody>
      </p:sp>
      <p:sp>
        <p:nvSpPr>
          <p:cNvPr id="765" name="Google Shape;765;p31"/>
          <p:cNvSpPr txBox="1"/>
          <p:nvPr/>
        </p:nvSpPr>
        <p:spPr>
          <a:xfrm>
            <a:off x="1700213" y="400642"/>
            <a:ext cx="8791575" cy="72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Montserrat"/>
              <a:buNone/>
            </a:pPr>
            <a:r>
              <a:rPr lang="ar-SA" sz="4000" b="1" i="0" u="none" dirty="0">
                <a:solidFill>
                  <a:srgbClr val="000000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4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F17F074-DC59-F04F-BCC7-A989E9C1E115}"/>
              </a:ext>
            </a:extLst>
          </p:cNvPr>
          <p:cNvGrpSpPr/>
          <p:nvPr/>
        </p:nvGrpSpPr>
        <p:grpSpPr>
          <a:xfrm>
            <a:off x="477837" y="3324225"/>
            <a:ext cx="3054350" cy="1128712"/>
            <a:chOff x="477837" y="3324225"/>
            <a:chExt cx="3054350" cy="1128712"/>
          </a:xfrm>
        </p:grpSpPr>
        <p:sp>
          <p:nvSpPr>
            <p:cNvPr id="739" name="Google Shape;739;p31"/>
            <p:cNvSpPr/>
            <p:nvPr/>
          </p:nvSpPr>
          <p:spPr>
            <a:xfrm>
              <a:off x="477837" y="3436937"/>
              <a:ext cx="1016000" cy="101600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1"/>
            <p:cNvSpPr txBox="1"/>
            <p:nvPr/>
          </p:nvSpPr>
          <p:spPr>
            <a:xfrm>
              <a:off x="1754187" y="3324225"/>
              <a:ext cx="1635125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900"/>
                </a:buClr>
                <a:buSzPts val="2400"/>
                <a:buFont typeface="Open Sans SemiBold"/>
                <a:buNone/>
              </a:pPr>
              <a:r>
                <a:rPr lang="ar-SA" sz="2400" b="1" i="0" u="none" dirty="0">
                  <a:solidFill>
                    <a:srgbClr val="FC790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700087" y="3659187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9" y="161"/>
                  </a:moveTo>
                  <a:cubicBezTo>
                    <a:pt x="73" y="161"/>
                    <a:pt x="73" y="161"/>
                    <a:pt x="73" y="161"/>
                  </a:cubicBezTo>
                  <a:cubicBezTo>
                    <a:pt x="69" y="161"/>
                    <a:pt x="66" y="159"/>
                    <a:pt x="66" y="15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3" y="139"/>
                    <a:pt x="63" y="138"/>
                    <a:pt x="62" y="138"/>
                  </a:cubicBezTo>
                  <a:cubicBezTo>
                    <a:pt x="59" y="137"/>
                    <a:pt x="56" y="136"/>
                    <a:pt x="53" y="134"/>
                  </a:cubicBezTo>
                  <a:cubicBezTo>
                    <a:pt x="52" y="134"/>
                    <a:pt x="52" y="134"/>
                    <a:pt x="51" y="13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6" y="146"/>
                    <a:pt x="32" y="146"/>
                    <a:pt x="29" y="14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6" y="130"/>
                    <a:pt x="15" y="126"/>
                    <a:pt x="17" y="123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09"/>
                    <a:pt x="27" y="108"/>
                  </a:cubicBezTo>
                  <a:cubicBezTo>
                    <a:pt x="25" y="105"/>
                    <a:pt x="24" y="102"/>
                    <a:pt x="23" y="99"/>
                  </a:cubicBezTo>
                  <a:cubicBezTo>
                    <a:pt x="23" y="98"/>
                    <a:pt x="22" y="98"/>
                    <a:pt x="22" y="98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3" y="95"/>
                    <a:pt x="0" y="92"/>
                    <a:pt x="0" y="8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9"/>
                    <a:pt x="3" y="66"/>
                    <a:pt x="6" y="6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3" y="63"/>
                    <a:pt x="23" y="62"/>
                  </a:cubicBezTo>
                  <a:cubicBezTo>
                    <a:pt x="24" y="59"/>
                    <a:pt x="25" y="56"/>
                    <a:pt x="27" y="53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5" y="35"/>
                    <a:pt x="16" y="31"/>
                    <a:pt x="18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2" y="16"/>
                    <a:pt x="36" y="15"/>
                    <a:pt x="38" y="1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6" y="25"/>
                    <a:pt x="59" y="24"/>
                    <a:pt x="62" y="23"/>
                  </a:cubicBezTo>
                  <a:cubicBezTo>
                    <a:pt x="63" y="23"/>
                    <a:pt x="63" y="22"/>
                    <a:pt x="64" y="22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3"/>
                    <a:pt x="69" y="0"/>
                    <a:pt x="7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3"/>
                    <a:pt x="95" y="6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3"/>
                    <a:pt x="99" y="23"/>
                  </a:cubicBezTo>
                  <a:cubicBezTo>
                    <a:pt x="102" y="24"/>
                    <a:pt x="105" y="25"/>
                    <a:pt x="108" y="27"/>
                  </a:cubicBezTo>
                  <a:cubicBezTo>
                    <a:pt x="109" y="27"/>
                    <a:pt x="110" y="27"/>
                    <a:pt x="110" y="2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6" y="15"/>
                    <a:pt x="130" y="16"/>
                    <a:pt x="132" y="18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6" y="32"/>
                    <a:pt x="146" y="35"/>
                    <a:pt x="144" y="38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4" y="52"/>
                    <a:pt x="134" y="52"/>
                    <a:pt x="134" y="53"/>
                  </a:cubicBezTo>
                  <a:cubicBezTo>
                    <a:pt x="136" y="56"/>
                    <a:pt x="137" y="59"/>
                    <a:pt x="138" y="62"/>
                  </a:cubicBezTo>
                  <a:cubicBezTo>
                    <a:pt x="138" y="63"/>
                    <a:pt x="139" y="63"/>
                    <a:pt x="140" y="63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9" y="66"/>
                    <a:pt x="161" y="69"/>
                    <a:pt x="161" y="73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92"/>
                    <a:pt x="159" y="95"/>
                    <a:pt x="155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8"/>
                    <a:pt x="138" y="99"/>
                    <a:pt x="138" y="99"/>
                  </a:cubicBezTo>
                  <a:cubicBezTo>
                    <a:pt x="137" y="102"/>
                    <a:pt x="136" y="105"/>
                    <a:pt x="134" y="108"/>
                  </a:cubicBezTo>
                  <a:cubicBezTo>
                    <a:pt x="134" y="109"/>
                    <a:pt x="134" y="110"/>
                    <a:pt x="135" y="110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6" y="126"/>
                    <a:pt x="146" y="130"/>
                    <a:pt x="143" y="132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0" y="146"/>
                    <a:pt x="126" y="146"/>
                    <a:pt x="123" y="14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09" y="134"/>
                    <a:pt x="108" y="134"/>
                  </a:cubicBezTo>
                  <a:cubicBezTo>
                    <a:pt x="105" y="136"/>
                    <a:pt x="102" y="137"/>
                    <a:pt x="99" y="138"/>
                  </a:cubicBezTo>
                  <a:cubicBezTo>
                    <a:pt x="99" y="138"/>
                    <a:pt x="98" y="139"/>
                    <a:pt x="98" y="139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9"/>
                    <a:pt x="92" y="161"/>
                    <a:pt x="89" y="161"/>
                  </a:cubicBezTo>
                  <a:close/>
                  <a:moveTo>
                    <a:pt x="73" y="154"/>
                  </a:moveTo>
                  <a:cubicBezTo>
                    <a:pt x="88" y="154"/>
                    <a:pt x="88" y="154"/>
                    <a:pt x="88" y="154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5"/>
                    <a:pt x="94" y="132"/>
                    <a:pt x="97" y="131"/>
                  </a:cubicBezTo>
                  <a:cubicBezTo>
                    <a:pt x="100" y="130"/>
                    <a:pt x="102" y="129"/>
                    <a:pt x="105" y="128"/>
                  </a:cubicBezTo>
                  <a:cubicBezTo>
                    <a:pt x="108" y="126"/>
                    <a:pt x="112" y="126"/>
                    <a:pt x="115" y="128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7" y="112"/>
                    <a:pt x="126" y="108"/>
                    <a:pt x="128" y="105"/>
                  </a:cubicBezTo>
                  <a:cubicBezTo>
                    <a:pt x="129" y="102"/>
                    <a:pt x="130" y="100"/>
                    <a:pt x="131" y="97"/>
                  </a:cubicBezTo>
                  <a:cubicBezTo>
                    <a:pt x="132" y="93"/>
                    <a:pt x="135" y="91"/>
                    <a:pt x="138" y="91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5" y="70"/>
                    <a:pt x="132" y="68"/>
                    <a:pt x="131" y="64"/>
                  </a:cubicBezTo>
                  <a:cubicBezTo>
                    <a:pt x="130" y="62"/>
                    <a:pt x="129" y="59"/>
                    <a:pt x="128" y="56"/>
                  </a:cubicBezTo>
                  <a:cubicBezTo>
                    <a:pt x="126" y="53"/>
                    <a:pt x="127" y="50"/>
                    <a:pt x="129" y="47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2" y="35"/>
                    <a:pt x="108" y="35"/>
                    <a:pt x="105" y="33"/>
                  </a:cubicBezTo>
                  <a:cubicBezTo>
                    <a:pt x="102" y="32"/>
                    <a:pt x="100" y="31"/>
                    <a:pt x="97" y="30"/>
                  </a:cubicBezTo>
                  <a:cubicBezTo>
                    <a:pt x="94" y="29"/>
                    <a:pt x="91" y="26"/>
                    <a:pt x="91" y="23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6"/>
                    <a:pt x="68" y="29"/>
                    <a:pt x="64" y="30"/>
                  </a:cubicBezTo>
                  <a:cubicBezTo>
                    <a:pt x="62" y="31"/>
                    <a:pt x="59" y="32"/>
                    <a:pt x="56" y="33"/>
                  </a:cubicBezTo>
                  <a:cubicBezTo>
                    <a:pt x="53" y="35"/>
                    <a:pt x="50" y="35"/>
                    <a:pt x="47" y="3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50"/>
                    <a:pt x="35" y="53"/>
                    <a:pt x="33" y="56"/>
                  </a:cubicBezTo>
                  <a:cubicBezTo>
                    <a:pt x="32" y="59"/>
                    <a:pt x="31" y="62"/>
                    <a:pt x="30" y="64"/>
                  </a:cubicBezTo>
                  <a:cubicBezTo>
                    <a:pt x="29" y="68"/>
                    <a:pt x="26" y="70"/>
                    <a:pt x="23" y="71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6" y="91"/>
                    <a:pt x="29" y="93"/>
                    <a:pt x="30" y="97"/>
                  </a:cubicBezTo>
                  <a:cubicBezTo>
                    <a:pt x="31" y="100"/>
                    <a:pt x="32" y="102"/>
                    <a:pt x="33" y="105"/>
                  </a:cubicBezTo>
                  <a:cubicBezTo>
                    <a:pt x="35" y="108"/>
                    <a:pt x="35" y="112"/>
                    <a:pt x="33" y="114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0" y="126"/>
                    <a:pt x="53" y="126"/>
                    <a:pt x="56" y="128"/>
                  </a:cubicBezTo>
                  <a:cubicBezTo>
                    <a:pt x="59" y="129"/>
                    <a:pt x="62" y="130"/>
                    <a:pt x="64" y="131"/>
                  </a:cubicBezTo>
                  <a:cubicBezTo>
                    <a:pt x="68" y="132"/>
                    <a:pt x="70" y="135"/>
                    <a:pt x="71" y="138"/>
                  </a:cubicBezTo>
                  <a:lnTo>
                    <a:pt x="73" y="154"/>
                  </a:lnTo>
                  <a:close/>
                  <a:moveTo>
                    <a:pt x="23" y="127"/>
                  </a:moveTo>
                  <a:cubicBezTo>
                    <a:pt x="23" y="127"/>
                    <a:pt x="23" y="127"/>
                    <a:pt x="23" y="127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81" y="113"/>
                  </a:moveTo>
                  <a:cubicBezTo>
                    <a:pt x="72" y="113"/>
                    <a:pt x="64" y="109"/>
                    <a:pt x="58" y="103"/>
                  </a:cubicBezTo>
                  <a:cubicBezTo>
                    <a:pt x="50" y="95"/>
                    <a:pt x="47" y="84"/>
                    <a:pt x="50" y="73"/>
                  </a:cubicBezTo>
                  <a:cubicBezTo>
                    <a:pt x="52" y="61"/>
                    <a:pt x="62" y="52"/>
                    <a:pt x="74" y="49"/>
                  </a:cubicBezTo>
                  <a:cubicBezTo>
                    <a:pt x="84" y="47"/>
                    <a:pt x="96" y="50"/>
                    <a:pt x="103" y="58"/>
                  </a:cubicBezTo>
                  <a:cubicBezTo>
                    <a:pt x="111" y="66"/>
                    <a:pt x="114" y="77"/>
                    <a:pt x="112" y="88"/>
                  </a:cubicBezTo>
                  <a:cubicBezTo>
                    <a:pt x="109" y="100"/>
                    <a:pt x="100" y="109"/>
                    <a:pt x="88" y="112"/>
                  </a:cubicBezTo>
                  <a:cubicBezTo>
                    <a:pt x="86" y="112"/>
                    <a:pt x="83" y="113"/>
                    <a:pt x="81" y="113"/>
                  </a:cubicBezTo>
                  <a:close/>
                  <a:moveTo>
                    <a:pt x="81" y="56"/>
                  </a:moveTo>
                  <a:cubicBezTo>
                    <a:pt x="79" y="56"/>
                    <a:pt x="77" y="56"/>
                    <a:pt x="75" y="56"/>
                  </a:cubicBezTo>
                  <a:cubicBezTo>
                    <a:pt x="66" y="58"/>
                    <a:pt x="59" y="66"/>
                    <a:pt x="57" y="75"/>
                  </a:cubicBezTo>
                  <a:cubicBezTo>
                    <a:pt x="55" y="83"/>
                    <a:pt x="57" y="92"/>
                    <a:pt x="63" y="98"/>
                  </a:cubicBezTo>
                  <a:cubicBezTo>
                    <a:pt x="69" y="104"/>
                    <a:pt x="78" y="107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5" y="103"/>
                    <a:pt x="103" y="95"/>
                    <a:pt x="105" y="86"/>
                  </a:cubicBezTo>
                  <a:cubicBezTo>
                    <a:pt x="107" y="78"/>
                    <a:pt x="104" y="69"/>
                    <a:pt x="98" y="63"/>
                  </a:cubicBezTo>
                  <a:cubicBezTo>
                    <a:pt x="93" y="58"/>
                    <a:pt x="87" y="56"/>
                    <a:pt x="81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1"/>
            <p:cNvSpPr txBox="1"/>
            <p:nvPr/>
          </p:nvSpPr>
          <p:spPr>
            <a:xfrm>
              <a:off x="1665287" y="3686175"/>
              <a:ext cx="1866900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7F4A5A4-E04A-4A47-B05D-330FBFB7682D}"/>
              </a:ext>
            </a:extLst>
          </p:cNvPr>
          <p:cNvGrpSpPr/>
          <p:nvPr/>
        </p:nvGrpSpPr>
        <p:grpSpPr>
          <a:xfrm>
            <a:off x="8602662" y="3363912"/>
            <a:ext cx="3103562" cy="1089025"/>
            <a:chOff x="8602662" y="3363912"/>
            <a:chExt cx="3103562" cy="1089025"/>
          </a:xfrm>
        </p:grpSpPr>
        <p:sp>
          <p:nvSpPr>
            <p:cNvPr id="736" name="Google Shape;736;p31"/>
            <p:cNvSpPr/>
            <p:nvPr/>
          </p:nvSpPr>
          <p:spPr>
            <a:xfrm>
              <a:off x="10694987" y="3436937"/>
              <a:ext cx="1011237" cy="1016000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1"/>
            <p:cNvSpPr txBox="1"/>
            <p:nvPr/>
          </p:nvSpPr>
          <p:spPr>
            <a:xfrm>
              <a:off x="8970962" y="3363912"/>
              <a:ext cx="1684337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2400"/>
                <a:buFont typeface="Open Sans SemiBold"/>
                <a:buNone/>
              </a:pPr>
              <a:r>
                <a:rPr lang="ar-SA" sz="2400" b="1" i="0" u="none" dirty="0">
                  <a:solidFill>
                    <a:srgbClr val="34B2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10868025" y="3733800"/>
              <a:ext cx="665162" cy="419100"/>
            </a:xfrm>
            <a:custGeom>
              <a:avLst/>
              <a:gdLst/>
              <a:ahLst/>
              <a:cxnLst/>
              <a:rect l="l" t="t" r="r" b="b"/>
              <a:pathLst>
                <a:path w="189" h="119" extrusionOk="0">
                  <a:moveTo>
                    <a:pt x="165" y="119"/>
                  </a:moveTo>
                  <a:cubicBezTo>
                    <a:pt x="24" y="119"/>
                    <a:pt x="24" y="119"/>
                    <a:pt x="24" y="119"/>
                  </a:cubicBezTo>
                  <a:cubicBezTo>
                    <a:pt x="11" y="119"/>
                    <a:pt x="0" y="108"/>
                    <a:pt x="0" y="9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8" y="0"/>
                    <a:pt x="189" y="11"/>
                    <a:pt x="189" y="24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9" y="108"/>
                    <a:pt x="178" y="119"/>
                    <a:pt x="165" y="119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104"/>
                    <a:pt x="15" y="111"/>
                    <a:pt x="2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74" y="111"/>
                    <a:pt x="181" y="104"/>
                    <a:pt x="181" y="95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81" y="15"/>
                    <a:pt x="174" y="8"/>
                    <a:pt x="165" y="8"/>
                  </a:cubicBezTo>
                  <a:lnTo>
                    <a:pt x="24" y="8"/>
                  </a:lnTo>
                  <a:close/>
                  <a:moveTo>
                    <a:pt x="162" y="100"/>
                  </a:moveTo>
                  <a:cubicBezTo>
                    <a:pt x="161" y="100"/>
                    <a:pt x="160" y="100"/>
                    <a:pt x="160" y="99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5" y="83"/>
                    <a:pt x="93" y="83"/>
                    <a:pt x="92" y="82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7" y="101"/>
                    <a:pt x="25" y="100"/>
                    <a:pt x="24" y="99"/>
                  </a:cubicBezTo>
                  <a:cubicBezTo>
                    <a:pt x="22" y="97"/>
                    <a:pt x="23" y="95"/>
                    <a:pt x="24" y="94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7"/>
                    <a:pt x="22" y="25"/>
                    <a:pt x="24" y="24"/>
                  </a:cubicBezTo>
                  <a:cubicBezTo>
                    <a:pt x="25" y="22"/>
                    <a:pt x="27" y="22"/>
                    <a:pt x="29" y="23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2"/>
                    <a:pt x="164" y="22"/>
                    <a:pt x="165" y="24"/>
                  </a:cubicBezTo>
                  <a:cubicBezTo>
                    <a:pt x="166" y="25"/>
                    <a:pt x="166" y="27"/>
                    <a:pt x="164" y="2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6" y="95"/>
                    <a:pt x="166" y="97"/>
                    <a:pt x="165" y="99"/>
                  </a:cubicBezTo>
                  <a:cubicBezTo>
                    <a:pt x="164" y="100"/>
                    <a:pt x="163" y="100"/>
                    <a:pt x="162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1"/>
            <p:cNvSpPr txBox="1"/>
            <p:nvPr/>
          </p:nvSpPr>
          <p:spPr>
            <a:xfrm>
              <a:off x="8602662" y="3711575"/>
              <a:ext cx="186690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1DA40D-4FC9-BD48-BAAC-4A4790903D7F}"/>
              </a:ext>
            </a:extLst>
          </p:cNvPr>
          <p:cNvGrpSpPr/>
          <p:nvPr/>
        </p:nvGrpSpPr>
        <p:grpSpPr>
          <a:xfrm>
            <a:off x="477837" y="5116512"/>
            <a:ext cx="3054350" cy="1123950"/>
            <a:chOff x="477837" y="5116512"/>
            <a:chExt cx="3054350" cy="1123950"/>
          </a:xfrm>
        </p:grpSpPr>
        <p:sp>
          <p:nvSpPr>
            <p:cNvPr id="740" name="Google Shape;740;p31"/>
            <p:cNvSpPr/>
            <p:nvPr/>
          </p:nvSpPr>
          <p:spPr>
            <a:xfrm>
              <a:off x="477837" y="5226050"/>
              <a:ext cx="1016000" cy="1014412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1"/>
            <p:cNvSpPr txBox="1"/>
            <p:nvPr/>
          </p:nvSpPr>
          <p:spPr>
            <a:xfrm>
              <a:off x="1754187" y="5116512"/>
              <a:ext cx="1201737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956"/>
                </a:buClr>
                <a:buSzPts val="2400"/>
                <a:buFont typeface="Open Sans SemiBold"/>
                <a:buNone/>
              </a:pPr>
              <a:r>
                <a:rPr lang="ar-SA" sz="2400" b="1" i="0" u="none" dirty="0">
                  <a:solidFill>
                    <a:srgbClr val="E24956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690562" y="5468937"/>
              <a:ext cx="592137" cy="514350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148" y="146"/>
                  </a:moveTo>
                  <a:cubicBezTo>
                    <a:pt x="19" y="146"/>
                    <a:pt x="19" y="146"/>
                    <a:pt x="19" y="146"/>
                  </a:cubicBezTo>
                  <a:cubicBezTo>
                    <a:pt x="8" y="146"/>
                    <a:pt x="0" y="137"/>
                    <a:pt x="0" y="12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2"/>
                    <a:pt x="1" y="91"/>
                    <a:pt x="3" y="91"/>
                  </a:cubicBezTo>
                  <a:cubicBezTo>
                    <a:pt x="5" y="91"/>
                    <a:pt x="7" y="92"/>
                    <a:pt x="7" y="9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33"/>
                    <a:pt x="12" y="138"/>
                    <a:pt x="19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55" y="138"/>
                    <a:pt x="160" y="133"/>
                    <a:pt x="160" y="126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3"/>
                    <a:pt x="162" y="91"/>
                    <a:pt x="164" y="91"/>
                  </a:cubicBezTo>
                  <a:cubicBezTo>
                    <a:pt x="166" y="91"/>
                    <a:pt x="168" y="93"/>
                    <a:pt x="168" y="95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37"/>
                    <a:pt x="159" y="146"/>
                    <a:pt x="148" y="146"/>
                  </a:cubicBezTo>
                  <a:close/>
                  <a:moveTo>
                    <a:pt x="90" y="104"/>
                  </a:moveTo>
                  <a:cubicBezTo>
                    <a:pt x="77" y="104"/>
                    <a:pt x="77" y="104"/>
                    <a:pt x="77" y="104"/>
                  </a:cubicBezTo>
                  <a:cubicBezTo>
                    <a:pt x="72" y="104"/>
                    <a:pt x="67" y="99"/>
                    <a:pt x="67" y="9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2"/>
                    <a:pt x="72" y="67"/>
                    <a:pt x="77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6" y="67"/>
                    <a:pt x="100" y="72"/>
                    <a:pt x="100" y="78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9"/>
                    <a:pt x="96" y="104"/>
                    <a:pt x="90" y="104"/>
                  </a:cubicBezTo>
                  <a:close/>
                  <a:moveTo>
                    <a:pt x="77" y="74"/>
                  </a:moveTo>
                  <a:cubicBezTo>
                    <a:pt x="76" y="74"/>
                    <a:pt x="75" y="76"/>
                    <a:pt x="75" y="78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5"/>
                    <a:pt x="76" y="97"/>
                    <a:pt x="77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2" y="97"/>
                    <a:pt x="93" y="95"/>
                    <a:pt x="93" y="9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76"/>
                    <a:pt x="92" y="74"/>
                    <a:pt x="90" y="74"/>
                  </a:cubicBezTo>
                  <a:lnTo>
                    <a:pt x="77" y="74"/>
                  </a:lnTo>
                  <a:close/>
                  <a:moveTo>
                    <a:pt x="148" y="89"/>
                  </a:moveTo>
                  <a:cubicBezTo>
                    <a:pt x="110" y="89"/>
                    <a:pt x="110" y="89"/>
                    <a:pt x="110" y="89"/>
                  </a:cubicBezTo>
                  <a:cubicBezTo>
                    <a:pt x="108" y="89"/>
                    <a:pt x="107" y="88"/>
                    <a:pt x="107" y="86"/>
                  </a:cubicBezTo>
                  <a:cubicBezTo>
                    <a:pt x="107" y="84"/>
                    <a:pt x="108" y="82"/>
                    <a:pt x="110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5" y="82"/>
                    <a:pt x="160" y="77"/>
                    <a:pt x="160" y="7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38"/>
                    <a:pt x="155" y="33"/>
                    <a:pt x="14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3"/>
                    <a:pt x="7" y="38"/>
                    <a:pt x="7" y="45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7"/>
                    <a:pt x="12" y="82"/>
                    <a:pt x="19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9" y="82"/>
                    <a:pt x="61" y="84"/>
                    <a:pt x="61" y="86"/>
                  </a:cubicBezTo>
                  <a:cubicBezTo>
                    <a:pt x="61" y="88"/>
                    <a:pt x="59" y="89"/>
                    <a:pt x="57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8" y="89"/>
                    <a:pt x="0" y="81"/>
                    <a:pt x="0" y="7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4"/>
                    <a:pt x="8" y="25"/>
                    <a:pt x="1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59" y="25"/>
                    <a:pt x="168" y="34"/>
                    <a:pt x="168" y="45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8" y="73"/>
                    <a:pt x="168" y="74"/>
                    <a:pt x="167" y="74"/>
                  </a:cubicBezTo>
                  <a:cubicBezTo>
                    <a:pt x="165" y="83"/>
                    <a:pt x="158" y="89"/>
                    <a:pt x="148" y="89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18"/>
                    <a:pt x="108" y="16"/>
                  </a:cubicBezTo>
                  <a:cubicBezTo>
                    <a:pt x="108" y="11"/>
                    <a:pt x="103" y="7"/>
                    <a:pt x="98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4" y="7"/>
                    <a:pt x="59" y="11"/>
                    <a:pt x="59" y="16"/>
                  </a:cubicBezTo>
                  <a:cubicBezTo>
                    <a:pt x="59" y="18"/>
                    <a:pt x="58" y="19"/>
                    <a:pt x="56" y="19"/>
                  </a:cubicBezTo>
                  <a:cubicBezTo>
                    <a:pt x="54" y="19"/>
                    <a:pt x="52" y="18"/>
                    <a:pt x="52" y="16"/>
                  </a:cubicBezTo>
                  <a:cubicBezTo>
                    <a:pt x="52" y="7"/>
                    <a:pt x="60" y="0"/>
                    <a:pt x="7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7" y="0"/>
                    <a:pt x="115" y="7"/>
                    <a:pt x="115" y="16"/>
                  </a:cubicBezTo>
                  <a:cubicBezTo>
                    <a:pt x="115" y="18"/>
                    <a:pt x="114" y="19"/>
                    <a:pt x="1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1"/>
            <p:cNvSpPr txBox="1"/>
            <p:nvPr/>
          </p:nvSpPr>
          <p:spPr>
            <a:xfrm>
              <a:off x="1665287" y="5491162"/>
              <a:ext cx="186690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1F47EF0-3D5A-BE47-80E7-E74DE4A0E5E8}"/>
              </a:ext>
            </a:extLst>
          </p:cNvPr>
          <p:cNvGrpSpPr/>
          <p:nvPr/>
        </p:nvGrpSpPr>
        <p:grpSpPr>
          <a:xfrm>
            <a:off x="8602662" y="5116512"/>
            <a:ext cx="3103562" cy="1136650"/>
            <a:chOff x="8602662" y="5116512"/>
            <a:chExt cx="3103562" cy="1136650"/>
          </a:xfrm>
        </p:grpSpPr>
        <p:sp>
          <p:nvSpPr>
            <p:cNvPr id="737" name="Google Shape;737;p31"/>
            <p:cNvSpPr/>
            <p:nvPr/>
          </p:nvSpPr>
          <p:spPr>
            <a:xfrm>
              <a:off x="10694987" y="5226050"/>
              <a:ext cx="1011237" cy="1014412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1"/>
            <p:cNvSpPr txBox="1"/>
            <p:nvPr/>
          </p:nvSpPr>
          <p:spPr>
            <a:xfrm>
              <a:off x="9120187" y="5116512"/>
              <a:ext cx="1533525" cy="52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5280"/>
                </a:buClr>
                <a:buSzPts val="2400"/>
                <a:buFont typeface="Open Sans SemiBold"/>
                <a:buNone/>
              </a:pPr>
              <a:r>
                <a:rPr lang="ar-SA" sz="2400" b="1" i="0" u="none" dirty="0">
                  <a:solidFill>
                    <a:srgbClr val="0652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10895012" y="5465762"/>
              <a:ext cx="606425" cy="542925"/>
            </a:xfrm>
            <a:custGeom>
              <a:avLst/>
              <a:gdLst/>
              <a:ahLst/>
              <a:cxnLst/>
              <a:rect l="l" t="t" r="r" b="b"/>
              <a:pathLst>
                <a:path w="172" h="154" extrusionOk="0">
                  <a:moveTo>
                    <a:pt x="37" y="70"/>
                  </a:moveTo>
                  <a:cubicBezTo>
                    <a:pt x="32" y="70"/>
                    <a:pt x="28" y="74"/>
                    <a:pt x="28" y="7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8" y="124"/>
                    <a:pt x="32" y="128"/>
                    <a:pt x="37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2" y="128"/>
                    <a:pt x="56" y="124"/>
                    <a:pt x="56" y="11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4"/>
                    <a:pt x="52" y="70"/>
                    <a:pt x="47" y="70"/>
                  </a:cubicBezTo>
                  <a:lnTo>
                    <a:pt x="37" y="70"/>
                  </a:lnTo>
                  <a:close/>
                  <a:moveTo>
                    <a:pt x="49" y="79"/>
                  </a:moveTo>
                  <a:cubicBezTo>
                    <a:pt x="49" y="119"/>
                    <a:pt x="49" y="119"/>
                    <a:pt x="49" y="119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5" y="120"/>
                    <a:pt x="35" y="11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78"/>
                    <a:pt x="36" y="77"/>
                    <a:pt x="3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7"/>
                    <a:pt x="49" y="78"/>
                    <a:pt x="49" y="79"/>
                  </a:cubicBezTo>
                  <a:close/>
                  <a:moveTo>
                    <a:pt x="72" y="56"/>
                  </a:moveTo>
                  <a:cubicBezTo>
                    <a:pt x="67" y="56"/>
                    <a:pt x="63" y="60"/>
                    <a:pt x="63" y="65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4"/>
                    <a:pt x="67" y="128"/>
                    <a:pt x="72" y="128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7" y="128"/>
                    <a:pt x="91" y="124"/>
                    <a:pt x="91" y="119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0"/>
                    <a:pt x="87" y="56"/>
                    <a:pt x="82" y="56"/>
                  </a:cubicBezTo>
                  <a:lnTo>
                    <a:pt x="72" y="56"/>
                  </a:lnTo>
                  <a:close/>
                  <a:moveTo>
                    <a:pt x="84" y="65"/>
                  </a:moveTo>
                  <a:cubicBezTo>
                    <a:pt x="84" y="119"/>
                    <a:pt x="84" y="119"/>
                    <a:pt x="84" y="119"/>
                  </a:cubicBezTo>
                  <a:cubicBezTo>
                    <a:pt x="84" y="120"/>
                    <a:pt x="83" y="121"/>
                    <a:pt x="8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1" y="121"/>
                    <a:pt x="70" y="120"/>
                    <a:pt x="70" y="11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4"/>
                    <a:pt x="71" y="63"/>
                    <a:pt x="7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3" y="63"/>
                    <a:pt x="84" y="64"/>
                    <a:pt x="84" y="65"/>
                  </a:cubicBezTo>
                  <a:close/>
                  <a:moveTo>
                    <a:pt x="107" y="44"/>
                  </a:moveTo>
                  <a:cubicBezTo>
                    <a:pt x="102" y="44"/>
                    <a:pt x="98" y="48"/>
                    <a:pt x="98" y="53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8" y="124"/>
                    <a:pt x="102" y="128"/>
                    <a:pt x="10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2" y="128"/>
                    <a:pt x="126" y="124"/>
                    <a:pt x="126" y="11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6" y="48"/>
                    <a:pt x="122" y="44"/>
                    <a:pt x="117" y="44"/>
                  </a:cubicBezTo>
                  <a:lnTo>
                    <a:pt x="107" y="44"/>
                  </a:lnTo>
                  <a:close/>
                  <a:moveTo>
                    <a:pt x="119" y="53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20"/>
                    <a:pt x="118" y="121"/>
                    <a:pt x="11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6" y="121"/>
                    <a:pt x="105" y="120"/>
                    <a:pt x="105" y="119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2"/>
                    <a:pt x="106" y="51"/>
                    <a:pt x="107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8" y="51"/>
                    <a:pt x="119" y="52"/>
                    <a:pt x="119" y="53"/>
                  </a:cubicBezTo>
                  <a:close/>
                  <a:moveTo>
                    <a:pt x="133" y="41"/>
                  </a:moveTo>
                  <a:cubicBezTo>
                    <a:pt x="133" y="119"/>
                    <a:pt x="133" y="119"/>
                    <a:pt x="133" y="119"/>
                  </a:cubicBezTo>
                  <a:cubicBezTo>
                    <a:pt x="133" y="124"/>
                    <a:pt x="137" y="128"/>
                    <a:pt x="142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7" y="128"/>
                    <a:pt x="161" y="124"/>
                    <a:pt x="161" y="119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1" y="36"/>
                    <a:pt x="157" y="31"/>
                    <a:pt x="15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37" y="31"/>
                    <a:pt x="133" y="36"/>
                    <a:pt x="133" y="41"/>
                  </a:cubicBezTo>
                  <a:close/>
                  <a:moveTo>
                    <a:pt x="154" y="41"/>
                  </a:moveTo>
                  <a:cubicBezTo>
                    <a:pt x="154" y="119"/>
                    <a:pt x="154" y="119"/>
                    <a:pt x="154" y="119"/>
                  </a:cubicBezTo>
                  <a:cubicBezTo>
                    <a:pt x="154" y="120"/>
                    <a:pt x="153" y="121"/>
                    <a:pt x="15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1" y="121"/>
                    <a:pt x="140" y="120"/>
                    <a:pt x="140" y="119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41" y="39"/>
                    <a:pt x="142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3" y="39"/>
                    <a:pt x="154" y="40"/>
                    <a:pt x="154" y="41"/>
                  </a:cubicBezTo>
                  <a:close/>
                  <a:moveTo>
                    <a:pt x="89" y="30"/>
                  </a:moveTo>
                  <a:cubicBezTo>
                    <a:pt x="112" y="22"/>
                    <a:pt x="134" y="8"/>
                    <a:pt x="135" y="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4" y="17"/>
                    <a:pt x="113" y="29"/>
                    <a:pt x="92" y="37"/>
                  </a:cubicBezTo>
                  <a:cubicBezTo>
                    <a:pt x="66" y="47"/>
                    <a:pt x="34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1" y="54"/>
                    <a:pt x="29" y="53"/>
                    <a:pt x="29" y="51"/>
                  </a:cubicBezTo>
                  <a:cubicBezTo>
                    <a:pt x="29" y="49"/>
                    <a:pt x="30" y="47"/>
                    <a:pt x="32" y="47"/>
                  </a:cubicBezTo>
                  <a:cubicBezTo>
                    <a:pt x="32" y="47"/>
                    <a:pt x="64" y="40"/>
                    <a:pt x="89" y="30"/>
                  </a:cubicBezTo>
                  <a:close/>
                  <a:moveTo>
                    <a:pt x="172" y="141"/>
                  </a:moveTo>
                  <a:cubicBezTo>
                    <a:pt x="166" y="148"/>
                    <a:pt x="166" y="148"/>
                    <a:pt x="166" y="148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3" y="145"/>
                    <a:pt x="11" y="143"/>
                    <a:pt x="11" y="14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72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1"/>
            <p:cNvSpPr txBox="1"/>
            <p:nvPr/>
          </p:nvSpPr>
          <p:spPr>
            <a:xfrm>
              <a:off x="8602662" y="5514975"/>
              <a:ext cx="1866900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9" grpId="0"/>
          <p:bldP spid="760" grpId="0"/>
          <p:bldP spid="761" grpId="0"/>
          <p:bldP spid="762" grpId="0"/>
          <p:bldP spid="763" grpId="0"/>
          <p:bldP spid="764" grpId="0"/>
          <p:bldP spid="7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9" grpId="0"/>
          <p:bldP spid="760" grpId="0"/>
          <p:bldP spid="761" grpId="0"/>
          <p:bldP spid="762" grpId="0"/>
          <p:bldP spid="763" grpId="0"/>
          <p:bldP spid="764" grpId="0"/>
          <p:bldP spid="765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A5BE213-930F-F542-ACB4-6ACFDA6B4212}"/>
              </a:ext>
            </a:extLst>
          </p:cNvPr>
          <p:cNvGrpSpPr/>
          <p:nvPr/>
        </p:nvGrpSpPr>
        <p:grpSpPr>
          <a:xfrm>
            <a:off x="998538" y="303212"/>
            <a:ext cx="2141537" cy="1884362"/>
            <a:chOff x="998538" y="303212"/>
            <a:chExt cx="2141537" cy="1884362"/>
          </a:xfrm>
        </p:grpSpPr>
        <p:sp>
          <p:nvSpPr>
            <p:cNvPr id="774" name="Google Shape;774;p32"/>
            <p:cNvSpPr txBox="1"/>
            <p:nvPr/>
          </p:nvSpPr>
          <p:spPr>
            <a:xfrm>
              <a:off x="1447800" y="9223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781" name="Google Shape;781;p32"/>
            <p:cNvSpPr txBox="1"/>
            <p:nvPr/>
          </p:nvSpPr>
          <p:spPr>
            <a:xfrm>
              <a:off x="1533525" y="561975"/>
              <a:ext cx="871537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BC40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F7BC4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7" name="Google Shape;787;p32"/>
            <p:cNvSpPr txBox="1"/>
            <p:nvPr/>
          </p:nvSpPr>
          <p:spPr>
            <a:xfrm>
              <a:off x="998538" y="303212"/>
              <a:ext cx="1250950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D64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FFCD64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B8EAA33-AD35-E646-B50B-A240AF87BE7D}"/>
              </a:ext>
            </a:extLst>
          </p:cNvPr>
          <p:cNvGrpSpPr/>
          <p:nvPr/>
        </p:nvGrpSpPr>
        <p:grpSpPr>
          <a:xfrm>
            <a:off x="730250" y="2624137"/>
            <a:ext cx="1579562" cy="1579562"/>
            <a:chOff x="730250" y="2624137"/>
            <a:chExt cx="1579562" cy="1579562"/>
          </a:xfrm>
        </p:grpSpPr>
        <p:sp>
          <p:nvSpPr>
            <p:cNvPr id="775" name="Google Shape;775;p32"/>
            <p:cNvSpPr/>
            <p:nvPr/>
          </p:nvSpPr>
          <p:spPr>
            <a:xfrm>
              <a:off x="730250" y="2624137"/>
              <a:ext cx="1579562" cy="1579562"/>
            </a:xfrm>
            <a:prstGeom prst="ellipse">
              <a:avLst/>
            </a:prstGeom>
            <a:solidFill>
              <a:srgbClr val="FFC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1192212" y="3019425"/>
              <a:ext cx="661987" cy="788987"/>
            </a:xfrm>
            <a:custGeom>
              <a:avLst/>
              <a:gdLst/>
              <a:ahLst/>
              <a:cxnLst/>
              <a:rect l="l" t="t" r="r" b="b"/>
              <a:pathLst>
                <a:path w="161" h="192" extrusionOk="0">
                  <a:moveTo>
                    <a:pt x="108" y="186"/>
                  </a:moveTo>
                  <a:cubicBezTo>
                    <a:pt x="108" y="189"/>
                    <a:pt x="105" y="192"/>
                    <a:pt x="101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57" y="192"/>
                    <a:pt x="54" y="189"/>
                    <a:pt x="54" y="186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54" y="182"/>
                    <a:pt x="57" y="179"/>
                    <a:pt x="60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5" y="179"/>
                    <a:pt x="108" y="182"/>
                    <a:pt x="108" y="186"/>
                  </a:cubicBezTo>
                  <a:close/>
                  <a:moveTo>
                    <a:pt x="108" y="168"/>
                  </a:moveTo>
                  <a:cubicBezTo>
                    <a:pt x="108" y="164"/>
                    <a:pt x="105" y="161"/>
                    <a:pt x="101" y="161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57" y="161"/>
                    <a:pt x="54" y="164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72"/>
                    <a:pt x="57" y="175"/>
                    <a:pt x="60" y="175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05" y="175"/>
                    <a:pt x="108" y="172"/>
                    <a:pt x="108" y="168"/>
                  </a:cubicBezTo>
                  <a:close/>
                  <a:moveTo>
                    <a:pt x="87" y="95"/>
                  </a:moveTo>
                  <a:cubicBezTo>
                    <a:pt x="79" y="95"/>
                    <a:pt x="79" y="95"/>
                    <a:pt x="79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6" y="158"/>
                    <a:pt x="78" y="158"/>
                    <a:pt x="80" y="158"/>
                  </a:cubicBezTo>
                  <a:cubicBezTo>
                    <a:pt x="80" y="157"/>
                    <a:pt x="80" y="158"/>
                    <a:pt x="80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58"/>
                    <a:pt x="81" y="157"/>
                    <a:pt x="81" y="158"/>
                  </a:cubicBezTo>
                  <a:cubicBezTo>
                    <a:pt x="83" y="158"/>
                    <a:pt x="85" y="158"/>
                    <a:pt x="87" y="158"/>
                  </a:cubicBezTo>
                  <a:lnTo>
                    <a:pt x="87" y="95"/>
                  </a:lnTo>
                  <a:close/>
                  <a:moveTo>
                    <a:pt x="58" y="69"/>
                  </a:moveTo>
                  <a:cubicBezTo>
                    <a:pt x="53" y="69"/>
                    <a:pt x="49" y="74"/>
                    <a:pt x="49" y="79"/>
                  </a:cubicBezTo>
                  <a:cubicBezTo>
                    <a:pt x="49" y="84"/>
                    <a:pt x="53" y="88"/>
                    <a:pt x="5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4"/>
                    <a:pt x="64" y="69"/>
                    <a:pt x="58" y="69"/>
                  </a:cubicBezTo>
                  <a:close/>
                  <a:moveTo>
                    <a:pt x="113" y="79"/>
                  </a:moveTo>
                  <a:cubicBezTo>
                    <a:pt x="113" y="74"/>
                    <a:pt x="108" y="69"/>
                    <a:pt x="103" y="69"/>
                  </a:cubicBezTo>
                  <a:cubicBezTo>
                    <a:pt x="98" y="69"/>
                    <a:pt x="93" y="74"/>
                    <a:pt x="93" y="79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8" y="88"/>
                    <a:pt x="113" y="84"/>
                    <a:pt x="113" y="79"/>
                  </a:cubicBezTo>
                  <a:close/>
                  <a:moveTo>
                    <a:pt x="134" y="61"/>
                  </a:moveTo>
                  <a:cubicBezTo>
                    <a:pt x="130" y="44"/>
                    <a:pt x="109" y="26"/>
                    <a:pt x="81" y="26"/>
                  </a:cubicBezTo>
                  <a:cubicBezTo>
                    <a:pt x="52" y="26"/>
                    <a:pt x="32" y="44"/>
                    <a:pt x="27" y="61"/>
                  </a:cubicBezTo>
                  <a:cubicBezTo>
                    <a:pt x="24" y="74"/>
                    <a:pt x="27" y="87"/>
                    <a:pt x="33" y="99"/>
                  </a:cubicBezTo>
                  <a:cubicBezTo>
                    <a:pt x="39" y="110"/>
                    <a:pt x="45" y="119"/>
                    <a:pt x="50" y="130"/>
                  </a:cubicBezTo>
                  <a:cubicBezTo>
                    <a:pt x="52" y="136"/>
                    <a:pt x="53" y="144"/>
                    <a:pt x="55" y="151"/>
                  </a:cubicBezTo>
                  <a:cubicBezTo>
                    <a:pt x="56" y="156"/>
                    <a:pt x="58" y="157"/>
                    <a:pt x="64" y="158"/>
                  </a:cubicBezTo>
                  <a:cubicBezTo>
                    <a:pt x="65" y="158"/>
                    <a:pt x="67" y="158"/>
                    <a:pt x="68" y="158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4" y="95"/>
                    <a:pt x="50" y="93"/>
                    <a:pt x="47" y="90"/>
                  </a:cubicBezTo>
                  <a:cubicBezTo>
                    <a:pt x="44" y="87"/>
                    <a:pt x="42" y="83"/>
                    <a:pt x="42" y="79"/>
                  </a:cubicBezTo>
                  <a:cubicBezTo>
                    <a:pt x="42" y="75"/>
                    <a:pt x="44" y="71"/>
                    <a:pt x="47" y="68"/>
                  </a:cubicBezTo>
                  <a:cubicBezTo>
                    <a:pt x="50" y="65"/>
                    <a:pt x="54" y="63"/>
                    <a:pt x="58" y="63"/>
                  </a:cubicBezTo>
                  <a:cubicBezTo>
                    <a:pt x="67" y="63"/>
                    <a:pt x="74" y="70"/>
                    <a:pt x="74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4"/>
                    <a:pt x="89" y="71"/>
                    <a:pt x="92" y="68"/>
                  </a:cubicBezTo>
                  <a:cubicBezTo>
                    <a:pt x="95" y="65"/>
                    <a:pt x="99" y="63"/>
                    <a:pt x="103" y="63"/>
                  </a:cubicBezTo>
                  <a:cubicBezTo>
                    <a:pt x="107" y="63"/>
                    <a:pt x="111" y="65"/>
                    <a:pt x="114" y="68"/>
                  </a:cubicBezTo>
                  <a:cubicBezTo>
                    <a:pt x="117" y="71"/>
                    <a:pt x="119" y="75"/>
                    <a:pt x="119" y="79"/>
                  </a:cubicBezTo>
                  <a:cubicBezTo>
                    <a:pt x="119" y="83"/>
                    <a:pt x="117" y="87"/>
                    <a:pt x="114" y="90"/>
                  </a:cubicBezTo>
                  <a:cubicBezTo>
                    <a:pt x="111" y="93"/>
                    <a:pt x="107" y="95"/>
                    <a:pt x="10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5" y="158"/>
                    <a:pt x="96" y="158"/>
                    <a:pt x="97" y="158"/>
                  </a:cubicBezTo>
                  <a:cubicBezTo>
                    <a:pt x="103" y="157"/>
                    <a:pt x="105" y="156"/>
                    <a:pt x="107" y="151"/>
                  </a:cubicBezTo>
                  <a:cubicBezTo>
                    <a:pt x="108" y="144"/>
                    <a:pt x="109" y="136"/>
                    <a:pt x="112" y="130"/>
                  </a:cubicBezTo>
                  <a:cubicBezTo>
                    <a:pt x="117" y="119"/>
                    <a:pt x="122" y="110"/>
                    <a:pt x="128" y="99"/>
                  </a:cubicBezTo>
                  <a:cubicBezTo>
                    <a:pt x="134" y="87"/>
                    <a:pt x="137" y="74"/>
                    <a:pt x="134" y="61"/>
                  </a:cubicBezTo>
                  <a:close/>
                  <a:moveTo>
                    <a:pt x="87" y="6"/>
                  </a:moveTo>
                  <a:cubicBezTo>
                    <a:pt x="87" y="3"/>
                    <a:pt x="84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5" y="3"/>
                    <a:pt x="75" y="6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20"/>
                    <a:pt x="78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4" y="22"/>
                    <a:pt x="87" y="20"/>
                    <a:pt x="87" y="17"/>
                  </a:cubicBezTo>
                  <a:lnTo>
                    <a:pt x="87" y="6"/>
                  </a:lnTo>
                  <a:close/>
                  <a:moveTo>
                    <a:pt x="119" y="15"/>
                  </a:moveTo>
                  <a:cubicBezTo>
                    <a:pt x="121" y="13"/>
                    <a:pt x="120" y="9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4" y="6"/>
                    <a:pt x="110" y="7"/>
                    <a:pt x="109" y="10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2" y="22"/>
                    <a:pt x="103" y="26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9" y="29"/>
                    <a:pt x="112" y="28"/>
                    <a:pt x="114" y="25"/>
                  </a:cubicBezTo>
                  <a:lnTo>
                    <a:pt x="119" y="15"/>
                  </a:lnTo>
                  <a:close/>
                  <a:moveTo>
                    <a:pt x="143" y="34"/>
                  </a:moveTo>
                  <a:cubicBezTo>
                    <a:pt x="145" y="32"/>
                    <a:pt x="146" y="28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1" y="24"/>
                    <a:pt x="138" y="23"/>
                    <a:pt x="135" y="26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5" y="35"/>
                    <a:pt x="125" y="39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9" y="43"/>
                    <a:pt x="133" y="44"/>
                    <a:pt x="135" y="41"/>
                  </a:cubicBezTo>
                  <a:lnTo>
                    <a:pt x="143" y="34"/>
                  </a:lnTo>
                  <a:close/>
                  <a:moveTo>
                    <a:pt x="156" y="63"/>
                  </a:moveTo>
                  <a:cubicBezTo>
                    <a:pt x="159" y="62"/>
                    <a:pt x="161" y="59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3"/>
                    <a:pt x="157" y="51"/>
                    <a:pt x="154" y="52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0" y="54"/>
                    <a:pt x="138" y="57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3"/>
                    <a:pt x="142" y="66"/>
                    <a:pt x="145" y="65"/>
                  </a:cubicBezTo>
                  <a:lnTo>
                    <a:pt x="156" y="63"/>
                  </a:lnTo>
                  <a:close/>
                  <a:moveTo>
                    <a:pt x="153" y="94"/>
                  </a:moveTo>
                  <a:cubicBezTo>
                    <a:pt x="156" y="95"/>
                    <a:pt x="159" y="93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1" y="87"/>
                    <a:pt x="159" y="84"/>
                    <a:pt x="15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2" y="80"/>
                    <a:pt x="139" y="82"/>
                    <a:pt x="138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7" y="88"/>
                    <a:pt x="139" y="92"/>
                    <a:pt x="142" y="92"/>
                  </a:cubicBezTo>
                  <a:lnTo>
                    <a:pt x="153" y="94"/>
                  </a:lnTo>
                  <a:close/>
                  <a:moveTo>
                    <a:pt x="47" y="25"/>
                  </a:moveTo>
                  <a:cubicBezTo>
                    <a:pt x="48" y="28"/>
                    <a:pt x="52" y="29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8" y="26"/>
                    <a:pt x="59" y="22"/>
                    <a:pt x="57" y="1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7"/>
                    <a:pt x="47" y="6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9"/>
                    <a:pt x="40" y="13"/>
                    <a:pt x="42" y="15"/>
                  </a:cubicBezTo>
                  <a:lnTo>
                    <a:pt x="47" y="25"/>
                  </a:lnTo>
                  <a:close/>
                  <a:moveTo>
                    <a:pt x="26" y="41"/>
                  </a:moveTo>
                  <a:cubicBezTo>
                    <a:pt x="28" y="44"/>
                    <a:pt x="32" y="43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6" y="39"/>
                    <a:pt x="36" y="35"/>
                    <a:pt x="34" y="3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3" y="23"/>
                    <a:pt x="19" y="24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8"/>
                    <a:pt x="15" y="32"/>
                    <a:pt x="18" y="34"/>
                  </a:cubicBezTo>
                  <a:lnTo>
                    <a:pt x="26" y="41"/>
                  </a:lnTo>
                  <a:close/>
                  <a:moveTo>
                    <a:pt x="16" y="65"/>
                  </a:moveTo>
                  <a:cubicBezTo>
                    <a:pt x="19" y="66"/>
                    <a:pt x="22" y="63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57"/>
                    <a:pt x="21" y="54"/>
                    <a:pt x="18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4" y="51"/>
                    <a:pt x="1" y="5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2" y="62"/>
                    <a:pt x="5" y="63"/>
                  </a:cubicBezTo>
                  <a:lnTo>
                    <a:pt x="16" y="65"/>
                  </a:lnTo>
                  <a:close/>
                  <a:moveTo>
                    <a:pt x="18" y="92"/>
                  </a:moveTo>
                  <a:cubicBezTo>
                    <a:pt x="21" y="92"/>
                    <a:pt x="23" y="88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2"/>
                    <a:pt x="19" y="80"/>
                    <a:pt x="16" y="81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2" y="84"/>
                    <a:pt x="0" y="87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3"/>
                    <a:pt x="5" y="95"/>
                    <a:pt x="8" y="94"/>
                  </a:cubicBezTo>
                  <a:lnTo>
                    <a:pt x="18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9DB84A-B427-CD45-A568-E438C8BF9A90}"/>
              </a:ext>
            </a:extLst>
          </p:cNvPr>
          <p:cNvGrpSpPr/>
          <p:nvPr/>
        </p:nvGrpSpPr>
        <p:grpSpPr>
          <a:xfrm>
            <a:off x="6224587" y="2624137"/>
            <a:ext cx="1579562" cy="1579562"/>
            <a:chOff x="6224587" y="2624137"/>
            <a:chExt cx="1579562" cy="1579562"/>
          </a:xfrm>
        </p:grpSpPr>
        <p:sp>
          <p:nvSpPr>
            <p:cNvPr id="778" name="Google Shape;778;p32"/>
            <p:cNvSpPr/>
            <p:nvPr/>
          </p:nvSpPr>
          <p:spPr>
            <a:xfrm>
              <a:off x="6224587" y="2624137"/>
              <a:ext cx="1579562" cy="1579562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6664325" y="3068637"/>
              <a:ext cx="695325" cy="690562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80" y="89"/>
                  </a:moveTo>
                  <a:cubicBezTo>
                    <a:pt x="159" y="89"/>
                    <a:pt x="159" y="89"/>
                    <a:pt x="159" y="89"/>
                  </a:cubicBezTo>
                  <a:cubicBezTo>
                    <a:pt x="159" y="133"/>
                    <a:pt x="124" y="168"/>
                    <a:pt x="80" y="168"/>
                  </a:cubicBezTo>
                  <a:cubicBezTo>
                    <a:pt x="36" y="168"/>
                    <a:pt x="0" y="133"/>
                    <a:pt x="0" y="89"/>
                  </a:cubicBezTo>
                  <a:cubicBezTo>
                    <a:pt x="0" y="45"/>
                    <a:pt x="36" y="10"/>
                    <a:pt x="80" y="10"/>
                  </a:cubicBezTo>
                  <a:lnTo>
                    <a:pt x="80" y="89"/>
                  </a:lnTo>
                  <a:close/>
                  <a:moveTo>
                    <a:pt x="90" y="0"/>
                  </a:moveTo>
                  <a:cubicBezTo>
                    <a:pt x="90" y="79"/>
                    <a:pt x="90" y="79"/>
                    <a:pt x="90" y="79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35"/>
                    <a:pt x="134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4ABBE4-455C-9348-932B-22728A06F176}"/>
              </a:ext>
            </a:extLst>
          </p:cNvPr>
          <p:cNvGrpSpPr/>
          <p:nvPr/>
        </p:nvGrpSpPr>
        <p:grpSpPr>
          <a:xfrm>
            <a:off x="2560637" y="2624137"/>
            <a:ext cx="1584325" cy="1579562"/>
            <a:chOff x="2560637" y="2624137"/>
            <a:chExt cx="1584325" cy="1579562"/>
          </a:xfrm>
        </p:grpSpPr>
        <p:sp>
          <p:nvSpPr>
            <p:cNvPr id="776" name="Google Shape;776;p32"/>
            <p:cNvSpPr/>
            <p:nvPr/>
          </p:nvSpPr>
          <p:spPr>
            <a:xfrm>
              <a:off x="2560637" y="2624137"/>
              <a:ext cx="1584325" cy="1579562"/>
            </a:xfrm>
            <a:prstGeom prst="ellipse">
              <a:avLst/>
            </a:prstGeom>
            <a:solidFill>
              <a:srgbClr val="FF87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013075" y="3076575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2" y="70"/>
                  </a:moveTo>
                  <a:cubicBezTo>
                    <a:pt x="141" y="67"/>
                    <a:pt x="141" y="67"/>
                    <a:pt x="141" y="67"/>
                  </a:cubicBezTo>
                  <a:cubicBezTo>
                    <a:pt x="140" y="61"/>
                    <a:pt x="138" y="56"/>
                    <a:pt x="135" y="51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8" y="33"/>
                    <a:pt x="148" y="31"/>
                    <a:pt x="147" y="30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7"/>
                    <a:pt x="132" y="17"/>
                    <a:pt x="130" y="17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09" y="27"/>
                    <a:pt x="103" y="25"/>
                    <a:pt x="98" y="2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71" y="1"/>
                    <a:pt x="71" y="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2" y="25"/>
                    <a:pt x="56" y="27"/>
                    <a:pt x="52" y="3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3" y="17"/>
                    <a:pt x="31" y="17"/>
                    <a:pt x="30" y="1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1"/>
                    <a:pt x="17" y="33"/>
                    <a:pt x="18" y="34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56"/>
                    <a:pt x="25" y="61"/>
                    <a:pt x="24" y="67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1"/>
                    <a:pt x="0" y="72"/>
                    <a:pt x="0" y="7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1" y="94"/>
                    <a:pt x="3" y="94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5" y="103"/>
                    <a:pt x="27" y="108"/>
                    <a:pt x="30" y="113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7" y="131"/>
                    <a:pt x="17" y="133"/>
                    <a:pt x="18" y="135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48"/>
                    <a:pt x="33" y="148"/>
                    <a:pt x="35" y="14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6" y="137"/>
                    <a:pt x="62" y="140"/>
                    <a:pt x="67" y="141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2" y="165"/>
                    <a:pt x="74" y="165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3" y="165"/>
                    <a:pt x="94" y="163"/>
                    <a:pt x="94" y="162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03" y="140"/>
                    <a:pt x="109" y="137"/>
                    <a:pt x="113" y="135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2" y="148"/>
                    <a:pt x="134" y="148"/>
                    <a:pt x="135" y="147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3"/>
                    <a:pt x="148" y="131"/>
                    <a:pt x="147" y="130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8" y="108"/>
                    <a:pt x="140" y="103"/>
                    <a:pt x="141" y="97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4" y="94"/>
                    <a:pt x="165" y="92"/>
                    <a:pt x="165" y="91"/>
                  </a:cubicBezTo>
                  <a:cubicBezTo>
                    <a:pt x="165" y="74"/>
                    <a:pt x="165" y="74"/>
                    <a:pt x="165" y="74"/>
                  </a:cubicBezTo>
                  <a:cubicBezTo>
                    <a:pt x="165" y="72"/>
                    <a:pt x="164" y="71"/>
                    <a:pt x="162" y="70"/>
                  </a:cubicBezTo>
                  <a:close/>
                  <a:moveTo>
                    <a:pt x="82" y="113"/>
                  </a:moveTo>
                  <a:cubicBezTo>
                    <a:pt x="66" y="113"/>
                    <a:pt x="52" y="99"/>
                    <a:pt x="52" y="82"/>
                  </a:cubicBezTo>
                  <a:cubicBezTo>
                    <a:pt x="52" y="65"/>
                    <a:pt x="66" y="52"/>
                    <a:pt x="82" y="52"/>
                  </a:cubicBezTo>
                  <a:cubicBezTo>
                    <a:pt x="99" y="52"/>
                    <a:pt x="113" y="65"/>
                    <a:pt x="113" y="82"/>
                  </a:cubicBezTo>
                  <a:cubicBezTo>
                    <a:pt x="113" y="99"/>
                    <a:pt x="99" y="113"/>
                    <a:pt x="82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12AA7F-8519-3940-B39B-1E04E26CE46B}"/>
              </a:ext>
            </a:extLst>
          </p:cNvPr>
          <p:cNvGrpSpPr/>
          <p:nvPr/>
        </p:nvGrpSpPr>
        <p:grpSpPr>
          <a:xfrm>
            <a:off x="4395787" y="2624137"/>
            <a:ext cx="1577975" cy="1579562"/>
            <a:chOff x="4395787" y="2624137"/>
            <a:chExt cx="1577975" cy="1579562"/>
          </a:xfrm>
        </p:grpSpPr>
        <p:sp>
          <p:nvSpPr>
            <p:cNvPr id="777" name="Google Shape;777;p32"/>
            <p:cNvSpPr/>
            <p:nvPr/>
          </p:nvSpPr>
          <p:spPr>
            <a:xfrm>
              <a:off x="4395787" y="2624137"/>
              <a:ext cx="1577975" cy="1579562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4748212" y="3138487"/>
              <a:ext cx="925512" cy="620712"/>
            </a:xfrm>
            <a:custGeom>
              <a:avLst/>
              <a:gdLst/>
              <a:ahLst/>
              <a:cxnLst/>
              <a:rect l="l" t="t" r="r" b="b"/>
              <a:pathLst>
                <a:path w="225" h="151" extrusionOk="0">
                  <a:moveTo>
                    <a:pt x="179" y="15"/>
                  </a:moveTo>
                  <a:cubicBezTo>
                    <a:pt x="200" y="67"/>
                    <a:pt x="200" y="67"/>
                    <a:pt x="200" y="67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60" y="66"/>
                    <a:pt x="118" y="30"/>
                    <a:pt x="114" y="30"/>
                  </a:cubicBezTo>
                  <a:cubicBezTo>
                    <a:pt x="111" y="30"/>
                    <a:pt x="98" y="34"/>
                    <a:pt x="97" y="35"/>
                  </a:cubicBezTo>
                  <a:cubicBezTo>
                    <a:pt x="97" y="35"/>
                    <a:pt x="89" y="37"/>
                    <a:pt x="82" y="37"/>
                  </a:cubicBezTo>
                  <a:cubicBezTo>
                    <a:pt x="78" y="37"/>
                    <a:pt x="76" y="36"/>
                    <a:pt x="74" y="35"/>
                  </a:cubicBezTo>
                  <a:cubicBezTo>
                    <a:pt x="73" y="34"/>
                    <a:pt x="72" y="33"/>
                    <a:pt x="72" y="32"/>
                  </a:cubicBezTo>
                  <a:cubicBezTo>
                    <a:pt x="72" y="29"/>
                    <a:pt x="75" y="26"/>
                    <a:pt x="77" y="25"/>
                  </a:cubicBezTo>
                  <a:cubicBezTo>
                    <a:pt x="88" y="19"/>
                    <a:pt x="117" y="8"/>
                    <a:pt x="120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8" y="8"/>
                    <a:pt x="174" y="14"/>
                    <a:pt x="179" y="15"/>
                  </a:cubicBezTo>
                  <a:close/>
                  <a:moveTo>
                    <a:pt x="198" y="0"/>
                  </a:moveTo>
                  <a:cubicBezTo>
                    <a:pt x="197" y="0"/>
                    <a:pt x="196" y="0"/>
                    <a:pt x="195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5" y="5"/>
                    <a:pt x="184" y="6"/>
                    <a:pt x="184" y="7"/>
                  </a:cubicBezTo>
                  <a:cubicBezTo>
                    <a:pt x="183" y="9"/>
                    <a:pt x="183" y="10"/>
                    <a:pt x="184" y="12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9"/>
                    <a:pt x="210" y="71"/>
                    <a:pt x="213" y="70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3" y="66"/>
                    <a:pt x="224" y="64"/>
                    <a:pt x="225" y="63"/>
                  </a:cubicBezTo>
                  <a:cubicBezTo>
                    <a:pt x="225" y="62"/>
                    <a:pt x="225" y="60"/>
                    <a:pt x="225" y="59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2" y="2"/>
                    <a:pt x="200" y="0"/>
                    <a:pt x="198" y="0"/>
                  </a:cubicBezTo>
                  <a:close/>
                  <a:moveTo>
                    <a:pt x="0" y="75"/>
                  </a:moveTo>
                  <a:cubicBezTo>
                    <a:pt x="0" y="77"/>
                    <a:pt x="1" y="78"/>
                    <a:pt x="2" y="79"/>
                  </a:cubicBezTo>
                  <a:cubicBezTo>
                    <a:pt x="3" y="81"/>
                    <a:pt x="4" y="81"/>
                    <a:pt x="6" y="81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8" y="82"/>
                    <a:pt x="21" y="80"/>
                    <a:pt x="21" y="7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5" y="12"/>
                    <a:pt x="24" y="11"/>
                  </a:cubicBezTo>
                  <a:cubicBezTo>
                    <a:pt x="23" y="10"/>
                    <a:pt x="22" y="9"/>
                    <a:pt x="2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8"/>
                    <a:pt x="5" y="11"/>
                    <a:pt x="5" y="14"/>
                  </a:cubicBezTo>
                  <a:lnTo>
                    <a:pt x="0" y="75"/>
                  </a:lnTo>
                  <a:close/>
                  <a:moveTo>
                    <a:pt x="93" y="130"/>
                  </a:moveTo>
                  <a:cubicBezTo>
                    <a:pt x="92" y="128"/>
                    <a:pt x="91" y="126"/>
                    <a:pt x="89" y="125"/>
                  </a:cubicBezTo>
                  <a:cubicBezTo>
                    <a:pt x="85" y="121"/>
                    <a:pt x="81" y="122"/>
                    <a:pt x="78" y="126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4" y="142"/>
                    <a:pt x="69" y="147"/>
                    <a:pt x="71" y="148"/>
                  </a:cubicBezTo>
                  <a:cubicBezTo>
                    <a:pt x="72" y="150"/>
                    <a:pt x="74" y="151"/>
                    <a:pt x="76" y="151"/>
                  </a:cubicBezTo>
                  <a:cubicBezTo>
                    <a:pt x="78" y="151"/>
                    <a:pt x="80" y="149"/>
                    <a:pt x="82" y="147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2" y="134"/>
                    <a:pt x="93" y="132"/>
                    <a:pt x="93" y="130"/>
                  </a:cubicBezTo>
                  <a:close/>
                  <a:moveTo>
                    <a:pt x="49" y="126"/>
                  </a:moveTo>
                  <a:cubicBezTo>
                    <a:pt x="46" y="130"/>
                    <a:pt x="46" y="133"/>
                    <a:pt x="51" y="137"/>
                  </a:cubicBezTo>
                  <a:cubicBezTo>
                    <a:pt x="55" y="141"/>
                    <a:pt x="59" y="140"/>
                    <a:pt x="63" y="136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8" y="117"/>
                    <a:pt x="74" y="112"/>
                    <a:pt x="72" y="111"/>
                  </a:cubicBezTo>
                  <a:cubicBezTo>
                    <a:pt x="68" y="108"/>
                    <a:pt x="64" y="108"/>
                    <a:pt x="61" y="113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4" y="120"/>
                    <a:pt x="54" y="120"/>
                    <a:pt x="54" y="120"/>
                  </a:cubicBezTo>
                  <a:lnTo>
                    <a:pt x="49" y="126"/>
                  </a:lnTo>
                  <a:close/>
                  <a:moveTo>
                    <a:pt x="33" y="111"/>
                  </a:moveTo>
                  <a:cubicBezTo>
                    <a:pt x="31" y="113"/>
                    <a:pt x="31" y="115"/>
                    <a:pt x="31" y="118"/>
                  </a:cubicBezTo>
                  <a:cubicBezTo>
                    <a:pt x="32" y="120"/>
                    <a:pt x="33" y="121"/>
                    <a:pt x="35" y="123"/>
                  </a:cubicBezTo>
                  <a:cubicBezTo>
                    <a:pt x="39" y="126"/>
                    <a:pt x="43" y="126"/>
                    <a:pt x="46" y="121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60" y="105"/>
                    <a:pt x="60" y="103"/>
                    <a:pt x="60" y="101"/>
                  </a:cubicBezTo>
                  <a:cubicBezTo>
                    <a:pt x="60" y="99"/>
                    <a:pt x="58" y="97"/>
                    <a:pt x="56" y="96"/>
                  </a:cubicBezTo>
                  <a:cubicBezTo>
                    <a:pt x="53" y="92"/>
                    <a:pt x="49" y="93"/>
                    <a:pt x="45" y="97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5"/>
                    <a:pt x="39" y="105"/>
                    <a:pt x="39" y="105"/>
                  </a:cubicBezTo>
                  <a:lnTo>
                    <a:pt x="33" y="111"/>
                  </a:lnTo>
                  <a:close/>
                  <a:moveTo>
                    <a:pt x="31" y="106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47" y="86"/>
                    <a:pt x="43" y="81"/>
                    <a:pt x="41" y="80"/>
                  </a:cubicBezTo>
                  <a:cubicBezTo>
                    <a:pt x="37" y="77"/>
                    <a:pt x="33" y="77"/>
                    <a:pt x="30" y="82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8" y="96"/>
                    <a:pt x="17" y="98"/>
                    <a:pt x="17" y="100"/>
                  </a:cubicBezTo>
                  <a:cubicBezTo>
                    <a:pt x="17" y="102"/>
                    <a:pt x="19" y="104"/>
                    <a:pt x="20" y="105"/>
                  </a:cubicBezTo>
                  <a:cubicBezTo>
                    <a:pt x="22" y="106"/>
                    <a:pt x="24" y="108"/>
                    <a:pt x="26" y="108"/>
                  </a:cubicBezTo>
                  <a:cubicBezTo>
                    <a:pt x="28" y="108"/>
                    <a:pt x="29" y="107"/>
                    <a:pt x="31" y="106"/>
                  </a:cubicBezTo>
                  <a:close/>
                  <a:moveTo>
                    <a:pt x="171" y="94"/>
                  </a:moveTo>
                  <a:cubicBezTo>
                    <a:pt x="173" y="91"/>
                    <a:pt x="175" y="86"/>
                    <a:pt x="170" y="82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44" y="60"/>
                    <a:pt x="119" y="39"/>
                    <a:pt x="114" y="35"/>
                  </a:cubicBezTo>
                  <a:cubicBezTo>
                    <a:pt x="111" y="36"/>
                    <a:pt x="104" y="38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89" y="42"/>
                    <a:pt x="82" y="42"/>
                  </a:cubicBezTo>
                  <a:cubicBezTo>
                    <a:pt x="77" y="42"/>
                    <a:pt x="74" y="42"/>
                    <a:pt x="71" y="40"/>
                  </a:cubicBezTo>
                  <a:cubicBezTo>
                    <a:pt x="67" y="37"/>
                    <a:pt x="66" y="33"/>
                    <a:pt x="66" y="31"/>
                  </a:cubicBezTo>
                  <a:cubicBezTo>
                    <a:pt x="67" y="27"/>
                    <a:pt x="71" y="23"/>
                    <a:pt x="74" y="2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30" y="73"/>
                    <a:pt x="33" y="73"/>
                    <a:pt x="36" y="73"/>
                  </a:cubicBezTo>
                  <a:cubicBezTo>
                    <a:pt x="39" y="73"/>
                    <a:pt x="42" y="74"/>
                    <a:pt x="44" y="76"/>
                  </a:cubicBezTo>
                  <a:cubicBezTo>
                    <a:pt x="48" y="79"/>
                    <a:pt x="50" y="84"/>
                    <a:pt x="50" y="88"/>
                  </a:cubicBezTo>
                  <a:cubicBezTo>
                    <a:pt x="53" y="88"/>
                    <a:pt x="57" y="89"/>
                    <a:pt x="60" y="91"/>
                  </a:cubicBezTo>
                  <a:cubicBezTo>
                    <a:pt x="64" y="95"/>
                    <a:pt x="66" y="99"/>
                    <a:pt x="65" y="104"/>
                  </a:cubicBezTo>
                  <a:cubicBezTo>
                    <a:pt x="69" y="103"/>
                    <a:pt x="72" y="104"/>
                    <a:pt x="75" y="107"/>
                  </a:cubicBezTo>
                  <a:cubicBezTo>
                    <a:pt x="79" y="110"/>
                    <a:pt x="81" y="114"/>
                    <a:pt x="81" y="118"/>
                  </a:cubicBezTo>
                  <a:cubicBezTo>
                    <a:pt x="85" y="117"/>
                    <a:pt x="89" y="118"/>
                    <a:pt x="92" y="120"/>
                  </a:cubicBezTo>
                  <a:cubicBezTo>
                    <a:pt x="97" y="125"/>
                    <a:pt x="99" y="130"/>
                    <a:pt x="97" y="135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9"/>
                    <a:pt x="101" y="139"/>
                    <a:pt x="102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3" y="140"/>
                    <a:pt x="105" y="141"/>
                    <a:pt x="106" y="141"/>
                  </a:cubicBezTo>
                  <a:cubicBezTo>
                    <a:pt x="109" y="141"/>
                    <a:pt x="111" y="139"/>
                    <a:pt x="112" y="138"/>
                  </a:cubicBezTo>
                  <a:cubicBezTo>
                    <a:pt x="115" y="134"/>
                    <a:pt x="116" y="132"/>
                    <a:pt x="113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3" y="112"/>
                    <a:pt x="93" y="111"/>
                    <a:pt x="93" y="110"/>
                  </a:cubicBezTo>
                  <a:cubicBezTo>
                    <a:pt x="93" y="109"/>
                    <a:pt x="93" y="109"/>
                    <a:pt x="93" y="108"/>
                  </a:cubicBezTo>
                  <a:cubicBezTo>
                    <a:pt x="94" y="107"/>
                    <a:pt x="96" y="106"/>
                    <a:pt x="98" y="10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4" y="129"/>
                    <a:pt x="125" y="130"/>
                    <a:pt x="127" y="130"/>
                  </a:cubicBezTo>
                  <a:cubicBezTo>
                    <a:pt x="129" y="130"/>
                    <a:pt x="132" y="129"/>
                    <a:pt x="134" y="126"/>
                  </a:cubicBezTo>
                  <a:cubicBezTo>
                    <a:pt x="135" y="124"/>
                    <a:pt x="136" y="122"/>
                    <a:pt x="136" y="120"/>
                  </a:cubicBezTo>
                  <a:cubicBezTo>
                    <a:pt x="135" y="118"/>
                    <a:pt x="134" y="116"/>
                    <a:pt x="132" y="114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0"/>
                    <a:pt x="114" y="99"/>
                    <a:pt x="114" y="98"/>
                  </a:cubicBezTo>
                  <a:cubicBezTo>
                    <a:pt x="114" y="98"/>
                    <a:pt x="114" y="97"/>
                    <a:pt x="115" y="96"/>
                  </a:cubicBezTo>
                  <a:cubicBezTo>
                    <a:pt x="116" y="95"/>
                    <a:pt x="118" y="95"/>
                    <a:pt x="119" y="96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3" y="116"/>
                    <a:pt x="145" y="116"/>
                    <a:pt x="147" y="116"/>
                  </a:cubicBezTo>
                  <a:cubicBezTo>
                    <a:pt x="150" y="116"/>
                    <a:pt x="153" y="115"/>
                    <a:pt x="155" y="112"/>
                  </a:cubicBezTo>
                  <a:cubicBezTo>
                    <a:pt x="156" y="110"/>
                    <a:pt x="157" y="108"/>
                    <a:pt x="157" y="106"/>
                  </a:cubicBezTo>
                  <a:cubicBezTo>
                    <a:pt x="157" y="104"/>
                    <a:pt x="156" y="102"/>
                    <a:pt x="153" y="100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3" y="84"/>
                    <a:pt x="133" y="82"/>
                    <a:pt x="134" y="81"/>
                  </a:cubicBezTo>
                  <a:cubicBezTo>
                    <a:pt x="135" y="79"/>
                    <a:pt x="137" y="79"/>
                    <a:pt x="139" y="80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62" y="99"/>
                    <a:pt x="167" y="98"/>
                    <a:pt x="17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C5E732A-1A80-B944-BDFB-5EA3840111E9}"/>
              </a:ext>
            </a:extLst>
          </p:cNvPr>
          <p:cNvGrpSpPr/>
          <p:nvPr/>
        </p:nvGrpSpPr>
        <p:grpSpPr>
          <a:xfrm>
            <a:off x="9885362" y="2624137"/>
            <a:ext cx="1577975" cy="1579562"/>
            <a:chOff x="9885362" y="2624137"/>
            <a:chExt cx="1577975" cy="1579562"/>
          </a:xfrm>
        </p:grpSpPr>
        <p:sp>
          <p:nvSpPr>
            <p:cNvPr id="780" name="Google Shape;780;p32"/>
            <p:cNvSpPr/>
            <p:nvPr/>
          </p:nvSpPr>
          <p:spPr>
            <a:xfrm>
              <a:off x="9885362" y="2624137"/>
              <a:ext cx="1577975" cy="1579562"/>
            </a:xfrm>
            <a:prstGeom prst="ellipse">
              <a:avLst/>
            </a:prstGeom>
            <a:solidFill>
              <a:srgbClr val="70D8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10291762" y="3071812"/>
              <a:ext cx="801687" cy="666750"/>
            </a:xfrm>
            <a:custGeom>
              <a:avLst/>
              <a:gdLst/>
              <a:ahLst/>
              <a:cxnLst/>
              <a:rect l="l" t="t" r="r" b="b"/>
              <a:pathLst>
                <a:path w="195" h="162" extrusionOk="0">
                  <a:moveTo>
                    <a:pt x="26" y="132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5"/>
                    <a:pt x="29" y="82"/>
                    <a:pt x="3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7" y="82"/>
                    <a:pt x="50" y="85"/>
                    <a:pt x="50" y="88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0" y="136"/>
                    <a:pt x="47" y="139"/>
                    <a:pt x="44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9" y="139"/>
                    <a:pt x="26" y="136"/>
                    <a:pt x="26" y="132"/>
                  </a:cubicBezTo>
                  <a:close/>
                  <a:moveTo>
                    <a:pt x="72" y="66"/>
                  </a:moveTo>
                  <a:cubicBezTo>
                    <a:pt x="68" y="66"/>
                    <a:pt x="65" y="69"/>
                    <a:pt x="65" y="73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6"/>
                    <a:pt x="68" y="139"/>
                    <a:pt x="7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39"/>
                    <a:pt x="89" y="136"/>
                    <a:pt x="89" y="132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69"/>
                    <a:pt x="86" y="66"/>
                    <a:pt x="82" y="66"/>
                  </a:cubicBezTo>
                  <a:lnTo>
                    <a:pt x="72" y="66"/>
                  </a:lnTo>
                  <a:close/>
                  <a:moveTo>
                    <a:pt x="111" y="53"/>
                  </a:moveTo>
                  <a:cubicBezTo>
                    <a:pt x="107" y="53"/>
                    <a:pt x="104" y="56"/>
                    <a:pt x="104" y="59"/>
                  </a:cubicBezTo>
                  <a:cubicBezTo>
                    <a:pt x="104" y="132"/>
                    <a:pt x="104" y="132"/>
                    <a:pt x="104" y="132"/>
                  </a:cubicBezTo>
                  <a:cubicBezTo>
                    <a:pt x="104" y="136"/>
                    <a:pt x="107" y="139"/>
                    <a:pt x="111" y="139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5" y="139"/>
                    <a:pt x="128" y="136"/>
                    <a:pt x="128" y="132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6"/>
                    <a:pt x="125" y="53"/>
                    <a:pt x="121" y="53"/>
                  </a:cubicBezTo>
                  <a:lnTo>
                    <a:pt x="111" y="53"/>
                  </a:lnTo>
                  <a:close/>
                  <a:moveTo>
                    <a:pt x="150" y="39"/>
                  </a:moveTo>
                  <a:cubicBezTo>
                    <a:pt x="146" y="39"/>
                    <a:pt x="143" y="42"/>
                    <a:pt x="143" y="46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6"/>
                    <a:pt x="146" y="139"/>
                    <a:pt x="150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4" y="139"/>
                    <a:pt x="167" y="136"/>
                    <a:pt x="167" y="132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2"/>
                    <a:pt x="164" y="39"/>
                    <a:pt x="160" y="39"/>
                  </a:cubicBezTo>
                  <a:lnTo>
                    <a:pt x="150" y="39"/>
                  </a:lnTo>
                  <a:close/>
                  <a:moveTo>
                    <a:pt x="29" y="65"/>
                  </a:moveTo>
                  <a:cubicBezTo>
                    <a:pt x="71" y="57"/>
                    <a:pt x="110" y="42"/>
                    <a:pt x="145" y="21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07" y="34"/>
                    <a:pt x="69" y="49"/>
                    <a:pt x="28" y="56"/>
                  </a:cubicBezTo>
                  <a:lnTo>
                    <a:pt x="29" y="65"/>
                  </a:lnTo>
                  <a:close/>
                  <a:moveTo>
                    <a:pt x="195" y="151"/>
                  </a:moveTo>
                  <a:cubicBezTo>
                    <a:pt x="175" y="140"/>
                    <a:pt x="175" y="140"/>
                    <a:pt x="175" y="140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6" y="147"/>
                    <a:pt x="16" y="147"/>
                    <a:pt x="16" y="14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75" y="162"/>
                    <a:pt x="175" y="162"/>
                    <a:pt x="175" y="162"/>
                  </a:cubicBezTo>
                  <a:lnTo>
                    <a:pt x="195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D6A1EDE-EC41-D04E-A2C3-CCD9F75DA315}"/>
              </a:ext>
            </a:extLst>
          </p:cNvPr>
          <p:cNvGrpSpPr/>
          <p:nvPr/>
        </p:nvGrpSpPr>
        <p:grpSpPr>
          <a:xfrm>
            <a:off x="8054975" y="2624137"/>
            <a:ext cx="1579562" cy="1579562"/>
            <a:chOff x="8054975" y="2624137"/>
            <a:chExt cx="1579562" cy="1579562"/>
          </a:xfrm>
        </p:grpSpPr>
        <p:sp>
          <p:nvSpPr>
            <p:cNvPr id="779" name="Google Shape;779;p32"/>
            <p:cNvSpPr/>
            <p:nvPr/>
          </p:nvSpPr>
          <p:spPr>
            <a:xfrm>
              <a:off x="8054975" y="2624137"/>
              <a:ext cx="1579562" cy="1579562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502650" y="3092450"/>
              <a:ext cx="682625" cy="614362"/>
            </a:xfrm>
            <a:custGeom>
              <a:avLst/>
              <a:gdLst/>
              <a:ahLst/>
              <a:cxnLst/>
              <a:rect l="l" t="t" r="r" b="b"/>
              <a:pathLst>
                <a:path w="166" h="149" extrusionOk="0">
                  <a:moveTo>
                    <a:pt x="113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2" y="14"/>
                    <a:pt x="98" y="9"/>
                    <a:pt x="92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68" y="9"/>
                    <a:pt x="64" y="14"/>
                    <a:pt x="6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9"/>
                    <a:pt x="61" y="0"/>
                    <a:pt x="7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5" y="0"/>
                    <a:pt x="113" y="9"/>
                    <a:pt x="113" y="20"/>
                  </a:cubicBezTo>
                  <a:close/>
                  <a:moveTo>
                    <a:pt x="25" y="83"/>
                  </a:moveTo>
                  <a:cubicBezTo>
                    <a:pt x="67" y="83"/>
                    <a:pt x="67" y="83"/>
                    <a:pt x="67" y="83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3"/>
                    <a:pt x="70" y="69"/>
                    <a:pt x="75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5" y="69"/>
                    <a:pt x="99" y="73"/>
                    <a:pt x="99" y="77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54" y="83"/>
                    <a:pt x="164" y="73"/>
                    <a:pt x="166" y="59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34"/>
                    <a:pt x="157" y="24"/>
                    <a:pt x="14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9" y="24"/>
                    <a:pt x="0" y="34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73"/>
                    <a:pt x="12" y="83"/>
                    <a:pt x="25" y="83"/>
                  </a:cubicBezTo>
                  <a:close/>
                  <a:moveTo>
                    <a:pt x="141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101"/>
                    <a:pt x="95" y="104"/>
                    <a:pt x="9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0" y="104"/>
                    <a:pt x="67" y="101"/>
                    <a:pt x="67" y="96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15" y="90"/>
                    <a:pt x="5" y="84"/>
                    <a:pt x="0" y="7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9"/>
                    <a:pt x="9" y="149"/>
                    <a:pt x="19" y="149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33" y="149"/>
                    <a:pt x="133" y="149"/>
                    <a:pt x="133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47" y="149"/>
                    <a:pt x="147" y="149"/>
                    <a:pt x="147" y="149"/>
                  </a:cubicBezTo>
                  <a:cubicBezTo>
                    <a:pt x="157" y="149"/>
                    <a:pt x="166" y="139"/>
                    <a:pt x="166" y="127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61" y="84"/>
                    <a:pt x="151" y="90"/>
                    <a:pt x="141" y="90"/>
                  </a:cubicBezTo>
                  <a:close/>
                  <a:moveTo>
                    <a:pt x="91" y="75"/>
                  </a:moveTo>
                  <a:cubicBezTo>
                    <a:pt x="75" y="75"/>
                    <a:pt x="75" y="75"/>
                    <a:pt x="75" y="75"/>
                  </a:cubicBezTo>
                  <a:cubicBezTo>
                    <a:pt x="74" y="75"/>
                    <a:pt x="72" y="76"/>
                    <a:pt x="72" y="78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7"/>
                    <a:pt x="74" y="98"/>
                    <a:pt x="75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2" y="98"/>
                    <a:pt x="93" y="97"/>
                    <a:pt x="93" y="95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76"/>
                    <a:pt x="92" y="75"/>
                    <a:pt x="9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D80BFF1-5F4A-B04B-9239-B905A7336EBC}"/>
              </a:ext>
            </a:extLst>
          </p:cNvPr>
          <p:cNvGrpSpPr/>
          <p:nvPr/>
        </p:nvGrpSpPr>
        <p:grpSpPr>
          <a:xfrm>
            <a:off x="4802764" y="286616"/>
            <a:ext cx="2361623" cy="1884362"/>
            <a:chOff x="4802764" y="286616"/>
            <a:chExt cx="2361623" cy="1884362"/>
          </a:xfrm>
        </p:grpSpPr>
        <p:sp>
          <p:nvSpPr>
            <p:cNvPr id="782" name="Google Shape;782;p32"/>
            <p:cNvSpPr txBox="1"/>
            <p:nvPr/>
          </p:nvSpPr>
          <p:spPr>
            <a:xfrm>
              <a:off x="5538787" y="561975"/>
              <a:ext cx="979487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72B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FF872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8" name="Google Shape;788;p32"/>
            <p:cNvSpPr txBox="1"/>
            <p:nvPr/>
          </p:nvSpPr>
          <p:spPr>
            <a:xfrm>
              <a:off x="4802764" y="286616"/>
              <a:ext cx="1517650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72B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FF872B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</a:t>
              </a:r>
              <a:endParaRPr dirty="0"/>
            </a:p>
          </p:txBody>
        </p:sp>
        <p:sp>
          <p:nvSpPr>
            <p:cNvPr id="799" name="Google Shape;799;p32"/>
            <p:cNvSpPr txBox="1"/>
            <p:nvPr/>
          </p:nvSpPr>
          <p:spPr>
            <a:xfrm>
              <a:off x="5472112" y="93503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446813-9EA6-BA4B-9DE4-B12D80934033}"/>
              </a:ext>
            </a:extLst>
          </p:cNvPr>
          <p:cNvGrpSpPr/>
          <p:nvPr/>
        </p:nvGrpSpPr>
        <p:grpSpPr>
          <a:xfrm>
            <a:off x="8724900" y="314325"/>
            <a:ext cx="2468562" cy="1884362"/>
            <a:chOff x="8724900" y="314325"/>
            <a:chExt cx="2468562" cy="1884362"/>
          </a:xfrm>
        </p:grpSpPr>
        <p:sp>
          <p:nvSpPr>
            <p:cNvPr id="783" name="Google Shape;783;p32"/>
            <p:cNvSpPr txBox="1"/>
            <p:nvPr/>
          </p:nvSpPr>
          <p:spPr>
            <a:xfrm>
              <a:off x="9547225" y="561975"/>
              <a:ext cx="1612900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8C103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89" name="Google Shape;789;p32"/>
            <p:cNvSpPr txBox="1"/>
            <p:nvPr/>
          </p:nvSpPr>
          <p:spPr>
            <a:xfrm>
              <a:off x="8724900" y="314325"/>
              <a:ext cx="1501775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8C103D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3</a:t>
              </a:r>
              <a:endParaRPr dirty="0"/>
            </a:p>
          </p:txBody>
        </p:sp>
        <p:sp>
          <p:nvSpPr>
            <p:cNvPr id="800" name="Google Shape;800;p32"/>
            <p:cNvSpPr txBox="1"/>
            <p:nvPr/>
          </p:nvSpPr>
          <p:spPr>
            <a:xfrm>
              <a:off x="9501187" y="93345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F0C5E5B-ABDC-0A45-A8E6-7C4CEC6EEA6E}"/>
              </a:ext>
            </a:extLst>
          </p:cNvPr>
          <p:cNvGrpSpPr/>
          <p:nvPr/>
        </p:nvGrpSpPr>
        <p:grpSpPr>
          <a:xfrm>
            <a:off x="711200" y="4821237"/>
            <a:ext cx="2989262" cy="1884362"/>
            <a:chOff x="711200" y="4821237"/>
            <a:chExt cx="2989262" cy="1884362"/>
          </a:xfrm>
        </p:grpSpPr>
        <p:sp>
          <p:nvSpPr>
            <p:cNvPr id="784" name="Google Shape;784;p32"/>
            <p:cNvSpPr txBox="1"/>
            <p:nvPr/>
          </p:nvSpPr>
          <p:spPr>
            <a:xfrm>
              <a:off x="1533525" y="5068887"/>
              <a:ext cx="2166937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5280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065280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90" name="Google Shape;790;p32"/>
            <p:cNvSpPr txBox="1"/>
            <p:nvPr/>
          </p:nvSpPr>
          <p:spPr>
            <a:xfrm>
              <a:off x="711200" y="4821237"/>
              <a:ext cx="1492250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65280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065280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4</a:t>
              </a:r>
              <a:endParaRPr dirty="0"/>
            </a:p>
          </p:txBody>
        </p:sp>
        <p:sp>
          <p:nvSpPr>
            <p:cNvPr id="801" name="Google Shape;801;p32"/>
            <p:cNvSpPr txBox="1"/>
            <p:nvPr/>
          </p:nvSpPr>
          <p:spPr>
            <a:xfrm>
              <a:off x="1447800" y="543718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A18F41-5BDF-B240-850F-DF2126D8FE54}"/>
              </a:ext>
            </a:extLst>
          </p:cNvPr>
          <p:cNvGrpSpPr/>
          <p:nvPr/>
        </p:nvGrpSpPr>
        <p:grpSpPr>
          <a:xfrm>
            <a:off x="4719637" y="4821237"/>
            <a:ext cx="2444750" cy="1884362"/>
            <a:chOff x="4719637" y="4821237"/>
            <a:chExt cx="2444750" cy="1884362"/>
          </a:xfrm>
        </p:grpSpPr>
        <p:sp>
          <p:nvSpPr>
            <p:cNvPr id="785" name="Google Shape;785;p32"/>
            <p:cNvSpPr txBox="1"/>
            <p:nvPr/>
          </p:nvSpPr>
          <p:spPr>
            <a:xfrm>
              <a:off x="5538787" y="5068887"/>
              <a:ext cx="1431925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34B2E3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91" name="Google Shape;791;p32"/>
            <p:cNvSpPr txBox="1"/>
            <p:nvPr/>
          </p:nvSpPr>
          <p:spPr>
            <a:xfrm>
              <a:off x="4719637" y="4821237"/>
              <a:ext cx="1504950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B2E3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34B2E3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5</a:t>
              </a:r>
              <a:endParaRPr dirty="0"/>
            </a:p>
          </p:txBody>
        </p:sp>
        <p:sp>
          <p:nvSpPr>
            <p:cNvPr id="802" name="Google Shape;802;p32"/>
            <p:cNvSpPr txBox="1"/>
            <p:nvPr/>
          </p:nvSpPr>
          <p:spPr>
            <a:xfrm>
              <a:off x="5472112" y="5449887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E3FA98-FCF3-8140-AF02-FA0510F8500B}"/>
              </a:ext>
            </a:extLst>
          </p:cNvPr>
          <p:cNvGrpSpPr/>
          <p:nvPr/>
        </p:nvGrpSpPr>
        <p:grpSpPr>
          <a:xfrm>
            <a:off x="8724900" y="4821237"/>
            <a:ext cx="2468562" cy="1884362"/>
            <a:chOff x="8724900" y="4821237"/>
            <a:chExt cx="2468562" cy="1884362"/>
          </a:xfrm>
        </p:grpSpPr>
        <p:sp>
          <p:nvSpPr>
            <p:cNvPr id="786" name="Google Shape;786;p32"/>
            <p:cNvSpPr txBox="1"/>
            <p:nvPr/>
          </p:nvSpPr>
          <p:spPr>
            <a:xfrm>
              <a:off x="9547225" y="5068887"/>
              <a:ext cx="1463675" cy="50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2300"/>
                <a:buFont typeface="Open Sans SemiBold"/>
                <a:buNone/>
              </a:pPr>
              <a:r>
                <a:rPr lang="ar-SA" sz="2300" b="1" i="0" u="none" dirty="0">
                  <a:solidFill>
                    <a:srgbClr val="69D1DA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792" name="Google Shape;792;p32"/>
            <p:cNvSpPr txBox="1"/>
            <p:nvPr/>
          </p:nvSpPr>
          <p:spPr>
            <a:xfrm>
              <a:off x="8724900" y="4821237"/>
              <a:ext cx="1554162" cy="1884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D1DA"/>
                </a:buClr>
                <a:buSzPts val="10100"/>
                <a:buFont typeface="Montserrat"/>
                <a:buNone/>
              </a:pPr>
              <a:r>
                <a:rPr lang="en-US" sz="10100" b="0" i="0" u="none" dirty="0">
                  <a:solidFill>
                    <a:srgbClr val="69D1DA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6</a:t>
              </a:r>
              <a:endParaRPr dirty="0"/>
            </a:p>
          </p:txBody>
        </p:sp>
        <p:sp>
          <p:nvSpPr>
            <p:cNvPr id="803" name="Google Shape;803;p32"/>
            <p:cNvSpPr txBox="1"/>
            <p:nvPr/>
          </p:nvSpPr>
          <p:spPr>
            <a:xfrm>
              <a:off x="9501187" y="5448300"/>
              <a:ext cx="1692275" cy="64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r>
                <a:rPr lang="ar-SA" sz="12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3511550" y="1366837"/>
            <a:ext cx="5156200" cy="617537"/>
          </a:xfrm>
          <a:prstGeom prst="ellipse">
            <a:avLst/>
          </a:prstGeom>
          <a:solidFill>
            <a:srgbClr val="F7EE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7275512" y="611187"/>
            <a:ext cx="2184400" cy="1165225"/>
          </a:xfrm>
          <a:custGeom>
            <a:avLst/>
            <a:gdLst/>
            <a:ahLst/>
            <a:cxnLst/>
            <a:rect l="l" t="t" r="r" b="b"/>
            <a:pathLst>
              <a:path w="463" h="247" extrusionOk="0">
                <a:moveTo>
                  <a:pt x="460" y="83"/>
                </a:moveTo>
                <a:cubicBezTo>
                  <a:pt x="306" y="0"/>
                  <a:pt x="113" y="57"/>
                  <a:pt x="30" y="211"/>
                </a:cubicBezTo>
                <a:cubicBezTo>
                  <a:pt x="30" y="211"/>
                  <a:pt x="30" y="211"/>
                  <a:pt x="30" y="211"/>
                </a:cubicBezTo>
                <a:cubicBezTo>
                  <a:pt x="0" y="195"/>
                  <a:pt x="0" y="195"/>
                  <a:pt x="0" y="195"/>
                </a:cubicBezTo>
                <a:cubicBezTo>
                  <a:pt x="7" y="221"/>
                  <a:pt x="7" y="221"/>
                  <a:pt x="7" y="221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66" y="230"/>
                  <a:pt x="66" y="230"/>
                  <a:pt x="66" y="230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118" y="65"/>
                  <a:pt x="306" y="9"/>
                  <a:pt x="456" y="90"/>
                </a:cubicBezTo>
                <a:cubicBezTo>
                  <a:pt x="459" y="92"/>
                  <a:pt x="459" y="92"/>
                  <a:pt x="459" y="92"/>
                </a:cubicBezTo>
                <a:cubicBezTo>
                  <a:pt x="463" y="85"/>
                  <a:pt x="463" y="85"/>
                  <a:pt x="463" y="85"/>
                </a:cubicBezTo>
                <a:lnTo>
                  <a:pt x="460" y="8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5"/>
          <p:cNvGrpSpPr/>
          <p:nvPr/>
        </p:nvGrpSpPr>
        <p:grpSpPr>
          <a:xfrm>
            <a:off x="2719387" y="771524"/>
            <a:ext cx="2184400" cy="1004888"/>
            <a:chOff x="2719388" y="771525"/>
            <a:chExt cx="2184400" cy="1004888"/>
          </a:xfrm>
        </p:grpSpPr>
        <p:sp>
          <p:nvSpPr>
            <p:cNvPr id="173" name="Google Shape;173;p15"/>
            <p:cNvSpPr/>
            <p:nvPr/>
          </p:nvSpPr>
          <p:spPr>
            <a:xfrm>
              <a:off x="2719388" y="771525"/>
              <a:ext cx="2055813" cy="868362"/>
            </a:xfrm>
            <a:custGeom>
              <a:avLst/>
              <a:gdLst/>
              <a:ahLst/>
              <a:cxnLst/>
              <a:rect l="l" t="t" r="r" b="b"/>
              <a:pathLst>
                <a:path w="436" h="184" extrusionOk="0">
                  <a:moveTo>
                    <a:pt x="429" y="184"/>
                  </a:moveTo>
                  <a:cubicBezTo>
                    <a:pt x="427" y="180"/>
                    <a:pt x="427" y="180"/>
                    <a:pt x="427" y="180"/>
                  </a:cubicBezTo>
                  <a:cubicBezTo>
                    <a:pt x="387" y="108"/>
                    <a:pt x="322" y="55"/>
                    <a:pt x="243" y="32"/>
                  </a:cubicBezTo>
                  <a:cubicBezTo>
                    <a:pt x="164" y="8"/>
                    <a:pt x="80" y="17"/>
                    <a:pt x="8" y="56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8" y="9"/>
                    <a:pt x="164" y="0"/>
                    <a:pt x="245" y="24"/>
                  </a:cubicBezTo>
                  <a:cubicBezTo>
                    <a:pt x="326" y="48"/>
                    <a:pt x="393" y="102"/>
                    <a:pt x="434" y="177"/>
                  </a:cubicBezTo>
                  <a:cubicBezTo>
                    <a:pt x="436" y="180"/>
                    <a:pt x="436" y="180"/>
                    <a:pt x="436" y="180"/>
                  </a:cubicBezTo>
                  <a:lnTo>
                    <a:pt x="429" y="18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595813" y="1531938"/>
              <a:ext cx="307975" cy="244475"/>
            </a:xfrm>
            <a:custGeom>
              <a:avLst/>
              <a:gdLst/>
              <a:ahLst/>
              <a:cxnLst/>
              <a:rect l="l" t="t" r="r" b="b"/>
              <a:pathLst>
                <a:path w="194" h="154" extrusionOk="0">
                  <a:moveTo>
                    <a:pt x="152" y="154"/>
                  </a:moveTo>
                  <a:lnTo>
                    <a:pt x="173" y="77"/>
                  </a:lnTo>
                  <a:lnTo>
                    <a:pt x="194" y="0"/>
                  </a:lnTo>
                  <a:lnTo>
                    <a:pt x="95" y="50"/>
                  </a:lnTo>
                  <a:lnTo>
                    <a:pt x="0" y="104"/>
                  </a:lnTo>
                  <a:lnTo>
                    <a:pt x="75" y="131"/>
                  </a:lnTo>
                  <a:lnTo>
                    <a:pt x="152" y="15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5"/>
          <p:cNvGrpSpPr/>
          <p:nvPr/>
        </p:nvGrpSpPr>
        <p:grpSpPr>
          <a:xfrm>
            <a:off x="5916612" y="601662"/>
            <a:ext cx="349250" cy="1174750"/>
            <a:chOff x="5916613" y="601663"/>
            <a:chExt cx="349250" cy="1174750"/>
          </a:xfrm>
        </p:grpSpPr>
        <p:sp>
          <p:nvSpPr>
            <p:cNvPr id="176" name="Google Shape;176;p15"/>
            <p:cNvSpPr/>
            <p:nvPr/>
          </p:nvSpPr>
          <p:spPr>
            <a:xfrm>
              <a:off x="5916613" y="1592263"/>
              <a:ext cx="349250" cy="184150"/>
            </a:xfrm>
            <a:custGeom>
              <a:avLst/>
              <a:gdLst/>
              <a:ahLst/>
              <a:cxnLst/>
              <a:rect l="l" t="t" r="r" b="b"/>
              <a:pathLst>
                <a:path w="220" h="116" extrusionOk="0">
                  <a:moveTo>
                    <a:pt x="110" y="116"/>
                  </a:moveTo>
                  <a:lnTo>
                    <a:pt x="54" y="57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220" y="0"/>
                  </a:lnTo>
                  <a:lnTo>
                    <a:pt x="164" y="57"/>
                  </a:lnTo>
                  <a:lnTo>
                    <a:pt x="110" y="1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5"/>
            <p:cNvSpPr txBox="1"/>
            <p:nvPr/>
          </p:nvSpPr>
          <p:spPr>
            <a:xfrm>
              <a:off x="6073776" y="601663"/>
              <a:ext cx="36513" cy="1009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5"/>
          <p:cNvSpPr txBox="1"/>
          <p:nvPr/>
        </p:nvSpPr>
        <p:spPr>
          <a:xfrm>
            <a:off x="-16669" y="6919912"/>
            <a:ext cx="12180887" cy="686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425" y="6281737"/>
            <a:ext cx="3595687" cy="509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0009EA-A46E-0642-8355-D76D63C063AB}"/>
              </a:ext>
            </a:extLst>
          </p:cNvPr>
          <p:cNvGrpSpPr/>
          <p:nvPr/>
        </p:nvGrpSpPr>
        <p:grpSpPr>
          <a:xfrm>
            <a:off x="3554412" y="1809749"/>
            <a:ext cx="5089525" cy="1074738"/>
            <a:chOff x="3554412" y="1809749"/>
            <a:chExt cx="5089525" cy="1074738"/>
          </a:xfrm>
        </p:grpSpPr>
        <p:sp>
          <p:nvSpPr>
            <p:cNvPr id="169" name="Google Shape;169;p15"/>
            <p:cNvSpPr/>
            <p:nvPr/>
          </p:nvSpPr>
          <p:spPr>
            <a:xfrm>
              <a:off x="3554412" y="1809749"/>
              <a:ext cx="5089525" cy="1001712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rgbClr val="FFCA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4870450" y="2128837"/>
              <a:ext cx="277495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Open Sans"/>
                <a:buNone/>
              </a:pPr>
              <a:r>
                <a:rPr lang="ar-SA" sz="36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4FAA2A5-B779-AD4F-8843-A196AE54D205}"/>
              </a:ext>
            </a:extLst>
          </p:cNvPr>
          <p:cNvGrpSpPr/>
          <p:nvPr/>
        </p:nvGrpSpPr>
        <p:grpSpPr>
          <a:xfrm>
            <a:off x="4779962" y="4322762"/>
            <a:ext cx="2636838" cy="976313"/>
            <a:chOff x="4779962" y="4322762"/>
            <a:chExt cx="2636838" cy="976313"/>
          </a:xfrm>
        </p:grpSpPr>
        <p:sp>
          <p:nvSpPr>
            <p:cNvPr id="168" name="Google Shape;168;p15"/>
            <p:cNvSpPr/>
            <p:nvPr/>
          </p:nvSpPr>
          <p:spPr>
            <a:xfrm>
              <a:off x="4779962" y="4322762"/>
              <a:ext cx="2636838" cy="939800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rgbClr val="075F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5634037" y="4689475"/>
              <a:ext cx="1169987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Open Sans"/>
                <a:buNone/>
              </a:pPr>
              <a:r>
                <a:rPr lang="ar-SA" sz="28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7250EB2-E92D-194D-8076-C4E0C57EA670}"/>
              </a:ext>
            </a:extLst>
          </p:cNvPr>
          <p:cNvGrpSpPr/>
          <p:nvPr/>
        </p:nvGrpSpPr>
        <p:grpSpPr>
          <a:xfrm>
            <a:off x="4365625" y="3476624"/>
            <a:ext cx="3467100" cy="968375"/>
            <a:chOff x="4365625" y="3476624"/>
            <a:chExt cx="3467100" cy="968375"/>
          </a:xfrm>
        </p:grpSpPr>
        <p:sp>
          <p:nvSpPr>
            <p:cNvPr id="166" name="Google Shape;166;p15"/>
            <p:cNvSpPr/>
            <p:nvPr/>
          </p:nvSpPr>
          <p:spPr>
            <a:xfrm>
              <a:off x="4365625" y="3476624"/>
              <a:ext cx="3467100" cy="968375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rgbClr val="54BB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5040312" y="3844925"/>
              <a:ext cx="2354262" cy="576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Open Sans"/>
                <a:buNone/>
              </a:pPr>
              <a:r>
                <a:rPr lang="ar-SA" sz="27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88AD1BF-A77D-124C-95FE-678F937E9AE1}"/>
              </a:ext>
            </a:extLst>
          </p:cNvPr>
          <p:cNvGrpSpPr/>
          <p:nvPr/>
        </p:nvGrpSpPr>
        <p:grpSpPr>
          <a:xfrm>
            <a:off x="3963987" y="2651124"/>
            <a:ext cx="4270375" cy="1038226"/>
            <a:chOff x="3963987" y="2651124"/>
            <a:chExt cx="4270375" cy="1038226"/>
          </a:xfrm>
        </p:grpSpPr>
        <p:sp>
          <p:nvSpPr>
            <p:cNvPr id="170" name="Google Shape;170;p15"/>
            <p:cNvSpPr/>
            <p:nvPr/>
          </p:nvSpPr>
          <p:spPr>
            <a:xfrm>
              <a:off x="3963987" y="2651124"/>
              <a:ext cx="4270375" cy="976312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rgbClr val="ABD1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5270500" y="2994025"/>
              <a:ext cx="1939925" cy="695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300"/>
                <a:buFont typeface="Open Sans"/>
                <a:buNone/>
              </a:pPr>
              <a:r>
                <a:rPr lang="ar-SA" sz="33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AC581C4-E552-C044-BE96-EC4C773C2A51}"/>
              </a:ext>
            </a:extLst>
          </p:cNvPr>
          <p:cNvGrpSpPr/>
          <p:nvPr/>
        </p:nvGrpSpPr>
        <p:grpSpPr>
          <a:xfrm>
            <a:off x="5191125" y="5167312"/>
            <a:ext cx="1816100" cy="911225"/>
            <a:chOff x="5191125" y="5167312"/>
            <a:chExt cx="1816100" cy="911225"/>
          </a:xfrm>
        </p:grpSpPr>
        <p:sp>
          <p:nvSpPr>
            <p:cNvPr id="167" name="Google Shape;167;p15"/>
            <p:cNvSpPr/>
            <p:nvPr/>
          </p:nvSpPr>
          <p:spPr>
            <a:xfrm>
              <a:off x="5191125" y="5167312"/>
              <a:ext cx="1816100" cy="911225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rgbClr val="7A1C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5545137" y="5467350"/>
              <a:ext cx="1322387" cy="51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Open Sans"/>
                <a:buNone/>
              </a:pPr>
              <a:r>
                <a:rPr lang="ar-SA" sz="24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sp>
        <p:nvSpPr>
          <p:cNvPr id="186" name="Google Shape;186;p15"/>
          <p:cNvSpPr/>
          <p:nvPr/>
        </p:nvSpPr>
        <p:spPr>
          <a:xfrm>
            <a:off x="774700" y="2352674"/>
            <a:ext cx="2085974" cy="0"/>
          </a:xfrm>
          <a:custGeom>
            <a:avLst/>
            <a:gdLst/>
            <a:ahLst/>
            <a:cxnLst/>
            <a:rect l="l" t="t" r="r" b="b"/>
            <a:pathLst>
              <a:path w="1314" h="120000" extrusionOk="0">
                <a:moveTo>
                  <a:pt x="0" y="0"/>
                </a:moveTo>
                <a:lnTo>
                  <a:pt x="13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15"/>
          <p:cNvCxnSpPr/>
          <p:nvPr/>
        </p:nvCxnSpPr>
        <p:spPr>
          <a:xfrm>
            <a:off x="774700" y="2352674"/>
            <a:ext cx="2085974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8" name="Google Shape;188;p15"/>
          <p:cNvSpPr/>
          <p:nvPr/>
        </p:nvSpPr>
        <p:spPr>
          <a:xfrm>
            <a:off x="719137" y="2297112"/>
            <a:ext cx="2197099" cy="112712"/>
          </a:xfrm>
          <a:custGeom>
            <a:avLst/>
            <a:gdLst/>
            <a:ahLst/>
            <a:cxnLst/>
            <a:rect l="l" t="t" r="r" b="b"/>
            <a:pathLst>
              <a:path w="466" h="24" extrusionOk="0">
                <a:moveTo>
                  <a:pt x="12" y="24"/>
                </a:moveTo>
                <a:cubicBezTo>
                  <a:pt x="454" y="24"/>
                  <a:pt x="454" y="24"/>
                  <a:pt x="454" y="24"/>
                </a:cubicBezTo>
                <a:cubicBezTo>
                  <a:pt x="461" y="24"/>
                  <a:pt x="466" y="19"/>
                  <a:pt x="466" y="12"/>
                </a:cubicBezTo>
                <a:cubicBezTo>
                  <a:pt x="466" y="6"/>
                  <a:pt x="461" y="0"/>
                  <a:pt x="45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774700" y="2352674"/>
            <a:ext cx="1981199" cy="0"/>
          </a:xfrm>
          <a:custGeom>
            <a:avLst/>
            <a:gdLst/>
            <a:ahLst/>
            <a:cxnLst/>
            <a:rect l="l" t="t" r="r" b="b"/>
            <a:pathLst>
              <a:path w="1248" h="120000" extrusionOk="0">
                <a:moveTo>
                  <a:pt x="0" y="0"/>
                </a:moveTo>
                <a:lnTo>
                  <a:pt x="1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5"/>
          <p:cNvCxnSpPr/>
          <p:nvPr/>
        </p:nvCxnSpPr>
        <p:spPr>
          <a:xfrm>
            <a:off x="774700" y="2352674"/>
            <a:ext cx="1981199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91" name="Google Shape;191;p15"/>
          <p:cNvSpPr/>
          <p:nvPr/>
        </p:nvSpPr>
        <p:spPr>
          <a:xfrm>
            <a:off x="719137" y="2297112"/>
            <a:ext cx="2093912" cy="112712"/>
          </a:xfrm>
          <a:custGeom>
            <a:avLst/>
            <a:gdLst/>
            <a:ahLst/>
            <a:cxnLst/>
            <a:rect l="l" t="t" r="r" b="b"/>
            <a:pathLst>
              <a:path w="444" h="24" extrusionOk="0">
                <a:moveTo>
                  <a:pt x="12" y="24"/>
                </a:moveTo>
                <a:cubicBezTo>
                  <a:pt x="432" y="24"/>
                  <a:pt x="432" y="24"/>
                  <a:pt x="432" y="24"/>
                </a:cubicBezTo>
                <a:cubicBezTo>
                  <a:pt x="438" y="24"/>
                  <a:pt x="444" y="19"/>
                  <a:pt x="444" y="12"/>
                </a:cubicBezTo>
                <a:cubicBezTo>
                  <a:pt x="444" y="6"/>
                  <a:pt x="438" y="0"/>
                  <a:pt x="4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1123950" y="3108324"/>
            <a:ext cx="2203449" cy="114300"/>
          </a:xfrm>
          <a:custGeom>
            <a:avLst/>
            <a:gdLst/>
            <a:ahLst/>
            <a:cxnLst/>
            <a:rect l="l" t="t" r="r" b="b"/>
            <a:pathLst>
              <a:path w="467" h="24" extrusionOk="0">
                <a:moveTo>
                  <a:pt x="12" y="24"/>
                </a:moveTo>
                <a:cubicBezTo>
                  <a:pt x="455" y="24"/>
                  <a:pt x="455" y="24"/>
                  <a:pt x="455" y="24"/>
                </a:cubicBezTo>
                <a:cubicBezTo>
                  <a:pt x="462" y="24"/>
                  <a:pt x="467" y="19"/>
                  <a:pt x="467" y="12"/>
                </a:cubicBezTo>
                <a:cubicBezTo>
                  <a:pt x="467" y="6"/>
                  <a:pt x="462" y="0"/>
                  <a:pt x="4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</a:path>
            </a:pathLst>
          </a:custGeom>
          <a:solidFill>
            <a:srgbClr val="E5F2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1123950" y="3108324"/>
            <a:ext cx="1665288" cy="114300"/>
          </a:xfrm>
          <a:custGeom>
            <a:avLst/>
            <a:gdLst/>
            <a:ahLst/>
            <a:cxnLst/>
            <a:rect l="l" t="t" r="r" b="b"/>
            <a:pathLst>
              <a:path w="353" h="24" extrusionOk="0">
                <a:moveTo>
                  <a:pt x="12" y="24"/>
                </a:moveTo>
                <a:cubicBezTo>
                  <a:pt x="341" y="24"/>
                  <a:pt x="341" y="24"/>
                  <a:pt x="341" y="24"/>
                </a:cubicBezTo>
                <a:cubicBezTo>
                  <a:pt x="347" y="24"/>
                  <a:pt x="353" y="19"/>
                  <a:pt x="353" y="12"/>
                </a:cubicBezTo>
                <a:cubicBezTo>
                  <a:pt x="353" y="6"/>
                  <a:pt x="347" y="0"/>
                  <a:pt x="34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</a:path>
            </a:pathLst>
          </a:custGeom>
          <a:solidFill>
            <a:srgbClr val="ABD14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1520825" y="3959224"/>
            <a:ext cx="2203449" cy="112712"/>
          </a:xfrm>
          <a:custGeom>
            <a:avLst/>
            <a:gdLst/>
            <a:ahLst/>
            <a:cxnLst/>
            <a:rect l="l" t="t" r="r" b="b"/>
            <a:pathLst>
              <a:path w="467" h="24" extrusionOk="0">
                <a:moveTo>
                  <a:pt x="12" y="24"/>
                </a:moveTo>
                <a:cubicBezTo>
                  <a:pt x="455" y="24"/>
                  <a:pt x="455" y="24"/>
                  <a:pt x="455" y="24"/>
                </a:cubicBezTo>
                <a:cubicBezTo>
                  <a:pt x="461" y="24"/>
                  <a:pt x="467" y="18"/>
                  <a:pt x="467" y="12"/>
                </a:cubicBezTo>
                <a:cubicBezTo>
                  <a:pt x="467" y="5"/>
                  <a:pt x="461" y="0"/>
                  <a:pt x="4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4"/>
                  <a:pt x="12" y="24"/>
                </a:cubicBezTo>
              </a:path>
            </a:pathLst>
          </a:custGeom>
          <a:solidFill>
            <a:srgbClr val="CEE6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1520825" y="3959224"/>
            <a:ext cx="1287463" cy="112712"/>
          </a:xfrm>
          <a:custGeom>
            <a:avLst/>
            <a:gdLst/>
            <a:ahLst/>
            <a:cxnLst/>
            <a:rect l="l" t="t" r="r" b="b"/>
            <a:pathLst>
              <a:path w="273" h="24" extrusionOk="0">
                <a:moveTo>
                  <a:pt x="12" y="24"/>
                </a:moveTo>
                <a:cubicBezTo>
                  <a:pt x="261" y="24"/>
                  <a:pt x="261" y="24"/>
                  <a:pt x="261" y="24"/>
                </a:cubicBezTo>
                <a:cubicBezTo>
                  <a:pt x="267" y="24"/>
                  <a:pt x="273" y="18"/>
                  <a:pt x="273" y="12"/>
                </a:cubicBezTo>
                <a:cubicBezTo>
                  <a:pt x="273" y="5"/>
                  <a:pt x="267" y="0"/>
                  <a:pt x="26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4"/>
                  <a:pt x="12" y="24"/>
                </a:cubicBezTo>
              </a:path>
            </a:pathLst>
          </a:custGeom>
          <a:solidFill>
            <a:srgbClr val="54B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2001837" y="4875212"/>
            <a:ext cx="2084387" cy="0"/>
          </a:xfrm>
          <a:custGeom>
            <a:avLst/>
            <a:gdLst/>
            <a:ahLst/>
            <a:cxnLst/>
            <a:rect l="l" t="t" r="r" b="b"/>
            <a:pathLst>
              <a:path w="1313" h="120000" extrusionOk="0">
                <a:moveTo>
                  <a:pt x="0" y="0"/>
                </a:moveTo>
                <a:lnTo>
                  <a:pt x="13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2E3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15"/>
          <p:cNvCxnSpPr/>
          <p:nvPr/>
        </p:nvCxnSpPr>
        <p:spPr>
          <a:xfrm>
            <a:off x="2001837" y="4875212"/>
            <a:ext cx="2084387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98" name="Google Shape;198;p15"/>
          <p:cNvSpPr/>
          <p:nvPr/>
        </p:nvSpPr>
        <p:spPr>
          <a:xfrm>
            <a:off x="1944687" y="4818062"/>
            <a:ext cx="2198687" cy="112712"/>
          </a:xfrm>
          <a:custGeom>
            <a:avLst/>
            <a:gdLst/>
            <a:ahLst/>
            <a:cxnLst/>
            <a:rect l="l" t="t" r="r" b="b"/>
            <a:pathLst>
              <a:path w="466" h="24" extrusionOk="0">
                <a:moveTo>
                  <a:pt x="12" y="24"/>
                </a:moveTo>
                <a:cubicBezTo>
                  <a:pt x="454" y="24"/>
                  <a:pt x="454" y="24"/>
                  <a:pt x="454" y="24"/>
                </a:cubicBezTo>
                <a:cubicBezTo>
                  <a:pt x="461" y="24"/>
                  <a:pt x="466" y="19"/>
                  <a:pt x="466" y="12"/>
                </a:cubicBezTo>
                <a:cubicBezTo>
                  <a:pt x="466" y="6"/>
                  <a:pt x="461" y="0"/>
                  <a:pt x="45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</a:path>
            </a:pathLst>
          </a:custGeom>
          <a:solidFill>
            <a:srgbClr val="BED7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1906587" y="4875212"/>
            <a:ext cx="746125" cy="0"/>
          </a:xfrm>
          <a:custGeom>
            <a:avLst/>
            <a:gdLst/>
            <a:ahLst/>
            <a:cxnLst/>
            <a:rect l="l" t="t" r="r" b="b"/>
            <a:pathLst>
              <a:path w="470" h="120000" extrusionOk="0">
                <a:moveTo>
                  <a:pt x="0" y="0"/>
                </a:move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1C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15"/>
          <p:cNvCxnSpPr/>
          <p:nvPr/>
        </p:nvCxnSpPr>
        <p:spPr>
          <a:xfrm>
            <a:off x="1906587" y="4875212"/>
            <a:ext cx="746125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01" name="Google Shape;201;p15"/>
          <p:cNvSpPr/>
          <p:nvPr/>
        </p:nvSpPr>
        <p:spPr>
          <a:xfrm>
            <a:off x="1851025" y="4818062"/>
            <a:ext cx="858838" cy="112712"/>
          </a:xfrm>
          <a:custGeom>
            <a:avLst/>
            <a:gdLst/>
            <a:ahLst/>
            <a:cxnLst/>
            <a:rect l="l" t="t" r="r" b="b"/>
            <a:pathLst>
              <a:path w="182" h="24" extrusionOk="0">
                <a:moveTo>
                  <a:pt x="12" y="24"/>
                </a:moveTo>
                <a:cubicBezTo>
                  <a:pt x="170" y="24"/>
                  <a:pt x="170" y="24"/>
                  <a:pt x="170" y="24"/>
                </a:cubicBezTo>
                <a:cubicBezTo>
                  <a:pt x="177" y="24"/>
                  <a:pt x="182" y="19"/>
                  <a:pt x="182" y="12"/>
                </a:cubicBezTo>
                <a:cubicBezTo>
                  <a:pt x="182" y="6"/>
                  <a:pt x="177" y="0"/>
                  <a:pt x="17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4"/>
                  <a:pt x="12" y="24"/>
                </a:cubicBezTo>
              </a:path>
            </a:pathLst>
          </a:custGeom>
          <a:solidFill>
            <a:srgbClr val="075F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2420937" y="5710237"/>
            <a:ext cx="2090737" cy="0"/>
          </a:xfrm>
          <a:custGeom>
            <a:avLst/>
            <a:gdLst/>
            <a:ahLst/>
            <a:cxnLst/>
            <a:rect l="l" t="t" r="r" b="b"/>
            <a:pathLst>
              <a:path w="1317" h="120000" extrusionOk="0">
                <a:moveTo>
                  <a:pt x="0" y="0"/>
                </a:moveTo>
                <a:lnTo>
                  <a:pt x="1317" y="0"/>
                </a:lnTo>
                <a:lnTo>
                  <a:pt x="0" y="0"/>
                </a:lnTo>
                <a:close/>
              </a:path>
            </a:pathLst>
          </a:custGeom>
          <a:solidFill>
            <a:srgbClr val="C2E3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5"/>
          <p:cNvCxnSpPr/>
          <p:nvPr/>
        </p:nvCxnSpPr>
        <p:spPr>
          <a:xfrm>
            <a:off x="2420937" y="5710237"/>
            <a:ext cx="2090737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04" name="Google Shape;204;p15"/>
          <p:cNvSpPr/>
          <p:nvPr/>
        </p:nvSpPr>
        <p:spPr>
          <a:xfrm>
            <a:off x="2364580" y="5654674"/>
            <a:ext cx="2203449" cy="117475"/>
          </a:xfrm>
          <a:custGeom>
            <a:avLst/>
            <a:gdLst/>
            <a:ahLst/>
            <a:cxnLst/>
            <a:rect l="l" t="t" r="r" b="b"/>
            <a:pathLst>
              <a:path w="467" h="25" extrusionOk="0">
                <a:moveTo>
                  <a:pt x="12" y="25"/>
                </a:moveTo>
                <a:cubicBezTo>
                  <a:pt x="455" y="25"/>
                  <a:pt x="455" y="25"/>
                  <a:pt x="455" y="25"/>
                </a:cubicBezTo>
                <a:cubicBezTo>
                  <a:pt x="461" y="25"/>
                  <a:pt x="467" y="19"/>
                  <a:pt x="467" y="12"/>
                </a:cubicBezTo>
                <a:cubicBezTo>
                  <a:pt x="467" y="6"/>
                  <a:pt x="461" y="0"/>
                  <a:pt x="4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5"/>
                  <a:pt x="12" y="25"/>
                </a:cubicBezTo>
              </a:path>
            </a:pathLst>
          </a:custGeom>
          <a:solidFill>
            <a:srgbClr val="DECA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2332037" y="5710237"/>
            <a:ext cx="377825" cy="0"/>
          </a:xfrm>
          <a:custGeom>
            <a:avLst/>
            <a:gdLst/>
            <a:ahLst/>
            <a:cxnLst/>
            <a:rect l="l" t="t" r="r" b="b"/>
            <a:pathLst>
              <a:path w="238" h="120000" extrusionOk="0">
                <a:moveTo>
                  <a:pt x="0" y="0"/>
                </a:moveTo>
                <a:lnTo>
                  <a:pt x="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1C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15"/>
          <p:cNvCxnSpPr/>
          <p:nvPr/>
        </p:nvCxnSpPr>
        <p:spPr>
          <a:xfrm>
            <a:off x="2332037" y="5710237"/>
            <a:ext cx="377825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07" name="Google Shape;207;p15"/>
          <p:cNvSpPr/>
          <p:nvPr/>
        </p:nvSpPr>
        <p:spPr>
          <a:xfrm>
            <a:off x="2274887" y="5654674"/>
            <a:ext cx="490538" cy="117475"/>
          </a:xfrm>
          <a:custGeom>
            <a:avLst/>
            <a:gdLst/>
            <a:ahLst/>
            <a:cxnLst/>
            <a:rect l="l" t="t" r="r" b="b"/>
            <a:pathLst>
              <a:path w="104" h="25" extrusionOk="0">
                <a:moveTo>
                  <a:pt x="12" y="25"/>
                </a:moveTo>
                <a:cubicBezTo>
                  <a:pt x="92" y="25"/>
                  <a:pt x="92" y="25"/>
                  <a:pt x="92" y="25"/>
                </a:cubicBezTo>
                <a:cubicBezTo>
                  <a:pt x="99" y="25"/>
                  <a:pt x="104" y="19"/>
                  <a:pt x="104" y="12"/>
                </a:cubicBezTo>
                <a:cubicBezTo>
                  <a:pt x="104" y="6"/>
                  <a:pt x="99" y="0"/>
                  <a:pt x="9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9"/>
                  <a:pt x="6" y="25"/>
                  <a:pt x="12" y="25"/>
                </a:cubicBezTo>
              </a:path>
            </a:pathLst>
          </a:custGeom>
          <a:solidFill>
            <a:srgbClr val="7A1C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1511300" y="1846262"/>
            <a:ext cx="8207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Open Sans"/>
              <a:buNone/>
            </a:pPr>
            <a:r>
              <a:rPr lang="en-US" sz="24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94%</a:t>
            </a:r>
            <a:endParaRPr dirty="0"/>
          </a:p>
        </p:txBody>
      </p:sp>
      <p:sp>
        <p:nvSpPr>
          <p:cNvPr id="209" name="Google Shape;209;p15"/>
          <p:cNvSpPr txBox="1"/>
          <p:nvPr/>
        </p:nvSpPr>
        <p:spPr>
          <a:xfrm>
            <a:off x="1920875" y="2654300"/>
            <a:ext cx="8207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Open Sans"/>
              <a:buNone/>
            </a:pPr>
            <a:r>
              <a:rPr lang="en-US" sz="24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71%</a:t>
            </a:r>
            <a:endParaRPr dirty="0"/>
          </a:p>
        </p:txBody>
      </p:sp>
      <p:sp>
        <p:nvSpPr>
          <p:cNvPr id="210" name="Google Shape;210;p15"/>
          <p:cNvSpPr txBox="1"/>
          <p:nvPr/>
        </p:nvSpPr>
        <p:spPr>
          <a:xfrm>
            <a:off x="2317750" y="3498850"/>
            <a:ext cx="8207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Open Sans"/>
              <a:buNone/>
            </a:pPr>
            <a:r>
              <a:rPr lang="en-US" sz="24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56%</a:t>
            </a:r>
            <a:endParaRPr dirty="0"/>
          </a:p>
        </p:txBody>
      </p:sp>
      <p:sp>
        <p:nvSpPr>
          <p:cNvPr id="211" name="Google Shape;211;p15"/>
          <p:cNvSpPr txBox="1"/>
          <p:nvPr/>
        </p:nvSpPr>
        <p:spPr>
          <a:xfrm>
            <a:off x="2741612" y="4364037"/>
            <a:ext cx="8207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Open Sans"/>
              <a:buNone/>
            </a:pPr>
            <a:r>
              <a:rPr lang="en-US" sz="24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35%</a:t>
            </a:r>
            <a:endParaRPr dirty="0"/>
          </a:p>
        </p:txBody>
      </p:sp>
      <p:sp>
        <p:nvSpPr>
          <p:cNvPr id="212" name="Google Shape;212;p15"/>
          <p:cNvSpPr txBox="1"/>
          <p:nvPr/>
        </p:nvSpPr>
        <p:spPr>
          <a:xfrm>
            <a:off x="3157537" y="5199062"/>
            <a:ext cx="8207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Open Sans"/>
              <a:buNone/>
            </a:pPr>
            <a:r>
              <a:rPr lang="en-US" sz="24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15%</a:t>
            </a:r>
            <a:endParaRPr dirty="0"/>
          </a:p>
        </p:txBody>
      </p:sp>
      <p:sp>
        <p:nvSpPr>
          <p:cNvPr id="213" name="Google Shape;213;p15"/>
          <p:cNvSpPr txBox="1"/>
          <p:nvPr/>
        </p:nvSpPr>
        <p:spPr>
          <a:xfrm>
            <a:off x="9372600" y="1939925"/>
            <a:ext cx="23399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14" name="Google Shape;214;p15"/>
          <p:cNvSpPr txBox="1"/>
          <p:nvPr/>
        </p:nvSpPr>
        <p:spPr>
          <a:xfrm>
            <a:off x="8937625" y="2776537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15" name="Google Shape;215;p15"/>
          <p:cNvSpPr txBox="1"/>
          <p:nvPr/>
        </p:nvSpPr>
        <p:spPr>
          <a:xfrm>
            <a:off x="8518525" y="3603625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16" name="Google Shape;216;p15"/>
          <p:cNvSpPr txBox="1"/>
          <p:nvPr/>
        </p:nvSpPr>
        <p:spPr>
          <a:xfrm>
            <a:off x="8108950" y="4454525"/>
            <a:ext cx="23399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17" name="Google Shape;217;p15"/>
          <p:cNvSpPr txBox="1"/>
          <p:nvPr/>
        </p:nvSpPr>
        <p:spPr>
          <a:xfrm>
            <a:off x="7718425" y="5299075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 animBg="1"/>
          <p:bldP spid="171" grpId="0" animBg="1"/>
          <p:bldP spid="188" grpId="0" animBg="1"/>
          <p:bldP spid="191" grpId="0" animBg="1"/>
          <p:bldP spid="192" grpId="0" animBg="1"/>
          <p:bldP spid="193" grpId="0" animBg="1"/>
          <p:bldP spid="194" grpId="0" animBg="1"/>
          <p:bldP spid="195" grpId="0" animBg="1"/>
          <p:bldP spid="198" grpId="0" animBg="1"/>
          <p:bldP spid="201" grpId="0" animBg="1"/>
          <p:bldP spid="204" grpId="0" animBg="1"/>
          <p:bldP spid="207" grpId="0" animBg="1"/>
          <p:bldP spid="208" grpId="0"/>
          <p:bldP spid="209" grpId="0"/>
          <p:bldP spid="210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5" grpId="0" animBg="1"/>
          <p:bldP spid="171" grpId="0" animBg="1"/>
          <p:bldP spid="188" grpId="0" animBg="1"/>
          <p:bldP spid="191" grpId="0" animBg="1"/>
          <p:bldP spid="192" grpId="0" animBg="1"/>
          <p:bldP spid="193" grpId="0" animBg="1"/>
          <p:bldP spid="194" grpId="0" animBg="1"/>
          <p:bldP spid="195" grpId="0" animBg="1"/>
          <p:bldP spid="198" grpId="0" animBg="1"/>
          <p:bldP spid="201" grpId="0" animBg="1"/>
          <p:bldP spid="204" grpId="0" animBg="1"/>
          <p:bldP spid="207" grpId="0" animBg="1"/>
          <p:bldP spid="208" grpId="0"/>
          <p:bldP spid="209" grpId="0"/>
          <p:bldP spid="210" grpId="0"/>
          <p:bldP spid="211" grpId="0"/>
          <p:bldP spid="212" grpId="0"/>
          <p:bldP spid="213" grpId="0"/>
          <p:bldP spid="214" grpId="0"/>
          <p:bldP spid="215" grpId="0"/>
          <p:bldP spid="216" grpId="0"/>
          <p:bldP spid="217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3"/>
          <p:cNvSpPr txBox="1"/>
          <p:nvPr/>
        </p:nvSpPr>
        <p:spPr>
          <a:xfrm>
            <a:off x="1695450" y="2527300"/>
            <a:ext cx="14874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813" name="Google Shape;813;p33"/>
          <p:cNvSpPr/>
          <p:nvPr/>
        </p:nvSpPr>
        <p:spPr>
          <a:xfrm>
            <a:off x="4216400" y="2238375"/>
            <a:ext cx="3465512" cy="1514475"/>
          </a:xfrm>
          <a:custGeom>
            <a:avLst/>
            <a:gdLst/>
            <a:ahLst/>
            <a:cxnLst/>
            <a:rect l="l" t="t" r="r" b="b"/>
            <a:pathLst>
              <a:path w="909" h="397" extrusionOk="0">
                <a:moveTo>
                  <a:pt x="9" y="397"/>
                </a:moveTo>
                <a:cubicBezTo>
                  <a:pt x="295" y="344"/>
                  <a:pt x="562" y="242"/>
                  <a:pt x="803" y="98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909" y="7"/>
                  <a:pt x="909" y="7"/>
                  <a:pt x="909" y="7"/>
                </a:cubicBezTo>
                <a:cubicBezTo>
                  <a:pt x="751" y="0"/>
                  <a:pt x="751" y="0"/>
                  <a:pt x="751" y="0"/>
                </a:cubicBezTo>
                <a:cubicBezTo>
                  <a:pt x="775" y="46"/>
                  <a:pt x="775" y="46"/>
                  <a:pt x="775" y="46"/>
                </a:cubicBezTo>
                <a:cubicBezTo>
                  <a:pt x="540" y="186"/>
                  <a:pt x="278" y="287"/>
                  <a:pt x="0" y="338"/>
                </a:cubicBezTo>
                <a:lnTo>
                  <a:pt x="9" y="397"/>
                </a:lnTo>
                <a:close/>
              </a:path>
            </a:pathLst>
          </a:custGeom>
          <a:solidFill>
            <a:srgbClr val="444444"/>
          </a:solidFill>
          <a:ln w="1333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3"/>
          <p:cNvSpPr/>
          <p:nvPr/>
        </p:nvSpPr>
        <p:spPr>
          <a:xfrm>
            <a:off x="3587750" y="1806575"/>
            <a:ext cx="5097462" cy="4268787"/>
          </a:xfrm>
          <a:custGeom>
            <a:avLst/>
            <a:gdLst/>
            <a:ahLst/>
            <a:cxnLst/>
            <a:rect l="l" t="t" r="r" b="b"/>
            <a:pathLst>
              <a:path w="3211" h="2689" extrusionOk="0">
                <a:moveTo>
                  <a:pt x="3211" y="2502"/>
                </a:moveTo>
                <a:lnTo>
                  <a:pt x="2884" y="2312"/>
                </a:lnTo>
                <a:lnTo>
                  <a:pt x="2884" y="2430"/>
                </a:lnTo>
                <a:lnTo>
                  <a:pt x="262" y="2430"/>
                </a:lnTo>
                <a:lnTo>
                  <a:pt x="262" y="332"/>
                </a:lnTo>
                <a:lnTo>
                  <a:pt x="382" y="332"/>
                </a:lnTo>
                <a:lnTo>
                  <a:pt x="192" y="0"/>
                </a:lnTo>
                <a:lnTo>
                  <a:pt x="0" y="332"/>
                </a:lnTo>
                <a:lnTo>
                  <a:pt x="120" y="332"/>
                </a:lnTo>
                <a:lnTo>
                  <a:pt x="120" y="2430"/>
                </a:lnTo>
                <a:lnTo>
                  <a:pt x="120" y="2502"/>
                </a:lnTo>
                <a:lnTo>
                  <a:pt x="120" y="2572"/>
                </a:lnTo>
                <a:lnTo>
                  <a:pt x="2884" y="2572"/>
                </a:lnTo>
                <a:lnTo>
                  <a:pt x="2884" y="2689"/>
                </a:lnTo>
                <a:lnTo>
                  <a:pt x="3211" y="2502"/>
                </a:lnTo>
                <a:close/>
              </a:path>
            </a:pathLst>
          </a:custGeom>
          <a:solidFill>
            <a:srgbClr val="444444"/>
          </a:solidFill>
          <a:ln w="13335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FC4DE83-9D2B-1840-9E3F-FBBD6EBC08E7}"/>
              </a:ext>
            </a:extLst>
          </p:cNvPr>
          <p:cNvGrpSpPr/>
          <p:nvPr/>
        </p:nvGrpSpPr>
        <p:grpSpPr>
          <a:xfrm>
            <a:off x="4175125" y="4065587"/>
            <a:ext cx="612775" cy="1487487"/>
            <a:chOff x="4175125" y="4065587"/>
            <a:chExt cx="612775" cy="1487487"/>
          </a:xfrm>
        </p:grpSpPr>
        <p:sp>
          <p:nvSpPr>
            <p:cNvPr id="809" name="Google Shape;809;p33"/>
            <p:cNvSpPr/>
            <p:nvPr/>
          </p:nvSpPr>
          <p:spPr>
            <a:xfrm>
              <a:off x="4175125" y="4065587"/>
              <a:ext cx="612775" cy="1487487"/>
            </a:xfrm>
            <a:custGeom>
              <a:avLst/>
              <a:gdLst/>
              <a:ahLst/>
              <a:cxnLst/>
              <a:rect l="l" t="t" r="r" b="b"/>
              <a:pathLst>
                <a:path w="161" h="390" extrusionOk="0">
                  <a:moveTo>
                    <a:pt x="0" y="346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2" y="0"/>
                    <a:pt x="161" y="20"/>
                    <a:pt x="161" y="44"/>
                  </a:cubicBezTo>
                  <a:cubicBezTo>
                    <a:pt x="161" y="346"/>
                    <a:pt x="161" y="346"/>
                    <a:pt x="161" y="346"/>
                  </a:cubicBezTo>
                  <a:cubicBezTo>
                    <a:pt x="161" y="370"/>
                    <a:pt x="142" y="390"/>
                    <a:pt x="117" y="390"/>
                  </a:cubicBezTo>
                  <a:cubicBezTo>
                    <a:pt x="44" y="390"/>
                    <a:pt x="44" y="390"/>
                    <a:pt x="44" y="390"/>
                  </a:cubicBezTo>
                  <a:cubicBezTo>
                    <a:pt x="20" y="390"/>
                    <a:pt x="0" y="370"/>
                    <a:pt x="0" y="346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3"/>
            <p:cNvSpPr txBox="1"/>
            <p:nvPr/>
          </p:nvSpPr>
          <p:spPr>
            <a:xfrm rot="-5400000">
              <a:off x="3853347" y="4535002"/>
              <a:ext cx="1281112" cy="399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1 </a:t>
              </a: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281258C-60F3-2F4C-969A-EB62C4942CB5}"/>
              </a:ext>
            </a:extLst>
          </p:cNvPr>
          <p:cNvGrpSpPr/>
          <p:nvPr/>
        </p:nvGrpSpPr>
        <p:grpSpPr>
          <a:xfrm>
            <a:off x="5192712" y="3657600"/>
            <a:ext cx="617537" cy="1895475"/>
            <a:chOff x="5192712" y="3657600"/>
            <a:chExt cx="617537" cy="1895475"/>
          </a:xfrm>
        </p:grpSpPr>
        <p:sp>
          <p:nvSpPr>
            <p:cNvPr id="810" name="Google Shape;810;p33"/>
            <p:cNvSpPr/>
            <p:nvPr/>
          </p:nvSpPr>
          <p:spPr>
            <a:xfrm>
              <a:off x="5192712" y="3657600"/>
              <a:ext cx="617537" cy="1895475"/>
            </a:xfrm>
            <a:custGeom>
              <a:avLst/>
              <a:gdLst/>
              <a:ahLst/>
              <a:cxnLst/>
              <a:rect l="l" t="t" r="r" b="b"/>
              <a:pathLst>
                <a:path w="162" h="497" extrusionOk="0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77"/>
                    <a:pt x="20" y="497"/>
                    <a:pt x="44" y="497"/>
                  </a:cubicBezTo>
                  <a:cubicBezTo>
                    <a:pt x="118" y="497"/>
                    <a:pt x="118" y="497"/>
                    <a:pt x="118" y="497"/>
                  </a:cubicBezTo>
                  <a:cubicBezTo>
                    <a:pt x="142" y="497"/>
                    <a:pt x="162" y="477"/>
                    <a:pt x="162" y="453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20"/>
                    <a:pt x="142" y="0"/>
                    <a:pt x="118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3"/>
            <p:cNvSpPr txBox="1"/>
            <p:nvPr/>
          </p:nvSpPr>
          <p:spPr>
            <a:xfrm rot="-5400000">
              <a:off x="4866172" y="4535002"/>
              <a:ext cx="1281112" cy="399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2 </a:t>
              </a: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9FD08F3-5021-CF4D-97CB-303B6019FC61}"/>
              </a:ext>
            </a:extLst>
          </p:cNvPr>
          <p:cNvGrpSpPr/>
          <p:nvPr/>
        </p:nvGrpSpPr>
        <p:grpSpPr>
          <a:xfrm>
            <a:off x="6210300" y="3305175"/>
            <a:ext cx="617537" cy="2247900"/>
            <a:chOff x="6210300" y="3305175"/>
            <a:chExt cx="617537" cy="2247900"/>
          </a:xfrm>
        </p:grpSpPr>
        <p:sp>
          <p:nvSpPr>
            <p:cNvPr id="811" name="Google Shape;811;p33"/>
            <p:cNvSpPr/>
            <p:nvPr/>
          </p:nvSpPr>
          <p:spPr>
            <a:xfrm>
              <a:off x="6210300" y="3305175"/>
              <a:ext cx="617537" cy="2247900"/>
            </a:xfrm>
            <a:custGeom>
              <a:avLst/>
              <a:gdLst/>
              <a:ahLst/>
              <a:cxnLst/>
              <a:rect l="l" t="t" r="r" b="b"/>
              <a:pathLst>
                <a:path w="162" h="589" extrusionOk="0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69"/>
                    <a:pt x="20" y="589"/>
                    <a:pt x="44" y="589"/>
                  </a:cubicBezTo>
                  <a:cubicBezTo>
                    <a:pt x="118" y="589"/>
                    <a:pt x="118" y="589"/>
                    <a:pt x="118" y="589"/>
                  </a:cubicBezTo>
                  <a:cubicBezTo>
                    <a:pt x="142" y="589"/>
                    <a:pt x="162" y="569"/>
                    <a:pt x="162" y="5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20"/>
                    <a:pt x="142" y="0"/>
                    <a:pt x="118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3"/>
            <p:cNvSpPr txBox="1"/>
            <p:nvPr/>
          </p:nvSpPr>
          <p:spPr>
            <a:xfrm rot="-5400000">
              <a:off x="5898047" y="4536590"/>
              <a:ext cx="1281112" cy="399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3 </a:t>
              </a: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5FFF01C-F517-4944-8102-45A2AA1A9C1D}"/>
              </a:ext>
            </a:extLst>
          </p:cNvPr>
          <p:cNvGrpSpPr/>
          <p:nvPr/>
        </p:nvGrpSpPr>
        <p:grpSpPr>
          <a:xfrm>
            <a:off x="7232650" y="2947987"/>
            <a:ext cx="614362" cy="2605087"/>
            <a:chOff x="7232650" y="2947987"/>
            <a:chExt cx="614362" cy="2605087"/>
          </a:xfrm>
        </p:grpSpPr>
        <p:sp>
          <p:nvSpPr>
            <p:cNvPr id="812" name="Google Shape;812;p33"/>
            <p:cNvSpPr/>
            <p:nvPr/>
          </p:nvSpPr>
          <p:spPr>
            <a:xfrm>
              <a:off x="7232650" y="2947987"/>
              <a:ext cx="614362" cy="2605087"/>
            </a:xfrm>
            <a:custGeom>
              <a:avLst/>
              <a:gdLst/>
              <a:ahLst/>
              <a:cxnLst/>
              <a:rect l="l" t="t" r="r" b="b"/>
              <a:pathLst>
                <a:path w="161" h="683" extrusionOk="0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63"/>
                    <a:pt x="20" y="683"/>
                    <a:pt x="44" y="683"/>
                  </a:cubicBezTo>
                  <a:cubicBezTo>
                    <a:pt x="118" y="683"/>
                    <a:pt x="118" y="683"/>
                    <a:pt x="118" y="683"/>
                  </a:cubicBezTo>
                  <a:cubicBezTo>
                    <a:pt x="142" y="683"/>
                    <a:pt x="161" y="663"/>
                    <a:pt x="161" y="639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19"/>
                    <a:pt x="142" y="0"/>
                    <a:pt x="118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C8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3"/>
            <p:cNvSpPr txBox="1"/>
            <p:nvPr/>
          </p:nvSpPr>
          <p:spPr>
            <a:xfrm rot="-5400000">
              <a:off x="6907697" y="4535002"/>
              <a:ext cx="1281112" cy="399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4 </a:t>
              </a: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</p:grpSp>
      <p:sp>
        <p:nvSpPr>
          <p:cNvPr id="819" name="Google Shape;819;p33"/>
          <p:cNvSpPr txBox="1"/>
          <p:nvPr/>
        </p:nvSpPr>
        <p:spPr>
          <a:xfrm>
            <a:off x="1374496" y="612278"/>
            <a:ext cx="9654146" cy="69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7200"/>
              <a:buFont typeface="Montserrat"/>
              <a:buNone/>
            </a:pPr>
            <a:r>
              <a:rPr lang="ar-SA" sz="4000" b="1" i="0" u="none" dirty="0">
                <a:solidFill>
                  <a:srgbClr val="353535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4000" b="1" dirty="0"/>
          </a:p>
        </p:txBody>
      </p:sp>
      <p:sp>
        <p:nvSpPr>
          <p:cNvPr id="824" name="Google Shape;824;p33"/>
          <p:cNvSpPr txBox="1"/>
          <p:nvPr/>
        </p:nvSpPr>
        <p:spPr>
          <a:xfrm>
            <a:off x="1792287" y="2162175"/>
            <a:ext cx="1495365" cy="37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103D"/>
              </a:buClr>
              <a:buSzPts val="2500"/>
              <a:buFont typeface="Open Sans SemiBold"/>
              <a:buNone/>
            </a:pPr>
            <a:r>
              <a:rPr lang="ar-SA" sz="2500" b="1" i="0" u="none" dirty="0">
                <a:solidFill>
                  <a:srgbClr val="8C103D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25" name="Google Shape;825;p33"/>
          <p:cNvSpPr txBox="1"/>
          <p:nvPr/>
        </p:nvSpPr>
        <p:spPr>
          <a:xfrm>
            <a:off x="8651741" y="2170112"/>
            <a:ext cx="1762125" cy="37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12B"/>
              </a:buClr>
              <a:buSzPts val="2500"/>
              <a:buFont typeface="Open Sans SemiBold"/>
              <a:buNone/>
            </a:pPr>
            <a:r>
              <a:rPr lang="ar-SA" sz="2500" b="1" i="0" u="none" dirty="0">
                <a:solidFill>
                  <a:srgbClr val="FF912B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26" name="Google Shape;826;p33"/>
          <p:cNvSpPr txBox="1"/>
          <p:nvPr/>
        </p:nvSpPr>
        <p:spPr>
          <a:xfrm>
            <a:off x="8808904" y="4745037"/>
            <a:ext cx="1601787" cy="37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54"/>
              </a:buClr>
              <a:buSzPts val="2500"/>
              <a:buFont typeface="Open Sans SemiBold"/>
              <a:buNone/>
            </a:pPr>
            <a:r>
              <a:rPr lang="ar-SA" sz="2500" b="1" i="0" u="none" dirty="0">
                <a:solidFill>
                  <a:srgbClr val="FFC854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sp>
        <p:nvSpPr>
          <p:cNvPr id="827" name="Google Shape;827;p33"/>
          <p:cNvSpPr txBox="1"/>
          <p:nvPr/>
        </p:nvSpPr>
        <p:spPr>
          <a:xfrm>
            <a:off x="1792287" y="4729162"/>
            <a:ext cx="1278980" cy="37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56"/>
              </a:buClr>
              <a:buSzPts val="2500"/>
              <a:buFont typeface="Open Sans SemiBold"/>
              <a:buNone/>
            </a:pPr>
            <a:r>
              <a:rPr lang="ar-SA" sz="2500" b="1" i="0" u="none" dirty="0">
                <a:solidFill>
                  <a:srgbClr val="E24956"/>
                </a:solidFill>
                <a:latin typeface="Cairo" pitchFamily="2" charset="-78"/>
                <a:ea typeface="Open Sans SemiBold"/>
                <a:cs typeface="Cairo" pitchFamily="2" charset="-78"/>
                <a:sym typeface="Open Sans SemiBold"/>
              </a:rPr>
              <a:t>عنوان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3CF59-43D4-7A43-92B4-2AF3597623C4}"/>
              </a:ext>
            </a:extLst>
          </p:cNvPr>
          <p:cNvGrpSpPr/>
          <p:nvPr/>
        </p:nvGrpSpPr>
        <p:grpSpPr>
          <a:xfrm>
            <a:off x="457200" y="2276475"/>
            <a:ext cx="1060450" cy="1060450"/>
            <a:chOff x="457200" y="2276475"/>
            <a:chExt cx="1060450" cy="1060450"/>
          </a:xfrm>
        </p:grpSpPr>
        <p:sp>
          <p:nvSpPr>
            <p:cNvPr id="820" name="Google Shape;820;p33"/>
            <p:cNvSpPr/>
            <p:nvPr/>
          </p:nvSpPr>
          <p:spPr>
            <a:xfrm>
              <a:off x="457200" y="2276475"/>
              <a:ext cx="1060450" cy="1060450"/>
            </a:xfrm>
            <a:prstGeom prst="ellipse">
              <a:avLst/>
            </a:prstGeom>
            <a:solidFill>
              <a:srgbClr val="8C10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682625" y="2505075"/>
              <a:ext cx="604837" cy="601662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87" y="158"/>
                  </a:moveTo>
                  <a:cubicBezTo>
                    <a:pt x="72" y="158"/>
                    <a:pt x="72" y="158"/>
                    <a:pt x="72" y="158"/>
                  </a:cubicBezTo>
                  <a:cubicBezTo>
                    <a:pt x="69" y="158"/>
                    <a:pt x="66" y="156"/>
                    <a:pt x="65" y="152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58" y="135"/>
                    <a:pt x="55" y="133"/>
                    <a:pt x="53" y="132"/>
                  </a:cubicBezTo>
                  <a:cubicBezTo>
                    <a:pt x="52" y="132"/>
                    <a:pt x="51" y="132"/>
                    <a:pt x="51" y="13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5" y="143"/>
                    <a:pt x="31" y="143"/>
                    <a:pt x="29" y="141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6" y="127"/>
                    <a:pt x="16" y="123"/>
                    <a:pt x="18" y="121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27" y="107"/>
                    <a:pt x="27" y="106"/>
                  </a:cubicBezTo>
                  <a:cubicBezTo>
                    <a:pt x="25" y="103"/>
                    <a:pt x="24" y="100"/>
                    <a:pt x="23" y="97"/>
                  </a:cubicBezTo>
                  <a:cubicBezTo>
                    <a:pt x="23" y="97"/>
                    <a:pt x="22" y="96"/>
                    <a:pt x="22" y="96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3" y="93"/>
                    <a:pt x="0" y="90"/>
                    <a:pt x="0" y="8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8"/>
                    <a:pt x="3" y="65"/>
                    <a:pt x="6" y="65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3" y="62"/>
                    <a:pt x="23" y="61"/>
                  </a:cubicBezTo>
                  <a:cubicBezTo>
                    <a:pt x="24" y="58"/>
                    <a:pt x="25" y="55"/>
                    <a:pt x="27" y="52"/>
                  </a:cubicBezTo>
                  <a:cubicBezTo>
                    <a:pt x="27" y="51"/>
                    <a:pt x="27" y="51"/>
                    <a:pt x="27" y="50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5"/>
                    <a:pt x="16" y="31"/>
                    <a:pt x="18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5"/>
                    <a:pt x="35" y="15"/>
                    <a:pt x="38" y="1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2" y="27"/>
                    <a:pt x="53" y="26"/>
                  </a:cubicBezTo>
                  <a:cubicBezTo>
                    <a:pt x="55" y="25"/>
                    <a:pt x="58" y="24"/>
                    <a:pt x="62" y="23"/>
                  </a:cubicBezTo>
                  <a:cubicBezTo>
                    <a:pt x="62" y="22"/>
                    <a:pt x="63" y="22"/>
                    <a:pt x="63" y="2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2"/>
                    <a:pt x="69" y="0"/>
                    <a:pt x="72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4" y="2"/>
                    <a:pt x="94" y="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2"/>
                    <a:pt x="97" y="22"/>
                    <a:pt x="98" y="23"/>
                  </a:cubicBezTo>
                  <a:cubicBezTo>
                    <a:pt x="101" y="24"/>
                    <a:pt x="104" y="25"/>
                    <a:pt x="107" y="26"/>
                  </a:cubicBezTo>
                  <a:cubicBezTo>
                    <a:pt x="107" y="27"/>
                    <a:pt x="108" y="27"/>
                    <a:pt x="109" y="2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4" y="15"/>
                    <a:pt x="128" y="15"/>
                    <a:pt x="130" y="18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3" y="31"/>
                    <a:pt x="144" y="35"/>
                    <a:pt x="142" y="3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2" y="51"/>
                    <a:pt x="132" y="51"/>
                    <a:pt x="132" y="52"/>
                  </a:cubicBezTo>
                  <a:cubicBezTo>
                    <a:pt x="134" y="55"/>
                    <a:pt x="135" y="58"/>
                    <a:pt x="136" y="61"/>
                  </a:cubicBezTo>
                  <a:cubicBezTo>
                    <a:pt x="136" y="62"/>
                    <a:pt x="137" y="62"/>
                    <a:pt x="138" y="62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6" y="65"/>
                    <a:pt x="159" y="68"/>
                    <a:pt x="159" y="71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90"/>
                    <a:pt x="156" y="93"/>
                    <a:pt x="153" y="94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7" y="96"/>
                    <a:pt x="136" y="97"/>
                    <a:pt x="136" y="97"/>
                  </a:cubicBezTo>
                  <a:cubicBezTo>
                    <a:pt x="135" y="100"/>
                    <a:pt x="134" y="103"/>
                    <a:pt x="132" y="106"/>
                  </a:cubicBezTo>
                  <a:cubicBezTo>
                    <a:pt x="132" y="107"/>
                    <a:pt x="132" y="108"/>
                    <a:pt x="133" y="108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4" y="123"/>
                    <a:pt x="143" y="127"/>
                    <a:pt x="141" y="13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8" y="143"/>
                    <a:pt x="124" y="143"/>
                    <a:pt x="121" y="141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7" y="132"/>
                    <a:pt x="107" y="132"/>
                  </a:cubicBezTo>
                  <a:cubicBezTo>
                    <a:pt x="104" y="133"/>
                    <a:pt x="101" y="135"/>
                    <a:pt x="98" y="136"/>
                  </a:cubicBezTo>
                  <a:cubicBezTo>
                    <a:pt x="97" y="136"/>
                    <a:pt x="97" y="136"/>
                    <a:pt x="97" y="137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4" y="156"/>
                    <a:pt x="91" y="158"/>
                    <a:pt x="87" y="158"/>
                  </a:cubicBezTo>
                  <a:close/>
                  <a:moveTo>
                    <a:pt x="72" y="151"/>
                  </a:moveTo>
                  <a:cubicBezTo>
                    <a:pt x="87" y="151"/>
                    <a:pt x="87" y="151"/>
                    <a:pt x="87" y="151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3"/>
                    <a:pt x="92" y="130"/>
                    <a:pt x="96" y="129"/>
                  </a:cubicBezTo>
                  <a:cubicBezTo>
                    <a:pt x="98" y="128"/>
                    <a:pt x="101" y="127"/>
                    <a:pt x="103" y="125"/>
                  </a:cubicBezTo>
                  <a:cubicBezTo>
                    <a:pt x="107" y="124"/>
                    <a:pt x="110" y="124"/>
                    <a:pt x="113" y="126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10"/>
                    <a:pt x="124" y="106"/>
                    <a:pt x="126" y="103"/>
                  </a:cubicBezTo>
                  <a:cubicBezTo>
                    <a:pt x="127" y="100"/>
                    <a:pt x="128" y="98"/>
                    <a:pt x="129" y="95"/>
                  </a:cubicBezTo>
                  <a:cubicBezTo>
                    <a:pt x="130" y="92"/>
                    <a:pt x="133" y="89"/>
                    <a:pt x="136" y="89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3" y="69"/>
                    <a:pt x="130" y="66"/>
                    <a:pt x="129" y="63"/>
                  </a:cubicBezTo>
                  <a:cubicBezTo>
                    <a:pt x="128" y="60"/>
                    <a:pt x="127" y="58"/>
                    <a:pt x="126" y="55"/>
                  </a:cubicBezTo>
                  <a:cubicBezTo>
                    <a:pt x="124" y="52"/>
                    <a:pt x="125" y="49"/>
                    <a:pt x="127" y="46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0" y="34"/>
                    <a:pt x="107" y="34"/>
                    <a:pt x="103" y="33"/>
                  </a:cubicBezTo>
                  <a:cubicBezTo>
                    <a:pt x="101" y="31"/>
                    <a:pt x="98" y="30"/>
                    <a:pt x="96" y="29"/>
                  </a:cubicBezTo>
                  <a:cubicBezTo>
                    <a:pt x="92" y="28"/>
                    <a:pt x="90" y="26"/>
                    <a:pt x="89" y="22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9" y="26"/>
                    <a:pt x="67" y="28"/>
                    <a:pt x="64" y="29"/>
                  </a:cubicBezTo>
                  <a:cubicBezTo>
                    <a:pt x="61" y="30"/>
                    <a:pt x="58" y="31"/>
                    <a:pt x="56" y="33"/>
                  </a:cubicBezTo>
                  <a:cubicBezTo>
                    <a:pt x="53" y="34"/>
                    <a:pt x="49" y="34"/>
                    <a:pt x="46" y="3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9"/>
                    <a:pt x="35" y="52"/>
                    <a:pt x="33" y="55"/>
                  </a:cubicBezTo>
                  <a:cubicBezTo>
                    <a:pt x="32" y="58"/>
                    <a:pt x="31" y="60"/>
                    <a:pt x="30" y="63"/>
                  </a:cubicBezTo>
                  <a:cubicBezTo>
                    <a:pt x="29" y="66"/>
                    <a:pt x="26" y="69"/>
                    <a:pt x="23" y="69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6" y="89"/>
                    <a:pt x="29" y="92"/>
                    <a:pt x="30" y="95"/>
                  </a:cubicBezTo>
                  <a:cubicBezTo>
                    <a:pt x="31" y="98"/>
                    <a:pt x="32" y="100"/>
                    <a:pt x="33" y="103"/>
                  </a:cubicBezTo>
                  <a:cubicBezTo>
                    <a:pt x="35" y="106"/>
                    <a:pt x="35" y="110"/>
                    <a:pt x="33" y="112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9" y="124"/>
                    <a:pt x="53" y="124"/>
                    <a:pt x="56" y="125"/>
                  </a:cubicBezTo>
                  <a:cubicBezTo>
                    <a:pt x="58" y="127"/>
                    <a:pt x="61" y="128"/>
                    <a:pt x="64" y="129"/>
                  </a:cubicBezTo>
                  <a:cubicBezTo>
                    <a:pt x="67" y="130"/>
                    <a:pt x="69" y="133"/>
                    <a:pt x="70" y="136"/>
                  </a:cubicBezTo>
                  <a:lnTo>
                    <a:pt x="72" y="151"/>
                  </a:lnTo>
                  <a:close/>
                  <a:moveTo>
                    <a:pt x="23" y="125"/>
                  </a:moveTo>
                  <a:cubicBezTo>
                    <a:pt x="23" y="125"/>
                    <a:pt x="23" y="125"/>
                    <a:pt x="23" y="125"/>
                  </a:cubicBezTo>
                  <a:close/>
                  <a:moveTo>
                    <a:pt x="136" y="124"/>
                  </a:moveTo>
                  <a:cubicBezTo>
                    <a:pt x="136" y="124"/>
                    <a:pt x="136" y="124"/>
                    <a:pt x="136" y="125"/>
                  </a:cubicBezTo>
                  <a:lnTo>
                    <a:pt x="136" y="124"/>
                  </a:lnTo>
                  <a:close/>
                  <a:moveTo>
                    <a:pt x="152" y="87"/>
                  </a:moveTo>
                  <a:cubicBezTo>
                    <a:pt x="152" y="87"/>
                    <a:pt x="152" y="87"/>
                    <a:pt x="152" y="87"/>
                  </a:cubicBezTo>
                  <a:close/>
                  <a:moveTo>
                    <a:pt x="8" y="87"/>
                  </a:moveTo>
                  <a:cubicBezTo>
                    <a:pt x="8" y="87"/>
                    <a:pt x="8" y="87"/>
                    <a:pt x="8" y="87"/>
                  </a:cubicBezTo>
                  <a:close/>
                  <a:moveTo>
                    <a:pt x="152" y="86"/>
                  </a:moveTo>
                  <a:cubicBezTo>
                    <a:pt x="152" y="86"/>
                    <a:pt x="152" y="86"/>
                    <a:pt x="152" y="86"/>
                  </a:cubicBezTo>
                  <a:close/>
                  <a:moveTo>
                    <a:pt x="7" y="86"/>
                  </a:moveTo>
                  <a:cubicBezTo>
                    <a:pt x="7" y="86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lose/>
                  <a:moveTo>
                    <a:pt x="126" y="23"/>
                  </a:move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lose/>
                  <a:moveTo>
                    <a:pt x="125" y="23"/>
                  </a:moveTo>
                  <a:cubicBezTo>
                    <a:pt x="125" y="23"/>
                    <a:pt x="125" y="23"/>
                    <a:pt x="125" y="23"/>
                  </a:cubicBezTo>
                  <a:close/>
                  <a:moveTo>
                    <a:pt x="80" y="111"/>
                  </a:moveTo>
                  <a:cubicBezTo>
                    <a:pt x="71" y="111"/>
                    <a:pt x="63" y="107"/>
                    <a:pt x="57" y="101"/>
                  </a:cubicBezTo>
                  <a:cubicBezTo>
                    <a:pt x="50" y="94"/>
                    <a:pt x="47" y="83"/>
                    <a:pt x="49" y="72"/>
                  </a:cubicBezTo>
                  <a:cubicBezTo>
                    <a:pt x="52" y="60"/>
                    <a:pt x="61" y="51"/>
                    <a:pt x="73" y="48"/>
                  </a:cubicBezTo>
                  <a:cubicBezTo>
                    <a:pt x="83" y="46"/>
                    <a:pt x="94" y="49"/>
                    <a:pt x="102" y="57"/>
                  </a:cubicBezTo>
                  <a:cubicBezTo>
                    <a:pt x="110" y="64"/>
                    <a:pt x="113" y="75"/>
                    <a:pt x="110" y="86"/>
                  </a:cubicBezTo>
                  <a:cubicBezTo>
                    <a:pt x="108" y="98"/>
                    <a:pt x="99" y="107"/>
                    <a:pt x="87" y="110"/>
                  </a:cubicBezTo>
                  <a:cubicBezTo>
                    <a:pt x="85" y="110"/>
                    <a:pt x="82" y="111"/>
                    <a:pt x="80" y="111"/>
                  </a:cubicBezTo>
                  <a:close/>
                  <a:moveTo>
                    <a:pt x="80" y="55"/>
                  </a:moveTo>
                  <a:cubicBezTo>
                    <a:pt x="78" y="55"/>
                    <a:pt x="76" y="55"/>
                    <a:pt x="74" y="55"/>
                  </a:cubicBezTo>
                  <a:cubicBezTo>
                    <a:pt x="65" y="57"/>
                    <a:pt x="58" y="65"/>
                    <a:pt x="56" y="73"/>
                  </a:cubicBezTo>
                  <a:cubicBezTo>
                    <a:pt x="54" y="82"/>
                    <a:pt x="57" y="90"/>
                    <a:pt x="63" y="96"/>
                  </a:cubicBezTo>
                  <a:cubicBezTo>
                    <a:pt x="68" y="102"/>
                    <a:pt x="77" y="105"/>
                    <a:pt x="85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94" y="101"/>
                    <a:pt x="101" y="93"/>
                    <a:pt x="103" y="85"/>
                  </a:cubicBezTo>
                  <a:cubicBezTo>
                    <a:pt x="105" y="76"/>
                    <a:pt x="103" y="68"/>
                    <a:pt x="97" y="62"/>
                  </a:cubicBezTo>
                  <a:cubicBezTo>
                    <a:pt x="92" y="57"/>
                    <a:pt x="86" y="55"/>
                    <a:pt x="8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9E39F-864F-8E41-B3BC-CE37E5F6D98C}"/>
              </a:ext>
            </a:extLst>
          </p:cNvPr>
          <p:cNvGrpSpPr/>
          <p:nvPr/>
        </p:nvGrpSpPr>
        <p:grpSpPr>
          <a:xfrm>
            <a:off x="10717212" y="2241550"/>
            <a:ext cx="1063625" cy="1060450"/>
            <a:chOff x="10717212" y="2241550"/>
            <a:chExt cx="1063625" cy="1060450"/>
          </a:xfrm>
        </p:grpSpPr>
        <p:sp>
          <p:nvSpPr>
            <p:cNvPr id="821" name="Google Shape;821;p33"/>
            <p:cNvSpPr/>
            <p:nvPr/>
          </p:nvSpPr>
          <p:spPr>
            <a:xfrm>
              <a:off x="10717212" y="2241550"/>
              <a:ext cx="1063625" cy="1060450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10798175" y="2519362"/>
              <a:ext cx="898525" cy="454025"/>
            </a:xfrm>
            <a:custGeom>
              <a:avLst/>
              <a:gdLst/>
              <a:ahLst/>
              <a:cxnLst/>
              <a:rect l="l" t="t" r="r" b="b"/>
              <a:pathLst>
                <a:path w="236" h="119" extrusionOk="0">
                  <a:moveTo>
                    <a:pt x="121" y="119"/>
                  </a:moveTo>
                  <a:cubicBezTo>
                    <a:pt x="107" y="119"/>
                    <a:pt x="96" y="118"/>
                    <a:pt x="84" y="116"/>
                  </a:cubicBezTo>
                  <a:cubicBezTo>
                    <a:pt x="81" y="115"/>
                    <a:pt x="77" y="114"/>
                    <a:pt x="74" y="112"/>
                  </a:cubicBezTo>
                  <a:cubicBezTo>
                    <a:pt x="67" y="109"/>
                    <a:pt x="65" y="105"/>
                    <a:pt x="65" y="102"/>
                  </a:cubicBezTo>
                  <a:cubicBezTo>
                    <a:pt x="64" y="97"/>
                    <a:pt x="66" y="93"/>
                    <a:pt x="69" y="90"/>
                  </a:cubicBezTo>
                  <a:cubicBezTo>
                    <a:pt x="74" y="85"/>
                    <a:pt x="81" y="80"/>
                    <a:pt x="90" y="76"/>
                  </a:cubicBezTo>
                  <a:cubicBezTo>
                    <a:pt x="93" y="75"/>
                    <a:pt x="95" y="74"/>
                    <a:pt x="98" y="73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2" y="71"/>
                    <a:pt x="104" y="70"/>
                    <a:pt x="104" y="68"/>
                  </a:cubicBezTo>
                  <a:cubicBezTo>
                    <a:pt x="104" y="66"/>
                    <a:pt x="104" y="65"/>
                    <a:pt x="102" y="64"/>
                  </a:cubicBezTo>
                  <a:cubicBezTo>
                    <a:pt x="93" y="54"/>
                    <a:pt x="88" y="42"/>
                    <a:pt x="89" y="28"/>
                  </a:cubicBezTo>
                  <a:cubicBezTo>
                    <a:pt x="90" y="14"/>
                    <a:pt x="97" y="5"/>
                    <a:pt x="112" y="1"/>
                  </a:cubicBezTo>
                  <a:cubicBezTo>
                    <a:pt x="115" y="0"/>
                    <a:pt x="118" y="0"/>
                    <a:pt x="121" y="0"/>
                  </a:cubicBezTo>
                  <a:cubicBezTo>
                    <a:pt x="124" y="0"/>
                    <a:pt x="127" y="0"/>
                    <a:pt x="129" y="1"/>
                  </a:cubicBezTo>
                  <a:cubicBezTo>
                    <a:pt x="144" y="5"/>
                    <a:pt x="152" y="14"/>
                    <a:pt x="153" y="28"/>
                  </a:cubicBezTo>
                  <a:cubicBezTo>
                    <a:pt x="153" y="42"/>
                    <a:pt x="149" y="54"/>
                    <a:pt x="139" y="64"/>
                  </a:cubicBezTo>
                  <a:cubicBezTo>
                    <a:pt x="138" y="65"/>
                    <a:pt x="137" y="66"/>
                    <a:pt x="138" y="68"/>
                  </a:cubicBezTo>
                  <a:cubicBezTo>
                    <a:pt x="138" y="70"/>
                    <a:pt x="139" y="71"/>
                    <a:pt x="141" y="72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6" y="74"/>
                    <a:pt x="149" y="75"/>
                    <a:pt x="152" y="76"/>
                  </a:cubicBezTo>
                  <a:cubicBezTo>
                    <a:pt x="161" y="80"/>
                    <a:pt x="167" y="84"/>
                    <a:pt x="173" y="90"/>
                  </a:cubicBezTo>
                  <a:cubicBezTo>
                    <a:pt x="175" y="93"/>
                    <a:pt x="177" y="97"/>
                    <a:pt x="176" y="102"/>
                  </a:cubicBezTo>
                  <a:cubicBezTo>
                    <a:pt x="175" y="106"/>
                    <a:pt x="172" y="110"/>
                    <a:pt x="168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4" y="114"/>
                    <a:pt x="161" y="115"/>
                    <a:pt x="157" y="116"/>
                  </a:cubicBezTo>
                  <a:cubicBezTo>
                    <a:pt x="146" y="118"/>
                    <a:pt x="135" y="119"/>
                    <a:pt x="121" y="119"/>
                  </a:cubicBezTo>
                  <a:close/>
                  <a:moveTo>
                    <a:pt x="121" y="6"/>
                  </a:moveTo>
                  <a:cubicBezTo>
                    <a:pt x="118" y="6"/>
                    <a:pt x="116" y="7"/>
                    <a:pt x="114" y="7"/>
                  </a:cubicBezTo>
                  <a:cubicBezTo>
                    <a:pt x="102" y="10"/>
                    <a:pt x="96" y="17"/>
                    <a:pt x="96" y="28"/>
                  </a:cubicBezTo>
                  <a:cubicBezTo>
                    <a:pt x="95" y="41"/>
                    <a:pt x="99" y="51"/>
                    <a:pt x="107" y="59"/>
                  </a:cubicBezTo>
                  <a:cubicBezTo>
                    <a:pt x="110" y="62"/>
                    <a:pt x="111" y="66"/>
                    <a:pt x="110" y="69"/>
                  </a:cubicBezTo>
                  <a:cubicBezTo>
                    <a:pt x="110" y="73"/>
                    <a:pt x="107" y="76"/>
                    <a:pt x="103" y="78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8" y="80"/>
                    <a:pt x="95" y="81"/>
                    <a:pt x="93" y="82"/>
                  </a:cubicBezTo>
                  <a:cubicBezTo>
                    <a:pt x="84" y="86"/>
                    <a:pt x="78" y="90"/>
                    <a:pt x="74" y="94"/>
                  </a:cubicBezTo>
                  <a:cubicBezTo>
                    <a:pt x="72" y="96"/>
                    <a:pt x="71" y="98"/>
                    <a:pt x="71" y="100"/>
                  </a:cubicBezTo>
                  <a:cubicBezTo>
                    <a:pt x="72" y="103"/>
                    <a:pt x="74" y="105"/>
                    <a:pt x="77" y="106"/>
                  </a:cubicBezTo>
                  <a:cubicBezTo>
                    <a:pt x="80" y="108"/>
                    <a:pt x="83" y="109"/>
                    <a:pt x="86" y="109"/>
                  </a:cubicBezTo>
                  <a:cubicBezTo>
                    <a:pt x="97" y="112"/>
                    <a:pt x="108" y="112"/>
                    <a:pt x="121" y="113"/>
                  </a:cubicBezTo>
                  <a:cubicBezTo>
                    <a:pt x="134" y="112"/>
                    <a:pt x="145" y="112"/>
                    <a:pt x="156" y="109"/>
                  </a:cubicBezTo>
                  <a:cubicBezTo>
                    <a:pt x="159" y="109"/>
                    <a:pt x="162" y="108"/>
                    <a:pt x="165" y="106"/>
                  </a:cubicBezTo>
                  <a:cubicBezTo>
                    <a:pt x="168" y="105"/>
                    <a:pt x="169" y="103"/>
                    <a:pt x="170" y="101"/>
                  </a:cubicBezTo>
                  <a:cubicBezTo>
                    <a:pt x="170" y="98"/>
                    <a:pt x="169" y="96"/>
                    <a:pt x="168" y="94"/>
                  </a:cubicBezTo>
                  <a:cubicBezTo>
                    <a:pt x="163" y="90"/>
                    <a:pt x="157" y="86"/>
                    <a:pt x="149" y="82"/>
                  </a:cubicBezTo>
                  <a:cubicBezTo>
                    <a:pt x="146" y="81"/>
                    <a:pt x="144" y="80"/>
                    <a:pt x="141" y="7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5" y="76"/>
                    <a:pt x="132" y="73"/>
                    <a:pt x="131" y="69"/>
                  </a:cubicBezTo>
                  <a:cubicBezTo>
                    <a:pt x="130" y="66"/>
                    <a:pt x="132" y="62"/>
                    <a:pt x="135" y="59"/>
                  </a:cubicBezTo>
                  <a:cubicBezTo>
                    <a:pt x="143" y="51"/>
                    <a:pt x="147" y="41"/>
                    <a:pt x="146" y="28"/>
                  </a:cubicBezTo>
                  <a:cubicBezTo>
                    <a:pt x="146" y="17"/>
                    <a:pt x="140" y="10"/>
                    <a:pt x="128" y="7"/>
                  </a:cubicBezTo>
                  <a:cubicBezTo>
                    <a:pt x="125" y="7"/>
                    <a:pt x="123" y="6"/>
                    <a:pt x="121" y="6"/>
                  </a:cubicBezTo>
                  <a:close/>
                  <a:moveTo>
                    <a:pt x="166" y="109"/>
                  </a:moveTo>
                  <a:cubicBezTo>
                    <a:pt x="166" y="109"/>
                    <a:pt x="166" y="109"/>
                    <a:pt x="166" y="109"/>
                  </a:cubicBezTo>
                  <a:close/>
                  <a:moveTo>
                    <a:pt x="196" y="119"/>
                  </a:moveTo>
                  <a:cubicBezTo>
                    <a:pt x="194" y="119"/>
                    <a:pt x="194" y="119"/>
                    <a:pt x="194" y="119"/>
                  </a:cubicBezTo>
                  <a:cubicBezTo>
                    <a:pt x="188" y="119"/>
                    <a:pt x="186" y="119"/>
                    <a:pt x="179" y="118"/>
                  </a:cubicBezTo>
                  <a:cubicBezTo>
                    <a:pt x="177" y="118"/>
                    <a:pt x="176" y="116"/>
                    <a:pt x="176" y="115"/>
                  </a:cubicBezTo>
                  <a:cubicBezTo>
                    <a:pt x="176" y="113"/>
                    <a:pt x="178" y="111"/>
                    <a:pt x="180" y="112"/>
                  </a:cubicBezTo>
                  <a:cubicBezTo>
                    <a:pt x="186" y="112"/>
                    <a:pt x="188" y="112"/>
                    <a:pt x="194" y="113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205" y="112"/>
                    <a:pt x="213" y="112"/>
                    <a:pt x="220" y="110"/>
                  </a:cubicBezTo>
                  <a:cubicBezTo>
                    <a:pt x="223" y="110"/>
                    <a:pt x="225" y="109"/>
                    <a:pt x="226" y="108"/>
                  </a:cubicBezTo>
                  <a:cubicBezTo>
                    <a:pt x="228" y="108"/>
                    <a:pt x="229" y="106"/>
                    <a:pt x="229" y="105"/>
                  </a:cubicBezTo>
                  <a:cubicBezTo>
                    <a:pt x="230" y="104"/>
                    <a:pt x="229" y="102"/>
                    <a:pt x="228" y="102"/>
                  </a:cubicBezTo>
                  <a:cubicBezTo>
                    <a:pt x="225" y="98"/>
                    <a:pt x="221" y="96"/>
                    <a:pt x="215" y="93"/>
                  </a:cubicBezTo>
                  <a:cubicBezTo>
                    <a:pt x="214" y="92"/>
                    <a:pt x="212" y="92"/>
                    <a:pt x="210" y="91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205" y="89"/>
                    <a:pt x="203" y="87"/>
                    <a:pt x="202" y="84"/>
                  </a:cubicBezTo>
                  <a:cubicBezTo>
                    <a:pt x="202" y="81"/>
                    <a:pt x="203" y="78"/>
                    <a:pt x="205" y="76"/>
                  </a:cubicBezTo>
                  <a:cubicBezTo>
                    <a:pt x="211" y="70"/>
                    <a:pt x="213" y="63"/>
                    <a:pt x="213" y="55"/>
                  </a:cubicBezTo>
                  <a:cubicBezTo>
                    <a:pt x="213" y="47"/>
                    <a:pt x="209" y="43"/>
                    <a:pt x="201" y="41"/>
                  </a:cubicBezTo>
                  <a:cubicBezTo>
                    <a:pt x="199" y="41"/>
                    <a:pt x="198" y="41"/>
                    <a:pt x="196" y="41"/>
                  </a:cubicBezTo>
                  <a:cubicBezTo>
                    <a:pt x="195" y="41"/>
                    <a:pt x="193" y="41"/>
                    <a:pt x="192" y="41"/>
                  </a:cubicBezTo>
                  <a:cubicBezTo>
                    <a:pt x="184" y="43"/>
                    <a:pt x="180" y="47"/>
                    <a:pt x="180" y="55"/>
                  </a:cubicBezTo>
                  <a:cubicBezTo>
                    <a:pt x="179" y="63"/>
                    <a:pt x="182" y="70"/>
                    <a:pt x="187" y="76"/>
                  </a:cubicBezTo>
                  <a:cubicBezTo>
                    <a:pt x="190" y="78"/>
                    <a:pt x="191" y="81"/>
                    <a:pt x="190" y="84"/>
                  </a:cubicBezTo>
                  <a:cubicBezTo>
                    <a:pt x="190" y="87"/>
                    <a:pt x="188" y="89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3" y="91"/>
                    <a:pt x="181" y="90"/>
                    <a:pt x="180" y="88"/>
                  </a:cubicBezTo>
                  <a:cubicBezTo>
                    <a:pt x="180" y="86"/>
                    <a:pt x="181" y="85"/>
                    <a:pt x="182" y="84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83"/>
                    <a:pt x="184" y="83"/>
                    <a:pt x="184" y="83"/>
                  </a:cubicBezTo>
                  <a:cubicBezTo>
                    <a:pt x="184" y="82"/>
                    <a:pt x="184" y="81"/>
                    <a:pt x="183" y="80"/>
                  </a:cubicBezTo>
                  <a:cubicBezTo>
                    <a:pt x="176" y="73"/>
                    <a:pt x="173" y="65"/>
                    <a:pt x="173" y="54"/>
                  </a:cubicBezTo>
                  <a:cubicBezTo>
                    <a:pt x="173" y="47"/>
                    <a:pt x="177" y="38"/>
                    <a:pt x="190" y="35"/>
                  </a:cubicBezTo>
                  <a:cubicBezTo>
                    <a:pt x="192" y="35"/>
                    <a:pt x="194" y="34"/>
                    <a:pt x="196" y="34"/>
                  </a:cubicBezTo>
                  <a:cubicBezTo>
                    <a:pt x="198" y="34"/>
                    <a:pt x="200" y="35"/>
                    <a:pt x="202" y="35"/>
                  </a:cubicBezTo>
                  <a:cubicBezTo>
                    <a:pt x="216" y="38"/>
                    <a:pt x="219" y="47"/>
                    <a:pt x="219" y="54"/>
                  </a:cubicBezTo>
                  <a:cubicBezTo>
                    <a:pt x="220" y="65"/>
                    <a:pt x="216" y="74"/>
                    <a:pt x="210" y="80"/>
                  </a:cubicBezTo>
                  <a:cubicBezTo>
                    <a:pt x="209" y="81"/>
                    <a:pt x="209" y="81"/>
                    <a:pt x="209" y="82"/>
                  </a:cubicBezTo>
                  <a:cubicBezTo>
                    <a:pt x="209" y="83"/>
                    <a:pt x="210" y="84"/>
                    <a:pt x="211" y="84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14" y="86"/>
                    <a:pt x="216" y="86"/>
                    <a:pt x="218" y="87"/>
                  </a:cubicBezTo>
                  <a:cubicBezTo>
                    <a:pt x="225" y="90"/>
                    <a:pt x="229" y="93"/>
                    <a:pt x="233" y="97"/>
                  </a:cubicBezTo>
                  <a:cubicBezTo>
                    <a:pt x="235" y="99"/>
                    <a:pt x="236" y="103"/>
                    <a:pt x="236" y="106"/>
                  </a:cubicBezTo>
                  <a:cubicBezTo>
                    <a:pt x="235" y="110"/>
                    <a:pt x="233" y="113"/>
                    <a:pt x="229" y="114"/>
                  </a:cubicBezTo>
                  <a:cubicBezTo>
                    <a:pt x="227" y="115"/>
                    <a:pt x="224" y="116"/>
                    <a:pt x="222" y="117"/>
                  </a:cubicBezTo>
                  <a:cubicBezTo>
                    <a:pt x="214" y="119"/>
                    <a:pt x="206" y="119"/>
                    <a:pt x="196" y="119"/>
                  </a:cubicBezTo>
                  <a:close/>
                  <a:moveTo>
                    <a:pt x="45" y="119"/>
                  </a:moveTo>
                  <a:cubicBezTo>
                    <a:pt x="34" y="119"/>
                    <a:pt x="25" y="119"/>
                    <a:pt x="17" y="117"/>
                  </a:cubicBezTo>
                  <a:cubicBezTo>
                    <a:pt x="14" y="116"/>
                    <a:pt x="11" y="115"/>
                    <a:pt x="9" y="114"/>
                  </a:cubicBezTo>
                  <a:cubicBezTo>
                    <a:pt x="4" y="112"/>
                    <a:pt x="2" y="109"/>
                    <a:pt x="1" y="105"/>
                  </a:cubicBezTo>
                  <a:cubicBezTo>
                    <a:pt x="0" y="102"/>
                    <a:pt x="2" y="98"/>
                    <a:pt x="4" y="95"/>
                  </a:cubicBezTo>
                  <a:cubicBezTo>
                    <a:pt x="9" y="91"/>
                    <a:pt x="14" y="88"/>
                    <a:pt x="21" y="84"/>
                  </a:cubicBezTo>
                  <a:cubicBezTo>
                    <a:pt x="23" y="83"/>
                    <a:pt x="25" y="83"/>
                    <a:pt x="27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30" y="81"/>
                    <a:pt x="31" y="80"/>
                    <a:pt x="31" y="79"/>
                  </a:cubicBezTo>
                  <a:cubicBezTo>
                    <a:pt x="32" y="78"/>
                    <a:pt x="31" y="77"/>
                    <a:pt x="30" y="76"/>
                  </a:cubicBezTo>
                  <a:cubicBezTo>
                    <a:pt x="23" y="69"/>
                    <a:pt x="19" y="59"/>
                    <a:pt x="20" y="48"/>
                  </a:cubicBezTo>
                  <a:cubicBezTo>
                    <a:pt x="20" y="40"/>
                    <a:pt x="23" y="30"/>
                    <a:pt x="38" y="27"/>
                  </a:cubicBezTo>
                  <a:cubicBezTo>
                    <a:pt x="40" y="26"/>
                    <a:pt x="43" y="26"/>
                    <a:pt x="45" y="26"/>
                  </a:cubicBezTo>
                  <a:cubicBezTo>
                    <a:pt x="47" y="26"/>
                    <a:pt x="49" y="26"/>
                    <a:pt x="52" y="27"/>
                  </a:cubicBezTo>
                  <a:cubicBezTo>
                    <a:pt x="66" y="30"/>
                    <a:pt x="70" y="40"/>
                    <a:pt x="70" y="48"/>
                  </a:cubicBezTo>
                  <a:cubicBezTo>
                    <a:pt x="71" y="59"/>
                    <a:pt x="67" y="69"/>
                    <a:pt x="60" y="76"/>
                  </a:cubicBezTo>
                  <a:cubicBezTo>
                    <a:pt x="59" y="77"/>
                    <a:pt x="58" y="78"/>
                    <a:pt x="59" y="79"/>
                  </a:cubicBezTo>
                  <a:cubicBezTo>
                    <a:pt x="59" y="80"/>
                    <a:pt x="60" y="81"/>
                    <a:pt x="61" y="8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4" y="82"/>
                    <a:pt x="65" y="84"/>
                    <a:pt x="64" y="86"/>
                  </a:cubicBezTo>
                  <a:cubicBezTo>
                    <a:pt x="64" y="88"/>
                    <a:pt x="62" y="89"/>
                    <a:pt x="60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5" y="86"/>
                    <a:pt x="53" y="83"/>
                    <a:pt x="52" y="80"/>
                  </a:cubicBezTo>
                  <a:cubicBezTo>
                    <a:pt x="52" y="77"/>
                    <a:pt x="53" y="74"/>
                    <a:pt x="55" y="72"/>
                  </a:cubicBezTo>
                  <a:cubicBezTo>
                    <a:pt x="61" y="65"/>
                    <a:pt x="64" y="58"/>
                    <a:pt x="64" y="48"/>
                  </a:cubicBezTo>
                  <a:cubicBezTo>
                    <a:pt x="63" y="40"/>
                    <a:pt x="59" y="35"/>
                    <a:pt x="50" y="33"/>
                  </a:cubicBezTo>
                  <a:cubicBezTo>
                    <a:pt x="48" y="33"/>
                    <a:pt x="47" y="32"/>
                    <a:pt x="45" y="32"/>
                  </a:cubicBezTo>
                  <a:cubicBezTo>
                    <a:pt x="43" y="32"/>
                    <a:pt x="41" y="33"/>
                    <a:pt x="40" y="33"/>
                  </a:cubicBezTo>
                  <a:cubicBezTo>
                    <a:pt x="31" y="35"/>
                    <a:pt x="27" y="40"/>
                    <a:pt x="26" y="48"/>
                  </a:cubicBezTo>
                  <a:cubicBezTo>
                    <a:pt x="26" y="58"/>
                    <a:pt x="29" y="65"/>
                    <a:pt x="35" y="72"/>
                  </a:cubicBezTo>
                  <a:cubicBezTo>
                    <a:pt x="37" y="74"/>
                    <a:pt x="38" y="77"/>
                    <a:pt x="38" y="80"/>
                  </a:cubicBezTo>
                  <a:cubicBezTo>
                    <a:pt x="37" y="83"/>
                    <a:pt x="35" y="86"/>
                    <a:pt x="31" y="8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8" y="89"/>
                    <a:pt x="26" y="89"/>
                    <a:pt x="24" y="90"/>
                  </a:cubicBezTo>
                  <a:cubicBezTo>
                    <a:pt x="17" y="93"/>
                    <a:pt x="13" y="96"/>
                    <a:pt x="9" y="100"/>
                  </a:cubicBezTo>
                  <a:cubicBezTo>
                    <a:pt x="8" y="101"/>
                    <a:pt x="7" y="103"/>
                    <a:pt x="7" y="104"/>
                  </a:cubicBezTo>
                  <a:cubicBezTo>
                    <a:pt x="8" y="105"/>
                    <a:pt x="9" y="107"/>
                    <a:pt x="11" y="108"/>
                  </a:cubicBezTo>
                  <a:cubicBezTo>
                    <a:pt x="13" y="109"/>
                    <a:pt x="16" y="110"/>
                    <a:pt x="18" y="110"/>
                  </a:cubicBezTo>
                  <a:cubicBezTo>
                    <a:pt x="26" y="112"/>
                    <a:pt x="35" y="112"/>
                    <a:pt x="45" y="113"/>
                  </a:cubicBezTo>
                  <a:cubicBezTo>
                    <a:pt x="51" y="113"/>
                    <a:pt x="56" y="112"/>
                    <a:pt x="61" y="112"/>
                  </a:cubicBezTo>
                  <a:cubicBezTo>
                    <a:pt x="63" y="112"/>
                    <a:pt x="64" y="113"/>
                    <a:pt x="64" y="115"/>
                  </a:cubicBezTo>
                  <a:cubicBezTo>
                    <a:pt x="64" y="117"/>
                    <a:pt x="63" y="118"/>
                    <a:pt x="61" y="118"/>
                  </a:cubicBezTo>
                  <a:cubicBezTo>
                    <a:pt x="56" y="119"/>
                    <a:pt x="51" y="119"/>
                    <a:pt x="4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333C1-7D41-F64B-A219-3F8380611069}"/>
              </a:ext>
            </a:extLst>
          </p:cNvPr>
          <p:cNvGrpSpPr/>
          <p:nvPr/>
        </p:nvGrpSpPr>
        <p:grpSpPr>
          <a:xfrm>
            <a:off x="10717212" y="4859337"/>
            <a:ext cx="1063625" cy="1063625"/>
            <a:chOff x="10717212" y="4859337"/>
            <a:chExt cx="1063625" cy="1063625"/>
          </a:xfrm>
        </p:grpSpPr>
        <p:sp>
          <p:nvSpPr>
            <p:cNvPr id="822" name="Google Shape;822;p33"/>
            <p:cNvSpPr/>
            <p:nvPr/>
          </p:nvSpPr>
          <p:spPr>
            <a:xfrm>
              <a:off x="10717212" y="4859337"/>
              <a:ext cx="1063625" cy="1063625"/>
            </a:xfrm>
            <a:prstGeom prst="ellipse">
              <a:avLst/>
            </a:prstGeom>
            <a:solidFill>
              <a:srgbClr val="FFC8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10934700" y="5106987"/>
              <a:ext cx="628650" cy="549275"/>
            </a:xfrm>
            <a:custGeom>
              <a:avLst/>
              <a:gdLst/>
              <a:ahLst/>
              <a:cxnLst/>
              <a:rect l="l" t="t" r="r" b="b"/>
              <a:pathLst>
                <a:path w="165" h="144" extrusionOk="0">
                  <a:moveTo>
                    <a:pt x="146" y="144"/>
                  </a:moveTo>
                  <a:cubicBezTo>
                    <a:pt x="19" y="144"/>
                    <a:pt x="19" y="144"/>
                    <a:pt x="19" y="144"/>
                  </a:cubicBezTo>
                  <a:cubicBezTo>
                    <a:pt x="8" y="144"/>
                    <a:pt x="0" y="135"/>
                    <a:pt x="0" y="12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1" y="90"/>
                    <a:pt x="3" y="90"/>
                  </a:cubicBezTo>
                  <a:cubicBezTo>
                    <a:pt x="5" y="90"/>
                    <a:pt x="7" y="91"/>
                    <a:pt x="7" y="93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31"/>
                    <a:pt x="12" y="137"/>
                    <a:pt x="19" y="13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53" y="137"/>
                    <a:pt x="158" y="131"/>
                    <a:pt x="158" y="125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2"/>
                    <a:pt x="160" y="90"/>
                    <a:pt x="162" y="90"/>
                  </a:cubicBezTo>
                  <a:cubicBezTo>
                    <a:pt x="164" y="90"/>
                    <a:pt x="165" y="92"/>
                    <a:pt x="165" y="94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135"/>
                    <a:pt x="157" y="144"/>
                    <a:pt x="146" y="144"/>
                  </a:cubicBezTo>
                  <a:close/>
                  <a:moveTo>
                    <a:pt x="89" y="103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1" y="103"/>
                    <a:pt x="66" y="98"/>
                    <a:pt x="66" y="93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1"/>
                    <a:pt x="71" y="67"/>
                    <a:pt x="76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4" y="67"/>
                    <a:pt x="98" y="71"/>
                    <a:pt x="98" y="77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8"/>
                    <a:pt x="94" y="103"/>
                    <a:pt x="89" y="103"/>
                  </a:cubicBezTo>
                  <a:close/>
                  <a:moveTo>
                    <a:pt x="76" y="74"/>
                  </a:moveTo>
                  <a:cubicBezTo>
                    <a:pt x="75" y="74"/>
                    <a:pt x="74" y="75"/>
                    <a:pt x="74" y="7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5"/>
                    <a:pt x="75" y="96"/>
                    <a:pt x="76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0" y="96"/>
                    <a:pt x="91" y="95"/>
                    <a:pt x="91" y="93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5"/>
                    <a:pt x="90" y="74"/>
                    <a:pt x="89" y="74"/>
                  </a:cubicBezTo>
                  <a:lnTo>
                    <a:pt x="76" y="74"/>
                  </a:lnTo>
                  <a:close/>
                  <a:moveTo>
                    <a:pt x="146" y="88"/>
                  </a:moveTo>
                  <a:cubicBezTo>
                    <a:pt x="109" y="88"/>
                    <a:pt x="109" y="88"/>
                    <a:pt x="109" y="88"/>
                  </a:cubicBezTo>
                  <a:cubicBezTo>
                    <a:pt x="107" y="88"/>
                    <a:pt x="105" y="87"/>
                    <a:pt x="105" y="85"/>
                  </a:cubicBezTo>
                  <a:cubicBezTo>
                    <a:pt x="105" y="83"/>
                    <a:pt x="107" y="81"/>
                    <a:pt x="109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53" y="81"/>
                    <a:pt x="158" y="76"/>
                    <a:pt x="158" y="69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38"/>
                    <a:pt x="153" y="33"/>
                    <a:pt x="146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3"/>
                    <a:pt x="7" y="38"/>
                    <a:pt x="7" y="45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76"/>
                    <a:pt x="12" y="81"/>
                    <a:pt x="19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8" y="81"/>
                    <a:pt x="60" y="83"/>
                    <a:pt x="60" y="85"/>
                  </a:cubicBezTo>
                  <a:cubicBezTo>
                    <a:pt x="60" y="87"/>
                    <a:pt x="58" y="88"/>
                    <a:pt x="56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8" y="88"/>
                    <a:pt x="0" y="80"/>
                    <a:pt x="0" y="6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4"/>
                    <a:pt x="8" y="26"/>
                    <a:pt x="19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57" y="26"/>
                    <a:pt x="165" y="34"/>
                    <a:pt x="165" y="45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3"/>
                    <a:pt x="165" y="73"/>
                    <a:pt x="165" y="74"/>
                  </a:cubicBezTo>
                  <a:cubicBezTo>
                    <a:pt x="163" y="82"/>
                    <a:pt x="155" y="88"/>
                    <a:pt x="146" y="88"/>
                  </a:cubicBezTo>
                  <a:close/>
                  <a:moveTo>
                    <a:pt x="110" y="19"/>
                  </a:moveTo>
                  <a:cubicBezTo>
                    <a:pt x="108" y="19"/>
                    <a:pt x="106" y="18"/>
                    <a:pt x="106" y="16"/>
                  </a:cubicBezTo>
                  <a:cubicBezTo>
                    <a:pt x="106" y="11"/>
                    <a:pt x="102" y="7"/>
                    <a:pt x="96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3" y="7"/>
                    <a:pt x="58" y="11"/>
                    <a:pt x="58" y="16"/>
                  </a:cubicBezTo>
                  <a:cubicBezTo>
                    <a:pt x="58" y="18"/>
                    <a:pt x="57" y="19"/>
                    <a:pt x="55" y="19"/>
                  </a:cubicBezTo>
                  <a:cubicBezTo>
                    <a:pt x="53" y="19"/>
                    <a:pt x="51" y="18"/>
                    <a:pt x="51" y="16"/>
                  </a:cubicBezTo>
                  <a:cubicBezTo>
                    <a:pt x="51" y="7"/>
                    <a:pt x="59" y="0"/>
                    <a:pt x="69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6" y="0"/>
                    <a:pt x="113" y="7"/>
                    <a:pt x="113" y="16"/>
                  </a:cubicBezTo>
                  <a:cubicBezTo>
                    <a:pt x="113" y="18"/>
                    <a:pt x="112" y="19"/>
                    <a:pt x="1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F621A-A788-E04D-97F2-501619315B44}"/>
              </a:ext>
            </a:extLst>
          </p:cNvPr>
          <p:cNvGrpSpPr/>
          <p:nvPr/>
        </p:nvGrpSpPr>
        <p:grpSpPr>
          <a:xfrm>
            <a:off x="457200" y="4846637"/>
            <a:ext cx="1060450" cy="1062037"/>
            <a:chOff x="457200" y="4846637"/>
            <a:chExt cx="1060450" cy="1062037"/>
          </a:xfrm>
        </p:grpSpPr>
        <p:sp>
          <p:nvSpPr>
            <p:cNvPr id="823" name="Google Shape;823;p33"/>
            <p:cNvSpPr/>
            <p:nvPr/>
          </p:nvSpPr>
          <p:spPr>
            <a:xfrm>
              <a:off x="457200" y="4846637"/>
              <a:ext cx="1060450" cy="1062037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669925" y="5006975"/>
              <a:ext cx="630237" cy="736600"/>
            </a:xfrm>
            <a:custGeom>
              <a:avLst/>
              <a:gdLst/>
              <a:ahLst/>
              <a:cxnLst/>
              <a:rect l="l" t="t" r="r" b="b"/>
              <a:pathLst>
                <a:path w="165" h="193" extrusionOk="0">
                  <a:moveTo>
                    <a:pt x="95" y="193"/>
                  </a:moveTo>
                  <a:cubicBezTo>
                    <a:pt x="68" y="193"/>
                    <a:pt x="68" y="193"/>
                    <a:pt x="68" y="193"/>
                  </a:cubicBezTo>
                  <a:cubicBezTo>
                    <a:pt x="66" y="193"/>
                    <a:pt x="65" y="192"/>
                    <a:pt x="65" y="190"/>
                  </a:cubicBezTo>
                  <a:cubicBezTo>
                    <a:pt x="65" y="188"/>
                    <a:pt x="66" y="186"/>
                    <a:pt x="68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7" y="186"/>
                    <a:pt x="99" y="188"/>
                    <a:pt x="99" y="190"/>
                  </a:cubicBezTo>
                  <a:cubicBezTo>
                    <a:pt x="99" y="192"/>
                    <a:pt x="97" y="193"/>
                    <a:pt x="95" y="193"/>
                  </a:cubicBezTo>
                  <a:close/>
                  <a:moveTo>
                    <a:pt x="102" y="181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59" y="181"/>
                    <a:pt x="57" y="179"/>
                    <a:pt x="57" y="177"/>
                  </a:cubicBezTo>
                  <a:cubicBezTo>
                    <a:pt x="57" y="175"/>
                    <a:pt x="59" y="174"/>
                    <a:pt x="6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4" y="174"/>
                    <a:pt x="106" y="175"/>
                    <a:pt x="106" y="177"/>
                  </a:cubicBezTo>
                  <a:cubicBezTo>
                    <a:pt x="106" y="179"/>
                    <a:pt x="104" y="181"/>
                    <a:pt x="102" y="181"/>
                  </a:cubicBezTo>
                  <a:close/>
                  <a:moveTo>
                    <a:pt x="81" y="167"/>
                  </a:moveTo>
                  <a:cubicBezTo>
                    <a:pt x="74" y="167"/>
                    <a:pt x="66" y="167"/>
                    <a:pt x="65" y="167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8" y="167"/>
                    <a:pt x="54" y="165"/>
                    <a:pt x="53" y="158"/>
                  </a:cubicBezTo>
                  <a:cubicBezTo>
                    <a:pt x="52" y="155"/>
                    <a:pt x="52" y="152"/>
                    <a:pt x="52" y="150"/>
                  </a:cubicBezTo>
                  <a:cubicBezTo>
                    <a:pt x="52" y="146"/>
                    <a:pt x="52" y="142"/>
                    <a:pt x="50" y="140"/>
                  </a:cubicBezTo>
                  <a:cubicBezTo>
                    <a:pt x="45" y="130"/>
                    <a:pt x="41" y="122"/>
                    <a:pt x="36" y="112"/>
                  </a:cubicBezTo>
                  <a:cubicBezTo>
                    <a:pt x="30" y="102"/>
                    <a:pt x="25" y="86"/>
                    <a:pt x="28" y="72"/>
                  </a:cubicBezTo>
                  <a:cubicBezTo>
                    <a:pt x="33" y="53"/>
                    <a:pt x="53" y="35"/>
                    <a:pt x="81" y="35"/>
                  </a:cubicBezTo>
                  <a:cubicBezTo>
                    <a:pt x="110" y="35"/>
                    <a:pt x="129" y="53"/>
                    <a:pt x="134" y="72"/>
                  </a:cubicBezTo>
                  <a:cubicBezTo>
                    <a:pt x="138" y="86"/>
                    <a:pt x="132" y="102"/>
                    <a:pt x="127" y="112"/>
                  </a:cubicBezTo>
                  <a:cubicBezTo>
                    <a:pt x="121" y="122"/>
                    <a:pt x="117" y="130"/>
                    <a:pt x="112" y="140"/>
                  </a:cubicBezTo>
                  <a:cubicBezTo>
                    <a:pt x="110" y="142"/>
                    <a:pt x="110" y="146"/>
                    <a:pt x="110" y="150"/>
                  </a:cubicBezTo>
                  <a:cubicBezTo>
                    <a:pt x="110" y="152"/>
                    <a:pt x="110" y="155"/>
                    <a:pt x="109" y="158"/>
                  </a:cubicBezTo>
                  <a:cubicBezTo>
                    <a:pt x="108" y="165"/>
                    <a:pt x="104" y="167"/>
                    <a:pt x="97" y="167"/>
                  </a:cubicBezTo>
                  <a:cubicBezTo>
                    <a:pt x="97" y="167"/>
                    <a:pt x="89" y="167"/>
                    <a:pt x="81" y="167"/>
                  </a:cubicBezTo>
                  <a:close/>
                  <a:moveTo>
                    <a:pt x="65" y="160"/>
                  </a:moveTo>
                  <a:cubicBezTo>
                    <a:pt x="66" y="160"/>
                    <a:pt x="96" y="160"/>
                    <a:pt x="97" y="160"/>
                  </a:cubicBezTo>
                  <a:cubicBezTo>
                    <a:pt x="101" y="160"/>
                    <a:pt x="102" y="159"/>
                    <a:pt x="102" y="156"/>
                  </a:cubicBezTo>
                  <a:cubicBezTo>
                    <a:pt x="103" y="154"/>
                    <a:pt x="103" y="152"/>
                    <a:pt x="103" y="150"/>
                  </a:cubicBezTo>
                  <a:cubicBezTo>
                    <a:pt x="103" y="145"/>
                    <a:pt x="103" y="140"/>
                    <a:pt x="105" y="136"/>
                  </a:cubicBezTo>
                  <a:cubicBezTo>
                    <a:pt x="111" y="126"/>
                    <a:pt x="115" y="119"/>
                    <a:pt x="120" y="109"/>
                  </a:cubicBezTo>
                  <a:cubicBezTo>
                    <a:pt x="124" y="101"/>
                    <a:pt x="130" y="86"/>
                    <a:pt x="127" y="73"/>
                  </a:cubicBezTo>
                  <a:cubicBezTo>
                    <a:pt x="123" y="58"/>
                    <a:pt x="106" y="42"/>
                    <a:pt x="81" y="42"/>
                  </a:cubicBezTo>
                  <a:cubicBezTo>
                    <a:pt x="57" y="42"/>
                    <a:pt x="39" y="58"/>
                    <a:pt x="35" y="73"/>
                  </a:cubicBezTo>
                  <a:cubicBezTo>
                    <a:pt x="32" y="86"/>
                    <a:pt x="38" y="101"/>
                    <a:pt x="42" y="109"/>
                  </a:cubicBezTo>
                  <a:cubicBezTo>
                    <a:pt x="47" y="119"/>
                    <a:pt x="51" y="126"/>
                    <a:pt x="57" y="136"/>
                  </a:cubicBezTo>
                  <a:cubicBezTo>
                    <a:pt x="59" y="140"/>
                    <a:pt x="59" y="145"/>
                    <a:pt x="59" y="150"/>
                  </a:cubicBezTo>
                  <a:cubicBezTo>
                    <a:pt x="59" y="152"/>
                    <a:pt x="60" y="154"/>
                    <a:pt x="60" y="156"/>
                  </a:cubicBezTo>
                  <a:cubicBezTo>
                    <a:pt x="61" y="159"/>
                    <a:pt x="61" y="160"/>
                    <a:pt x="65" y="160"/>
                  </a:cubicBezTo>
                  <a:cubicBezTo>
                    <a:pt x="65" y="160"/>
                    <a:pt x="65" y="160"/>
                    <a:pt x="65" y="160"/>
                  </a:cubicBezTo>
                  <a:close/>
                  <a:moveTo>
                    <a:pt x="18" y="89"/>
                  </a:move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83"/>
                    <a:pt x="2" y="82"/>
                    <a:pt x="4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0" y="82"/>
                    <a:pt x="21" y="83"/>
                    <a:pt x="21" y="85"/>
                  </a:cubicBezTo>
                  <a:cubicBezTo>
                    <a:pt x="21" y="87"/>
                    <a:pt x="20" y="89"/>
                    <a:pt x="18" y="89"/>
                  </a:cubicBezTo>
                  <a:close/>
                  <a:moveTo>
                    <a:pt x="162" y="86"/>
                  </a:moveTo>
                  <a:cubicBezTo>
                    <a:pt x="144" y="86"/>
                    <a:pt x="144" y="86"/>
                    <a:pt x="144" y="86"/>
                  </a:cubicBezTo>
                  <a:cubicBezTo>
                    <a:pt x="142" y="86"/>
                    <a:pt x="141" y="85"/>
                    <a:pt x="141" y="83"/>
                  </a:cubicBezTo>
                  <a:cubicBezTo>
                    <a:pt x="141" y="81"/>
                    <a:pt x="142" y="79"/>
                    <a:pt x="144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4" y="79"/>
                    <a:pt x="165" y="81"/>
                    <a:pt x="165" y="83"/>
                  </a:cubicBezTo>
                  <a:cubicBezTo>
                    <a:pt x="165" y="85"/>
                    <a:pt x="164" y="86"/>
                    <a:pt x="162" y="86"/>
                  </a:cubicBezTo>
                  <a:close/>
                  <a:moveTo>
                    <a:pt x="49" y="83"/>
                  </a:moveTo>
                  <a:cubicBezTo>
                    <a:pt x="48" y="83"/>
                    <a:pt x="48" y="83"/>
                    <a:pt x="48" y="83"/>
                  </a:cubicBezTo>
                  <a:cubicBezTo>
                    <a:pt x="46" y="83"/>
                    <a:pt x="45" y="81"/>
                    <a:pt x="45" y="79"/>
                  </a:cubicBezTo>
                  <a:cubicBezTo>
                    <a:pt x="49" y="66"/>
                    <a:pt x="6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5" y="52"/>
                    <a:pt x="87" y="54"/>
                    <a:pt x="87" y="56"/>
                  </a:cubicBezTo>
                  <a:cubicBezTo>
                    <a:pt x="87" y="58"/>
                    <a:pt x="85" y="59"/>
                    <a:pt x="83" y="59"/>
                  </a:cubicBezTo>
                  <a:cubicBezTo>
                    <a:pt x="66" y="59"/>
                    <a:pt x="55" y="70"/>
                    <a:pt x="52" y="81"/>
                  </a:cubicBezTo>
                  <a:cubicBezTo>
                    <a:pt x="52" y="82"/>
                    <a:pt x="50" y="83"/>
                    <a:pt x="49" y="83"/>
                  </a:cubicBezTo>
                  <a:close/>
                  <a:moveTo>
                    <a:pt x="127" y="44"/>
                  </a:moveTo>
                  <a:cubicBezTo>
                    <a:pt x="126" y="44"/>
                    <a:pt x="125" y="43"/>
                    <a:pt x="125" y="43"/>
                  </a:cubicBezTo>
                  <a:cubicBezTo>
                    <a:pt x="123" y="41"/>
                    <a:pt x="123" y="39"/>
                    <a:pt x="125" y="38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4"/>
                    <a:pt x="140" y="24"/>
                    <a:pt x="142" y="26"/>
                  </a:cubicBezTo>
                  <a:cubicBezTo>
                    <a:pt x="143" y="27"/>
                    <a:pt x="143" y="29"/>
                    <a:pt x="142" y="31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7" y="44"/>
                  </a:cubicBezTo>
                  <a:close/>
                  <a:moveTo>
                    <a:pt x="36" y="44"/>
                  </a:moveTo>
                  <a:cubicBezTo>
                    <a:pt x="35" y="44"/>
                    <a:pt x="34" y="43"/>
                    <a:pt x="33" y="4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29"/>
                    <a:pt x="20" y="27"/>
                    <a:pt x="21" y="26"/>
                  </a:cubicBezTo>
                  <a:cubicBezTo>
                    <a:pt x="23" y="24"/>
                    <a:pt x="25" y="24"/>
                    <a:pt x="26" y="2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9"/>
                    <a:pt x="40" y="41"/>
                    <a:pt x="39" y="43"/>
                  </a:cubicBezTo>
                  <a:cubicBezTo>
                    <a:pt x="38" y="43"/>
                    <a:pt x="37" y="44"/>
                    <a:pt x="36" y="44"/>
                  </a:cubicBezTo>
                  <a:close/>
                  <a:moveTo>
                    <a:pt x="81" y="28"/>
                  </a:moveTo>
                  <a:cubicBezTo>
                    <a:pt x="79" y="28"/>
                    <a:pt x="77" y="26"/>
                    <a:pt x="77" y="2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83" y="0"/>
                    <a:pt x="85" y="2"/>
                    <a:pt x="85" y="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6"/>
                    <a:pt x="83" y="28"/>
                    <a:pt x="81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33"/>
          <p:cNvSpPr txBox="1"/>
          <p:nvPr/>
        </p:nvSpPr>
        <p:spPr>
          <a:xfrm>
            <a:off x="1695450" y="5106987"/>
            <a:ext cx="14874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833" name="Google Shape;833;p33"/>
          <p:cNvSpPr txBox="1"/>
          <p:nvPr/>
        </p:nvSpPr>
        <p:spPr>
          <a:xfrm>
            <a:off x="9012237" y="2527300"/>
            <a:ext cx="14874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834" name="Google Shape;834;p33"/>
          <p:cNvSpPr txBox="1"/>
          <p:nvPr/>
        </p:nvSpPr>
        <p:spPr>
          <a:xfrm>
            <a:off x="9012237" y="5106987"/>
            <a:ext cx="148748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lang="ar-SA" sz="13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8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50"/>
                            </p:stCondLst>
                            <p:childTnLst>
                              <p:par>
                                <p:cTn id="63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/>
      <p:bldP spid="813" grpId="0" animBg="1"/>
      <p:bldP spid="814" grpId="0" animBg="1"/>
      <p:bldP spid="819" grpId="0"/>
      <p:bldP spid="824" grpId="0"/>
      <p:bldP spid="825" grpId="0"/>
      <p:bldP spid="826" grpId="0"/>
      <p:bldP spid="827" grpId="0"/>
      <p:bldP spid="832" grpId="0"/>
      <p:bldP spid="833" grpId="0"/>
      <p:bldP spid="8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4"/>
          <p:cNvSpPr txBox="1"/>
          <p:nvPr/>
        </p:nvSpPr>
        <p:spPr>
          <a:xfrm>
            <a:off x="2039937" y="315006"/>
            <a:ext cx="81121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Montserrat"/>
              <a:buNone/>
            </a:pPr>
            <a:r>
              <a:rPr lang="ar-SA" sz="4000" b="1" i="0" u="none" dirty="0">
                <a:solidFill>
                  <a:srgbClr val="262626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sz="4000" b="1" dirty="0"/>
          </a:p>
        </p:txBody>
      </p:sp>
      <p:sp>
        <p:nvSpPr>
          <p:cNvPr id="844" name="Google Shape;844;p34"/>
          <p:cNvSpPr/>
          <p:nvPr/>
        </p:nvSpPr>
        <p:spPr>
          <a:xfrm>
            <a:off x="4222750" y="4953000"/>
            <a:ext cx="3348037" cy="1570037"/>
          </a:xfrm>
          <a:custGeom>
            <a:avLst/>
            <a:gdLst/>
            <a:ahLst/>
            <a:cxnLst/>
            <a:rect l="l" t="t" r="r" b="b"/>
            <a:pathLst>
              <a:path w="858" h="402" extrusionOk="0">
                <a:moveTo>
                  <a:pt x="1" y="30"/>
                </a:moveTo>
                <a:cubicBezTo>
                  <a:pt x="0" y="45"/>
                  <a:pt x="28" y="69"/>
                  <a:pt x="28" y="84"/>
                </a:cubicBezTo>
                <a:cubicBezTo>
                  <a:pt x="29" y="99"/>
                  <a:pt x="4" y="138"/>
                  <a:pt x="16" y="179"/>
                </a:cubicBezTo>
                <a:cubicBezTo>
                  <a:pt x="35" y="245"/>
                  <a:pt x="258" y="174"/>
                  <a:pt x="275" y="190"/>
                </a:cubicBezTo>
                <a:cubicBezTo>
                  <a:pt x="303" y="215"/>
                  <a:pt x="271" y="289"/>
                  <a:pt x="286" y="314"/>
                </a:cubicBezTo>
                <a:cubicBezTo>
                  <a:pt x="309" y="352"/>
                  <a:pt x="654" y="402"/>
                  <a:pt x="826" y="283"/>
                </a:cubicBezTo>
                <a:cubicBezTo>
                  <a:pt x="858" y="260"/>
                  <a:pt x="819" y="188"/>
                  <a:pt x="841" y="9"/>
                </a:cubicBezTo>
                <a:cubicBezTo>
                  <a:pt x="842" y="4"/>
                  <a:pt x="838" y="0"/>
                  <a:pt x="83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0"/>
                  <a:pt x="21" y="1"/>
                  <a:pt x="19" y="3"/>
                </a:cubicBezTo>
                <a:cubicBezTo>
                  <a:pt x="11" y="12"/>
                  <a:pt x="2" y="23"/>
                  <a:pt x="1" y="3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3836987" y="3754437"/>
            <a:ext cx="4113212" cy="1133475"/>
          </a:xfrm>
          <a:custGeom>
            <a:avLst/>
            <a:gdLst/>
            <a:ahLst/>
            <a:cxnLst/>
            <a:rect l="l" t="t" r="r" b="b"/>
            <a:pathLst>
              <a:path w="1054" h="290" extrusionOk="0">
                <a:moveTo>
                  <a:pt x="2" y="123"/>
                </a:moveTo>
                <a:cubicBezTo>
                  <a:pt x="0" y="164"/>
                  <a:pt x="84" y="181"/>
                  <a:pt x="98" y="209"/>
                </a:cubicBezTo>
                <a:cubicBezTo>
                  <a:pt x="105" y="221"/>
                  <a:pt x="86" y="249"/>
                  <a:pt x="88" y="266"/>
                </a:cubicBezTo>
                <a:cubicBezTo>
                  <a:pt x="89" y="274"/>
                  <a:pt x="102" y="283"/>
                  <a:pt x="114" y="289"/>
                </a:cubicBezTo>
                <a:cubicBezTo>
                  <a:pt x="115" y="290"/>
                  <a:pt x="117" y="290"/>
                  <a:pt x="119" y="290"/>
                </a:cubicBezTo>
                <a:cubicBezTo>
                  <a:pt x="944" y="290"/>
                  <a:pt x="944" y="290"/>
                  <a:pt x="944" y="290"/>
                </a:cubicBezTo>
                <a:cubicBezTo>
                  <a:pt x="944" y="290"/>
                  <a:pt x="944" y="290"/>
                  <a:pt x="944" y="290"/>
                </a:cubicBezTo>
                <a:cubicBezTo>
                  <a:pt x="959" y="184"/>
                  <a:pt x="1006" y="104"/>
                  <a:pt x="1052" y="11"/>
                </a:cubicBezTo>
                <a:cubicBezTo>
                  <a:pt x="1052" y="11"/>
                  <a:pt x="1052" y="11"/>
                  <a:pt x="1052" y="11"/>
                </a:cubicBezTo>
                <a:cubicBezTo>
                  <a:pt x="1054" y="6"/>
                  <a:pt x="1050" y="0"/>
                  <a:pt x="1044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2" y="1"/>
                  <a:pt x="80" y="3"/>
                </a:cubicBezTo>
                <a:cubicBezTo>
                  <a:pt x="44" y="44"/>
                  <a:pt x="4" y="87"/>
                  <a:pt x="2" y="123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4238625" y="2555875"/>
            <a:ext cx="3906837" cy="1131887"/>
          </a:xfrm>
          <a:custGeom>
            <a:avLst/>
            <a:gdLst/>
            <a:ahLst/>
            <a:cxnLst/>
            <a:rect l="l" t="t" r="r" b="b"/>
            <a:pathLst>
              <a:path w="1001" h="290" extrusionOk="0">
                <a:moveTo>
                  <a:pt x="9" y="110"/>
                </a:moveTo>
                <a:cubicBezTo>
                  <a:pt x="3" y="160"/>
                  <a:pt x="35" y="195"/>
                  <a:pt x="32" y="224"/>
                </a:cubicBezTo>
                <a:cubicBezTo>
                  <a:pt x="30" y="240"/>
                  <a:pt x="19" y="258"/>
                  <a:pt x="4" y="277"/>
                </a:cubicBezTo>
                <a:cubicBezTo>
                  <a:pt x="0" y="283"/>
                  <a:pt x="4" y="290"/>
                  <a:pt x="10" y="290"/>
                </a:cubicBezTo>
                <a:cubicBezTo>
                  <a:pt x="954" y="290"/>
                  <a:pt x="954" y="290"/>
                  <a:pt x="954" y="290"/>
                </a:cubicBezTo>
                <a:cubicBezTo>
                  <a:pt x="958" y="290"/>
                  <a:pt x="961" y="288"/>
                  <a:pt x="962" y="285"/>
                </a:cubicBezTo>
                <a:cubicBezTo>
                  <a:pt x="984" y="219"/>
                  <a:pt x="1001" y="110"/>
                  <a:pt x="981" y="6"/>
                </a:cubicBezTo>
                <a:cubicBezTo>
                  <a:pt x="980" y="2"/>
                  <a:pt x="977" y="0"/>
                  <a:pt x="97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2" y="2"/>
                  <a:pt x="31" y="5"/>
                </a:cubicBezTo>
                <a:cubicBezTo>
                  <a:pt x="19" y="43"/>
                  <a:pt x="12" y="79"/>
                  <a:pt x="9" y="110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4398962" y="1228725"/>
            <a:ext cx="3644900" cy="1260475"/>
          </a:xfrm>
          <a:custGeom>
            <a:avLst/>
            <a:gdLst/>
            <a:ahLst/>
            <a:cxnLst/>
            <a:rect l="l" t="t" r="r" b="b"/>
            <a:pathLst>
              <a:path w="934" h="323" extrusionOk="0">
                <a:moveTo>
                  <a:pt x="775" y="115"/>
                </a:moveTo>
                <a:cubicBezTo>
                  <a:pt x="548" y="0"/>
                  <a:pt x="322" y="22"/>
                  <a:pt x="202" y="85"/>
                </a:cubicBezTo>
                <a:cubicBezTo>
                  <a:pt x="94" y="141"/>
                  <a:pt x="34" y="228"/>
                  <a:pt x="2" y="312"/>
                </a:cubicBezTo>
                <a:cubicBezTo>
                  <a:pt x="0" y="317"/>
                  <a:pt x="3" y="323"/>
                  <a:pt x="9" y="323"/>
                </a:cubicBezTo>
                <a:cubicBezTo>
                  <a:pt x="925" y="323"/>
                  <a:pt x="925" y="323"/>
                  <a:pt x="925" y="323"/>
                </a:cubicBezTo>
                <a:cubicBezTo>
                  <a:pt x="930" y="323"/>
                  <a:pt x="934" y="318"/>
                  <a:pt x="932" y="313"/>
                </a:cubicBezTo>
                <a:cubicBezTo>
                  <a:pt x="910" y="233"/>
                  <a:pt x="863" y="159"/>
                  <a:pt x="775" y="115"/>
                </a:cubicBezTo>
                <a:close/>
              </a:path>
            </a:pathLst>
          </a:custGeom>
          <a:solidFill>
            <a:srgbClr val="FFC7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368EF72-6A64-854A-BC14-4BF5D553A875}"/>
              </a:ext>
            </a:extLst>
          </p:cNvPr>
          <p:cNvGrpSpPr/>
          <p:nvPr/>
        </p:nvGrpSpPr>
        <p:grpSpPr>
          <a:xfrm>
            <a:off x="8777287" y="1670050"/>
            <a:ext cx="2447925" cy="1928812"/>
            <a:chOff x="8777287" y="1670050"/>
            <a:chExt cx="2447925" cy="1928812"/>
          </a:xfrm>
        </p:grpSpPr>
        <p:sp>
          <p:nvSpPr>
            <p:cNvPr id="839" name="Google Shape;839;p34"/>
            <p:cNvSpPr txBox="1"/>
            <p:nvPr/>
          </p:nvSpPr>
          <p:spPr>
            <a:xfrm>
              <a:off x="9532937" y="2241550"/>
              <a:ext cx="1692275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848" name="Google Shape;848;p34"/>
            <p:cNvSpPr txBox="1"/>
            <p:nvPr/>
          </p:nvSpPr>
          <p:spPr>
            <a:xfrm>
              <a:off x="9601200" y="1865312"/>
              <a:ext cx="1565275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FF912B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852" name="Google Shape;852;p34"/>
            <p:cNvSpPr txBox="1"/>
            <p:nvPr/>
          </p:nvSpPr>
          <p:spPr>
            <a:xfrm>
              <a:off x="8777287" y="1670050"/>
              <a:ext cx="1541462" cy="192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12B"/>
                </a:buClr>
                <a:buSzPts val="10200"/>
                <a:buFont typeface="Montserrat"/>
                <a:buNone/>
              </a:pPr>
              <a:r>
                <a:rPr lang="en-US" sz="10200" b="0" i="0" u="none" dirty="0">
                  <a:solidFill>
                    <a:srgbClr val="FF912B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2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A9A4AB-9EAB-3C44-9CDF-C8BF76611D51}"/>
              </a:ext>
            </a:extLst>
          </p:cNvPr>
          <p:cNvGrpSpPr/>
          <p:nvPr/>
        </p:nvGrpSpPr>
        <p:grpSpPr>
          <a:xfrm>
            <a:off x="8804275" y="4305300"/>
            <a:ext cx="2459037" cy="1928812"/>
            <a:chOff x="8804275" y="4305300"/>
            <a:chExt cx="2459037" cy="1928812"/>
          </a:xfrm>
        </p:grpSpPr>
        <p:sp>
          <p:nvSpPr>
            <p:cNvPr id="843" name="Google Shape;843;p34"/>
            <p:cNvSpPr txBox="1"/>
            <p:nvPr/>
          </p:nvSpPr>
          <p:spPr>
            <a:xfrm>
              <a:off x="9532937" y="4905375"/>
              <a:ext cx="1692275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849" name="Google Shape;849;p34"/>
            <p:cNvSpPr txBox="1"/>
            <p:nvPr/>
          </p:nvSpPr>
          <p:spPr>
            <a:xfrm>
              <a:off x="9588500" y="4516437"/>
              <a:ext cx="1674812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8C103D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853" name="Google Shape;853;p34"/>
            <p:cNvSpPr txBox="1"/>
            <p:nvPr/>
          </p:nvSpPr>
          <p:spPr>
            <a:xfrm>
              <a:off x="8804275" y="4305300"/>
              <a:ext cx="1522412" cy="192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103D"/>
                </a:buClr>
                <a:buSzPts val="10200"/>
                <a:buFont typeface="Montserrat"/>
                <a:buNone/>
              </a:pPr>
              <a:r>
                <a:rPr lang="en-US" sz="10200" b="0" i="0" u="none" dirty="0">
                  <a:solidFill>
                    <a:srgbClr val="8C103D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4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9B3C7A-48AF-0B4C-9D9B-1321ADE89ED2}"/>
              </a:ext>
            </a:extLst>
          </p:cNvPr>
          <p:cNvGrpSpPr/>
          <p:nvPr/>
        </p:nvGrpSpPr>
        <p:grpSpPr>
          <a:xfrm>
            <a:off x="1095375" y="1646237"/>
            <a:ext cx="2981325" cy="1928812"/>
            <a:chOff x="1095375" y="1646237"/>
            <a:chExt cx="2981325" cy="1928812"/>
          </a:xfrm>
        </p:grpSpPr>
        <p:sp>
          <p:nvSpPr>
            <p:cNvPr id="840" name="Google Shape;840;p34"/>
            <p:cNvSpPr txBox="1"/>
            <p:nvPr/>
          </p:nvSpPr>
          <p:spPr>
            <a:xfrm>
              <a:off x="1095375" y="2206625"/>
              <a:ext cx="1692275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850" name="Google Shape;850;p34"/>
            <p:cNvSpPr txBox="1"/>
            <p:nvPr/>
          </p:nvSpPr>
          <p:spPr>
            <a:xfrm>
              <a:off x="1960562" y="1876425"/>
              <a:ext cx="906462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74F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FFC74F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854" name="Google Shape;854;p34"/>
            <p:cNvSpPr txBox="1"/>
            <p:nvPr/>
          </p:nvSpPr>
          <p:spPr>
            <a:xfrm>
              <a:off x="2803525" y="1646237"/>
              <a:ext cx="1273175" cy="192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74F"/>
                </a:buClr>
                <a:buSzPts val="10200"/>
                <a:buFont typeface="Montserrat"/>
                <a:buNone/>
              </a:pPr>
              <a:r>
                <a:rPr lang="en-US" sz="10200" b="0" i="0" u="none" dirty="0">
                  <a:solidFill>
                    <a:srgbClr val="FFC74F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1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874447-2DB5-2C43-8E89-B5E4A4146AC0}"/>
              </a:ext>
            </a:extLst>
          </p:cNvPr>
          <p:cNvGrpSpPr/>
          <p:nvPr/>
        </p:nvGrpSpPr>
        <p:grpSpPr>
          <a:xfrm>
            <a:off x="1052512" y="4294187"/>
            <a:ext cx="3195638" cy="1928812"/>
            <a:chOff x="1052512" y="4294187"/>
            <a:chExt cx="3195638" cy="1928812"/>
          </a:xfrm>
        </p:grpSpPr>
        <p:sp>
          <p:nvSpPr>
            <p:cNvPr id="842" name="Google Shape;842;p34"/>
            <p:cNvSpPr txBox="1"/>
            <p:nvPr/>
          </p:nvSpPr>
          <p:spPr>
            <a:xfrm>
              <a:off x="1052512" y="4862512"/>
              <a:ext cx="1692275" cy="73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ar-SA" sz="1400" b="0" i="0" u="none" dirty="0">
                  <a:solidFill>
                    <a:schemeClr val="dk1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هذا النص هو مثال لنص يمكن أن يستبدل في نفس المساحة </a:t>
              </a:r>
              <a:endParaRPr dirty="0"/>
            </a:p>
          </p:txBody>
        </p:sp>
        <p:sp>
          <p:nvSpPr>
            <p:cNvPr id="851" name="Google Shape;851;p34"/>
            <p:cNvSpPr txBox="1"/>
            <p:nvPr/>
          </p:nvSpPr>
          <p:spPr>
            <a:xfrm>
              <a:off x="1335087" y="4516437"/>
              <a:ext cx="1522412" cy="519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956"/>
                </a:buClr>
                <a:buSzPts val="2500"/>
                <a:buFont typeface="Open Sans SemiBold"/>
                <a:buNone/>
              </a:pPr>
              <a:r>
                <a:rPr lang="ar-SA" sz="2500" b="1" i="0" u="none" dirty="0">
                  <a:solidFill>
                    <a:srgbClr val="E24956"/>
                  </a:solidFill>
                  <a:latin typeface="Cairo" pitchFamily="2" charset="-78"/>
                  <a:ea typeface="Open Sans SemiBold"/>
                  <a:cs typeface="Cairo" pitchFamily="2" charset="-78"/>
                  <a:sym typeface="Open Sans SemiBold"/>
                </a:rPr>
                <a:t>عنوان</a:t>
              </a:r>
              <a:endParaRPr dirty="0"/>
            </a:p>
          </p:txBody>
        </p:sp>
        <p:sp>
          <p:nvSpPr>
            <p:cNvPr id="855" name="Google Shape;855;p34"/>
            <p:cNvSpPr txBox="1"/>
            <p:nvPr/>
          </p:nvSpPr>
          <p:spPr>
            <a:xfrm>
              <a:off x="2717800" y="4294187"/>
              <a:ext cx="1530350" cy="1928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956"/>
                </a:buClr>
                <a:buSzPts val="10200"/>
                <a:buFont typeface="Montserrat"/>
                <a:buNone/>
              </a:pPr>
              <a:r>
                <a:rPr lang="en-US" sz="10200" b="0" i="0" u="none" dirty="0">
                  <a:solidFill>
                    <a:srgbClr val="E24956"/>
                  </a:solidFill>
                  <a:latin typeface="Cairo" pitchFamily="2" charset="-78"/>
                  <a:ea typeface="Montserrat"/>
                  <a:cs typeface="Cairo" pitchFamily="2" charset="-78"/>
                  <a:sym typeface="Montserrat"/>
                </a:rPr>
                <a:t>3</a:t>
              </a:r>
              <a:endParaRPr dirty="0"/>
            </a:p>
          </p:txBody>
        </p:sp>
      </p:grpSp>
      <p:sp>
        <p:nvSpPr>
          <p:cNvPr id="856" name="Google Shape;856;p34"/>
          <p:cNvSpPr/>
          <p:nvPr/>
        </p:nvSpPr>
        <p:spPr>
          <a:xfrm>
            <a:off x="5795962" y="1481137"/>
            <a:ext cx="722312" cy="868362"/>
          </a:xfrm>
          <a:custGeom>
            <a:avLst/>
            <a:gdLst/>
            <a:ahLst/>
            <a:cxnLst/>
            <a:rect l="l" t="t" r="r" b="b"/>
            <a:pathLst>
              <a:path w="185" h="222" extrusionOk="0">
                <a:moveTo>
                  <a:pt x="124" y="214"/>
                </a:moveTo>
                <a:cubicBezTo>
                  <a:pt x="124" y="218"/>
                  <a:pt x="121" y="222"/>
                  <a:pt x="117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66" y="222"/>
                  <a:pt x="62" y="218"/>
                  <a:pt x="62" y="21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62" y="210"/>
                  <a:pt x="66" y="206"/>
                  <a:pt x="70" y="206"/>
                </a:cubicBezTo>
                <a:cubicBezTo>
                  <a:pt x="117" y="206"/>
                  <a:pt x="117" y="206"/>
                  <a:pt x="117" y="206"/>
                </a:cubicBezTo>
                <a:cubicBezTo>
                  <a:pt x="121" y="206"/>
                  <a:pt x="124" y="210"/>
                  <a:pt x="124" y="214"/>
                </a:cubicBezTo>
                <a:close/>
                <a:moveTo>
                  <a:pt x="124" y="194"/>
                </a:moveTo>
                <a:cubicBezTo>
                  <a:pt x="124" y="190"/>
                  <a:pt x="121" y="186"/>
                  <a:pt x="117" y="186"/>
                </a:cubicBezTo>
                <a:cubicBezTo>
                  <a:pt x="70" y="186"/>
                  <a:pt x="70" y="186"/>
                  <a:pt x="70" y="186"/>
                </a:cubicBezTo>
                <a:cubicBezTo>
                  <a:pt x="66" y="186"/>
                  <a:pt x="62" y="190"/>
                  <a:pt x="62" y="194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2" y="198"/>
                  <a:pt x="66" y="202"/>
                  <a:pt x="70" y="202"/>
                </a:cubicBezTo>
                <a:cubicBezTo>
                  <a:pt x="117" y="202"/>
                  <a:pt x="117" y="202"/>
                  <a:pt x="117" y="202"/>
                </a:cubicBezTo>
                <a:cubicBezTo>
                  <a:pt x="121" y="202"/>
                  <a:pt x="124" y="198"/>
                  <a:pt x="124" y="194"/>
                </a:cubicBezTo>
                <a:close/>
                <a:moveTo>
                  <a:pt x="101" y="109"/>
                </a:moveTo>
                <a:cubicBezTo>
                  <a:pt x="91" y="109"/>
                  <a:pt x="91" y="109"/>
                  <a:pt x="91" y="10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88" y="182"/>
                  <a:pt x="90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2"/>
                  <a:pt x="93" y="182"/>
                  <a:pt x="93" y="182"/>
                </a:cubicBezTo>
                <a:cubicBezTo>
                  <a:pt x="93" y="182"/>
                  <a:pt x="93" y="182"/>
                  <a:pt x="94" y="182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6" y="182"/>
                  <a:pt x="98" y="182"/>
                  <a:pt x="101" y="182"/>
                </a:cubicBezTo>
                <a:lnTo>
                  <a:pt x="101" y="109"/>
                </a:lnTo>
                <a:close/>
                <a:moveTo>
                  <a:pt x="67" y="80"/>
                </a:moveTo>
                <a:cubicBezTo>
                  <a:pt x="61" y="80"/>
                  <a:pt x="56" y="85"/>
                  <a:pt x="56" y="91"/>
                </a:cubicBezTo>
                <a:cubicBezTo>
                  <a:pt x="56" y="97"/>
                  <a:pt x="61" y="102"/>
                  <a:pt x="67" y="102"/>
                </a:cubicBezTo>
                <a:cubicBezTo>
                  <a:pt x="79" y="102"/>
                  <a:pt x="79" y="102"/>
                  <a:pt x="79" y="102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85"/>
                  <a:pt x="74" y="80"/>
                  <a:pt x="67" y="80"/>
                </a:cubicBezTo>
                <a:close/>
                <a:moveTo>
                  <a:pt x="130" y="91"/>
                </a:moveTo>
                <a:cubicBezTo>
                  <a:pt x="130" y="85"/>
                  <a:pt x="125" y="80"/>
                  <a:pt x="119" y="80"/>
                </a:cubicBezTo>
                <a:cubicBezTo>
                  <a:pt x="113" y="80"/>
                  <a:pt x="108" y="85"/>
                  <a:pt x="108" y="91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25" y="102"/>
                  <a:pt x="130" y="97"/>
                  <a:pt x="130" y="91"/>
                </a:cubicBezTo>
                <a:close/>
                <a:moveTo>
                  <a:pt x="154" y="71"/>
                </a:moveTo>
                <a:cubicBezTo>
                  <a:pt x="149" y="51"/>
                  <a:pt x="126" y="30"/>
                  <a:pt x="93" y="30"/>
                </a:cubicBezTo>
                <a:cubicBezTo>
                  <a:pt x="60" y="30"/>
                  <a:pt x="37" y="51"/>
                  <a:pt x="32" y="71"/>
                </a:cubicBezTo>
                <a:cubicBezTo>
                  <a:pt x="28" y="86"/>
                  <a:pt x="32" y="100"/>
                  <a:pt x="39" y="114"/>
                </a:cubicBezTo>
                <a:cubicBezTo>
                  <a:pt x="45" y="126"/>
                  <a:pt x="52" y="137"/>
                  <a:pt x="58" y="150"/>
                </a:cubicBezTo>
                <a:cubicBezTo>
                  <a:pt x="61" y="157"/>
                  <a:pt x="62" y="166"/>
                  <a:pt x="63" y="174"/>
                </a:cubicBezTo>
                <a:cubicBezTo>
                  <a:pt x="65" y="180"/>
                  <a:pt x="67" y="182"/>
                  <a:pt x="74" y="182"/>
                </a:cubicBezTo>
                <a:cubicBezTo>
                  <a:pt x="76" y="182"/>
                  <a:pt x="77" y="182"/>
                  <a:pt x="79" y="182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63" y="109"/>
                  <a:pt x="58" y="107"/>
                  <a:pt x="55" y="104"/>
                </a:cubicBezTo>
                <a:cubicBezTo>
                  <a:pt x="51" y="101"/>
                  <a:pt x="49" y="96"/>
                  <a:pt x="49" y="91"/>
                </a:cubicBezTo>
                <a:cubicBezTo>
                  <a:pt x="49" y="86"/>
                  <a:pt x="51" y="82"/>
                  <a:pt x="55" y="78"/>
                </a:cubicBezTo>
                <a:cubicBezTo>
                  <a:pt x="58" y="75"/>
                  <a:pt x="63" y="73"/>
                  <a:pt x="67" y="73"/>
                </a:cubicBezTo>
                <a:cubicBezTo>
                  <a:pt x="78" y="73"/>
                  <a:pt x="86" y="81"/>
                  <a:pt x="86" y="91"/>
                </a:cubicBezTo>
                <a:cubicBezTo>
                  <a:pt x="86" y="91"/>
                  <a:pt x="86" y="91"/>
                  <a:pt x="86" y="91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1" y="86"/>
                  <a:pt x="103" y="81"/>
                  <a:pt x="106" y="78"/>
                </a:cubicBezTo>
                <a:cubicBezTo>
                  <a:pt x="109" y="75"/>
                  <a:pt x="114" y="73"/>
                  <a:pt x="119" y="73"/>
                </a:cubicBezTo>
                <a:cubicBezTo>
                  <a:pt x="124" y="73"/>
                  <a:pt x="128" y="75"/>
                  <a:pt x="132" y="78"/>
                </a:cubicBezTo>
                <a:cubicBezTo>
                  <a:pt x="135" y="82"/>
                  <a:pt x="137" y="86"/>
                  <a:pt x="137" y="91"/>
                </a:cubicBezTo>
                <a:cubicBezTo>
                  <a:pt x="137" y="96"/>
                  <a:pt x="135" y="101"/>
                  <a:pt x="132" y="104"/>
                </a:cubicBezTo>
                <a:cubicBezTo>
                  <a:pt x="128" y="107"/>
                  <a:pt x="124" y="109"/>
                  <a:pt x="119" y="109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9" y="182"/>
                  <a:pt x="111" y="182"/>
                  <a:pt x="112" y="182"/>
                </a:cubicBezTo>
                <a:cubicBezTo>
                  <a:pt x="119" y="182"/>
                  <a:pt x="122" y="180"/>
                  <a:pt x="123" y="174"/>
                </a:cubicBezTo>
                <a:cubicBezTo>
                  <a:pt x="125" y="166"/>
                  <a:pt x="126" y="157"/>
                  <a:pt x="129" y="150"/>
                </a:cubicBezTo>
                <a:cubicBezTo>
                  <a:pt x="134" y="137"/>
                  <a:pt x="141" y="126"/>
                  <a:pt x="148" y="114"/>
                </a:cubicBezTo>
                <a:cubicBezTo>
                  <a:pt x="155" y="100"/>
                  <a:pt x="158" y="86"/>
                  <a:pt x="154" y="71"/>
                </a:cubicBezTo>
                <a:close/>
                <a:moveTo>
                  <a:pt x="100" y="7"/>
                </a:moveTo>
                <a:cubicBezTo>
                  <a:pt x="100" y="3"/>
                  <a:pt x="97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9" y="0"/>
                  <a:pt x="86" y="3"/>
                  <a:pt x="86" y="7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3"/>
                  <a:pt x="89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7" y="26"/>
                  <a:pt x="100" y="23"/>
                  <a:pt x="100" y="20"/>
                </a:cubicBezTo>
                <a:lnTo>
                  <a:pt x="100" y="7"/>
                </a:lnTo>
                <a:close/>
                <a:moveTo>
                  <a:pt x="137" y="18"/>
                </a:moveTo>
                <a:cubicBezTo>
                  <a:pt x="139" y="15"/>
                  <a:pt x="138" y="11"/>
                  <a:pt x="135" y="9"/>
                </a:cubicBezTo>
                <a:cubicBezTo>
                  <a:pt x="135" y="9"/>
                  <a:pt x="135" y="9"/>
                  <a:pt x="135" y="9"/>
                </a:cubicBezTo>
                <a:cubicBezTo>
                  <a:pt x="131" y="7"/>
                  <a:pt x="127" y="8"/>
                  <a:pt x="125" y="12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8" y="26"/>
                  <a:pt x="119" y="30"/>
                  <a:pt x="122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6" y="33"/>
                  <a:pt x="130" y="32"/>
                  <a:pt x="131" y="29"/>
                </a:cubicBezTo>
                <a:lnTo>
                  <a:pt x="137" y="18"/>
                </a:lnTo>
                <a:close/>
                <a:moveTo>
                  <a:pt x="165" y="40"/>
                </a:moveTo>
                <a:cubicBezTo>
                  <a:pt x="168" y="37"/>
                  <a:pt x="168" y="33"/>
                  <a:pt x="165" y="30"/>
                </a:cubicBezTo>
                <a:cubicBezTo>
                  <a:pt x="165" y="30"/>
                  <a:pt x="165" y="30"/>
                  <a:pt x="165" y="30"/>
                </a:cubicBezTo>
                <a:cubicBezTo>
                  <a:pt x="163" y="28"/>
                  <a:pt x="159" y="27"/>
                  <a:pt x="156" y="30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4" y="40"/>
                  <a:pt x="144" y="45"/>
                  <a:pt x="146" y="48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50"/>
                  <a:pt x="153" y="51"/>
                  <a:pt x="156" y="48"/>
                </a:cubicBezTo>
                <a:lnTo>
                  <a:pt x="165" y="40"/>
                </a:lnTo>
                <a:close/>
                <a:moveTo>
                  <a:pt x="179" y="73"/>
                </a:moveTo>
                <a:cubicBezTo>
                  <a:pt x="183" y="72"/>
                  <a:pt x="185" y="69"/>
                  <a:pt x="185" y="65"/>
                </a:cubicBezTo>
                <a:cubicBezTo>
                  <a:pt x="185" y="65"/>
                  <a:pt x="185" y="65"/>
                  <a:pt x="185" y="65"/>
                </a:cubicBezTo>
                <a:cubicBezTo>
                  <a:pt x="184" y="61"/>
                  <a:pt x="181" y="59"/>
                  <a:pt x="177" y="60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1" y="63"/>
                  <a:pt x="159" y="66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0" y="73"/>
                  <a:pt x="163" y="76"/>
                  <a:pt x="167" y="75"/>
                </a:cubicBezTo>
                <a:lnTo>
                  <a:pt x="179" y="73"/>
                </a:lnTo>
                <a:close/>
                <a:moveTo>
                  <a:pt x="176" y="109"/>
                </a:moveTo>
                <a:cubicBezTo>
                  <a:pt x="180" y="110"/>
                  <a:pt x="184" y="107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0"/>
                  <a:pt x="183" y="97"/>
                  <a:pt x="179" y="96"/>
                </a:cubicBezTo>
                <a:cubicBezTo>
                  <a:pt x="167" y="93"/>
                  <a:pt x="167" y="93"/>
                  <a:pt x="167" y="93"/>
                </a:cubicBezTo>
                <a:cubicBezTo>
                  <a:pt x="163" y="93"/>
                  <a:pt x="160" y="95"/>
                  <a:pt x="159" y="99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102"/>
                  <a:pt x="161" y="106"/>
                  <a:pt x="164" y="106"/>
                </a:cubicBezTo>
                <a:lnTo>
                  <a:pt x="176" y="109"/>
                </a:lnTo>
                <a:close/>
                <a:moveTo>
                  <a:pt x="54" y="29"/>
                </a:moveTo>
                <a:cubicBezTo>
                  <a:pt x="56" y="32"/>
                  <a:pt x="60" y="33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7" y="30"/>
                  <a:pt x="68" y="26"/>
                  <a:pt x="66" y="23"/>
                </a:cubicBezTo>
                <a:cubicBezTo>
                  <a:pt x="60" y="12"/>
                  <a:pt x="60" y="12"/>
                  <a:pt x="60" y="12"/>
                </a:cubicBezTo>
                <a:cubicBezTo>
                  <a:pt x="58" y="8"/>
                  <a:pt x="54" y="7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8" y="11"/>
                  <a:pt x="46" y="15"/>
                  <a:pt x="48" y="18"/>
                </a:cubicBezTo>
                <a:lnTo>
                  <a:pt x="54" y="29"/>
                </a:lnTo>
                <a:close/>
                <a:moveTo>
                  <a:pt x="30" y="48"/>
                </a:moveTo>
                <a:cubicBezTo>
                  <a:pt x="33" y="51"/>
                  <a:pt x="37" y="50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45"/>
                  <a:pt x="42" y="40"/>
                  <a:pt x="39" y="38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27"/>
                  <a:pt x="23" y="28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3"/>
                  <a:pt x="18" y="37"/>
                  <a:pt x="21" y="40"/>
                </a:cubicBezTo>
                <a:lnTo>
                  <a:pt x="30" y="48"/>
                </a:lnTo>
                <a:close/>
                <a:moveTo>
                  <a:pt x="18" y="75"/>
                </a:moveTo>
                <a:cubicBezTo>
                  <a:pt x="22" y="76"/>
                  <a:pt x="26" y="73"/>
                  <a:pt x="26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7" y="66"/>
                  <a:pt x="24" y="63"/>
                  <a:pt x="21" y="62"/>
                </a:cubicBezTo>
                <a:cubicBezTo>
                  <a:pt x="9" y="60"/>
                  <a:pt x="9" y="60"/>
                  <a:pt x="9" y="60"/>
                </a:cubicBezTo>
                <a:cubicBezTo>
                  <a:pt x="5" y="59"/>
                  <a:pt x="1" y="61"/>
                  <a:pt x="1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9"/>
                  <a:pt x="2" y="72"/>
                  <a:pt x="6" y="73"/>
                </a:cubicBezTo>
                <a:lnTo>
                  <a:pt x="18" y="75"/>
                </a:lnTo>
                <a:close/>
                <a:moveTo>
                  <a:pt x="21" y="106"/>
                </a:moveTo>
                <a:cubicBezTo>
                  <a:pt x="25" y="106"/>
                  <a:pt x="27" y="102"/>
                  <a:pt x="27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26" y="95"/>
                  <a:pt x="22" y="93"/>
                  <a:pt x="19" y="93"/>
                </a:cubicBezTo>
                <a:cubicBezTo>
                  <a:pt x="6" y="96"/>
                  <a:pt x="6" y="96"/>
                  <a:pt x="6" y="96"/>
                </a:cubicBezTo>
                <a:cubicBezTo>
                  <a:pt x="3" y="97"/>
                  <a:pt x="0" y="100"/>
                  <a:pt x="1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2" y="107"/>
                  <a:pt x="5" y="110"/>
                  <a:pt x="9" y="109"/>
                </a:cubicBezTo>
                <a:lnTo>
                  <a:pt x="2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624512" y="2762250"/>
            <a:ext cx="1123950" cy="754062"/>
          </a:xfrm>
          <a:custGeom>
            <a:avLst/>
            <a:gdLst/>
            <a:ahLst/>
            <a:cxnLst/>
            <a:rect l="l" t="t" r="r" b="b"/>
            <a:pathLst>
              <a:path w="288" h="193" extrusionOk="0">
                <a:moveTo>
                  <a:pt x="229" y="19"/>
                </a:moveTo>
                <a:cubicBezTo>
                  <a:pt x="256" y="86"/>
                  <a:pt x="256" y="86"/>
                  <a:pt x="256" y="86"/>
                </a:cubicBezTo>
                <a:cubicBezTo>
                  <a:pt x="223" y="100"/>
                  <a:pt x="223" y="100"/>
                  <a:pt x="223" y="100"/>
                </a:cubicBezTo>
                <a:cubicBezTo>
                  <a:pt x="205" y="85"/>
                  <a:pt x="151" y="38"/>
                  <a:pt x="146" y="38"/>
                </a:cubicBezTo>
                <a:cubicBezTo>
                  <a:pt x="142" y="38"/>
                  <a:pt x="126" y="44"/>
                  <a:pt x="124" y="44"/>
                </a:cubicBezTo>
                <a:cubicBezTo>
                  <a:pt x="124" y="44"/>
                  <a:pt x="114" y="47"/>
                  <a:pt x="105" y="47"/>
                </a:cubicBezTo>
                <a:cubicBezTo>
                  <a:pt x="100" y="47"/>
                  <a:pt x="97" y="47"/>
                  <a:pt x="95" y="45"/>
                </a:cubicBezTo>
                <a:cubicBezTo>
                  <a:pt x="93" y="44"/>
                  <a:pt x="92" y="42"/>
                  <a:pt x="92" y="41"/>
                </a:cubicBezTo>
                <a:cubicBezTo>
                  <a:pt x="92" y="37"/>
                  <a:pt x="96" y="34"/>
                  <a:pt x="98" y="33"/>
                </a:cubicBezTo>
                <a:cubicBezTo>
                  <a:pt x="112" y="25"/>
                  <a:pt x="150" y="11"/>
                  <a:pt x="154" y="10"/>
                </a:cubicBezTo>
                <a:cubicBezTo>
                  <a:pt x="154" y="10"/>
                  <a:pt x="155" y="10"/>
                  <a:pt x="155" y="10"/>
                </a:cubicBezTo>
                <a:cubicBezTo>
                  <a:pt x="164" y="10"/>
                  <a:pt x="222" y="18"/>
                  <a:pt x="229" y="19"/>
                </a:cubicBezTo>
                <a:close/>
                <a:moveTo>
                  <a:pt x="253" y="0"/>
                </a:moveTo>
                <a:cubicBezTo>
                  <a:pt x="252" y="0"/>
                  <a:pt x="251" y="1"/>
                  <a:pt x="250" y="1"/>
                </a:cubicBezTo>
                <a:cubicBezTo>
                  <a:pt x="239" y="5"/>
                  <a:pt x="239" y="5"/>
                  <a:pt x="239" y="5"/>
                </a:cubicBezTo>
                <a:cubicBezTo>
                  <a:pt x="237" y="6"/>
                  <a:pt x="236" y="7"/>
                  <a:pt x="235" y="9"/>
                </a:cubicBezTo>
                <a:cubicBezTo>
                  <a:pt x="234" y="11"/>
                  <a:pt x="234" y="13"/>
                  <a:pt x="235" y="15"/>
                </a:cubicBezTo>
                <a:cubicBezTo>
                  <a:pt x="263" y="85"/>
                  <a:pt x="263" y="85"/>
                  <a:pt x="263" y="85"/>
                </a:cubicBezTo>
                <a:cubicBezTo>
                  <a:pt x="264" y="89"/>
                  <a:pt x="269" y="91"/>
                  <a:pt x="272" y="89"/>
                </a:cubicBezTo>
                <a:cubicBezTo>
                  <a:pt x="283" y="85"/>
                  <a:pt x="283" y="85"/>
                  <a:pt x="283" y="85"/>
                </a:cubicBezTo>
                <a:cubicBezTo>
                  <a:pt x="285" y="84"/>
                  <a:pt x="287" y="83"/>
                  <a:pt x="287" y="81"/>
                </a:cubicBezTo>
                <a:cubicBezTo>
                  <a:pt x="288" y="79"/>
                  <a:pt x="288" y="77"/>
                  <a:pt x="288" y="75"/>
                </a:cubicBezTo>
                <a:cubicBezTo>
                  <a:pt x="260" y="5"/>
                  <a:pt x="260" y="5"/>
                  <a:pt x="260" y="5"/>
                </a:cubicBezTo>
                <a:cubicBezTo>
                  <a:pt x="259" y="2"/>
                  <a:pt x="256" y="0"/>
                  <a:pt x="253" y="0"/>
                </a:cubicBezTo>
                <a:close/>
                <a:moveTo>
                  <a:pt x="0" y="96"/>
                </a:moveTo>
                <a:cubicBezTo>
                  <a:pt x="0" y="98"/>
                  <a:pt x="1" y="100"/>
                  <a:pt x="2" y="102"/>
                </a:cubicBezTo>
                <a:cubicBezTo>
                  <a:pt x="3" y="103"/>
                  <a:pt x="5" y="104"/>
                  <a:pt x="7" y="104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3" y="106"/>
                  <a:pt x="27" y="102"/>
                  <a:pt x="27" y="9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18"/>
                  <a:pt x="32" y="16"/>
                  <a:pt x="31" y="14"/>
                </a:cubicBezTo>
                <a:cubicBezTo>
                  <a:pt x="30" y="13"/>
                  <a:pt x="28" y="12"/>
                  <a:pt x="26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7" y="14"/>
                  <a:pt x="6" y="18"/>
                </a:cubicBezTo>
                <a:lnTo>
                  <a:pt x="0" y="96"/>
                </a:lnTo>
                <a:close/>
                <a:moveTo>
                  <a:pt x="119" y="166"/>
                </a:moveTo>
                <a:cubicBezTo>
                  <a:pt x="118" y="164"/>
                  <a:pt x="116" y="162"/>
                  <a:pt x="114" y="160"/>
                </a:cubicBezTo>
                <a:cubicBezTo>
                  <a:pt x="109" y="155"/>
                  <a:pt x="104" y="156"/>
                  <a:pt x="99" y="162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2" y="182"/>
                  <a:pt x="89" y="188"/>
                  <a:pt x="91" y="190"/>
                </a:cubicBezTo>
                <a:cubicBezTo>
                  <a:pt x="93" y="192"/>
                  <a:pt x="95" y="193"/>
                  <a:pt x="97" y="193"/>
                </a:cubicBezTo>
                <a:cubicBezTo>
                  <a:pt x="100" y="193"/>
                  <a:pt x="103" y="191"/>
                  <a:pt x="105" y="188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16" y="175"/>
                  <a:pt x="116" y="175"/>
                  <a:pt x="116" y="175"/>
                </a:cubicBezTo>
                <a:cubicBezTo>
                  <a:pt x="118" y="172"/>
                  <a:pt x="119" y="169"/>
                  <a:pt x="119" y="166"/>
                </a:cubicBezTo>
                <a:close/>
                <a:moveTo>
                  <a:pt x="62" y="162"/>
                </a:moveTo>
                <a:cubicBezTo>
                  <a:pt x="59" y="167"/>
                  <a:pt x="60" y="171"/>
                  <a:pt x="66" y="176"/>
                </a:cubicBezTo>
                <a:cubicBezTo>
                  <a:pt x="71" y="180"/>
                  <a:pt x="76" y="179"/>
                  <a:pt x="80" y="174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100" y="150"/>
                  <a:pt x="94" y="144"/>
                  <a:pt x="92" y="142"/>
                </a:cubicBezTo>
                <a:cubicBezTo>
                  <a:pt x="87" y="138"/>
                  <a:pt x="82" y="139"/>
                  <a:pt x="78" y="144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69" y="154"/>
                  <a:pt x="69" y="154"/>
                  <a:pt x="69" y="154"/>
                </a:cubicBezTo>
                <a:lnTo>
                  <a:pt x="62" y="162"/>
                </a:lnTo>
                <a:close/>
                <a:moveTo>
                  <a:pt x="43" y="142"/>
                </a:moveTo>
                <a:cubicBezTo>
                  <a:pt x="40" y="145"/>
                  <a:pt x="40" y="148"/>
                  <a:pt x="40" y="151"/>
                </a:cubicBezTo>
                <a:cubicBezTo>
                  <a:pt x="40" y="153"/>
                  <a:pt x="42" y="156"/>
                  <a:pt x="45" y="158"/>
                </a:cubicBezTo>
                <a:cubicBezTo>
                  <a:pt x="50" y="162"/>
                  <a:pt x="55" y="161"/>
                  <a:pt x="59" y="156"/>
                </a:cubicBezTo>
                <a:cubicBezTo>
                  <a:pt x="74" y="138"/>
                  <a:pt x="74" y="138"/>
                  <a:pt x="74" y="138"/>
                </a:cubicBezTo>
                <a:cubicBezTo>
                  <a:pt x="76" y="135"/>
                  <a:pt x="77" y="132"/>
                  <a:pt x="77" y="129"/>
                </a:cubicBezTo>
                <a:cubicBezTo>
                  <a:pt x="76" y="127"/>
                  <a:pt x="75" y="124"/>
                  <a:pt x="72" y="122"/>
                </a:cubicBezTo>
                <a:cubicBezTo>
                  <a:pt x="67" y="118"/>
                  <a:pt x="62" y="119"/>
                  <a:pt x="58" y="124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49" y="134"/>
                  <a:pt x="49" y="134"/>
                  <a:pt x="49" y="134"/>
                </a:cubicBezTo>
                <a:lnTo>
                  <a:pt x="43" y="142"/>
                </a:lnTo>
                <a:close/>
                <a:moveTo>
                  <a:pt x="39" y="136"/>
                </a:moveTo>
                <a:cubicBezTo>
                  <a:pt x="54" y="118"/>
                  <a:pt x="54" y="118"/>
                  <a:pt x="54" y="118"/>
                </a:cubicBezTo>
                <a:cubicBezTo>
                  <a:pt x="61" y="110"/>
                  <a:pt x="55" y="104"/>
                  <a:pt x="53" y="103"/>
                </a:cubicBezTo>
                <a:cubicBezTo>
                  <a:pt x="47" y="98"/>
                  <a:pt x="42" y="99"/>
                  <a:pt x="38" y="105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23" y="123"/>
                  <a:pt x="22" y="125"/>
                  <a:pt x="22" y="128"/>
                </a:cubicBezTo>
                <a:cubicBezTo>
                  <a:pt x="22" y="131"/>
                  <a:pt x="24" y="133"/>
                  <a:pt x="25" y="134"/>
                </a:cubicBezTo>
                <a:cubicBezTo>
                  <a:pt x="28" y="136"/>
                  <a:pt x="31" y="138"/>
                  <a:pt x="34" y="138"/>
                </a:cubicBezTo>
                <a:cubicBezTo>
                  <a:pt x="36" y="138"/>
                  <a:pt x="38" y="137"/>
                  <a:pt x="39" y="136"/>
                </a:cubicBezTo>
                <a:close/>
                <a:moveTo>
                  <a:pt x="218" y="120"/>
                </a:moveTo>
                <a:cubicBezTo>
                  <a:pt x="222" y="116"/>
                  <a:pt x="224" y="110"/>
                  <a:pt x="217" y="105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184" y="76"/>
                  <a:pt x="153" y="49"/>
                  <a:pt x="145" y="45"/>
                </a:cubicBezTo>
                <a:cubicBezTo>
                  <a:pt x="142" y="46"/>
                  <a:pt x="133" y="49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1"/>
                  <a:pt x="115" y="54"/>
                  <a:pt x="105" y="54"/>
                </a:cubicBezTo>
                <a:cubicBezTo>
                  <a:pt x="99" y="54"/>
                  <a:pt x="95" y="53"/>
                  <a:pt x="91" y="51"/>
                </a:cubicBezTo>
                <a:cubicBezTo>
                  <a:pt x="86" y="48"/>
                  <a:pt x="85" y="43"/>
                  <a:pt x="85" y="40"/>
                </a:cubicBezTo>
                <a:cubicBezTo>
                  <a:pt x="85" y="34"/>
                  <a:pt x="90" y="29"/>
                  <a:pt x="9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34" y="99"/>
                  <a:pt x="34" y="99"/>
                  <a:pt x="34" y="99"/>
                </a:cubicBezTo>
                <a:cubicBezTo>
                  <a:pt x="38" y="94"/>
                  <a:pt x="43" y="93"/>
                  <a:pt x="46" y="93"/>
                </a:cubicBezTo>
                <a:cubicBezTo>
                  <a:pt x="50" y="93"/>
                  <a:pt x="53" y="95"/>
                  <a:pt x="57" y="97"/>
                </a:cubicBezTo>
                <a:cubicBezTo>
                  <a:pt x="62" y="102"/>
                  <a:pt x="64" y="107"/>
                  <a:pt x="64" y="113"/>
                </a:cubicBezTo>
                <a:cubicBezTo>
                  <a:pt x="68" y="112"/>
                  <a:pt x="73" y="114"/>
                  <a:pt x="77" y="117"/>
                </a:cubicBezTo>
                <a:cubicBezTo>
                  <a:pt x="82" y="121"/>
                  <a:pt x="84" y="127"/>
                  <a:pt x="84" y="133"/>
                </a:cubicBezTo>
                <a:cubicBezTo>
                  <a:pt x="88" y="132"/>
                  <a:pt x="92" y="134"/>
                  <a:pt x="96" y="137"/>
                </a:cubicBezTo>
                <a:cubicBezTo>
                  <a:pt x="101" y="141"/>
                  <a:pt x="103" y="146"/>
                  <a:pt x="103" y="151"/>
                </a:cubicBezTo>
                <a:cubicBezTo>
                  <a:pt x="109" y="149"/>
                  <a:pt x="114" y="151"/>
                  <a:pt x="118" y="154"/>
                </a:cubicBezTo>
                <a:cubicBezTo>
                  <a:pt x="125" y="159"/>
                  <a:pt x="127" y="167"/>
                  <a:pt x="124" y="173"/>
                </a:cubicBezTo>
                <a:cubicBezTo>
                  <a:pt x="129" y="177"/>
                  <a:pt x="129" y="177"/>
                  <a:pt x="129" y="177"/>
                </a:cubicBezTo>
                <a:cubicBezTo>
                  <a:pt x="129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2" y="180"/>
                  <a:pt x="134" y="180"/>
                  <a:pt x="136" y="180"/>
                </a:cubicBezTo>
                <a:cubicBezTo>
                  <a:pt x="140" y="180"/>
                  <a:pt x="142" y="178"/>
                  <a:pt x="144" y="176"/>
                </a:cubicBezTo>
                <a:cubicBezTo>
                  <a:pt x="147" y="172"/>
                  <a:pt x="149" y="169"/>
                  <a:pt x="145" y="165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19" y="143"/>
                  <a:pt x="119" y="142"/>
                  <a:pt x="119" y="141"/>
                </a:cubicBezTo>
                <a:cubicBezTo>
                  <a:pt x="119" y="140"/>
                  <a:pt x="119" y="139"/>
                  <a:pt x="120" y="138"/>
                </a:cubicBezTo>
                <a:cubicBezTo>
                  <a:pt x="121" y="137"/>
                  <a:pt x="124" y="136"/>
                  <a:pt x="125" y="138"/>
                </a:cubicBezTo>
                <a:cubicBezTo>
                  <a:pt x="157" y="165"/>
                  <a:pt x="157" y="165"/>
                  <a:pt x="157" y="165"/>
                </a:cubicBezTo>
                <a:cubicBezTo>
                  <a:pt x="159" y="166"/>
                  <a:pt x="160" y="166"/>
                  <a:pt x="162" y="166"/>
                </a:cubicBezTo>
                <a:cubicBezTo>
                  <a:pt x="166" y="166"/>
                  <a:pt x="169" y="165"/>
                  <a:pt x="171" y="162"/>
                </a:cubicBezTo>
                <a:cubicBezTo>
                  <a:pt x="173" y="159"/>
                  <a:pt x="174" y="157"/>
                  <a:pt x="174" y="154"/>
                </a:cubicBezTo>
                <a:cubicBezTo>
                  <a:pt x="173" y="151"/>
                  <a:pt x="172" y="149"/>
                  <a:pt x="169" y="146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65" y="143"/>
                  <a:pt x="165" y="143"/>
                  <a:pt x="165" y="143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28"/>
                  <a:pt x="146" y="127"/>
                  <a:pt x="146" y="126"/>
                </a:cubicBezTo>
                <a:cubicBezTo>
                  <a:pt x="146" y="125"/>
                  <a:pt x="146" y="124"/>
                  <a:pt x="147" y="123"/>
                </a:cubicBezTo>
                <a:cubicBezTo>
                  <a:pt x="148" y="122"/>
                  <a:pt x="151" y="121"/>
                  <a:pt x="152" y="123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4" y="148"/>
                  <a:pt x="186" y="149"/>
                  <a:pt x="188" y="149"/>
                </a:cubicBezTo>
                <a:cubicBezTo>
                  <a:pt x="192" y="149"/>
                  <a:pt x="195" y="147"/>
                  <a:pt x="198" y="144"/>
                </a:cubicBezTo>
                <a:cubicBezTo>
                  <a:pt x="200" y="141"/>
                  <a:pt x="201" y="138"/>
                  <a:pt x="201" y="136"/>
                </a:cubicBezTo>
                <a:cubicBezTo>
                  <a:pt x="201" y="133"/>
                  <a:pt x="199" y="131"/>
                  <a:pt x="196" y="128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71" y="108"/>
                  <a:pt x="171" y="105"/>
                  <a:pt x="172" y="103"/>
                </a:cubicBezTo>
                <a:cubicBezTo>
                  <a:pt x="173" y="102"/>
                  <a:pt x="176" y="102"/>
                  <a:pt x="177" y="103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7" y="127"/>
                  <a:pt x="214" y="126"/>
                  <a:pt x="218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5729287" y="5235575"/>
            <a:ext cx="912812" cy="765175"/>
          </a:xfrm>
          <a:custGeom>
            <a:avLst/>
            <a:gdLst/>
            <a:ahLst/>
            <a:cxnLst/>
            <a:rect l="l" t="t" r="r" b="b"/>
            <a:pathLst>
              <a:path w="234" h="196" extrusionOk="0">
                <a:moveTo>
                  <a:pt x="31" y="160"/>
                </a:moveTo>
                <a:cubicBezTo>
                  <a:pt x="31" y="107"/>
                  <a:pt x="31" y="107"/>
                  <a:pt x="31" y="107"/>
                </a:cubicBezTo>
                <a:cubicBezTo>
                  <a:pt x="31" y="103"/>
                  <a:pt x="35" y="99"/>
                  <a:pt x="39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56" y="99"/>
                  <a:pt x="59" y="103"/>
                  <a:pt x="59" y="107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9" y="164"/>
                  <a:pt x="56" y="168"/>
                  <a:pt x="52" y="168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35" y="168"/>
                  <a:pt x="31" y="164"/>
                  <a:pt x="31" y="160"/>
                </a:cubicBezTo>
                <a:close/>
                <a:moveTo>
                  <a:pt x="86" y="81"/>
                </a:moveTo>
                <a:cubicBezTo>
                  <a:pt x="81" y="81"/>
                  <a:pt x="78" y="84"/>
                  <a:pt x="78" y="88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4"/>
                  <a:pt x="81" y="168"/>
                  <a:pt x="86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103" y="168"/>
                  <a:pt x="106" y="164"/>
                  <a:pt x="106" y="160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06" y="84"/>
                  <a:pt x="103" y="81"/>
                  <a:pt x="99" y="81"/>
                </a:cubicBezTo>
                <a:lnTo>
                  <a:pt x="86" y="81"/>
                </a:lnTo>
                <a:close/>
                <a:moveTo>
                  <a:pt x="132" y="65"/>
                </a:moveTo>
                <a:cubicBezTo>
                  <a:pt x="128" y="65"/>
                  <a:pt x="125" y="68"/>
                  <a:pt x="125" y="72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5" y="164"/>
                  <a:pt x="128" y="168"/>
                  <a:pt x="132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50" y="168"/>
                  <a:pt x="153" y="164"/>
                  <a:pt x="153" y="160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68"/>
                  <a:pt x="150" y="65"/>
                  <a:pt x="145" y="65"/>
                </a:cubicBezTo>
                <a:lnTo>
                  <a:pt x="132" y="65"/>
                </a:lnTo>
                <a:close/>
                <a:moveTo>
                  <a:pt x="179" y="48"/>
                </a:moveTo>
                <a:cubicBezTo>
                  <a:pt x="175" y="48"/>
                  <a:pt x="172" y="51"/>
                  <a:pt x="172" y="5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4"/>
                  <a:pt x="175" y="168"/>
                  <a:pt x="179" y="168"/>
                </a:cubicBezTo>
                <a:cubicBezTo>
                  <a:pt x="192" y="168"/>
                  <a:pt x="192" y="168"/>
                  <a:pt x="192" y="168"/>
                </a:cubicBezTo>
                <a:cubicBezTo>
                  <a:pt x="197" y="168"/>
                  <a:pt x="200" y="164"/>
                  <a:pt x="200" y="160"/>
                </a:cubicBezTo>
                <a:cubicBezTo>
                  <a:pt x="200" y="56"/>
                  <a:pt x="200" y="56"/>
                  <a:pt x="200" y="56"/>
                </a:cubicBezTo>
                <a:cubicBezTo>
                  <a:pt x="200" y="51"/>
                  <a:pt x="197" y="48"/>
                  <a:pt x="192" y="48"/>
                </a:cubicBezTo>
                <a:lnTo>
                  <a:pt x="179" y="48"/>
                </a:lnTo>
                <a:close/>
                <a:moveTo>
                  <a:pt x="35" y="79"/>
                </a:moveTo>
                <a:cubicBezTo>
                  <a:pt x="85" y="70"/>
                  <a:pt x="132" y="52"/>
                  <a:pt x="174" y="27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92" y="11"/>
                  <a:pt x="192" y="11"/>
                  <a:pt x="192" y="11"/>
                </a:cubicBezTo>
                <a:cubicBezTo>
                  <a:pt x="165" y="9"/>
                  <a:pt x="165" y="9"/>
                  <a:pt x="165" y="9"/>
                </a:cubicBezTo>
                <a:cubicBezTo>
                  <a:pt x="169" y="17"/>
                  <a:pt x="169" y="17"/>
                  <a:pt x="169" y="17"/>
                </a:cubicBezTo>
                <a:cubicBezTo>
                  <a:pt x="128" y="42"/>
                  <a:pt x="82" y="60"/>
                  <a:pt x="33" y="69"/>
                </a:cubicBezTo>
                <a:lnTo>
                  <a:pt x="35" y="79"/>
                </a:lnTo>
                <a:close/>
                <a:moveTo>
                  <a:pt x="234" y="183"/>
                </a:moveTo>
                <a:cubicBezTo>
                  <a:pt x="210" y="169"/>
                  <a:pt x="210" y="169"/>
                  <a:pt x="210" y="169"/>
                </a:cubicBezTo>
                <a:cubicBezTo>
                  <a:pt x="210" y="177"/>
                  <a:pt x="210" y="177"/>
                  <a:pt x="210" y="177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24"/>
                  <a:pt x="19" y="24"/>
                  <a:pt x="1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7"/>
                  <a:pt x="8" y="177"/>
                  <a:pt x="8" y="177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8"/>
                  <a:pt x="8" y="188"/>
                  <a:pt x="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196"/>
                  <a:pt x="210" y="196"/>
                  <a:pt x="210" y="196"/>
                </a:cubicBezTo>
                <a:lnTo>
                  <a:pt x="23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5753100" y="3914775"/>
            <a:ext cx="811212" cy="730250"/>
          </a:xfrm>
          <a:custGeom>
            <a:avLst/>
            <a:gdLst/>
            <a:ahLst/>
            <a:cxnLst/>
            <a:rect l="l" t="t" r="r" b="b"/>
            <a:pathLst>
              <a:path w="208" h="187" extrusionOk="0">
                <a:moveTo>
                  <a:pt x="142" y="25"/>
                </a:moveTo>
                <a:cubicBezTo>
                  <a:pt x="129" y="25"/>
                  <a:pt x="129" y="25"/>
                  <a:pt x="129" y="25"/>
                </a:cubicBezTo>
                <a:cubicBezTo>
                  <a:pt x="128" y="18"/>
                  <a:pt x="123" y="12"/>
                  <a:pt x="116" y="12"/>
                </a:cubicBezTo>
                <a:cubicBezTo>
                  <a:pt x="92" y="12"/>
                  <a:pt x="92" y="12"/>
                  <a:pt x="92" y="12"/>
                </a:cubicBezTo>
                <a:cubicBezTo>
                  <a:pt x="86" y="12"/>
                  <a:pt x="80" y="18"/>
                  <a:pt x="79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11"/>
                  <a:pt x="77" y="0"/>
                  <a:pt x="8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1" y="0"/>
                  <a:pt x="141" y="11"/>
                  <a:pt x="142" y="25"/>
                </a:cubicBezTo>
                <a:close/>
                <a:moveTo>
                  <a:pt x="32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1"/>
                  <a:pt x="89" y="87"/>
                  <a:pt x="94" y="87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20" y="87"/>
                  <a:pt x="124" y="91"/>
                  <a:pt x="124" y="97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92" y="104"/>
                  <a:pt x="206" y="91"/>
                  <a:pt x="208" y="75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8" y="43"/>
                  <a:pt x="197" y="31"/>
                  <a:pt x="184" y="31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58" y="31"/>
                  <a:pt x="158" y="31"/>
                  <a:pt x="158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11" y="31"/>
                  <a:pt x="0" y="43"/>
                  <a:pt x="0" y="58"/>
                </a:cubicBezTo>
                <a:cubicBezTo>
                  <a:pt x="0" y="75"/>
                  <a:pt x="0" y="75"/>
                  <a:pt x="0" y="75"/>
                </a:cubicBezTo>
                <a:cubicBezTo>
                  <a:pt x="3" y="91"/>
                  <a:pt x="16" y="104"/>
                  <a:pt x="32" y="104"/>
                </a:cubicBezTo>
                <a:close/>
                <a:moveTo>
                  <a:pt x="177" y="113"/>
                </a:moveTo>
                <a:cubicBezTo>
                  <a:pt x="124" y="113"/>
                  <a:pt x="124" y="113"/>
                  <a:pt x="124" y="113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26"/>
                  <a:pt x="120" y="131"/>
                  <a:pt x="114" y="131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89" y="131"/>
                  <a:pt x="84" y="126"/>
                  <a:pt x="84" y="120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19" y="113"/>
                  <a:pt x="7" y="106"/>
                  <a:pt x="0" y="95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5"/>
                  <a:pt x="11" y="187"/>
                  <a:pt x="24" y="187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9" y="187"/>
                  <a:pt x="49" y="187"/>
                  <a:pt x="49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84" y="187"/>
                  <a:pt x="184" y="187"/>
                  <a:pt x="184" y="187"/>
                </a:cubicBezTo>
                <a:cubicBezTo>
                  <a:pt x="197" y="187"/>
                  <a:pt x="208" y="175"/>
                  <a:pt x="208" y="159"/>
                </a:cubicBezTo>
                <a:cubicBezTo>
                  <a:pt x="208" y="95"/>
                  <a:pt x="208" y="95"/>
                  <a:pt x="208" y="95"/>
                </a:cubicBezTo>
                <a:cubicBezTo>
                  <a:pt x="201" y="106"/>
                  <a:pt x="190" y="113"/>
                  <a:pt x="177" y="113"/>
                </a:cubicBezTo>
                <a:close/>
                <a:moveTo>
                  <a:pt x="11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3" y="94"/>
                  <a:pt x="91" y="96"/>
                  <a:pt x="91" y="98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91" y="122"/>
                  <a:pt x="93" y="123"/>
                  <a:pt x="94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6" y="123"/>
                  <a:pt x="117" y="122"/>
                  <a:pt x="117" y="120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7" y="96"/>
                  <a:pt x="116" y="94"/>
                  <a:pt x="114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8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1" grpId="0"/>
          <p:bldP spid="844" grpId="0" animBg="1"/>
          <p:bldP spid="845" grpId="0" animBg="1"/>
          <p:bldP spid="846" grpId="0" animBg="1"/>
          <p:bldP spid="847" grpId="0" animBg="1"/>
          <p:bldP spid="856" grpId="0" animBg="1"/>
          <p:bldP spid="857" grpId="0" animBg="1"/>
          <p:bldP spid="858" grpId="0" animBg="1"/>
          <p:bldP spid="8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5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8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8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8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8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8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8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1" grpId="0"/>
          <p:bldP spid="844" grpId="0" animBg="1"/>
          <p:bldP spid="845" grpId="0" animBg="1"/>
          <p:bldP spid="846" grpId="0" animBg="1"/>
          <p:bldP spid="847" grpId="0" animBg="1"/>
          <p:bldP spid="856" grpId="0" animBg="1"/>
          <p:bldP spid="857" grpId="0" animBg="1"/>
          <p:bldP spid="858" grpId="0" animBg="1"/>
          <p:bldP spid="859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5"/>
          <p:cNvSpPr txBox="1"/>
          <p:nvPr/>
        </p:nvSpPr>
        <p:spPr>
          <a:xfrm>
            <a:off x="9172575" y="1223962"/>
            <a:ext cx="224313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85B693-C915-064C-8A6B-237E8DDEE763}"/>
              </a:ext>
            </a:extLst>
          </p:cNvPr>
          <p:cNvGrpSpPr/>
          <p:nvPr/>
        </p:nvGrpSpPr>
        <p:grpSpPr>
          <a:xfrm>
            <a:off x="995362" y="858837"/>
            <a:ext cx="1174750" cy="4759325"/>
            <a:chOff x="995362" y="858837"/>
            <a:chExt cx="1174750" cy="4759325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22C4CC4D-E110-7946-A221-23FB5AD0D6DC}"/>
                </a:ext>
              </a:extLst>
            </p:cNvPr>
            <p:cNvGrpSpPr/>
            <p:nvPr/>
          </p:nvGrpSpPr>
          <p:grpSpPr>
            <a:xfrm>
              <a:off x="995362" y="858837"/>
              <a:ext cx="1174750" cy="4759325"/>
              <a:chOff x="995362" y="858837"/>
              <a:chExt cx="1174750" cy="4759325"/>
            </a:xfrm>
          </p:grpSpPr>
          <p:sp>
            <p:nvSpPr>
              <p:cNvPr id="865" name="Google Shape;865;p35"/>
              <p:cNvSpPr/>
              <p:nvPr/>
            </p:nvSpPr>
            <p:spPr>
              <a:xfrm>
                <a:off x="995362" y="858837"/>
                <a:ext cx="117475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68" extrusionOk="0">
                    <a:moveTo>
                      <a:pt x="555" y="93"/>
                    </a:moveTo>
                    <a:lnTo>
                      <a:pt x="370" y="0"/>
                    </a:lnTo>
                    <a:lnTo>
                      <a:pt x="185" y="93"/>
                    </a:lnTo>
                    <a:lnTo>
                      <a:pt x="0" y="185"/>
                    </a:lnTo>
                    <a:lnTo>
                      <a:pt x="185" y="275"/>
                    </a:lnTo>
                    <a:lnTo>
                      <a:pt x="370" y="368"/>
                    </a:lnTo>
                    <a:lnTo>
                      <a:pt x="555" y="275"/>
                    </a:lnTo>
                    <a:lnTo>
                      <a:pt x="740" y="185"/>
                    </a:lnTo>
                    <a:lnTo>
                      <a:pt x="555" y="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995362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0" y="0"/>
                    </a:moveTo>
                    <a:lnTo>
                      <a:pt x="0" y="2628"/>
                    </a:lnTo>
                    <a:lnTo>
                      <a:pt x="370" y="2813"/>
                    </a:lnTo>
                    <a:lnTo>
                      <a:pt x="370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1582737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370" y="0"/>
                    </a:moveTo>
                    <a:lnTo>
                      <a:pt x="0" y="183"/>
                    </a:lnTo>
                    <a:lnTo>
                      <a:pt x="0" y="2813"/>
                    </a:lnTo>
                    <a:lnTo>
                      <a:pt x="370" y="262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FF85DC3-7D73-3244-BC87-E36912718638}"/>
                </a:ext>
              </a:extLst>
            </p:cNvPr>
            <p:cNvGrpSpPr/>
            <p:nvPr/>
          </p:nvGrpSpPr>
          <p:grpSpPr>
            <a:xfrm>
              <a:off x="995362" y="4283075"/>
              <a:ext cx="1174750" cy="1335087"/>
              <a:chOff x="995362" y="4283075"/>
              <a:chExt cx="1174750" cy="1335087"/>
            </a:xfrm>
          </p:grpSpPr>
          <p:sp>
            <p:nvSpPr>
              <p:cNvPr id="868" name="Google Shape;868;p35"/>
              <p:cNvSpPr/>
              <p:nvPr/>
            </p:nvSpPr>
            <p:spPr>
              <a:xfrm>
                <a:off x="995362" y="4283075"/>
                <a:ext cx="587375" cy="133508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41" extrusionOk="0">
                    <a:moveTo>
                      <a:pt x="0" y="0"/>
                    </a:moveTo>
                    <a:lnTo>
                      <a:pt x="0" y="656"/>
                    </a:lnTo>
                    <a:lnTo>
                      <a:pt x="370" y="841"/>
                    </a:lnTo>
                    <a:lnTo>
                      <a:pt x="370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52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1582737" y="4283075"/>
                <a:ext cx="587375" cy="133508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41" extrusionOk="0">
                    <a:moveTo>
                      <a:pt x="370" y="0"/>
                    </a:moveTo>
                    <a:lnTo>
                      <a:pt x="0" y="183"/>
                    </a:lnTo>
                    <a:lnTo>
                      <a:pt x="0" y="841"/>
                    </a:lnTo>
                    <a:lnTo>
                      <a:pt x="370" y="656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138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D505713-2495-B446-A036-6017BE8F0B54}"/>
              </a:ext>
            </a:extLst>
          </p:cNvPr>
          <p:cNvGrpSpPr/>
          <p:nvPr/>
        </p:nvGrpSpPr>
        <p:grpSpPr>
          <a:xfrm>
            <a:off x="2900362" y="858837"/>
            <a:ext cx="1174750" cy="4759325"/>
            <a:chOff x="2900362" y="858837"/>
            <a:chExt cx="1174750" cy="475932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C0C0C35-9A91-3B4C-854E-A06DDB8184BF}"/>
                </a:ext>
              </a:extLst>
            </p:cNvPr>
            <p:cNvGrpSpPr/>
            <p:nvPr/>
          </p:nvGrpSpPr>
          <p:grpSpPr>
            <a:xfrm>
              <a:off x="2900362" y="858837"/>
              <a:ext cx="1174750" cy="4759325"/>
              <a:chOff x="2900362" y="858837"/>
              <a:chExt cx="1174750" cy="4759325"/>
            </a:xfrm>
          </p:grpSpPr>
          <p:sp>
            <p:nvSpPr>
              <p:cNvPr id="870" name="Google Shape;870;p35"/>
              <p:cNvSpPr/>
              <p:nvPr/>
            </p:nvSpPr>
            <p:spPr>
              <a:xfrm>
                <a:off x="2900362" y="858837"/>
                <a:ext cx="117475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68" extrusionOk="0">
                    <a:moveTo>
                      <a:pt x="555" y="93"/>
                    </a:moveTo>
                    <a:lnTo>
                      <a:pt x="370" y="0"/>
                    </a:lnTo>
                    <a:lnTo>
                      <a:pt x="185" y="93"/>
                    </a:lnTo>
                    <a:lnTo>
                      <a:pt x="0" y="185"/>
                    </a:lnTo>
                    <a:lnTo>
                      <a:pt x="185" y="275"/>
                    </a:lnTo>
                    <a:lnTo>
                      <a:pt x="370" y="368"/>
                    </a:lnTo>
                    <a:lnTo>
                      <a:pt x="555" y="275"/>
                    </a:lnTo>
                    <a:lnTo>
                      <a:pt x="740" y="185"/>
                    </a:lnTo>
                    <a:lnTo>
                      <a:pt x="555" y="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2900362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0" y="0"/>
                    </a:moveTo>
                    <a:lnTo>
                      <a:pt x="0" y="2628"/>
                    </a:lnTo>
                    <a:lnTo>
                      <a:pt x="370" y="2813"/>
                    </a:lnTo>
                    <a:lnTo>
                      <a:pt x="370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3487737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370" y="0"/>
                    </a:moveTo>
                    <a:lnTo>
                      <a:pt x="0" y="183"/>
                    </a:lnTo>
                    <a:lnTo>
                      <a:pt x="0" y="2813"/>
                    </a:lnTo>
                    <a:lnTo>
                      <a:pt x="370" y="262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54F23D4-B48E-F142-9535-B83AE431D96E}"/>
                </a:ext>
              </a:extLst>
            </p:cNvPr>
            <p:cNvGrpSpPr/>
            <p:nvPr/>
          </p:nvGrpSpPr>
          <p:grpSpPr>
            <a:xfrm>
              <a:off x="2900362" y="3238500"/>
              <a:ext cx="1174750" cy="2379662"/>
              <a:chOff x="2900362" y="3238500"/>
              <a:chExt cx="1174750" cy="2379662"/>
            </a:xfrm>
          </p:grpSpPr>
          <p:sp>
            <p:nvSpPr>
              <p:cNvPr id="873" name="Google Shape;873;p35"/>
              <p:cNvSpPr/>
              <p:nvPr/>
            </p:nvSpPr>
            <p:spPr>
              <a:xfrm>
                <a:off x="2900362" y="3238500"/>
                <a:ext cx="587375" cy="23796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99" extrusionOk="0">
                    <a:moveTo>
                      <a:pt x="0" y="0"/>
                    </a:moveTo>
                    <a:lnTo>
                      <a:pt x="0" y="1314"/>
                    </a:lnTo>
                    <a:lnTo>
                      <a:pt x="370" y="1499"/>
                    </a:lnTo>
                    <a:lnTo>
                      <a:pt x="370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85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3487737" y="3238500"/>
                <a:ext cx="587375" cy="237966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499" extrusionOk="0">
                    <a:moveTo>
                      <a:pt x="370" y="0"/>
                    </a:moveTo>
                    <a:lnTo>
                      <a:pt x="0" y="185"/>
                    </a:lnTo>
                    <a:lnTo>
                      <a:pt x="0" y="1499"/>
                    </a:lnTo>
                    <a:lnTo>
                      <a:pt x="370" y="131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1067A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C3D9D63-9D6C-CF48-9C2E-767589446F0D}"/>
              </a:ext>
            </a:extLst>
          </p:cNvPr>
          <p:cNvGrpSpPr/>
          <p:nvPr/>
        </p:nvGrpSpPr>
        <p:grpSpPr>
          <a:xfrm>
            <a:off x="4805362" y="858837"/>
            <a:ext cx="1174750" cy="4759325"/>
            <a:chOff x="4805362" y="858837"/>
            <a:chExt cx="1174750" cy="475932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EDC4D92-178B-5B43-BBC8-E2CE10AEBAE5}"/>
                </a:ext>
              </a:extLst>
            </p:cNvPr>
            <p:cNvGrpSpPr/>
            <p:nvPr/>
          </p:nvGrpSpPr>
          <p:grpSpPr>
            <a:xfrm>
              <a:off x="4805362" y="858837"/>
              <a:ext cx="1174750" cy="4759325"/>
              <a:chOff x="4805362" y="858837"/>
              <a:chExt cx="1174750" cy="4759325"/>
            </a:xfrm>
          </p:grpSpPr>
          <p:sp>
            <p:nvSpPr>
              <p:cNvPr id="875" name="Google Shape;875;p35"/>
              <p:cNvSpPr/>
              <p:nvPr/>
            </p:nvSpPr>
            <p:spPr>
              <a:xfrm>
                <a:off x="4805362" y="858837"/>
                <a:ext cx="117475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368" extrusionOk="0">
                    <a:moveTo>
                      <a:pt x="555" y="93"/>
                    </a:moveTo>
                    <a:lnTo>
                      <a:pt x="370" y="0"/>
                    </a:lnTo>
                    <a:lnTo>
                      <a:pt x="185" y="93"/>
                    </a:lnTo>
                    <a:lnTo>
                      <a:pt x="0" y="185"/>
                    </a:lnTo>
                    <a:lnTo>
                      <a:pt x="185" y="275"/>
                    </a:lnTo>
                    <a:lnTo>
                      <a:pt x="370" y="368"/>
                    </a:lnTo>
                    <a:lnTo>
                      <a:pt x="555" y="275"/>
                    </a:lnTo>
                    <a:lnTo>
                      <a:pt x="740" y="185"/>
                    </a:lnTo>
                    <a:lnTo>
                      <a:pt x="555" y="93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4805362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0" y="0"/>
                    </a:moveTo>
                    <a:lnTo>
                      <a:pt x="0" y="2628"/>
                    </a:lnTo>
                    <a:lnTo>
                      <a:pt x="370" y="2813"/>
                    </a:lnTo>
                    <a:lnTo>
                      <a:pt x="370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5392737" y="1152525"/>
                <a:ext cx="587375" cy="44656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13" extrusionOk="0">
                    <a:moveTo>
                      <a:pt x="370" y="0"/>
                    </a:moveTo>
                    <a:lnTo>
                      <a:pt x="0" y="183"/>
                    </a:lnTo>
                    <a:lnTo>
                      <a:pt x="0" y="2813"/>
                    </a:lnTo>
                    <a:lnTo>
                      <a:pt x="370" y="262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14764B9-2EB2-0549-A8FA-1F4BA4F0820F}"/>
                </a:ext>
              </a:extLst>
            </p:cNvPr>
            <p:cNvGrpSpPr/>
            <p:nvPr/>
          </p:nvGrpSpPr>
          <p:grpSpPr>
            <a:xfrm>
              <a:off x="4805362" y="2193925"/>
              <a:ext cx="1174750" cy="3424237"/>
              <a:chOff x="4805362" y="2193925"/>
              <a:chExt cx="1174750" cy="3424237"/>
            </a:xfrm>
          </p:grpSpPr>
          <p:sp>
            <p:nvSpPr>
              <p:cNvPr id="878" name="Google Shape;878;p35"/>
              <p:cNvSpPr/>
              <p:nvPr/>
            </p:nvSpPr>
            <p:spPr>
              <a:xfrm>
                <a:off x="4805362" y="2193925"/>
                <a:ext cx="587375" cy="34242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7" extrusionOk="0">
                    <a:moveTo>
                      <a:pt x="0" y="0"/>
                    </a:moveTo>
                    <a:lnTo>
                      <a:pt x="0" y="1972"/>
                    </a:lnTo>
                    <a:lnTo>
                      <a:pt x="370" y="2157"/>
                    </a:lnTo>
                    <a:lnTo>
                      <a:pt x="370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B2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392737" y="2193925"/>
                <a:ext cx="587375" cy="342423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7" extrusionOk="0">
                    <a:moveTo>
                      <a:pt x="370" y="0"/>
                    </a:moveTo>
                    <a:lnTo>
                      <a:pt x="0" y="185"/>
                    </a:lnTo>
                    <a:lnTo>
                      <a:pt x="0" y="2157"/>
                    </a:lnTo>
                    <a:lnTo>
                      <a:pt x="370" y="197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2491B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594A155-0B1C-9E45-ADA3-5245F3034FDD}"/>
              </a:ext>
            </a:extLst>
          </p:cNvPr>
          <p:cNvGrpSpPr/>
          <p:nvPr/>
        </p:nvGrpSpPr>
        <p:grpSpPr>
          <a:xfrm>
            <a:off x="6710362" y="858837"/>
            <a:ext cx="1174750" cy="4759325"/>
            <a:chOff x="6710362" y="858837"/>
            <a:chExt cx="1174750" cy="4759325"/>
          </a:xfrm>
        </p:grpSpPr>
        <p:sp>
          <p:nvSpPr>
            <p:cNvPr id="880" name="Google Shape;880;p35"/>
            <p:cNvSpPr/>
            <p:nvPr/>
          </p:nvSpPr>
          <p:spPr>
            <a:xfrm>
              <a:off x="6710362" y="858837"/>
              <a:ext cx="1174750" cy="584200"/>
            </a:xfrm>
            <a:custGeom>
              <a:avLst/>
              <a:gdLst/>
              <a:ahLst/>
              <a:cxnLst/>
              <a:rect l="l" t="t" r="r" b="b"/>
              <a:pathLst>
                <a:path w="740" h="368" extrusionOk="0">
                  <a:moveTo>
                    <a:pt x="555" y="93"/>
                  </a:moveTo>
                  <a:lnTo>
                    <a:pt x="370" y="0"/>
                  </a:lnTo>
                  <a:lnTo>
                    <a:pt x="185" y="93"/>
                  </a:lnTo>
                  <a:lnTo>
                    <a:pt x="0" y="185"/>
                  </a:lnTo>
                  <a:lnTo>
                    <a:pt x="185" y="275"/>
                  </a:lnTo>
                  <a:lnTo>
                    <a:pt x="370" y="368"/>
                  </a:lnTo>
                  <a:lnTo>
                    <a:pt x="555" y="275"/>
                  </a:lnTo>
                  <a:lnTo>
                    <a:pt x="740" y="185"/>
                  </a:lnTo>
                  <a:lnTo>
                    <a:pt x="555" y="93"/>
                  </a:lnTo>
                  <a:close/>
                </a:path>
              </a:pathLst>
            </a:custGeom>
            <a:solidFill>
              <a:srgbClr val="7DE0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6710362" y="1152525"/>
              <a:ext cx="587375" cy="4465637"/>
            </a:xfrm>
            <a:custGeom>
              <a:avLst/>
              <a:gdLst/>
              <a:ahLst/>
              <a:cxnLst/>
              <a:rect l="l" t="t" r="r" b="b"/>
              <a:pathLst>
                <a:path w="370" h="2813" extrusionOk="0">
                  <a:moveTo>
                    <a:pt x="0" y="0"/>
                  </a:moveTo>
                  <a:lnTo>
                    <a:pt x="0" y="2628"/>
                  </a:lnTo>
                  <a:lnTo>
                    <a:pt x="370" y="2813"/>
                  </a:lnTo>
                  <a:lnTo>
                    <a:pt x="370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297737" y="1152525"/>
              <a:ext cx="587375" cy="4465637"/>
            </a:xfrm>
            <a:custGeom>
              <a:avLst/>
              <a:gdLst/>
              <a:ahLst/>
              <a:cxnLst/>
              <a:rect l="l" t="t" r="r" b="b"/>
              <a:pathLst>
                <a:path w="370" h="2813" extrusionOk="0">
                  <a:moveTo>
                    <a:pt x="370" y="0"/>
                  </a:moveTo>
                  <a:lnTo>
                    <a:pt x="0" y="183"/>
                  </a:lnTo>
                  <a:lnTo>
                    <a:pt x="0" y="2813"/>
                  </a:lnTo>
                  <a:lnTo>
                    <a:pt x="370" y="262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BAB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3" name="Google Shape;883;p35"/>
          <p:cNvSpPr txBox="1"/>
          <p:nvPr/>
        </p:nvSpPr>
        <p:spPr>
          <a:xfrm>
            <a:off x="1150937" y="5762625"/>
            <a:ext cx="1255712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1E1E1E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25%</a:t>
            </a:r>
            <a:endParaRPr dirty="0"/>
          </a:p>
        </p:txBody>
      </p:sp>
      <p:sp>
        <p:nvSpPr>
          <p:cNvPr id="884" name="Google Shape;884;p35"/>
          <p:cNvSpPr txBox="1"/>
          <p:nvPr/>
        </p:nvSpPr>
        <p:spPr>
          <a:xfrm>
            <a:off x="3001962" y="5762625"/>
            <a:ext cx="1304925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1E1E1E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50%</a:t>
            </a:r>
            <a:endParaRPr dirty="0"/>
          </a:p>
        </p:txBody>
      </p:sp>
      <p:sp>
        <p:nvSpPr>
          <p:cNvPr id="885" name="Google Shape;885;p35"/>
          <p:cNvSpPr txBox="1"/>
          <p:nvPr/>
        </p:nvSpPr>
        <p:spPr>
          <a:xfrm>
            <a:off x="4919662" y="5762625"/>
            <a:ext cx="1247775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1E1E1E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75%</a:t>
            </a:r>
            <a:endParaRPr dirty="0"/>
          </a:p>
        </p:txBody>
      </p:sp>
      <p:sp>
        <p:nvSpPr>
          <p:cNvPr id="886" name="Google Shape;886;p35"/>
          <p:cNvSpPr txBox="1"/>
          <p:nvPr/>
        </p:nvSpPr>
        <p:spPr>
          <a:xfrm>
            <a:off x="6677025" y="5762625"/>
            <a:ext cx="1544637" cy="72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3900"/>
              <a:buFont typeface="Montserrat"/>
              <a:buNone/>
            </a:pPr>
            <a:r>
              <a:rPr lang="en-US" sz="3900" b="0" i="0" u="none" dirty="0">
                <a:solidFill>
                  <a:srgbClr val="1E1E1E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100%</a:t>
            </a:r>
            <a:endParaRPr dirty="0"/>
          </a:p>
        </p:txBody>
      </p:sp>
      <p:sp>
        <p:nvSpPr>
          <p:cNvPr id="887" name="Google Shape;887;p35"/>
          <p:cNvSpPr txBox="1"/>
          <p:nvPr/>
        </p:nvSpPr>
        <p:spPr>
          <a:xfrm>
            <a:off x="10029825" y="773112"/>
            <a:ext cx="1606550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858"/>
              </a:buClr>
              <a:buSzPts val="3200"/>
              <a:buFont typeface="Montserrat"/>
              <a:buNone/>
            </a:pPr>
            <a:r>
              <a:rPr lang="en-US" sz="3200" b="0" i="0" u="none" dirty="0">
                <a:solidFill>
                  <a:srgbClr val="013858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1 </a:t>
            </a:r>
            <a:r>
              <a:rPr lang="ar-SA" sz="3200" b="0" i="0" u="none" dirty="0">
                <a:solidFill>
                  <a:srgbClr val="013858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888" name="Google Shape;888;p35"/>
          <p:cNvSpPr txBox="1"/>
          <p:nvPr/>
        </p:nvSpPr>
        <p:spPr>
          <a:xfrm>
            <a:off x="9932987" y="2271712"/>
            <a:ext cx="1692275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7A2"/>
              </a:buClr>
              <a:buSzPts val="3200"/>
              <a:buFont typeface="Montserrat"/>
              <a:buNone/>
            </a:pPr>
            <a:r>
              <a:rPr lang="en-US" sz="3200" b="0" i="0" u="none" dirty="0">
                <a:solidFill>
                  <a:srgbClr val="1067A2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2 </a:t>
            </a:r>
            <a:r>
              <a:rPr lang="ar-SA" sz="3200" b="0" i="0" u="none" dirty="0">
                <a:solidFill>
                  <a:srgbClr val="1067A2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889" name="Google Shape;889;p35"/>
          <p:cNvSpPr txBox="1"/>
          <p:nvPr/>
        </p:nvSpPr>
        <p:spPr>
          <a:xfrm>
            <a:off x="9932987" y="3765550"/>
            <a:ext cx="1687512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91BB"/>
              </a:buClr>
              <a:buSzPts val="3200"/>
              <a:buFont typeface="Montserrat"/>
              <a:buNone/>
            </a:pPr>
            <a:r>
              <a:rPr lang="en-US" sz="3200" b="0" i="0" u="none" dirty="0">
                <a:solidFill>
                  <a:srgbClr val="2491BB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3 </a:t>
            </a:r>
            <a:r>
              <a:rPr lang="ar-SA" sz="3200" b="0" i="0" u="none" dirty="0">
                <a:solidFill>
                  <a:srgbClr val="2491BB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890" name="Google Shape;890;p35"/>
          <p:cNvSpPr txBox="1"/>
          <p:nvPr/>
        </p:nvSpPr>
        <p:spPr>
          <a:xfrm>
            <a:off x="9932987" y="5264150"/>
            <a:ext cx="1684337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BB3"/>
              </a:buClr>
              <a:buSzPts val="3200"/>
              <a:buFont typeface="Montserrat"/>
              <a:buNone/>
            </a:pPr>
            <a:r>
              <a:rPr lang="en-US" sz="3200" b="0" i="0" u="none" dirty="0">
                <a:solidFill>
                  <a:srgbClr val="4BABB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4 </a:t>
            </a:r>
            <a:r>
              <a:rPr lang="ar-SA" sz="3200" b="0" i="0" u="none" dirty="0">
                <a:solidFill>
                  <a:srgbClr val="4BABB3"/>
                </a:solidFill>
                <a:latin typeface="Cairo" pitchFamily="2" charset="-78"/>
                <a:ea typeface="Montserrat"/>
                <a:cs typeface="Cairo" pitchFamily="2" charset="-78"/>
                <a:sym typeface="Montserrat"/>
              </a:rPr>
              <a:t>عنوان</a:t>
            </a:r>
            <a:endParaRPr dirty="0"/>
          </a:p>
        </p:txBody>
      </p:sp>
      <p:sp>
        <p:nvSpPr>
          <p:cNvPr id="891" name="Google Shape;891;p35"/>
          <p:cNvSpPr txBox="1"/>
          <p:nvPr/>
        </p:nvSpPr>
        <p:spPr>
          <a:xfrm>
            <a:off x="9172575" y="2674937"/>
            <a:ext cx="22431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892" name="Google Shape;892;p35"/>
          <p:cNvSpPr txBox="1"/>
          <p:nvPr/>
        </p:nvSpPr>
        <p:spPr>
          <a:xfrm>
            <a:off x="9172575" y="4167187"/>
            <a:ext cx="224313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893" name="Google Shape;893;p35"/>
          <p:cNvSpPr txBox="1"/>
          <p:nvPr/>
        </p:nvSpPr>
        <p:spPr>
          <a:xfrm>
            <a:off x="9172575" y="5657850"/>
            <a:ext cx="22431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ar-SA" sz="14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4" grpId="0"/>
          <p:bldP spid="883" grpId="0"/>
          <p:bldP spid="884" grpId="0"/>
          <p:bldP spid="885" grpId="0"/>
          <p:bldP spid="886" grpId="0"/>
          <p:bldP spid="887" grpId="0"/>
          <p:bldP spid="888" grpId="0"/>
          <p:bldP spid="889" grpId="0"/>
          <p:bldP spid="890" grpId="0"/>
          <p:bldP spid="891" grpId="0"/>
          <p:bldP spid="892" grpId="0"/>
          <p:bldP spid="8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8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8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4" grpId="0"/>
          <p:bldP spid="883" grpId="0"/>
          <p:bldP spid="884" grpId="0"/>
          <p:bldP spid="885" grpId="0"/>
          <p:bldP spid="886" grpId="0"/>
          <p:bldP spid="887" grpId="0"/>
          <p:bldP spid="888" grpId="0"/>
          <p:bldP spid="889" grpId="0"/>
          <p:bldP spid="890" grpId="0"/>
          <p:bldP spid="891" grpId="0"/>
          <p:bldP spid="892" grpId="0"/>
          <p:bldP spid="893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3841C0-8176-ECC7-3B7D-DCA13E09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Cairo" pitchFamily="2" charset="-78"/>
                <a:cs typeface="Cairo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/>
          <p:nvPr/>
        </p:nvSpPr>
        <p:spPr>
          <a:xfrm>
            <a:off x="3567112" y="1339850"/>
            <a:ext cx="5038725" cy="555625"/>
          </a:xfrm>
          <a:prstGeom prst="ellipse">
            <a:avLst/>
          </a:prstGeom>
          <a:solidFill>
            <a:srgbClr val="EBD3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7283449" y="544513"/>
            <a:ext cx="2184400" cy="1166812"/>
          </a:xfrm>
          <a:custGeom>
            <a:avLst/>
            <a:gdLst/>
            <a:ahLst/>
            <a:cxnLst/>
            <a:rect l="l" t="t" r="r" b="b"/>
            <a:pathLst>
              <a:path w="547" h="292" extrusionOk="0">
                <a:moveTo>
                  <a:pt x="543" y="99"/>
                </a:moveTo>
                <a:cubicBezTo>
                  <a:pt x="361" y="0"/>
                  <a:pt x="133" y="68"/>
                  <a:pt x="35" y="249"/>
                </a:cubicBezTo>
                <a:cubicBezTo>
                  <a:pt x="35" y="249"/>
                  <a:pt x="35" y="249"/>
                  <a:pt x="35" y="249"/>
                </a:cubicBezTo>
                <a:cubicBezTo>
                  <a:pt x="0" y="230"/>
                  <a:pt x="0" y="230"/>
                  <a:pt x="0" y="230"/>
                </a:cubicBezTo>
                <a:cubicBezTo>
                  <a:pt x="9" y="261"/>
                  <a:pt x="9" y="261"/>
                  <a:pt x="9" y="261"/>
                </a:cubicBezTo>
                <a:cubicBezTo>
                  <a:pt x="17" y="292"/>
                  <a:pt x="17" y="292"/>
                  <a:pt x="17" y="292"/>
                </a:cubicBezTo>
                <a:cubicBezTo>
                  <a:pt x="47" y="282"/>
                  <a:pt x="47" y="282"/>
                  <a:pt x="47" y="282"/>
                </a:cubicBezTo>
                <a:cubicBezTo>
                  <a:pt x="78" y="272"/>
                  <a:pt x="78" y="272"/>
                  <a:pt x="78" y="272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139" y="77"/>
                  <a:pt x="361" y="11"/>
                  <a:pt x="538" y="107"/>
                </a:cubicBezTo>
                <a:cubicBezTo>
                  <a:pt x="542" y="109"/>
                  <a:pt x="542" y="109"/>
                  <a:pt x="542" y="109"/>
                </a:cubicBezTo>
                <a:cubicBezTo>
                  <a:pt x="547" y="101"/>
                  <a:pt x="547" y="101"/>
                  <a:pt x="547" y="101"/>
                </a:cubicBezTo>
                <a:lnTo>
                  <a:pt x="543" y="9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2728912" y="704850"/>
            <a:ext cx="2182812" cy="1006475"/>
          </a:xfrm>
          <a:custGeom>
            <a:avLst/>
            <a:gdLst/>
            <a:ahLst/>
            <a:cxnLst/>
            <a:rect l="l" t="t" r="r" b="b"/>
            <a:pathLst>
              <a:path w="547" h="252" extrusionOk="0">
                <a:moveTo>
                  <a:pt x="512" y="209"/>
                </a:moveTo>
                <a:cubicBezTo>
                  <a:pt x="512" y="209"/>
                  <a:pt x="512" y="209"/>
                  <a:pt x="512" y="209"/>
                </a:cubicBezTo>
                <a:cubicBezTo>
                  <a:pt x="465" y="121"/>
                  <a:pt x="385" y="57"/>
                  <a:pt x="290" y="29"/>
                </a:cubicBezTo>
                <a:cubicBezTo>
                  <a:pt x="194" y="0"/>
                  <a:pt x="92" y="11"/>
                  <a:pt x="5" y="59"/>
                </a:cubicBezTo>
                <a:cubicBezTo>
                  <a:pt x="0" y="61"/>
                  <a:pt x="0" y="61"/>
                  <a:pt x="0" y="61"/>
                </a:cubicBezTo>
                <a:cubicBezTo>
                  <a:pt x="5" y="69"/>
                  <a:pt x="5" y="69"/>
                  <a:pt x="5" y="69"/>
                </a:cubicBezTo>
                <a:cubicBezTo>
                  <a:pt x="9" y="67"/>
                  <a:pt x="9" y="67"/>
                  <a:pt x="9" y="67"/>
                </a:cubicBezTo>
                <a:cubicBezTo>
                  <a:pt x="95" y="20"/>
                  <a:pt x="193" y="10"/>
                  <a:pt x="287" y="38"/>
                </a:cubicBezTo>
                <a:cubicBezTo>
                  <a:pt x="380" y="65"/>
                  <a:pt x="457" y="128"/>
                  <a:pt x="504" y="213"/>
                </a:cubicBezTo>
                <a:cubicBezTo>
                  <a:pt x="469" y="232"/>
                  <a:pt x="469" y="232"/>
                  <a:pt x="469" y="232"/>
                </a:cubicBezTo>
                <a:cubicBezTo>
                  <a:pt x="500" y="242"/>
                  <a:pt x="500" y="242"/>
                  <a:pt x="500" y="242"/>
                </a:cubicBezTo>
                <a:cubicBezTo>
                  <a:pt x="530" y="252"/>
                  <a:pt x="530" y="252"/>
                  <a:pt x="530" y="252"/>
                </a:cubicBezTo>
                <a:cubicBezTo>
                  <a:pt x="539" y="221"/>
                  <a:pt x="539" y="221"/>
                  <a:pt x="539" y="221"/>
                </a:cubicBezTo>
                <a:cubicBezTo>
                  <a:pt x="547" y="190"/>
                  <a:pt x="547" y="190"/>
                  <a:pt x="547" y="190"/>
                </a:cubicBezTo>
                <a:lnTo>
                  <a:pt x="512" y="20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5922962" y="536575"/>
            <a:ext cx="350837" cy="1174750"/>
          </a:xfrm>
          <a:custGeom>
            <a:avLst/>
            <a:gdLst/>
            <a:ahLst/>
            <a:cxnLst/>
            <a:rect l="l" t="t" r="r" b="b"/>
            <a:pathLst>
              <a:path w="221" h="740" extrusionOk="0">
                <a:moveTo>
                  <a:pt x="123" y="624"/>
                </a:moveTo>
                <a:lnTo>
                  <a:pt x="123" y="0"/>
                </a:lnTo>
                <a:lnTo>
                  <a:pt x="98" y="0"/>
                </a:lnTo>
                <a:lnTo>
                  <a:pt x="98" y="624"/>
                </a:lnTo>
                <a:lnTo>
                  <a:pt x="0" y="624"/>
                </a:lnTo>
                <a:lnTo>
                  <a:pt x="55" y="682"/>
                </a:lnTo>
                <a:lnTo>
                  <a:pt x="110" y="740"/>
                </a:lnTo>
                <a:lnTo>
                  <a:pt x="166" y="682"/>
                </a:lnTo>
                <a:lnTo>
                  <a:pt x="221" y="624"/>
                </a:lnTo>
                <a:lnTo>
                  <a:pt x="123" y="62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9418637" y="1816100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34" name="Google Shape;234;p16"/>
          <p:cNvSpPr txBox="1"/>
          <p:nvPr/>
        </p:nvSpPr>
        <p:spPr>
          <a:xfrm>
            <a:off x="-642489" y="7488237"/>
            <a:ext cx="12176125" cy="68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6162675"/>
            <a:ext cx="3963987" cy="550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4737E2-6AD6-E745-9E7C-3ADC6E57F6FB}"/>
              </a:ext>
            </a:extLst>
          </p:cNvPr>
          <p:cNvGrpSpPr/>
          <p:nvPr/>
        </p:nvGrpSpPr>
        <p:grpSpPr>
          <a:xfrm>
            <a:off x="4816474" y="4440238"/>
            <a:ext cx="2555875" cy="776287"/>
            <a:chOff x="4816474" y="4440238"/>
            <a:chExt cx="2555875" cy="776287"/>
          </a:xfrm>
        </p:grpSpPr>
        <p:sp>
          <p:nvSpPr>
            <p:cNvPr id="223" name="Google Shape;223;p16"/>
            <p:cNvSpPr/>
            <p:nvPr/>
          </p:nvSpPr>
          <p:spPr>
            <a:xfrm>
              <a:off x="4816474" y="4440238"/>
              <a:ext cx="2555875" cy="776287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rgbClr val="1CA3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5638800" y="4699000"/>
              <a:ext cx="1009650" cy="4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Open Sans"/>
                <a:buNone/>
              </a:pPr>
              <a:r>
                <a:rPr lang="ar-SA" sz="28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972028-ED59-6742-B248-56BD64E37EFA}"/>
              </a:ext>
            </a:extLst>
          </p:cNvPr>
          <p:cNvGrpSpPr/>
          <p:nvPr/>
        </p:nvGrpSpPr>
        <p:grpSpPr>
          <a:xfrm>
            <a:off x="4505324" y="3765550"/>
            <a:ext cx="3178175" cy="787400"/>
            <a:chOff x="4505324" y="3765550"/>
            <a:chExt cx="3178175" cy="787400"/>
          </a:xfrm>
        </p:grpSpPr>
        <p:sp>
          <p:nvSpPr>
            <p:cNvPr id="228" name="Google Shape;228;p16"/>
            <p:cNvSpPr/>
            <p:nvPr/>
          </p:nvSpPr>
          <p:spPr>
            <a:xfrm>
              <a:off x="4505324" y="3765550"/>
              <a:ext cx="3178175" cy="787400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rgbClr val="64D0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5043487" y="4006850"/>
              <a:ext cx="2101850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Open Sans"/>
                <a:buNone/>
              </a:pPr>
              <a:r>
                <a:rPr lang="ar-SA" sz="26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90F5928-33CA-5049-BAC5-E46E7DAA39DC}"/>
              </a:ext>
            </a:extLst>
          </p:cNvPr>
          <p:cNvGrpSpPr/>
          <p:nvPr/>
        </p:nvGrpSpPr>
        <p:grpSpPr>
          <a:xfrm>
            <a:off x="4197349" y="3094038"/>
            <a:ext cx="3797300" cy="790575"/>
            <a:chOff x="4197349" y="3094038"/>
            <a:chExt cx="3797300" cy="790575"/>
          </a:xfrm>
        </p:grpSpPr>
        <p:sp>
          <p:nvSpPr>
            <p:cNvPr id="226" name="Google Shape;226;p16"/>
            <p:cNvSpPr/>
            <p:nvPr/>
          </p:nvSpPr>
          <p:spPr>
            <a:xfrm>
              <a:off x="4197349" y="3094038"/>
              <a:ext cx="3797300" cy="790575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rgbClr val="FFCA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5116512" y="3354387"/>
              <a:ext cx="2000250" cy="447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Open Sans"/>
                <a:buNone/>
              </a:pPr>
              <a:r>
                <a:rPr lang="ar-SA" sz="29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8448375-7DF2-864D-BF0A-768C8B881061}"/>
              </a:ext>
            </a:extLst>
          </p:cNvPr>
          <p:cNvGrpSpPr/>
          <p:nvPr/>
        </p:nvGrpSpPr>
        <p:grpSpPr>
          <a:xfrm>
            <a:off x="3890962" y="2422525"/>
            <a:ext cx="4411662" cy="800100"/>
            <a:chOff x="3890962" y="2422525"/>
            <a:chExt cx="4411662" cy="800100"/>
          </a:xfrm>
        </p:grpSpPr>
        <p:sp>
          <p:nvSpPr>
            <p:cNvPr id="227" name="Google Shape;227;p16"/>
            <p:cNvSpPr/>
            <p:nvPr/>
          </p:nvSpPr>
          <p:spPr>
            <a:xfrm>
              <a:off x="3890962" y="2422525"/>
              <a:ext cx="4411662" cy="800100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rgbClr val="FE91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5172075" y="2674937"/>
              <a:ext cx="1944687" cy="46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pen Sans"/>
                <a:buNone/>
              </a:pPr>
              <a:r>
                <a:rPr lang="ar-SA" sz="30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7341E67-367A-6F41-8ED8-5176D6EFA41A}"/>
              </a:ext>
            </a:extLst>
          </p:cNvPr>
          <p:cNvGrpSpPr/>
          <p:nvPr/>
        </p:nvGrpSpPr>
        <p:grpSpPr>
          <a:xfrm>
            <a:off x="3578224" y="1751013"/>
            <a:ext cx="5035550" cy="808037"/>
            <a:chOff x="3578224" y="1751013"/>
            <a:chExt cx="5035550" cy="808037"/>
          </a:xfrm>
        </p:grpSpPr>
        <p:sp>
          <p:nvSpPr>
            <p:cNvPr id="225" name="Google Shape;225;p16"/>
            <p:cNvSpPr/>
            <p:nvPr/>
          </p:nvSpPr>
          <p:spPr>
            <a:xfrm>
              <a:off x="3578224" y="1751013"/>
              <a:ext cx="5035550" cy="808037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rgbClr val="E348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5024437" y="1990725"/>
              <a:ext cx="2212975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Open Sans"/>
                <a:buNone/>
              </a:pPr>
              <a:r>
                <a:rPr lang="ar-SA" sz="32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171CAF-F739-6A45-83DC-6B22F904F263}"/>
              </a:ext>
            </a:extLst>
          </p:cNvPr>
          <p:cNvGrpSpPr/>
          <p:nvPr/>
        </p:nvGrpSpPr>
        <p:grpSpPr>
          <a:xfrm>
            <a:off x="5132387" y="5124450"/>
            <a:ext cx="1927225" cy="758825"/>
            <a:chOff x="5132387" y="5124450"/>
            <a:chExt cx="1927225" cy="758825"/>
          </a:xfrm>
        </p:grpSpPr>
        <p:sp>
          <p:nvSpPr>
            <p:cNvPr id="224" name="Google Shape;224;p16"/>
            <p:cNvSpPr/>
            <p:nvPr/>
          </p:nvSpPr>
          <p:spPr>
            <a:xfrm>
              <a:off x="5132387" y="5124450"/>
              <a:ext cx="1927225" cy="758825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rgbClr val="0653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5527675" y="5372100"/>
              <a:ext cx="1165225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Open Sans"/>
                <a:buNone/>
              </a:pPr>
              <a:r>
                <a:rPr lang="ar-SA" sz="2400" b="1" i="0" u="none" dirty="0">
                  <a:solidFill>
                    <a:srgbClr val="FFFFFF"/>
                  </a:solidFill>
                  <a:latin typeface="Cairo" pitchFamily="2" charset="-78"/>
                  <a:ea typeface="Open Sans"/>
                  <a:cs typeface="Cairo" pitchFamily="2" charset="-78"/>
                  <a:sym typeface="Open Sans"/>
                </a:rPr>
                <a:t>عنوان</a:t>
              </a:r>
              <a:endParaRPr dirty="0"/>
            </a:p>
          </p:txBody>
        </p:sp>
      </p:grpSp>
      <p:sp>
        <p:nvSpPr>
          <p:cNvPr id="242" name="Google Shape;242;p16"/>
          <p:cNvSpPr/>
          <p:nvPr/>
        </p:nvSpPr>
        <p:spPr>
          <a:xfrm>
            <a:off x="665162" y="2166937"/>
            <a:ext cx="2163762" cy="76200"/>
          </a:xfrm>
          <a:custGeom>
            <a:avLst/>
            <a:gdLst/>
            <a:ahLst/>
            <a:cxnLst/>
            <a:rect l="l" t="t" r="r" b="b"/>
            <a:pathLst>
              <a:path w="542" h="19" extrusionOk="0">
                <a:moveTo>
                  <a:pt x="10" y="19"/>
                </a:moveTo>
                <a:cubicBezTo>
                  <a:pt x="533" y="19"/>
                  <a:pt x="533" y="19"/>
                  <a:pt x="533" y="19"/>
                </a:cubicBezTo>
                <a:cubicBezTo>
                  <a:pt x="538" y="19"/>
                  <a:pt x="542" y="15"/>
                  <a:pt x="542" y="10"/>
                </a:cubicBezTo>
                <a:cubicBezTo>
                  <a:pt x="542" y="4"/>
                  <a:pt x="538" y="0"/>
                  <a:pt x="53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</a:path>
            </a:pathLst>
          </a:custGeom>
          <a:solidFill>
            <a:srgbClr val="FCCA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665162" y="2166937"/>
            <a:ext cx="2058987" cy="76200"/>
          </a:xfrm>
          <a:custGeom>
            <a:avLst/>
            <a:gdLst/>
            <a:ahLst/>
            <a:cxnLst/>
            <a:rect l="l" t="t" r="r" b="b"/>
            <a:pathLst>
              <a:path w="516" h="19" extrusionOk="0">
                <a:moveTo>
                  <a:pt x="10" y="19"/>
                </a:moveTo>
                <a:cubicBezTo>
                  <a:pt x="506" y="19"/>
                  <a:pt x="506" y="19"/>
                  <a:pt x="506" y="19"/>
                </a:cubicBezTo>
                <a:cubicBezTo>
                  <a:pt x="511" y="19"/>
                  <a:pt x="516" y="15"/>
                  <a:pt x="516" y="10"/>
                </a:cubicBezTo>
                <a:cubicBezTo>
                  <a:pt x="516" y="4"/>
                  <a:pt x="511" y="0"/>
                  <a:pt x="5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</a:path>
            </a:pathLst>
          </a:custGeom>
          <a:solidFill>
            <a:srgbClr val="E348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971550" y="2851150"/>
            <a:ext cx="2163762" cy="74612"/>
          </a:xfrm>
          <a:custGeom>
            <a:avLst/>
            <a:gdLst/>
            <a:ahLst/>
            <a:cxnLst/>
            <a:rect l="l" t="t" r="r" b="b"/>
            <a:pathLst>
              <a:path w="542" h="19" extrusionOk="0">
                <a:moveTo>
                  <a:pt x="10" y="19"/>
                </a:moveTo>
                <a:cubicBezTo>
                  <a:pt x="532" y="19"/>
                  <a:pt x="532" y="19"/>
                  <a:pt x="532" y="19"/>
                </a:cubicBezTo>
                <a:cubicBezTo>
                  <a:pt x="538" y="19"/>
                  <a:pt x="542" y="15"/>
                  <a:pt x="542" y="10"/>
                </a:cubicBezTo>
                <a:cubicBezTo>
                  <a:pt x="542" y="4"/>
                  <a:pt x="538" y="0"/>
                  <a:pt x="53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FFE0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971550" y="2851150"/>
            <a:ext cx="1625600" cy="74612"/>
          </a:xfrm>
          <a:custGeom>
            <a:avLst/>
            <a:gdLst/>
            <a:ahLst/>
            <a:cxnLst/>
            <a:rect l="l" t="t" r="r" b="b"/>
            <a:pathLst>
              <a:path w="407" h="19" extrusionOk="0">
                <a:moveTo>
                  <a:pt x="10" y="19"/>
                </a:moveTo>
                <a:cubicBezTo>
                  <a:pt x="397" y="19"/>
                  <a:pt x="397" y="19"/>
                  <a:pt x="397" y="19"/>
                </a:cubicBezTo>
                <a:cubicBezTo>
                  <a:pt x="403" y="19"/>
                  <a:pt x="407" y="15"/>
                  <a:pt x="407" y="10"/>
                </a:cubicBezTo>
                <a:cubicBezTo>
                  <a:pt x="407" y="4"/>
                  <a:pt x="403" y="0"/>
                  <a:pt x="3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FE91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1331912" y="3573462"/>
            <a:ext cx="2082800" cy="0"/>
          </a:xfrm>
          <a:custGeom>
            <a:avLst/>
            <a:gdLst/>
            <a:ahLst/>
            <a:cxnLst/>
            <a:rect l="l" t="t" r="r" b="b"/>
            <a:pathLst>
              <a:path w="1312" h="120000" extrusionOk="0">
                <a:moveTo>
                  <a:pt x="0" y="0"/>
                </a:moveTo>
                <a:lnTo>
                  <a:pt x="1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16"/>
          <p:cNvCxnSpPr/>
          <p:nvPr/>
        </p:nvCxnSpPr>
        <p:spPr>
          <a:xfrm>
            <a:off x="1331912" y="3573462"/>
            <a:ext cx="20828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48" name="Google Shape;248;p16"/>
          <p:cNvSpPr/>
          <p:nvPr/>
        </p:nvSpPr>
        <p:spPr>
          <a:xfrm>
            <a:off x="1290637" y="3533775"/>
            <a:ext cx="2165350" cy="76200"/>
          </a:xfrm>
          <a:custGeom>
            <a:avLst/>
            <a:gdLst/>
            <a:ahLst/>
            <a:cxnLst/>
            <a:rect l="l" t="t" r="r" b="b"/>
            <a:pathLst>
              <a:path w="542" h="19" extrusionOk="0">
                <a:moveTo>
                  <a:pt x="10" y="19"/>
                </a:moveTo>
                <a:cubicBezTo>
                  <a:pt x="532" y="19"/>
                  <a:pt x="532" y="19"/>
                  <a:pt x="532" y="19"/>
                </a:cubicBezTo>
                <a:cubicBezTo>
                  <a:pt x="538" y="19"/>
                  <a:pt x="542" y="15"/>
                  <a:pt x="542" y="10"/>
                </a:cubicBezTo>
                <a:cubicBezTo>
                  <a:pt x="542" y="4"/>
                  <a:pt x="538" y="0"/>
                  <a:pt x="53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FFF0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1331912" y="3573462"/>
            <a:ext cx="1168400" cy="0"/>
          </a:xfrm>
          <a:custGeom>
            <a:avLst/>
            <a:gdLst/>
            <a:ahLst/>
            <a:cxnLst/>
            <a:rect l="l" t="t" r="r" b="b"/>
            <a:pathLst>
              <a:path w="736" h="120000" extrusionOk="0">
                <a:moveTo>
                  <a:pt x="0" y="0"/>
                </a:moveTo>
                <a:lnTo>
                  <a:pt x="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>
            <a:off x="1331912" y="3573462"/>
            <a:ext cx="11684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51" name="Google Shape;251;p16"/>
          <p:cNvSpPr/>
          <p:nvPr/>
        </p:nvSpPr>
        <p:spPr>
          <a:xfrm>
            <a:off x="1290637" y="3533775"/>
            <a:ext cx="1250950" cy="76200"/>
          </a:xfrm>
          <a:custGeom>
            <a:avLst/>
            <a:gdLst/>
            <a:ahLst/>
            <a:cxnLst/>
            <a:rect l="l" t="t" r="r" b="b"/>
            <a:pathLst>
              <a:path w="313" h="19" extrusionOk="0">
                <a:moveTo>
                  <a:pt x="10" y="19"/>
                </a:moveTo>
                <a:cubicBezTo>
                  <a:pt x="303" y="19"/>
                  <a:pt x="303" y="19"/>
                  <a:pt x="303" y="19"/>
                </a:cubicBezTo>
                <a:cubicBezTo>
                  <a:pt x="309" y="19"/>
                  <a:pt x="313" y="15"/>
                  <a:pt x="313" y="10"/>
                </a:cubicBezTo>
                <a:cubicBezTo>
                  <a:pt x="313" y="4"/>
                  <a:pt x="309" y="0"/>
                  <a:pt x="30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FFCA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1622425" y="4221162"/>
            <a:ext cx="2163762" cy="79375"/>
          </a:xfrm>
          <a:custGeom>
            <a:avLst/>
            <a:gdLst/>
            <a:ahLst/>
            <a:cxnLst/>
            <a:rect l="l" t="t" r="r" b="b"/>
            <a:pathLst>
              <a:path w="542" h="20" extrusionOk="0">
                <a:moveTo>
                  <a:pt x="10" y="20"/>
                </a:moveTo>
                <a:cubicBezTo>
                  <a:pt x="532" y="20"/>
                  <a:pt x="532" y="20"/>
                  <a:pt x="532" y="20"/>
                </a:cubicBezTo>
                <a:cubicBezTo>
                  <a:pt x="538" y="20"/>
                  <a:pt x="542" y="15"/>
                  <a:pt x="542" y="10"/>
                </a:cubicBezTo>
                <a:cubicBezTo>
                  <a:pt x="542" y="5"/>
                  <a:pt x="538" y="0"/>
                  <a:pt x="53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10" y="20"/>
                </a:cubicBezTo>
              </a:path>
            </a:pathLst>
          </a:custGeom>
          <a:solidFill>
            <a:srgbClr val="D8EE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622425" y="4221162"/>
            <a:ext cx="822325" cy="79375"/>
          </a:xfrm>
          <a:custGeom>
            <a:avLst/>
            <a:gdLst/>
            <a:ahLst/>
            <a:cxnLst/>
            <a:rect l="l" t="t" r="r" b="b"/>
            <a:pathLst>
              <a:path w="206" h="20" extrusionOk="0">
                <a:moveTo>
                  <a:pt x="10" y="20"/>
                </a:moveTo>
                <a:cubicBezTo>
                  <a:pt x="196" y="20"/>
                  <a:pt x="196" y="20"/>
                  <a:pt x="196" y="20"/>
                </a:cubicBezTo>
                <a:cubicBezTo>
                  <a:pt x="201" y="20"/>
                  <a:pt x="206" y="15"/>
                  <a:pt x="206" y="10"/>
                </a:cubicBezTo>
                <a:cubicBezTo>
                  <a:pt x="206" y="5"/>
                  <a:pt x="201" y="0"/>
                  <a:pt x="19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20"/>
                  <a:pt x="10" y="20"/>
                </a:cubicBezTo>
              </a:path>
            </a:pathLst>
          </a:custGeom>
          <a:solidFill>
            <a:srgbClr val="64D0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1974850" y="4951412"/>
            <a:ext cx="2082800" cy="0"/>
          </a:xfrm>
          <a:custGeom>
            <a:avLst/>
            <a:gdLst/>
            <a:ahLst/>
            <a:cxnLst/>
            <a:rect l="l" t="t" r="r" b="b"/>
            <a:pathLst>
              <a:path w="1312" h="120000" extrusionOk="0">
                <a:moveTo>
                  <a:pt x="0" y="0"/>
                </a:moveTo>
                <a:lnTo>
                  <a:pt x="1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2E3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16"/>
          <p:cNvCxnSpPr/>
          <p:nvPr/>
        </p:nvCxnSpPr>
        <p:spPr>
          <a:xfrm>
            <a:off x="1974850" y="4951412"/>
            <a:ext cx="20828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56" name="Google Shape;256;p16"/>
          <p:cNvSpPr/>
          <p:nvPr/>
        </p:nvSpPr>
        <p:spPr>
          <a:xfrm>
            <a:off x="1933575" y="4916487"/>
            <a:ext cx="2163762" cy="76200"/>
          </a:xfrm>
          <a:custGeom>
            <a:avLst/>
            <a:gdLst/>
            <a:ahLst/>
            <a:cxnLst/>
            <a:rect l="l" t="t" r="r" b="b"/>
            <a:pathLst>
              <a:path w="542" h="19" extrusionOk="0">
                <a:moveTo>
                  <a:pt x="10" y="19"/>
                </a:moveTo>
                <a:cubicBezTo>
                  <a:pt x="532" y="19"/>
                  <a:pt x="532" y="19"/>
                  <a:pt x="532" y="19"/>
                </a:cubicBezTo>
                <a:cubicBezTo>
                  <a:pt x="538" y="19"/>
                  <a:pt x="542" y="15"/>
                  <a:pt x="542" y="9"/>
                </a:cubicBezTo>
                <a:cubicBezTo>
                  <a:pt x="542" y="4"/>
                  <a:pt x="538" y="0"/>
                  <a:pt x="53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C2E3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1974850" y="4951412"/>
            <a:ext cx="374650" cy="0"/>
          </a:xfrm>
          <a:custGeom>
            <a:avLst/>
            <a:gdLst/>
            <a:ahLst/>
            <a:cxnLst/>
            <a:rect l="l" t="t" r="r" b="b"/>
            <a:pathLst>
              <a:path w="236" h="120000" extrusionOk="0">
                <a:moveTo>
                  <a:pt x="0" y="0"/>
                </a:moveTo>
                <a:lnTo>
                  <a:pt x="236" y="0"/>
                </a:lnTo>
                <a:lnTo>
                  <a:pt x="0" y="0"/>
                </a:lnTo>
                <a:close/>
              </a:path>
            </a:pathLst>
          </a:custGeom>
          <a:solidFill>
            <a:srgbClr val="1C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16"/>
          <p:cNvCxnSpPr/>
          <p:nvPr/>
        </p:nvCxnSpPr>
        <p:spPr>
          <a:xfrm>
            <a:off x="1974850" y="4951412"/>
            <a:ext cx="37465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59" name="Google Shape;259;p16"/>
          <p:cNvSpPr/>
          <p:nvPr/>
        </p:nvSpPr>
        <p:spPr>
          <a:xfrm>
            <a:off x="1933575" y="4916487"/>
            <a:ext cx="455612" cy="76200"/>
          </a:xfrm>
          <a:custGeom>
            <a:avLst/>
            <a:gdLst/>
            <a:ahLst/>
            <a:cxnLst/>
            <a:rect l="l" t="t" r="r" b="b"/>
            <a:pathLst>
              <a:path w="114" h="19" extrusionOk="0">
                <a:moveTo>
                  <a:pt x="10" y="19"/>
                </a:moveTo>
                <a:cubicBezTo>
                  <a:pt x="104" y="19"/>
                  <a:pt x="104" y="19"/>
                  <a:pt x="104" y="19"/>
                </a:cubicBezTo>
                <a:cubicBezTo>
                  <a:pt x="109" y="19"/>
                  <a:pt x="114" y="15"/>
                  <a:pt x="114" y="9"/>
                </a:cubicBezTo>
                <a:cubicBezTo>
                  <a:pt x="114" y="4"/>
                  <a:pt x="109" y="0"/>
                  <a:pt x="10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10" y="19"/>
                </a:cubicBezTo>
              </a:path>
            </a:pathLst>
          </a:custGeom>
          <a:solidFill>
            <a:srgbClr val="1CA3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2265362" y="5599112"/>
            <a:ext cx="2163762" cy="76200"/>
          </a:xfrm>
          <a:custGeom>
            <a:avLst/>
            <a:gdLst/>
            <a:ahLst/>
            <a:cxnLst/>
            <a:rect l="l" t="t" r="r" b="b"/>
            <a:pathLst>
              <a:path w="542" h="19" extrusionOk="0">
                <a:moveTo>
                  <a:pt x="9" y="19"/>
                </a:moveTo>
                <a:cubicBezTo>
                  <a:pt x="532" y="19"/>
                  <a:pt x="532" y="19"/>
                  <a:pt x="532" y="19"/>
                </a:cubicBezTo>
                <a:cubicBezTo>
                  <a:pt x="537" y="19"/>
                  <a:pt x="542" y="15"/>
                  <a:pt x="542" y="9"/>
                </a:cubicBezTo>
                <a:cubicBezTo>
                  <a:pt x="542" y="4"/>
                  <a:pt x="537" y="0"/>
                  <a:pt x="532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</a:path>
            </a:pathLst>
          </a:custGeom>
          <a:solidFill>
            <a:srgbClr val="AAD6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2265362" y="5599112"/>
            <a:ext cx="260350" cy="76200"/>
          </a:xfrm>
          <a:custGeom>
            <a:avLst/>
            <a:gdLst/>
            <a:ahLst/>
            <a:cxnLst/>
            <a:rect l="l" t="t" r="r" b="b"/>
            <a:pathLst>
              <a:path w="65" h="19" extrusionOk="0">
                <a:moveTo>
                  <a:pt x="9" y="19"/>
                </a:moveTo>
                <a:cubicBezTo>
                  <a:pt x="56" y="19"/>
                  <a:pt x="56" y="19"/>
                  <a:pt x="56" y="19"/>
                </a:cubicBezTo>
                <a:cubicBezTo>
                  <a:pt x="61" y="19"/>
                  <a:pt x="65" y="15"/>
                  <a:pt x="65" y="9"/>
                </a:cubicBezTo>
                <a:cubicBezTo>
                  <a:pt x="65" y="4"/>
                  <a:pt x="61" y="0"/>
                  <a:pt x="56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</a:path>
            </a:pathLst>
          </a:custGeom>
          <a:solidFill>
            <a:srgbClr val="0653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1447800" y="1763712"/>
            <a:ext cx="7477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94%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1754187" y="2446337"/>
            <a:ext cx="7477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71%</a:t>
            </a:r>
            <a:endParaRPr dirty="0"/>
          </a:p>
        </p:txBody>
      </p:sp>
      <p:sp>
        <p:nvSpPr>
          <p:cNvPr id="264" name="Google Shape;264;p16"/>
          <p:cNvSpPr txBox="1"/>
          <p:nvPr/>
        </p:nvSpPr>
        <p:spPr>
          <a:xfrm>
            <a:off x="2073275" y="3128962"/>
            <a:ext cx="7477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56%</a:t>
            </a:r>
            <a:endParaRPr dirty="0"/>
          </a:p>
        </p:txBody>
      </p:sp>
      <p:sp>
        <p:nvSpPr>
          <p:cNvPr id="265" name="Google Shape;265;p16"/>
          <p:cNvSpPr txBox="1"/>
          <p:nvPr/>
        </p:nvSpPr>
        <p:spPr>
          <a:xfrm>
            <a:off x="2405062" y="3813175"/>
            <a:ext cx="7477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35%</a:t>
            </a:r>
            <a:endParaRPr dirty="0"/>
          </a:p>
        </p:txBody>
      </p:sp>
      <p:sp>
        <p:nvSpPr>
          <p:cNvPr id="266" name="Google Shape;266;p16"/>
          <p:cNvSpPr txBox="1"/>
          <p:nvPr/>
        </p:nvSpPr>
        <p:spPr>
          <a:xfrm>
            <a:off x="2716212" y="4508500"/>
            <a:ext cx="7477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15%</a:t>
            </a:r>
            <a:endParaRPr dirty="0"/>
          </a:p>
        </p:txBody>
      </p:sp>
      <p:sp>
        <p:nvSpPr>
          <p:cNvPr id="267" name="Google Shape;267;p16"/>
          <p:cNvSpPr txBox="1"/>
          <p:nvPr/>
        </p:nvSpPr>
        <p:spPr>
          <a:xfrm>
            <a:off x="3084512" y="5191125"/>
            <a:ext cx="5873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100"/>
              <a:buFont typeface="Open Sans"/>
              <a:buNone/>
            </a:pPr>
            <a:r>
              <a:rPr lang="en-US" sz="2100" b="1" i="0" u="none" dirty="0">
                <a:solidFill>
                  <a:srgbClr val="020202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8%</a:t>
            </a:r>
            <a:endParaRPr dirty="0"/>
          </a:p>
        </p:txBody>
      </p:sp>
      <p:sp>
        <p:nvSpPr>
          <p:cNvPr id="268" name="Google Shape;268;p16"/>
          <p:cNvSpPr txBox="1"/>
          <p:nvPr/>
        </p:nvSpPr>
        <p:spPr>
          <a:xfrm>
            <a:off x="9096375" y="2479675"/>
            <a:ext cx="23399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69" name="Google Shape;269;p16"/>
          <p:cNvSpPr txBox="1"/>
          <p:nvPr/>
        </p:nvSpPr>
        <p:spPr>
          <a:xfrm>
            <a:off x="8794750" y="3151187"/>
            <a:ext cx="23399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70" name="Google Shape;270;p16"/>
          <p:cNvSpPr txBox="1"/>
          <p:nvPr/>
        </p:nvSpPr>
        <p:spPr>
          <a:xfrm>
            <a:off x="8470900" y="3821112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71" name="Google Shape;271;p16"/>
          <p:cNvSpPr txBox="1"/>
          <p:nvPr/>
        </p:nvSpPr>
        <p:spPr>
          <a:xfrm>
            <a:off x="8139112" y="4519612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  <p:sp>
        <p:nvSpPr>
          <p:cNvPr id="272" name="Google Shape;272;p16"/>
          <p:cNvSpPr txBox="1"/>
          <p:nvPr/>
        </p:nvSpPr>
        <p:spPr>
          <a:xfrm>
            <a:off x="7831137" y="5207000"/>
            <a:ext cx="23415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ar-SA" sz="1500" b="0" i="0" u="none" dirty="0">
                <a:solidFill>
                  <a:schemeClr val="dk1"/>
                </a:solidFill>
                <a:latin typeface="Cairo" pitchFamily="2" charset="-78"/>
                <a:ea typeface="Open Sans"/>
                <a:cs typeface="Cairo" pitchFamily="2" charset="-78"/>
                <a:sym typeface="Open Sans"/>
              </a:rPr>
              <a:t>هذا النص هو مثال لنص يمكن أن يستبدل في نفس المساحة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2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9" grpId="0" animBg="1"/>
          <p:bldP spid="230" grpId="0" animBg="1"/>
          <p:bldP spid="231" grpId="0" animBg="1"/>
          <p:bldP spid="232" grpId="0" animBg="1"/>
          <p:bldP spid="233" grpId="0"/>
          <p:bldP spid="242" grpId="0" animBg="1"/>
          <p:bldP spid="243" grpId="0" animBg="1"/>
          <p:bldP spid="244" grpId="0" animBg="1"/>
          <p:bldP spid="245" grpId="0" animBg="1"/>
          <p:bldP spid="248" grpId="0" animBg="1"/>
          <p:bldP spid="251" grpId="0" animBg="1"/>
          <p:bldP spid="252" grpId="0" animBg="1"/>
          <p:bldP spid="253" grpId="0" animBg="1"/>
          <p:bldP spid="256" grpId="0" animBg="1"/>
          <p:bldP spid="259" grpId="0" animBg="1"/>
          <p:bldP spid="260" grpId="0" animBg="1"/>
          <p:bldP spid="261" grpId="0" animBg="1"/>
          <p:bldP spid="262" grpId="0"/>
          <p:bldP spid="263" grpId="0"/>
          <p:bldP spid="264" grpId="0"/>
          <p:bldP spid="265" grpId="0"/>
          <p:bldP spid="266" grpId="0"/>
          <p:bldP spid="267" grpId="0"/>
          <p:bldP spid="268" grpId="0"/>
          <p:bldP spid="269" grpId="0"/>
          <p:bldP spid="270" grpId="0"/>
          <p:bldP spid="271" grpId="0"/>
          <p:bldP spid="2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5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2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9" grpId="0" animBg="1"/>
          <p:bldP spid="230" grpId="0" animBg="1"/>
          <p:bldP spid="231" grpId="0" animBg="1"/>
          <p:bldP spid="232" grpId="0" animBg="1"/>
          <p:bldP spid="233" grpId="0"/>
          <p:bldP spid="242" grpId="0" animBg="1"/>
          <p:bldP spid="243" grpId="0" animBg="1"/>
          <p:bldP spid="244" grpId="0" animBg="1"/>
          <p:bldP spid="245" grpId="0" animBg="1"/>
          <p:bldP spid="248" grpId="0" animBg="1"/>
          <p:bldP spid="251" grpId="0" animBg="1"/>
          <p:bldP spid="252" grpId="0" animBg="1"/>
          <p:bldP spid="253" grpId="0" animBg="1"/>
          <p:bldP spid="256" grpId="0" animBg="1"/>
          <p:bldP spid="259" grpId="0" animBg="1"/>
          <p:bldP spid="260" grpId="0" animBg="1"/>
          <p:bldP spid="261" grpId="0" animBg="1"/>
          <p:bldP spid="262" grpId="0"/>
          <p:bldP spid="263" grpId="0"/>
          <p:bldP spid="264" grpId="0"/>
          <p:bldP spid="265" grpId="0"/>
          <p:bldP spid="266" grpId="0"/>
          <p:bldP spid="267" grpId="0"/>
          <p:bldP spid="268" grpId="0"/>
          <p:bldP spid="269" grpId="0"/>
          <p:bldP spid="270" grpId="0"/>
          <p:bldP spid="271" grpId="0"/>
          <p:bldP spid="27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"/>
            <a:ext cx="12192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3" name="Rectangle 852"/>
          <p:cNvSpPr>
            <a:spLocks noChangeArrowheads="1"/>
          </p:cNvSpPr>
          <p:nvPr/>
        </p:nvSpPr>
        <p:spPr bwMode="auto">
          <a:xfrm>
            <a:off x="4054765" y="276225"/>
            <a:ext cx="42589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3600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3316" name="Freeform 779"/>
          <p:cNvSpPr>
            <a:spLocks/>
          </p:cNvSpPr>
          <p:nvPr/>
        </p:nvSpPr>
        <p:spPr bwMode="auto">
          <a:xfrm>
            <a:off x="3408363" y="2178050"/>
            <a:ext cx="2460625" cy="3805238"/>
          </a:xfrm>
          <a:custGeom>
            <a:avLst/>
            <a:gdLst>
              <a:gd name="T0" fmla="*/ 2317369 w 584"/>
              <a:gd name="T1" fmla="*/ 3805237 h 902"/>
              <a:gd name="T2" fmla="*/ 143256 w 584"/>
              <a:gd name="T3" fmla="*/ 3805237 h 902"/>
              <a:gd name="T4" fmla="*/ 0 w 584"/>
              <a:gd name="T5" fmla="*/ 3661802 h 902"/>
              <a:gd name="T6" fmla="*/ 0 w 584"/>
              <a:gd name="T7" fmla="*/ 147653 h 902"/>
              <a:gd name="T8" fmla="*/ 143256 w 584"/>
              <a:gd name="T9" fmla="*/ 0 h 902"/>
              <a:gd name="T10" fmla="*/ 2317369 w 584"/>
              <a:gd name="T11" fmla="*/ 0 h 902"/>
              <a:gd name="T12" fmla="*/ 2460625 w 584"/>
              <a:gd name="T13" fmla="*/ 147653 h 902"/>
              <a:gd name="T14" fmla="*/ 2460625 w 584"/>
              <a:gd name="T15" fmla="*/ 3661802 h 902"/>
              <a:gd name="T16" fmla="*/ 2317369 w 584"/>
              <a:gd name="T17" fmla="*/ 3805237 h 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" h="902">
                <a:moveTo>
                  <a:pt x="550" y="902"/>
                </a:moveTo>
                <a:cubicBezTo>
                  <a:pt x="34" y="902"/>
                  <a:pt x="34" y="902"/>
                  <a:pt x="34" y="902"/>
                </a:cubicBezTo>
                <a:cubicBezTo>
                  <a:pt x="15" y="902"/>
                  <a:pt x="0" y="887"/>
                  <a:pt x="0" y="86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50" y="0"/>
                  <a:pt x="550" y="0"/>
                  <a:pt x="550" y="0"/>
                </a:cubicBezTo>
                <a:cubicBezTo>
                  <a:pt x="569" y="0"/>
                  <a:pt x="584" y="16"/>
                  <a:pt x="584" y="35"/>
                </a:cubicBezTo>
                <a:cubicBezTo>
                  <a:pt x="584" y="868"/>
                  <a:pt x="584" y="868"/>
                  <a:pt x="584" y="868"/>
                </a:cubicBezTo>
                <a:cubicBezTo>
                  <a:pt x="584" y="887"/>
                  <a:pt x="569" y="902"/>
                  <a:pt x="550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0" name="Group 866"/>
          <p:cNvGrpSpPr>
            <a:grpSpLocks/>
          </p:cNvGrpSpPr>
          <p:nvPr/>
        </p:nvGrpSpPr>
        <p:grpSpPr bwMode="auto">
          <a:xfrm>
            <a:off x="3408363" y="5097463"/>
            <a:ext cx="2460625" cy="928687"/>
            <a:chOff x="3408363" y="5097463"/>
            <a:chExt cx="2460625" cy="928687"/>
          </a:xfrm>
        </p:grpSpPr>
        <p:sp>
          <p:nvSpPr>
            <p:cNvPr id="13391" name="Freeform 787"/>
            <p:cNvSpPr>
              <a:spLocks/>
            </p:cNvSpPr>
            <p:nvPr/>
          </p:nvSpPr>
          <p:spPr bwMode="auto">
            <a:xfrm>
              <a:off x="3408363" y="5097463"/>
              <a:ext cx="2460625" cy="885825"/>
            </a:xfrm>
            <a:custGeom>
              <a:avLst/>
              <a:gdLst>
                <a:gd name="T0" fmla="*/ 143256 w 584"/>
                <a:gd name="T1" fmla="*/ 885825 h 210"/>
                <a:gd name="T2" fmla="*/ 2317369 w 584"/>
                <a:gd name="T3" fmla="*/ 885825 h 210"/>
                <a:gd name="T4" fmla="*/ 2460625 w 584"/>
                <a:gd name="T5" fmla="*/ 742406 h 210"/>
                <a:gd name="T6" fmla="*/ 2460625 w 584"/>
                <a:gd name="T7" fmla="*/ 37964 h 210"/>
                <a:gd name="T8" fmla="*/ 1230313 w 584"/>
                <a:gd name="T9" fmla="*/ 130765 h 210"/>
                <a:gd name="T10" fmla="*/ 0 w 584"/>
                <a:gd name="T11" fmla="*/ 122328 h 210"/>
                <a:gd name="T12" fmla="*/ 0 w 584"/>
                <a:gd name="T13" fmla="*/ 742406 h 210"/>
                <a:gd name="T14" fmla="*/ 143256 w 584"/>
                <a:gd name="T15" fmla="*/ 885825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10">
                  <a:moveTo>
                    <a:pt x="34" y="210"/>
                  </a:moveTo>
                  <a:cubicBezTo>
                    <a:pt x="550" y="210"/>
                    <a:pt x="550" y="210"/>
                    <a:pt x="550" y="210"/>
                  </a:cubicBezTo>
                  <a:cubicBezTo>
                    <a:pt x="569" y="210"/>
                    <a:pt x="584" y="195"/>
                    <a:pt x="584" y="176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4" y="9"/>
                    <a:pt x="459" y="0"/>
                    <a:pt x="292" y="31"/>
                  </a:cubicBezTo>
                  <a:cubicBezTo>
                    <a:pt x="151" y="57"/>
                    <a:pt x="0" y="29"/>
                    <a:pt x="0" y="2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5"/>
                    <a:pt x="15" y="210"/>
                    <a:pt x="34" y="210"/>
                  </a:cubicBezTo>
                  <a:close/>
                </a:path>
              </a:pathLst>
            </a:custGeom>
            <a:solidFill>
              <a:srgbClr val="CF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788"/>
            <p:cNvSpPr>
              <a:spLocks/>
            </p:cNvSpPr>
            <p:nvPr/>
          </p:nvSpPr>
          <p:spPr bwMode="auto">
            <a:xfrm>
              <a:off x="3408363" y="5127625"/>
              <a:ext cx="2460625" cy="855662"/>
            </a:xfrm>
            <a:custGeom>
              <a:avLst/>
              <a:gdLst>
                <a:gd name="T0" fmla="*/ 143256 w 584"/>
                <a:gd name="T1" fmla="*/ 855662 h 203"/>
                <a:gd name="T2" fmla="*/ 2317369 w 584"/>
                <a:gd name="T3" fmla="*/ 855662 h 203"/>
                <a:gd name="T4" fmla="*/ 2460625 w 584"/>
                <a:gd name="T5" fmla="*/ 712349 h 203"/>
                <a:gd name="T6" fmla="*/ 2460625 w 584"/>
                <a:gd name="T7" fmla="*/ 214969 h 203"/>
                <a:gd name="T8" fmla="*/ 1217672 w 584"/>
                <a:gd name="T9" fmla="*/ 164388 h 203"/>
                <a:gd name="T10" fmla="*/ 0 w 584"/>
                <a:gd name="T11" fmla="*/ 248690 h 203"/>
                <a:gd name="T12" fmla="*/ 0 w 584"/>
                <a:gd name="T13" fmla="*/ 712349 h 203"/>
                <a:gd name="T14" fmla="*/ 143256 w 584"/>
                <a:gd name="T15" fmla="*/ 85566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03">
                  <a:moveTo>
                    <a:pt x="34" y="203"/>
                  </a:moveTo>
                  <a:cubicBezTo>
                    <a:pt x="550" y="203"/>
                    <a:pt x="550" y="203"/>
                    <a:pt x="550" y="203"/>
                  </a:cubicBezTo>
                  <a:cubicBezTo>
                    <a:pt x="569" y="203"/>
                    <a:pt x="584" y="188"/>
                    <a:pt x="584" y="169"/>
                  </a:cubicBezTo>
                  <a:cubicBezTo>
                    <a:pt x="584" y="51"/>
                    <a:pt x="584" y="51"/>
                    <a:pt x="584" y="51"/>
                  </a:cubicBezTo>
                  <a:cubicBezTo>
                    <a:pt x="584" y="51"/>
                    <a:pt x="444" y="85"/>
                    <a:pt x="289" y="39"/>
                  </a:cubicBezTo>
                  <a:cubicBezTo>
                    <a:pt x="156" y="0"/>
                    <a:pt x="0" y="59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8"/>
                    <a:pt x="15" y="203"/>
                    <a:pt x="34" y="203"/>
                  </a:cubicBezTo>
                  <a:close/>
                </a:path>
              </a:pathLst>
            </a:custGeom>
            <a:solidFill>
              <a:srgbClr val="AEE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789"/>
            <p:cNvSpPr>
              <a:spLocks/>
            </p:cNvSpPr>
            <p:nvPr/>
          </p:nvSpPr>
          <p:spPr bwMode="auto">
            <a:xfrm>
              <a:off x="3408363" y="5303838"/>
              <a:ext cx="2460625" cy="679450"/>
            </a:xfrm>
            <a:custGeom>
              <a:avLst/>
              <a:gdLst>
                <a:gd name="T0" fmla="*/ 143256 w 584"/>
                <a:gd name="T1" fmla="*/ 679450 h 161"/>
                <a:gd name="T2" fmla="*/ 2317369 w 584"/>
                <a:gd name="T3" fmla="*/ 679450 h 161"/>
                <a:gd name="T4" fmla="*/ 2460625 w 584"/>
                <a:gd name="T5" fmla="*/ 535964 h 161"/>
                <a:gd name="T6" fmla="*/ 2460625 w 584"/>
                <a:gd name="T7" fmla="*/ 139266 h 161"/>
                <a:gd name="T8" fmla="*/ 1230313 w 584"/>
                <a:gd name="T9" fmla="*/ 219450 h 161"/>
                <a:gd name="T10" fmla="*/ 0 w 584"/>
                <a:gd name="T11" fmla="*/ 139266 h 161"/>
                <a:gd name="T12" fmla="*/ 0 w 584"/>
                <a:gd name="T13" fmla="*/ 535964 h 161"/>
                <a:gd name="T14" fmla="*/ 143256 w 584"/>
                <a:gd name="T15" fmla="*/ 67945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61">
                  <a:moveTo>
                    <a:pt x="34" y="161"/>
                  </a:moveTo>
                  <a:cubicBezTo>
                    <a:pt x="550" y="161"/>
                    <a:pt x="550" y="161"/>
                    <a:pt x="550" y="161"/>
                  </a:cubicBezTo>
                  <a:cubicBezTo>
                    <a:pt x="569" y="161"/>
                    <a:pt x="584" y="146"/>
                    <a:pt x="584" y="127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84" y="33"/>
                    <a:pt x="490" y="101"/>
                    <a:pt x="292" y="52"/>
                  </a:cubicBezTo>
                  <a:cubicBezTo>
                    <a:pt x="82" y="0"/>
                    <a:pt x="0" y="33"/>
                    <a:pt x="0" y="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6"/>
                    <a:pt x="15" y="161"/>
                    <a:pt x="34" y="161"/>
                  </a:cubicBezTo>
                  <a:close/>
                </a:path>
              </a:pathLst>
            </a:custGeom>
            <a:solidFill>
              <a:srgbClr val="87D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790"/>
            <p:cNvSpPr>
              <a:spLocks/>
            </p:cNvSpPr>
            <p:nvPr/>
          </p:nvSpPr>
          <p:spPr bwMode="auto">
            <a:xfrm>
              <a:off x="3408363" y="5435600"/>
              <a:ext cx="2460625" cy="590550"/>
            </a:xfrm>
            <a:custGeom>
              <a:avLst/>
              <a:gdLst>
                <a:gd name="T0" fmla="*/ 143256 w 584"/>
                <a:gd name="T1" fmla="*/ 548368 h 140"/>
                <a:gd name="T2" fmla="*/ 2317369 w 584"/>
                <a:gd name="T3" fmla="*/ 548368 h 140"/>
                <a:gd name="T4" fmla="*/ 2460625 w 584"/>
                <a:gd name="T5" fmla="*/ 404949 h 140"/>
                <a:gd name="T6" fmla="*/ 2460625 w 584"/>
                <a:gd name="T7" fmla="*/ 181383 h 140"/>
                <a:gd name="T8" fmla="*/ 1230313 w 584"/>
                <a:gd name="T9" fmla="*/ 261529 h 140"/>
                <a:gd name="T10" fmla="*/ 0 w 584"/>
                <a:gd name="T11" fmla="*/ 181383 h 140"/>
                <a:gd name="T12" fmla="*/ 0 w 584"/>
                <a:gd name="T13" fmla="*/ 404949 h 140"/>
                <a:gd name="T14" fmla="*/ 143256 w 584"/>
                <a:gd name="T15" fmla="*/ 54836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40">
                  <a:moveTo>
                    <a:pt x="34" y="130"/>
                  </a:moveTo>
                  <a:cubicBezTo>
                    <a:pt x="550" y="130"/>
                    <a:pt x="550" y="130"/>
                    <a:pt x="550" y="130"/>
                  </a:cubicBezTo>
                  <a:cubicBezTo>
                    <a:pt x="569" y="130"/>
                    <a:pt x="584" y="115"/>
                    <a:pt x="584" y="96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449" y="0"/>
                    <a:pt x="292" y="62"/>
                  </a:cubicBezTo>
                  <a:cubicBezTo>
                    <a:pt x="90" y="140"/>
                    <a:pt x="0" y="43"/>
                    <a:pt x="0" y="4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15" y="130"/>
                    <a:pt x="34" y="130"/>
                  </a:cubicBezTo>
                  <a:close/>
                </a:path>
              </a:pathLst>
            </a:custGeom>
            <a:solidFill>
              <a:srgbClr val="5CC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791"/>
            <p:cNvSpPr>
              <a:spLocks/>
            </p:cNvSpPr>
            <p:nvPr/>
          </p:nvSpPr>
          <p:spPr bwMode="auto">
            <a:xfrm>
              <a:off x="3408363" y="5553075"/>
              <a:ext cx="2460625" cy="439737"/>
            </a:xfrm>
            <a:custGeom>
              <a:avLst/>
              <a:gdLst>
                <a:gd name="T0" fmla="*/ 143256 w 584"/>
                <a:gd name="T1" fmla="*/ 431281 h 104"/>
                <a:gd name="T2" fmla="*/ 2317369 w 584"/>
                <a:gd name="T3" fmla="*/ 431281 h 104"/>
                <a:gd name="T4" fmla="*/ 2460625 w 584"/>
                <a:gd name="T5" fmla="*/ 287520 h 104"/>
                <a:gd name="T6" fmla="*/ 2460625 w 584"/>
                <a:gd name="T7" fmla="*/ 122619 h 104"/>
                <a:gd name="T8" fmla="*/ 1230313 w 584"/>
                <a:gd name="T9" fmla="*/ 202956 h 104"/>
                <a:gd name="T10" fmla="*/ 0 w 584"/>
                <a:gd name="T11" fmla="*/ 279064 h 104"/>
                <a:gd name="T12" fmla="*/ 0 w 584"/>
                <a:gd name="T13" fmla="*/ 287520 h 104"/>
                <a:gd name="T14" fmla="*/ 143256 w 584"/>
                <a:gd name="T15" fmla="*/ 43128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04">
                  <a:moveTo>
                    <a:pt x="34" y="102"/>
                  </a:moveTo>
                  <a:cubicBezTo>
                    <a:pt x="550" y="102"/>
                    <a:pt x="550" y="102"/>
                    <a:pt x="550" y="102"/>
                  </a:cubicBezTo>
                  <a:cubicBezTo>
                    <a:pt x="569" y="102"/>
                    <a:pt x="584" y="87"/>
                    <a:pt x="584" y="68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447" y="104"/>
                    <a:pt x="292" y="48"/>
                  </a:cubicBezTo>
                  <a:cubicBezTo>
                    <a:pt x="161" y="0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7"/>
                    <a:pt x="15" y="102"/>
                    <a:pt x="34" y="102"/>
                  </a:cubicBezTo>
                  <a:close/>
                </a:path>
              </a:pathLst>
            </a:custGeom>
            <a:solidFill>
              <a:srgbClr val="2FC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Freeform 803"/>
          <p:cNvSpPr>
            <a:spLocks/>
          </p:cNvSpPr>
          <p:nvPr/>
        </p:nvSpPr>
        <p:spPr bwMode="auto">
          <a:xfrm>
            <a:off x="4006850" y="5464175"/>
            <a:ext cx="1263650" cy="292100"/>
          </a:xfrm>
          <a:custGeom>
            <a:avLst/>
            <a:gdLst>
              <a:gd name="T0" fmla="*/ 1120436 w 300"/>
              <a:gd name="T1" fmla="*/ 292100 h 69"/>
              <a:gd name="T2" fmla="*/ 143214 w 300"/>
              <a:gd name="T3" fmla="*/ 292100 h 69"/>
              <a:gd name="T4" fmla="*/ 0 w 300"/>
              <a:gd name="T5" fmla="*/ 143933 h 69"/>
              <a:gd name="T6" fmla="*/ 0 w 300"/>
              <a:gd name="T7" fmla="*/ 143933 h 69"/>
              <a:gd name="T8" fmla="*/ 143214 w 300"/>
              <a:gd name="T9" fmla="*/ 0 h 69"/>
              <a:gd name="T10" fmla="*/ 1120436 w 300"/>
              <a:gd name="T11" fmla="*/ 0 h 69"/>
              <a:gd name="T12" fmla="*/ 1263650 w 300"/>
              <a:gd name="T13" fmla="*/ 143933 h 69"/>
              <a:gd name="T14" fmla="*/ 1263650 w 300"/>
              <a:gd name="T15" fmla="*/ 143933 h 69"/>
              <a:gd name="T16" fmla="*/ 1120436 w 300"/>
              <a:gd name="T17" fmla="*/ 29210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69">
                <a:moveTo>
                  <a:pt x="266" y="69"/>
                </a:moveTo>
                <a:cubicBezTo>
                  <a:pt x="34" y="69"/>
                  <a:pt x="34" y="69"/>
                  <a:pt x="34" y="69"/>
                </a:cubicBezTo>
                <a:cubicBezTo>
                  <a:pt x="15" y="69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4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85" y="0"/>
                  <a:pt x="300" y="16"/>
                  <a:pt x="300" y="34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300" y="53"/>
                  <a:pt x="285" y="69"/>
                  <a:pt x="26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28" name="Rectangle 807"/>
          <p:cNvSpPr>
            <a:spLocks noChangeArrowheads="1"/>
          </p:cNvSpPr>
          <p:nvPr/>
        </p:nvSpPr>
        <p:spPr bwMode="auto">
          <a:xfrm>
            <a:off x="4383624" y="554958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900" b="1" dirty="0">
                <a:solidFill>
                  <a:srgbClr val="333333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33" name="Rectangle 812"/>
          <p:cNvSpPr>
            <a:spLocks noChangeArrowheads="1"/>
          </p:cNvSpPr>
          <p:nvPr/>
        </p:nvSpPr>
        <p:spPr bwMode="auto">
          <a:xfrm>
            <a:off x="4342032" y="4419600"/>
            <a:ext cx="601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airo" pitchFamily="2" charset="-78"/>
              </a:rPr>
              <a:t>$50</a:t>
            </a:r>
            <a:endParaRPr lang="en-US" altLang="en-US" dirty="0"/>
          </a:p>
        </p:txBody>
      </p:sp>
      <p:sp>
        <p:nvSpPr>
          <p:cNvPr id="13334" name="Rectangle 813"/>
          <p:cNvSpPr>
            <a:spLocks noChangeArrowheads="1"/>
          </p:cNvSpPr>
          <p:nvPr/>
        </p:nvSpPr>
        <p:spPr bwMode="auto">
          <a:xfrm>
            <a:off x="4314294" y="4821238"/>
            <a:ext cx="5145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0000"/>
                </a:solidFill>
                <a:latin typeface="Cairo" pitchFamily="2" charset="-78"/>
              </a:rPr>
              <a:t>per </a:t>
            </a:r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3340" name="Line 819"/>
          <p:cNvSpPr>
            <a:spLocks noChangeShapeType="1"/>
          </p:cNvSpPr>
          <p:nvPr/>
        </p:nvSpPr>
        <p:spPr bwMode="auto">
          <a:xfrm>
            <a:off x="4313238" y="2854325"/>
            <a:ext cx="649287" cy="0"/>
          </a:xfrm>
          <a:prstGeom prst="line">
            <a:avLst/>
          </a:prstGeom>
          <a:noFill/>
          <a:ln w="20638">
            <a:solidFill>
              <a:srgbClr val="2FC1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Freeform 828"/>
          <p:cNvSpPr>
            <a:spLocks/>
          </p:cNvSpPr>
          <p:nvPr/>
        </p:nvSpPr>
        <p:spPr bwMode="auto">
          <a:xfrm>
            <a:off x="4148773" y="3259138"/>
            <a:ext cx="101600" cy="74612"/>
          </a:xfrm>
          <a:custGeom>
            <a:avLst/>
            <a:gdLst>
              <a:gd name="T0" fmla="*/ 0 w 64"/>
              <a:gd name="T1" fmla="*/ 38100 h 47"/>
              <a:gd name="T2" fmla="*/ 38100 w 64"/>
              <a:gd name="T3" fmla="*/ 74612 h 47"/>
              <a:gd name="T4" fmla="*/ 101600 w 64"/>
              <a:gd name="T5" fmla="*/ 0 h 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7">
                <a:moveTo>
                  <a:pt x="0" y="24"/>
                </a:moveTo>
                <a:lnTo>
                  <a:pt x="24" y="47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Rectangle 829"/>
          <p:cNvSpPr>
            <a:spLocks noChangeArrowheads="1"/>
          </p:cNvSpPr>
          <p:nvPr/>
        </p:nvSpPr>
        <p:spPr bwMode="auto">
          <a:xfrm>
            <a:off x="4601112" y="321786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51" name="Rectangle 830"/>
          <p:cNvSpPr>
            <a:spLocks noChangeArrowheads="1"/>
          </p:cNvSpPr>
          <p:nvPr/>
        </p:nvSpPr>
        <p:spPr bwMode="auto">
          <a:xfrm>
            <a:off x="4568727" y="346710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52" name="Freeform 831"/>
          <p:cNvSpPr>
            <a:spLocks/>
          </p:cNvSpPr>
          <p:nvPr/>
        </p:nvSpPr>
        <p:spPr bwMode="auto">
          <a:xfrm>
            <a:off x="4148773" y="3511550"/>
            <a:ext cx="101600" cy="76200"/>
          </a:xfrm>
          <a:custGeom>
            <a:avLst/>
            <a:gdLst>
              <a:gd name="T0" fmla="*/ 0 w 64"/>
              <a:gd name="T1" fmla="*/ 42863 h 48"/>
              <a:gd name="T2" fmla="*/ 38100 w 64"/>
              <a:gd name="T3" fmla="*/ 76200 h 48"/>
              <a:gd name="T4" fmla="*/ 101600 w 6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8">
                <a:moveTo>
                  <a:pt x="0" y="27"/>
                </a:moveTo>
                <a:lnTo>
                  <a:pt x="24" y="48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Rectangle 832"/>
          <p:cNvSpPr>
            <a:spLocks noChangeArrowheads="1"/>
          </p:cNvSpPr>
          <p:nvPr/>
        </p:nvSpPr>
        <p:spPr bwMode="auto">
          <a:xfrm>
            <a:off x="4575712" y="3727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54" name="Freeform 833"/>
          <p:cNvSpPr>
            <a:spLocks/>
          </p:cNvSpPr>
          <p:nvPr/>
        </p:nvSpPr>
        <p:spPr bwMode="auto">
          <a:xfrm>
            <a:off x="4148773" y="3768725"/>
            <a:ext cx="101600" cy="76200"/>
          </a:xfrm>
          <a:custGeom>
            <a:avLst/>
            <a:gdLst>
              <a:gd name="T0" fmla="*/ 0 w 64"/>
              <a:gd name="T1" fmla="*/ 38100 h 48"/>
              <a:gd name="T2" fmla="*/ 38100 w 64"/>
              <a:gd name="T3" fmla="*/ 76200 h 48"/>
              <a:gd name="T4" fmla="*/ 101600 w 6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8">
                <a:moveTo>
                  <a:pt x="0" y="24"/>
                </a:moveTo>
                <a:lnTo>
                  <a:pt x="24" y="48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Rectangle 834"/>
          <p:cNvSpPr>
            <a:spLocks noChangeArrowheads="1"/>
          </p:cNvSpPr>
          <p:nvPr/>
        </p:nvSpPr>
        <p:spPr bwMode="auto">
          <a:xfrm>
            <a:off x="4563647" y="3981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56" name="Rectangle 835"/>
          <p:cNvSpPr>
            <a:spLocks noChangeArrowheads="1"/>
          </p:cNvSpPr>
          <p:nvPr/>
        </p:nvSpPr>
        <p:spPr bwMode="auto">
          <a:xfrm>
            <a:off x="4138565" y="3887788"/>
            <a:ext cx="1362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900" b="1" dirty="0">
                <a:solidFill>
                  <a:srgbClr val="000000"/>
                </a:solidFill>
                <a:latin typeface="Cairo" pitchFamily="2" charset="-78"/>
              </a:rPr>
              <a:t>+</a:t>
            </a:r>
            <a:endParaRPr lang="en-US" altLang="en-US" dirty="0"/>
          </a:p>
        </p:txBody>
      </p:sp>
      <p:sp>
        <p:nvSpPr>
          <p:cNvPr id="13376" name="Rectangle 858"/>
          <p:cNvSpPr>
            <a:spLocks noChangeArrowheads="1"/>
          </p:cNvSpPr>
          <p:nvPr/>
        </p:nvSpPr>
        <p:spPr bwMode="auto">
          <a:xfrm>
            <a:off x="4282937" y="2427288"/>
            <a:ext cx="7694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300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3317" name="Freeform 780"/>
          <p:cNvSpPr>
            <a:spLocks/>
          </p:cNvSpPr>
          <p:nvPr/>
        </p:nvSpPr>
        <p:spPr bwMode="auto">
          <a:xfrm>
            <a:off x="6319838" y="2178050"/>
            <a:ext cx="2466975" cy="3805238"/>
          </a:xfrm>
          <a:custGeom>
            <a:avLst/>
            <a:gdLst>
              <a:gd name="T0" fmla="*/ 2319378 w 585"/>
              <a:gd name="T1" fmla="*/ 3805237 h 902"/>
              <a:gd name="T2" fmla="*/ 147597 w 585"/>
              <a:gd name="T3" fmla="*/ 3805237 h 902"/>
              <a:gd name="T4" fmla="*/ 0 w 585"/>
              <a:gd name="T5" fmla="*/ 3661802 h 902"/>
              <a:gd name="T6" fmla="*/ 0 w 585"/>
              <a:gd name="T7" fmla="*/ 147653 h 902"/>
              <a:gd name="T8" fmla="*/ 147597 w 585"/>
              <a:gd name="T9" fmla="*/ 0 h 902"/>
              <a:gd name="T10" fmla="*/ 2319378 w 585"/>
              <a:gd name="T11" fmla="*/ 0 h 902"/>
              <a:gd name="T12" fmla="*/ 2466975 w 585"/>
              <a:gd name="T13" fmla="*/ 147653 h 902"/>
              <a:gd name="T14" fmla="*/ 2466975 w 585"/>
              <a:gd name="T15" fmla="*/ 3661802 h 902"/>
              <a:gd name="T16" fmla="*/ 2319378 w 585"/>
              <a:gd name="T17" fmla="*/ 3805237 h 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5" h="902">
                <a:moveTo>
                  <a:pt x="550" y="902"/>
                </a:moveTo>
                <a:cubicBezTo>
                  <a:pt x="35" y="902"/>
                  <a:pt x="35" y="902"/>
                  <a:pt x="35" y="902"/>
                </a:cubicBezTo>
                <a:cubicBezTo>
                  <a:pt x="16" y="902"/>
                  <a:pt x="0" y="887"/>
                  <a:pt x="0" y="86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50" y="0"/>
                  <a:pt x="550" y="0"/>
                  <a:pt x="550" y="0"/>
                </a:cubicBezTo>
                <a:cubicBezTo>
                  <a:pt x="569" y="0"/>
                  <a:pt x="585" y="16"/>
                  <a:pt x="585" y="35"/>
                </a:cubicBezTo>
                <a:cubicBezTo>
                  <a:pt x="585" y="868"/>
                  <a:pt x="585" y="868"/>
                  <a:pt x="585" y="868"/>
                </a:cubicBezTo>
                <a:cubicBezTo>
                  <a:pt x="585" y="887"/>
                  <a:pt x="569" y="902"/>
                  <a:pt x="550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1" name="Group 867"/>
          <p:cNvGrpSpPr>
            <a:grpSpLocks/>
          </p:cNvGrpSpPr>
          <p:nvPr/>
        </p:nvGrpSpPr>
        <p:grpSpPr bwMode="auto">
          <a:xfrm>
            <a:off x="6319838" y="5097463"/>
            <a:ext cx="2466975" cy="928687"/>
            <a:chOff x="6319838" y="5097463"/>
            <a:chExt cx="2466975" cy="928687"/>
          </a:xfrm>
        </p:grpSpPr>
        <p:sp>
          <p:nvSpPr>
            <p:cNvPr id="13386" name="Freeform 792"/>
            <p:cNvSpPr>
              <a:spLocks/>
            </p:cNvSpPr>
            <p:nvPr/>
          </p:nvSpPr>
          <p:spPr bwMode="auto">
            <a:xfrm>
              <a:off x="6319838" y="5097463"/>
              <a:ext cx="2466975" cy="885825"/>
            </a:xfrm>
            <a:custGeom>
              <a:avLst/>
              <a:gdLst>
                <a:gd name="T0" fmla="*/ 147597 w 585"/>
                <a:gd name="T1" fmla="*/ 885825 h 210"/>
                <a:gd name="T2" fmla="*/ 2319378 w 585"/>
                <a:gd name="T3" fmla="*/ 885825 h 210"/>
                <a:gd name="T4" fmla="*/ 2466975 w 585"/>
                <a:gd name="T5" fmla="*/ 742406 h 210"/>
                <a:gd name="T6" fmla="*/ 2466975 w 585"/>
                <a:gd name="T7" fmla="*/ 37964 h 210"/>
                <a:gd name="T8" fmla="*/ 1235596 w 585"/>
                <a:gd name="T9" fmla="*/ 130765 h 210"/>
                <a:gd name="T10" fmla="*/ 0 w 585"/>
                <a:gd name="T11" fmla="*/ 122328 h 210"/>
                <a:gd name="T12" fmla="*/ 0 w 585"/>
                <a:gd name="T13" fmla="*/ 742406 h 210"/>
                <a:gd name="T14" fmla="*/ 147597 w 585"/>
                <a:gd name="T15" fmla="*/ 885825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5" h="210">
                  <a:moveTo>
                    <a:pt x="35" y="210"/>
                  </a:moveTo>
                  <a:cubicBezTo>
                    <a:pt x="550" y="210"/>
                    <a:pt x="550" y="210"/>
                    <a:pt x="550" y="210"/>
                  </a:cubicBezTo>
                  <a:cubicBezTo>
                    <a:pt x="569" y="210"/>
                    <a:pt x="585" y="195"/>
                    <a:pt x="585" y="176"/>
                  </a:cubicBezTo>
                  <a:cubicBezTo>
                    <a:pt x="585" y="9"/>
                    <a:pt x="585" y="9"/>
                    <a:pt x="585" y="9"/>
                  </a:cubicBezTo>
                  <a:cubicBezTo>
                    <a:pt x="585" y="9"/>
                    <a:pt x="460" y="0"/>
                    <a:pt x="293" y="31"/>
                  </a:cubicBezTo>
                  <a:cubicBezTo>
                    <a:pt x="152" y="57"/>
                    <a:pt x="0" y="29"/>
                    <a:pt x="0" y="2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5"/>
                    <a:pt x="16" y="210"/>
                    <a:pt x="35" y="210"/>
                  </a:cubicBezTo>
                  <a:close/>
                </a:path>
              </a:pathLst>
            </a:custGeom>
            <a:solidFill>
              <a:srgbClr val="DB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93"/>
            <p:cNvSpPr>
              <a:spLocks/>
            </p:cNvSpPr>
            <p:nvPr/>
          </p:nvSpPr>
          <p:spPr bwMode="auto">
            <a:xfrm>
              <a:off x="6319838" y="5127625"/>
              <a:ext cx="2466975" cy="855662"/>
            </a:xfrm>
            <a:custGeom>
              <a:avLst/>
              <a:gdLst>
                <a:gd name="T0" fmla="*/ 147597 w 585"/>
                <a:gd name="T1" fmla="*/ 855662 h 203"/>
                <a:gd name="T2" fmla="*/ 2319378 w 585"/>
                <a:gd name="T3" fmla="*/ 855662 h 203"/>
                <a:gd name="T4" fmla="*/ 2466975 w 585"/>
                <a:gd name="T5" fmla="*/ 712349 h 203"/>
                <a:gd name="T6" fmla="*/ 2466975 w 585"/>
                <a:gd name="T7" fmla="*/ 214969 h 203"/>
                <a:gd name="T8" fmla="*/ 1222945 w 585"/>
                <a:gd name="T9" fmla="*/ 164388 h 203"/>
                <a:gd name="T10" fmla="*/ 0 w 585"/>
                <a:gd name="T11" fmla="*/ 248690 h 203"/>
                <a:gd name="T12" fmla="*/ 0 w 585"/>
                <a:gd name="T13" fmla="*/ 712349 h 203"/>
                <a:gd name="T14" fmla="*/ 147597 w 585"/>
                <a:gd name="T15" fmla="*/ 85566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5" h="203">
                  <a:moveTo>
                    <a:pt x="35" y="203"/>
                  </a:moveTo>
                  <a:cubicBezTo>
                    <a:pt x="550" y="203"/>
                    <a:pt x="550" y="203"/>
                    <a:pt x="550" y="203"/>
                  </a:cubicBezTo>
                  <a:cubicBezTo>
                    <a:pt x="569" y="203"/>
                    <a:pt x="585" y="188"/>
                    <a:pt x="585" y="169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445" y="85"/>
                    <a:pt x="290" y="39"/>
                  </a:cubicBezTo>
                  <a:cubicBezTo>
                    <a:pt x="157" y="0"/>
                    <a:pt x="0" y="59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8"/>
                    <a:pt x="16" y="203"/>
                    <a:pt x="35" y="203"/>
                  </a:cubicBezTo>
                  <a:close/>
                </a:path>
              </a:pathLst>
            </a:custGeom>
            <a:solidFill>
              <a:srgbClr val="BEF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94"/>
            <p:cNvSpPr>
              <a:spLocks/>
            </p:cNvSpPr>
            <p:nvPr/>
          </p:nvSpPr>
          <p:spPr bwMode="auto">
            <a:xfrm>
              <a:off x="6319838" y="5303838"/>
              <a:ext cx="2466975" cy="679450"/>
            </a:xfrm>
            <a:custGeom>
              <a:avLst/>
              <a:gdLst>
                <a:gd name="T0" fmla="*/ 147597 w 585"/>
                <a:gd name="T1" fmla="*/ 679450 h 161"/>
                <a:gd name="T2" fmla="*/ 2319378 w 585"/>
                <a:gd name="T3" fmla="*/ 679450 h 161"/>
                <a:gd name="T4" fmla="*/ 2466975 w 585"/>
                <a:gd name="T5" fmla="*/ 535964 h 161"/>
                <a:gd name="T6" fmla="*/ 2466975 w 585"/>
                <a:gd name="T7" fmla="*/ 139266 h 161"/>
                <a:gd name="T8" fmla="*/ 1235596 w 585"/>
                <a:gd name="T9" fmla="*/ 219450 h 161"/>
                <a:gd name="T10" fmla="*/ 0 w 585"/>
                <a:gd name="T11" fmla="*/ 139266 h 161"/>
                <a:gd name="T12" fmla="*/ 0 w 585"/>
                <a:gd name="T13" fmla="*/ 535964 h 161"/>
                <a:gd name="T14" fmla="*/ 147597 w 585"/>
                <a:gd name="T15" fmla="*/ 67945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5" h="161">
                  <a:moveTo>
                    <a:pt x="35" y="161"/>
                  </a:moveTo>
                  <a:cubicBezTo>
                    <a:pt x="550" y="161"/>
                    <a:pt x="550" y="161"/>
                    <a:pt x="550" y="161"/>
                  </a:cubicBezTo>
                  <a:cubicBezTo>
                    <a:pt x="569" y="161"/>
                    <a:pt x="585" y="146"/>
                    <a:pt x="585" y="127"/>
                  </a:cubicBezTo>
                  <a:cubicBezTo>
                    <a:pt x="585" y="33"/>
                    <a:pt x="585" y="33"/>
                    <a:pt x="585" y="33"/>
                  </a:cubicBezTo>
                  <a:cubicBezTo>
                    <a:pt x="585" y="33"/>
                    <a:pt x="491" y="101"/>
                    <a:pt x="293" y="52"/>
                  </a:cubicBezTo>
                  <a:cubicBezTo>
                    <a:pt x="83" y="0"/>
                    <a:pt x="0" y="33"/>
                    <a:pt x="0" y="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6"/>
                    <a:pt x="16" y="161"/>
                    <a:pt x="35" y="161"/>
                  </a:cubicBezTo>
                  <a:close/>
                </a:path>
              </a:pathLst>
            </a:custGeom>
            <a:solidFill>
              <a:srgbClr val="96F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95"/>
            <p:cNvSpPr>
              <a:spLocks/>
            </p:cNvSpPr>
            <p:nvPr/>
          </p:nvSpPr>
          <p:spPr bwMode="auto">
            <a:xfrm>
              <a:off x="6319838" y="5435600"/>
              <a:ext cx="2466975" cy="590550"/>
            </a:xfrm>
            <a:custGeom>
              <a:avLst/>
              <a:gdLst>
                <a:gd name="T0" fmla="*/ 147597 w 585"/>
                <a:gd name="T1" fmla="*/ 548368 h 140"/>
                <a:gd name="T2" fmla="*/ 2319378 w 585"/>
                <a:gd name="T3" fmla="*/ 548368 h 140"/>
                <a:gd name="T4" fmla="*/ 2466975 w 585"/>
                <a:gd name="T5" fmla="*/ 404949 h 140"/>
                <a:gd name="T6" fmla="*/ 2466975 w 585"/>
                <a:gd name="T7" fmla="*/ 181383 h 140"/>
                <a:gd name="T8" fmla="*/ 1235596 w 585"/>
                <a:gd name="T9" fmla="*/ 261529 h 140"/>
                <a:gd name="T10" fmla="*/ 0 w 585"/>
                <a:gd name="T11" fmla="*/ 181383 h 140"/>
                <a:gd name="T12" fmla="*/ 0 w 585"/>
                <a:gd name="T13" fmla="*/ 404949 h 140"/>
                <a:gd name="T14" fmla="*/ 147597 w 585"/>
                <a:gd name="T15" fmla="*/ 54836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5" h="140">
                  <a:moveTo>
                    <a:pt x="35" y="130"/>
                  </a:moveTo>
                  <a:cubicBezTo>
                    <a:pt x="550" y="130"/>
                    <a:pt x="550" y="130"/>
                    <a:pt x="550" y="130"/>
                  </a:cubicBezTo>
                  <a:cubicBezTo>
                    <a:pt x="569" y="130"/>
                    <a:pt x="585" y="115"/>
                    <a:pt x="585" y="96"/>
                  </a:cubicBezTo>
                  <a:cubicBezTo>
                    <a:pt x="585" y="43"/>
                    <a:pt x="585" y="43"/>
                    <a:pt x="585" y="43"/>
                  </a:cubicBezTo>
                  <a:cubicBezTo>
                    <a:pt x="585" y="43"/>
                    <a:pt x="450" y="0"/>
                    <a:pt x="293" y="62"/>
                  </a:cubicBezTo>
                  <a:cubicBezTo>
                    <a:pt x="91" y="140"/>
                    <a:pt x="0" y="43"/>
                    <a:pt x="0" y="4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16" y="130"/>
                    <a:pt x="35" y="130"/>
                  </a:cubicBezTo>
                  <a:close/>
                </a:path>
              </a:pathLst>
            </a:custGeom>
            <a:solidFill>
              <a:srgbClr val="7EE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796"/>
            <p:cNvSpPr>
              <a:spLocks/>
            </p:cNvSpPr>
            <p:nvPr/>
          </p:nvSpPr>
          <p:spPr bwMode="auto">
            <a:xfrm>
              <a:off x="6319838" y="5553075"/>
              <a:ext cx="2466975" cy="439737"/>
            </a:xfrm>
            <a:custGeom>
              <a:avLst/>
              <a:gdLst>
                <a:gd name="T0" fmla="*/ 147597 w 585"/>
                <a:gd name="T1" fmla="*/ 431281 h 104"/>
                <a:gd name="T2" fmla="*/ 2319378 w 585"/>
                <a:gd name="T3" fmla="*/ 431281 h 104"/>
                <a:gd name="T4" fmla="*/ 2466975 w 585"/>
                <a:gd name="T5" fmla="*/ 287520 h 104"/>
                <a:gd name="T6" fmla="*/ 2466975 w 585"/>
                <a:gd name="T7" fmla="*/ 122619 h 104"/>
                <a:gd name="T8" fmla="*/ 1235596 w 585"/>
                <a:gd name="T9" fmla="*/ 202956 h 104"/>
                <a:gd name="T10" fmla="*/ 0 w 585"/>
                <a:gd name="T11" fmla="*/ 279064 h 104"/>
                <a:gd name="T12" fmla="*/ 0 w 585"/>
                <a:gd name="T13" fmla="*/ 287520 h 104"/>
                <a:gd name="T14" fmla="*/ 147597 w 585"/>
                <a:gd name="T15" fmla="*/ 43128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5" h="104">
                  <a:moveTo>
                    <a:pt x="35" y="102"/>
                  </a:moveTo>
                  <a:cubicBezTo>
                    <a:pt x="550" y="102"/>
                    <a:pt x="550" y="102"/>
                    <a:pt x="550" y="102"/>
                  </a:cubicBezTo>
                  <a:cubicBezTo>
                    <a:pt x="569" y="102"/>
                    <a:pt x="585" y="87"/>
                    <a:pt x="585" y="68"/>
                  </a:cubicBezTo>
                  <a:cubicBezTo>
                    <a:pt x="585" y="29"/>
                    <a:pt x="585" y="29"/>
                    <a:pt x="585" y="29"/>
                  </a:cubicBezTo>
                  <a:cubicBezTo>
                    <a:pt x="585" y="29"/>
                    <a:pt x="448" y="104"/>
                    <a:pt x="293" y="48"/>
                  </a:cubicBezTo>
                  <a:cubicBezTo>
                    <a:pt x="162" y="0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7"/>
                    <a:pt x="16" y="102"/>
                    <a:pt x="35" y="102"/>
                  </a:cubicBezTo>
                  <a:close/>
                </a:path>
              </a:pathLst>
            </a:custGeom>
            <a:solidFill>
              <a:srgbClr val="66D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Freeform 804"/>
          <p:cNvSpPr>
            <a:spLocks/>
          </p:cNvSpPr>
          <p:nvPr/>
        </p:nvSpPr>
        <p:spPr bwMode="auto">
          <a:xfrm>
            <a:off x="6918325" y="5464175"/>
            <a:ext cx="1270000" cy="292100"/>
          </a:xfrm>
          <a:custGeom>
            <a:avLst/>
            <a:gdLst>
              <a:gd name="T0" fmla="*/ 1126545 w 301"/>
              <a:gd name="T1" fmla="*/ 292100 h 69"/>
              <a:gd name="T2" fmla="*/ 143455 w 301"/>
              <a:gd name="T3" fmla="*/ 292100 h 69"/>
              <a:gd name="T4" fmla="*/ 0 w 301"/>
              <a:gd name="T5" fmla="*/ 143933 h 69"/>
              <a:gd name="T6" fmla="*/ 0 w 301"/>
              <a:gd name="T7" fmla="*/ 143933 h 69"/>
              <a:gd name="T8" fmla="*/ 143455 w 301"/>
              <a:gd name="T9" fmla="*/ 0 h 69"/>
              <a:gd name="T10" fmla="*/ 1126545 w 301"/>
              <a:gd name="T11" fmla="*/ 0 h 69"/>
              <a:gd name="T12" fmla="*/ 1270000 w 301"/>
              <a:gd name="T13" fmla="*/ 143933 h 69"/>
              <a:gd name="T14" fmla="*/ 1270000 w 301"/>
              <a:gd name="T15" fmla="*/ 143933 h 69"/>
              <a:gd name="T16" fmla="*/ 1126545 w 301"/>
              <a:gd name="T17" fmla="*/ 29210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1" h="69">
                <a:moveTo>
                  <a:pt x="267" y="69"/>
                </a:moveTo>
                <a:cubicBezTo>
                  <a:pt x="34" y="69"/>
                  <a:pt x="34" y="69"/>
                  <a:pt x="34" y="69"/>
                </a:cubicBezTo>
                <a:cubicBezTo>
                  <a:pt x="16" y="69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6" y="0"/>
                  <a:pt x="34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86" y="0"/>
                  <a:pt x="301" y="16"/>
                  <a:pt x="301" y="34"/>
                </a:cubicBezTo>
                <a:cubicBezTo>
                  <a:pt x="301" y="34"/>
                  <a:pt x="301" y="34"/>
                  <a:pt x="301" y="34"/>
                </a:cubicBezTo>
                <a:cubicBezTo>
                  <a:pt x="301" y="53"/>
                  <a:pt x="286" y="69"/>
                  <a:pt x="26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29" name="Rectangle 808"/>
          <p:cNvSpPr>
            <a:spLocks noChangeArrowheads="1"/>
          </p:cNvSpPr>
          <p:nvPr/>
        </p:nvSpPr>
        <p:spPr bwMode="auto">
          <a:xfrm>
            <a:off x="7296687" y="554958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900" b="1" dirty="0">
                <a:solidFill>
                  <a:srgbClr val="333333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35" name="Rectangle 814"/>
          <p:cNvSpPr>
            <a:spLocks noChangeArrowheads="1"/>
          </p:cNvSpPr>
          <p:nvPr/>
        </p:nvSpPr>
        <p:spPr bwMode="auto">
          <a:xfrm>
            <a:off x="7186482" y="4419600"/>
            <a:ext cx="8015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airo" pitchFamily="2" charset="-78"/>
              </a:rPr>
              <a:t>$200</a:t>
            </a:r>
            <a:endParaRPr lang="en-US" altLang="en-US" dirty="0"/>
          </a:p>
        </p:txBody>
      </p:sp>
      <p:sp>
        <p:nvSpPr>
          <p:cNvPr id="13336" name="Rectangle 815"/>
          <p:cNvSpPr>
            <a:spLocks noChangeArrowheads="1"/>
          </p:cNvSpPr>
          <p:nvPr/>
        </p:nvSpPr>
        <p:spPr bwMode="auto">
          <a:xfrm>
            <a:off x="7232119" y="4821238"/>
            <a:ext cx="5145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0000"/>
                </a:solidFill>
                <a:latin typeface="Cairo" pitchFamily="2" charset="-78"/>
              </a:rPr>
              <a:t>per </a:t>
            </a:r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3341" name="Line 820"/>
          <p:cNvSpPr>
            <a:spLocks noChangeShapeType="1"/>
          </p:cNvSpPr>
          <p:nvPr/>
        </p:nvSpPr>
        <p:spPr bwMode="auto">
          <a:xfrm>
            <a:off x="7231063" y="2854325"/>
            <a:ext cx="649287" cy="0"/>
          </a:xfrm>
          <a:prstGeom prst="line">
            <a:avLst/>
          </a:prstGeom>
          <a:noFill/>
          <a:ln w="20638">
            <a:solidFill>
              <a:srgbClr val="55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Freeform 836"/>
          <p:cNvSpPr>
            <a:spLocks/>
          </p:cNvSpPr>
          <p:nvPr/>
        </p:nvSpPr>
        <p:spPr bwMode="auto">
          <a:xfrm>
            <a:off x="7081203" y="3259138"/>
            <a:ext cx="101600" cy="74612"/>
          </a:xfrm>
          <a:custGeom>
            <a:avLst/>
            <a:gdLst>
              <a:gd name="T0" fmla="*/ 0 w 64"/>
              <a:gd name="T1" fmla="*/ 38100 h 47"/>
              <a:gd name="T2" fmla="*/ 38100 w 64"/>
              <a:gd name="T3" fmla="*/ 74612 h 47"/>
              <a:gd name="T4" fmla="*/ 101600 w 64"/>
              <a:gd name="T5" fmla="*/ 0 h 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7">
                <a:moveTo>
                  <a:pt x="0" y="24"/>
                </a:moveTo>
                <a:lnTo>
                  <a:pt x="24" y="47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Rectangle 837"/>
          <p:cNvSpPr>
            <a:spLocks noChangeArrowheads="1"/>
          </p:cNvSpPr>
          <p:nvPr/>
        </p:nvSpPr>
        <p:spPr bwMode="auto">
          <a:xfrm>
            <a:off x="7405272" y="321786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59" name="Rectangle 838"/>
          <p:cNvSpPr>
            <a:spLocks noChangeArrowheads="1"/>
          </p:cNvSpPr>
          <p:nvPr/>
        </p:nvSpPr>
        <p:spPr bwMode="auto">
          <a:xfrm>
            <a:off x="7410987" y="346710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60" name="Freeform 839"/>
          <p:cNvSpPr>
            <a:spLocks/>
          </p:cNvSpPr>
          <p:nvPr/>
        </p:nvSpPr>
        <p:spPr bwMode="auto">
          <a:xfrm>
            <a:off x="7081203" y="3511550"/>
            <a:ext cx="101600" cy="76200"/>
          </a:xfrm>
          <a:custGeom>
            <a:avLst/>
            <a:gdLst>
              <a:gd name="T0" fmla="*/ 0 w 64"/>
              <a:gd name="T1" fmla="*/ 42863 h 48"/>
              <a:gd name="T2" fmla="*/ 38100 w 64"/>
              <a:gd name="T3" fmla="*/ 76200 h 48"/>
              <a:gd name="T4" fmla="*/ 101600 w 6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8">
                <a:moveTo>
                  <a:pt x="0" y="27"/>
                </a:moveTo>
                <a:lnTo>
                  <a:pt x="24" y="48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Rectangle 840"/>
          <p:cNvSpPr>
            <a:spLocks noChangeArrowheads="1"/>
          </p:cNvSpPr>
          <p:nvPr/>
        </p:nvSpPr>
        <p:spPr bwMode="auto">
          <a:xfrm>
            <a:off x="7379872" y="3727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62" name="Freeform 841"/>
          <p:cNvSpPr>
            <a:spLocks/>
          </p:cNvSpPr>
          <p:nvPr/>
        </p:nvSpPr>
        <p:spPr bwMode="auto">
          <a:xfrm>
            <a:off x="7081203" y="3768725"/>
            <a:ext cx="101600" cy="76200"/>
          </a:xfrm>
          <a:custGeom>
            <a:avLst/>
            <a:gdLst>
              <a:gd name="T0" fmla="*/ 0 w 64"/>
              <a:gd name="T1" fmla="*/ 38100 h 48"/>
              <a:gd name="T2" fmla="*/ 38100 w 64"/>
              <a:gd name="T3" fmla="*/ 76200 h 48"/>
              <a:gd name="T4" fmla="*/ 101600 w 6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" h="48">
                <a:moveTo>
                  <a:pt x="0" y="24"/>
                </a:moveTo>
                <a:lnTo>
                  <a:pt x="24" y="48"/>
                </a:lnTo>
                <a:lnTo>
                  <a:pt x="64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Rectangle 842"/>
          <p:cNvSpPr>
            <a:spLocks noChangeArrowheads="1"/>
          </p:cNvSpPr>
          <p:nvPr/>
        </p:nvSpPr>
        <p:spPr bwMode="auto">
          <a:xfrm>
            <a:off x="7363362" y="3981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64" name="Rectangle 843"/>
          <p:cNvSpPr>
            <a:spLocks noChangeArrowheads="1"/>
          </p:cNvSpPr>
          <p:nvPr/>
        </p:nvSpPr>
        <p:spPr bwMode="auto">
          <a:xfrm>
            <a:off x="7066233" y="3887788"/>
            <a:ext cx="1362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900" b="1" dirty="0">
                <a:solidFill>
                  <a:srgbClr val="000000"/>
                </a:solidFill>
                <a:latin typeface="Cairo" pitchFamily="2" charset="-78"/>
              </a:rPr>
              <a:t>+</a:t>
            </a:r>
            <a:endParaRPr lang="en-US" altLang="en-US" dirty="0"/>
          </a:p>
        </p:txBody>
      </p:sp>
      <p:sp>
        <p:nvSpPr>
          <p:cNvPr id="13374" name="Freeform 855"/>
          <p:cNvSpPr>
            <a:spLocks/>
          </p:cNvSpPr>
          <p:nvPr/>
        </p:nvSpPr>
        <p:spPr bwMode="auto">
          <a:xfrm>
            <a:off x="8150225" y="2178050"/>
            <a:ext cx="636588" cy="638175"/>
          </a:xfrm>
          <a:custGeom>
            <a:avLst/>
            <a:gdLst>
              <a:gd name="T0" fmla="*/ 636587 w 151"/>
              <a:gd name="T1" fmla="*/ 147921 h 151"/>
              <a:gd name="T2" fmla="*/ 489034 w 151"/>
              <a:gd name="T3" fmla="*/ 0 h 151"/>
              <a:gd name="T4" fmla="*/ 0 w 151"/>
              <a:gd name="T5" fmla="*/ 0 h 151"/>
              <a:gd name="T6" fmla="*/ 636587 w 151"/>
              <a:gd name="T7" fmla="*/ 638175 h 151"/>
              <a:gd name="T8" fmla="*/ 636587 w 151"/>
              <a:gd name="T9" fmla="*/ 147921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51">
                <a:moveTo>
                  <a:pt x="151" y="35"/>
                </a:moveTo>
                <a:cubicBezTo>
                  <a:pt x="151" y="16"/>
                  <a:pt x="135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151" y="151"/>
                  <a:pt x="151" y="151"/>
                  <a:pt x="151" y="151"/>
                </a:cubicBezTo>
                <a:lnTo>
                  <a:pt x="151" y="35"/>
                </a:lnTo>
                <a:close/>
              </a:path>
            </a:pathLst>
          </a:custGeom>
          <a:solidFill>
            <a:srgbClr val="66D9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5" name="Rectangle 856"/>
          <p:cNvSpPr>
            <a:spLocks noChangeArrowheads="1"/>
          </p:cNvSpPr>
          <p:nvPr/>
        </p:nvSpPr>
        <p:spPr bwMode="auto">
          <a:xfrm rot="2700000">
            <a:off x="8448167" y="2255759"/>
            <a:ext cx="2693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800" b="1" dirty="0">
                <a:solidFill>
                  <a:srgbClr val="FFFFFF"/>
                </a:solidFill>
                <a:latin typeface="Cairo" pitchFamily="2" charset="-78"/>
              </a:rPr>
              <a:t>افضل</a:t>
            </a:r>
          </a:p>
          <a:p>
            <a:pPr algn="ctr"/>
            <a:r>
              <a:rPr lang="ar-SA" altLang="en-US" sz="800" b="1" dirty="0">
                <a:solidFill>
                  <a:srgbClr val="FFFFFF"/>
                </a:solidFill>
                <a:latin typeface="Cairo" pitchFamily="2" charset="-78"/>
              </a:rPr>
              <a:t> اختيار</a:t>
            </a:r>
            <a:endParaRPr lang="en-US" altLang="en-US" dirty="0"/>
          </a:p>
        </p:txBody>
      </p:sp>
      <p:sp>
        <p:nvSpPr>
          <p:cNvPr id="13377" name="Rectangle 859"/>
          <p:cNvSpPr>
            <a:spLocks noChangeArrowheads="1"/>
          </p:cNvSpPr>
          <p:nvPr/>
        </p:nvSpPr>
        <p:spPr bwMode="auto">
          <a:xfrm>
            <a:off x="7172504" y="2427288"/>
            <a:ext cx="7694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300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3315" name="Freeform 778"/>
          <p:cNvSpPr>
            <a:spLocks/>
          </p:cNvSpPr>
          <p:nvPr/>
        </p:nvSpPr>
        <p:spPr bwMode="auto">
          <a:xfrm>
            <a:off x="490538" y="2178050"/>
            <a:ext cx="2462212" cy="3805238"/>
          </a:xfrm>
          <a:custGeom>
            <a:avLst/>
            <a:gdLst>
              <a:gd name="T0" fmla="*/ 2318864 w 584"/>
              <a:gd name="T1" fmla="*/ 3805237 h 902"/>
              <a:gd name="T2" fmla="*/ 143348 w 584"/>
              <a:gd name="T3" fmla="*/ 3805237 h 902"/>
              <a:gd name="T4" fmla="*/ 0 w 584"/>
              <a:gd name="T5" fmla="*/ 3661802 h 902"/>
              <a:gd name="T6" fmla="*/ 0 w 584"/>
              <a:gd name="T7" fmla="*/ 147653 h 902"/>
              <a:gd name="T8" fmla="*/ 143348 w 584"/>
              <a:gd name="T9" fmla="*/ 0 h 902"/>
              <a:gd name="T10" fmla="*/ 2318864 w 584"/>
              <a:gd name="T11" fmla="*/ 0 h 902"/>
              <a:gd name="T12" fmla="*/ 2462212 w 584"/>
              <a:gd name="T13" fmla="*/ 147653 h 902"/>
              <a:gd name="T14" fmla="*/ 2462212 w 584"/>
              <a:gd name="T15" fmla="*/ 3661802 h 902"/>
              <a:gd name="T16" fmla="*/ 2318864 w 584"/>
              <a:gd name="T17" fmla="*/ 3805237 h 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" h="902">
                <a:moveTo>
                  <a:pt x="550" y="902"/>
                </a:moveTo>
                <a:cubicBezTo>
                  <a:pt x="34" y="902"/>
                  <a:pt x="34" y="902"/>
                  <a:pt x="34" y="902"/>
                </a:cubicBezTo>
                <a:cubicBezTo>
                  <a:pt x="15" y="902"/>
                  <a:pt x="0" y="887"/>
                  <a:pt x="0" y="86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ubicBezTo>
                  <a:pt x="550" y="0"/>
                  <a:pt x="550" y="0"/>
                  <a:pt x="550" y="0"/>
                </a:cubicBezTo>
                <a:cubicBezTo>
                  <a:pt x="569" y="0"/>
                  <a:pt x="584" y="16"/>
                  <a:pt x="584" y="35"/>
                </a:cubicBezTo>
                <a:cubicBezTo>
                  <a:pt x="584" y="868"/>
                  <a:pt x="584" y="868"/>
                  <a:pt x="584" y="868"/>
                </a:cubicBezTo>
                <a:cubicBezTo>
                  <a:pt x="584" y="887"/>
                  <a:pt x="569" y="902"/>
                  <a:pt x="550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13319" name="Group 865"/>
          <p:cNvGrpSpPr>
            <a:grpSpLocks/>
          </p:cNvGrpSpPr>
          <p:nvPr/>
        </p:nvGrpSpPr>
        <p:grpSpPr bwMode="auto">
          <a:xfrm>
            <a:off x="490538" y="5097463"/>
            <a:ext cx="2462212" cy="928687"/>
            <a:chOff x="490538" y="5097463"/>
            <a:chExt cx="2462212" cy="928687"/>
          </a:xfrm>
        </p:grpSpPr>
        <p:sp>
          <p:nvSpPr>
            <p:cNvPr id="13396" name="Freeform 782"/>
            <p:cNvSpPr>
              <a:spLocks/>
            </p:cNvSpPr>
            <p:nvPr/>
          </p:nvSpPr>
          <p:spPr bwMode="auto">
            <a:xfrm>
              <a:off x="490538" y="5097463"/>
              <a:ext cx="2462212" cy="885825"/>
            </a:xfrm>
            <a:custGeom>
              <a:avLst/>
              <a:gdLst>
                <a:gd name="T0" fmla="*/ 143348 w 584"/>
                <a:gd name="T1" fmla="*/ 885825 h 210"/>
                <a:gd name="T2" fmla="*/ 2318864 w 584"/>
                <a:gd name="T3" fmla="*/ 885825 h 210"/>
                <a:gd name="T4" fmla="*/ 2462212 w 584"/>
                <a:gd name="T5" fmla="*/ 742406 h 210"/>
                <a:gd name="T6" fmla="*/ 2462212 w 584"/>
                <a:gd name="T7" fmla="*/ 37964 h 210"/>
                <a:gd name="T8" fmla="*/ 1231106 w 584"/>
                <a:gd name="T9" fmla="*/ 130765 h 210"/>
                <a:gd name="T10" fmla="*/ 0 w 584"/>
                <a:gd name="T11" fmla="*/ 122328 h 210"/>
                <a:gd name="T12" fmla="*/ 0 w 584"/>
                <a:gd name="T13" fmla="*/ 742406 h 210"/>
                <a:gd name="T14" fmla="*/ 143348 w 584"/>
                <a:gd name="T15" fmla="*/ 885825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10">
                  <a:moveTo>
                    <a:pt x="34" y="210"/>
                  </a:moveTo>
                  <a:cubicBezTo>
                    <a:pt x="550" y="210"/>
                    <a:pt x="550" y="210"/>
                    <a:pt x="550" y="210"/>
                  </a:cubicBezTo>
                  <a:cubicBezTo>
                    <a:pt x="569" y="210"/>
                    <a:pt x="584" y="195"/>
                    <a:pt x="584" y="176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4" y="9"/>
                    <a:pt x="459" y="0"/>
                    <a:pt x="292" y="31"/>
                  </a:cubicBezTo>
                  <a:cubicBezTo>
                    <a:pt x="152" y="57"/>
                    <a:pt x="0" y="29"/>
                    <a:pt x="0" y="2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5"/>
                    <a:pt x="15" y="210"/>
                    <a:pt x="34" y="210"/>
                  </a:cubicBezTo>
                  <a:close/>
                </a:path>
              </a:pathLst>
            </a:custGeom>
            <a:solidFill>
              <a:srgbClr val="E4D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97" name="Freeform 783"/>
            <p:cNvSpPr>
              <a:spLocks/>
            </p:cNvSpPr>
            <p:nvPr/>
          </p:nvSpPr>
          <p:spPr bwMode="auto">
            <a:xfrm>
              <a:off x="490538" y="5127625"/>
              <a:ext cx="2462212" cy="855662"/>
            </a:xfrm>
            <a:custGeom>
              <a:avLst/>
              <a:gdLst>
                <a:gd name="T0" fmla="*/ 143348 w 584"/>
                <a:gd name="T1" fmla="*/ 855662 h 203"/>
                <a:gd name="T2" fmla="*/ 2318864 w 584"/>
                <a:gd name="T3" fmla="*/ 855662 h 203"/>
                <a:gd name="T4" fmla="*/ 2462212 w 584"/>
                <a:gd name="T5" fmla="*/ 712349 h 203"/>
                <a:gd name="T6" fmla="*/ 2462212 w 584"/>
                <a:gd name="T7" fmla="*/ 214969 h 203"/>
                <a:gd name="T8" fmla="*/ 1218458 w 584"/>
                <a:gd name="T9" fmla="*/ 164388 h 203"/>
                <a:gd name="T10" fmla="*/ 0 w 584"/>
                <a:gd name="T11" fmla="*/ 248690 h 203"/>
                <a:gd name="T12" fmla="*/ 0 w 584"/>
                <a:gd name="T13" fmla="*/ 712349 h 203"/>
                <a:gd name="T14" fmla="*/ 143348 w 584"/>
                <a:gd name="T15" fmla="*/ 85566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03">
                  <a:moveTo>
                    <a:pt x="34" y="203"/>
                  </a:moveTo>
                  <a:cubicBezTo>
                    <a:pt x="550" y="203"/>
                    <a:pt x="550" y="203"/>
                    <a:pt x="550" y="203"/>
                  </a:cubicBezTo>
                  <a:cubicBezTo>
                    <a:pt x="569" y="203"/>
                    <a:pt x="584" y="188"/>
                    <a:pt x="584" y="169"/>
                  </a:cubicBezTo>
                  <a:cubicBezTo>
                    <a:pt x="584" y="51"/>
                    <a:pt x="584" y="51"/>
                    <a:pt x="584" y="51"/>
                  </a:cubicBezTo>
                  <a:cubicBezTo>
                    <a:pt x="584" y="51"/>
                    <a:pt x="444" y="85"/>
                    <a:pt x="289" y="39"/>
                  </a:cubicBezTo>
                  <a:cubicBezTo>
                    <a:pt x="156" y="0"/>
                    <a:pt x="0" y="59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8"/>
                    <a:pt x="15" y="203"/>
                    <a:pt x="34" y="203"/>
                  </a:cubicBezTo>
                  <a:close/>
                </a:path>
              </a:pathLst>
            </a:custGeom>
            <a:solidFill>
              <a:srgbClr val="D6B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98" name="Freeform 784"/>
            <p:cNvSpPr>
              <a:spLocks/>
            </p:cNvSpPr>
            <p:nvPr/>
          </p:nvSpPr>
          <p:spPr bwMode="auto">
            <a:xfrm>
              <a:off x="490538" y="5303838"/>
              <a:ext cx="2462212" cy="679450"/>
            </a:xfrm>
            <a:custGeom>
              <a:avLst/>
              <a:gdLst>
                <a:gd name="T0" fmla="*/ 143348 w 584"/>
                <a:gd name="T1" fmla="*/ 679450 h 161"/>
                <a:gd name="T2" fmla="*/ 2318864 w 584"/>
                <a:gd name="T3" fmla="*/ 679450 h 161"/>
                <a:gd name="T4" fmla="*/ 2462212 w 584"/>
                <a:gd name="T5" fmla="*/ 535964 h 161"/>
                <a:gd name="T6" fmla="*/ 2462212 w 584"/>
                <a:gd name="T7" fmla="*/ 139266 h 161"/>
                <a:gd name="T8" fmla="*/ 1231106 w 584"/>
                <a:gd name="T9" fmla="*/ 219450 h 161"/>
                <a:gd name="T10" fmla="*/ 0 w 584"/>
                <a:gd name="T11" fmla="*/ 139266 h 161"/>
                <a:gd name="T12" fmla="*/ 0 w 584"/>
                <a:gd name="T13" fmla="*/ 535964 h 161"/>
                <a:gd name="T14" fmla="*/ 143348 w 584"/>
                <a:gd name="T15" fmla="*/ 67945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61">
                  <a:moveTo>
                    <a:pt x="34" y="161"/>
                  </a:moveTo>
                  <a:cubicBezTo>
                    <a:pt x="550" y="161"/>
                    <a:pt x="550" y="161"/>
                    <a:pt x="550" y="161"/>
                  </a:cubicBezTo>
                  <a:cubicBezTo>
                    <a:pt x="569" y="161"/>
                    <a:pt x="584" y="146"/>
                    <a:pt x="584" y="127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84" y="33"/>
                    <a:pt x="491" y="101"/>
                    <a:pt x="292" y="52"/>
                  </a:cubicBezTo>
                  <a:cubicBezTo>
                    <a:pt x="82" y="0"/>
                    <a:pt x="0" y="33"/>
                    <a:pt x="0" y="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6"/>
                    <a:pt x="15" y="161"/>
                    <a:pt x="34" y="161"/>
                  </a:cubicBezTo>
                  <a:close/>
                </a:path>
              </a:pathLst>
            </a:custGeom>
            <a:solidFill>
              <a:srgbClr val="CCA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399" name="Freeform 785"/>
            <p:cNvSpPr>
              <a:spLocks/>
            </p:cNvSpPr>
            <p:nvPr/>
          </p:nvSpPr>
          <p:spPr bwMode="auto">
            <a:xfrm>
              <a:off x="490538" y="5435600"/>
              <a:ext cx="2462212" cy="590550"/>
            </a:xfrm>
            <a:custGeom>
              <a:avLst/>
              <a:gdLst>
                <a:gd name="T0" fmla="*/ 143348 w 584"/>
                <a:gd name="T1" fmla="*/ 548368 h 140"/>
                <a:gd name="T2" fmla="*/ 2318864 w 584"/>
                <a:gd name="T3" fmla="*/ 548368 h 140"/>
                <a:gd name="T4" fmla="*/ 2462212 w 584"/>
                <a:gd name="T5" fmla="*/ 404949 h 140"/>
                <a:gd name="T6" fmla="*/ 2462212 w 584"/>
                <a:gd name="T7" fmla="*/ 181383 h 140"/>
                <a:gd name="T8" fmla="*/ 1231106 w 584"/>
                <a:gd name="T9" fmla="*/ 261529 h 140"/>
                <a:gd name="T10" fmla="*/ 0 w 584"/>
                <a:gd name="T11" fmla="*/ 181383 h 140"/>
                <a:gd name="T12" fmla="*/ 0 w 584"/>
                <a:gd name="T13" fmla="*/ 404949 h 140"/>
                <a:gd name="T14" fmla="*/ 143348 w 584"/>
                <a:gd name="T15" fmla="*/ 54836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40">
                  <a:moveTo>
                    <a:pt x="34" y="130"/>
                  </a:moveTo>
                  <a:cubicBezTo>
                    <a:pt x="550" y="130"/>
                    <a:pt x="550" y="130"/>
                    <a:pt x="550" y="130"/>
                  </a:cubicBezTo>
                  <a:cubicBezTo>
                    <a:pt x="569" y="130"/>
                    <a:pt x="584" y="115"/>
                    <a:pt x="584" y="96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450" y="0"/>
                    <a:pt x="292" y="62"/>
                  </a:cubicBezTo>
                  <a:cubicBezTo>
                    <a:pt x="91" y="140"/>
                    <a:pt x="0" y="43"/>
                    <a:pt x="0" y="4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15" y="130"/>
                    <a:pt x="34" y="130"/>
                  </a:cubicBezTo>
                  <a:close/>
                </a:path>
              </a:pathLst>
            </a:custGeom>
            <a:solidFill>
              <a:srgbClr val="BA8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13400" name="Freeform 786"/>
            <p:cNvSpPr>
              <a:spLocks/>
            </p:cNvSpPr>
            <p:nvPr/>
          </p:nvSpPr>
          <p:spPr bwMode="auto">
            <a:xfrm>
              <a:off x="490538" y="5553075"/>
              <a:ext cx="2462212" cy="439737"/>
            </a:xfrm>
            <a:custGeom>
              <a:avLst/>
              <a:gdLst>
                <a:gd name="T0" fmla="*/ 143348 w 584"/>
                <a:gd name="T1" fmla="*/ 431281 h 104"/>
                <a:gd name="T2" fmla="*/ 2318864 w 584"/>
                <a:gd name="T3" fmla="*/ 431281 h 104"/>
                <a:gd name="T4" fmla="*/ 2462212 w 584"/>
                <a:gd name="T5" fmla="*/ 287520 h 104"/>
                <a:gd name="T6" fmla="*/ 2462212 w 584"/>
                <a:gd name="T7" fmla="*/ 122619 h 104"/>
                <a:gd name="T8" fmla="*/ 1231106 w 584"/>
                <a:gd name="T9" fmla="*/ 202956 h 104"/>
                <a:gd name="T10" fmla="*/ 0 w 584"/>
                <a:gd name="T11" fmla="*/ 279064 h 104"/>
                <a:gd name="T12" fmla="*/ 0 w 584"/>
                <a:gd name="T13" fmla="*/ 287520 h 104"/>
                <a:gd name="T14" fmla="*/ 143348 w 584"/>
                <a:gd name="T15" fmla="*/ 43128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04">
                  <a:moveTo>
                    <a:pt x="34" y="102"/>
                  </a:moveTo>
                  <a:cubicBezTo>
                    <a:pt x="550" y="102"/>
                    <a:pt x="550" y="102"/>
                    <a:pt x="550" y="102"/>
                  </a:cubicBezTo>
                  <a:cubicBezTo>
                    <a:pt x="569" y="102"/>
                    <a:pt x="584" y="87"/>
                    <a:pt x="584" y="68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447" y="104"/>
                    <a:pt x="292" y="48"/>
                  </a:cubicBezTo>
                  <a:cubicBezTo>
                    <a:pt x="162" y="0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7"/>
                    <a:pt x="15" y="102"/>
                    <a:pt x="34" y="102"/>
                  </a:cubicBezTo>
                  <a:close/>
                </a:path>
              </a:pathLst>
            </a:custGeom>
            <a:solidFill>
              <a:srgbClr val="AB7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13323" name="Freeform 802"/>
          <p:cNvSpPr>
            <a:spLocks/>
          </p:cNvSpPr>
          <p:nvPr/>
        </p:nvSpPr>
        <p:spPr bwMode="auto">
          <a:xfrm>
            <a:off x="1089025" y="5464175"/>
            <a:ext cx="1265238" cy="292100"/>
          </a:xfrm>
          <a:custGeom>
            <a:avLst/>
            <a:gdLst>
              <a:gd name="T0" fmla="*/ 1121843 w 300"/>
              <a:gd name="T1" fmla="*/ 292100 h 69"/>
              <a:gd name="T2" fmla="*/ 143394 w 300"/>
              <a:gd name="T3" fmla="*/ 292100 h 69"/>
              <a:gd name="T4" fmla="*/ 0 w 300"/>
              <a:gd name="T5" fmla="*/ 143933 h 69"/>
              <a:gd name="T6" fmla="*/ 0 w 300"/>
              <a:gd name="T7" fmla="*/ 143933 h 69"/>
              <a:gd name="T8" fmla="*/ 143394 w 300"/>
              <a:gd name="T9" fmla="*/ 0 h 69"/>
              <a:gd name="T10" fmla="*/ 1121843 w 300"/>
              <a:gd name="T11" fmla="*/ 0 h 69"/>
              <a:gd name="T12" fmla="*/ 1265237 w 300"/>
              <a:gd name="T13" fmla="*/ 143933 h 69"/>
              <a:gd name="T14" fmla="*/ 1265237 w 300"/>
              <a:gd name="T15" fmla="*/ 143933 h 69"/>
              <a:gd name="T16" fmla="*/ 1121843 w 300"/>
              <a:gd name="T17" fmla="*/ 29210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69">
                <a:moveTo>
                  <a:pt x="266" y="69"/>
                </a:moveTo>
                <a:cubicBezTo>
                  <a:pt x="34" y="69"/>
                  <a:pt x="34" y="69"/>
                  <a:pt x="34" y="69"/>
                </a:cubicBezTo>
                <a:cubicBezTo>
                  <a:pt x="15" y="69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4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85" y="0"/>
                  <a:pt x="300" y="16"/>
                  <a:pt x="300" y="34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300" y="53"/>
                  <a:pt x="285" y="69"/>
                  <a:pt x="26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27" name="Rectangle 806"/>
          <p:cNvSpPr>
            <a:spLocks noChangeArrowheads="1"/>
          </p:cNvSpPr>
          <p:nvPr/>
        </p:nvSpPr>
        <p:spPr bwMode="auto">
          <a:xfrm>
            <a:off x="1396000" y="5549583"/>
            <a:ext cx="60112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900" b="1" dirty="0">
                <a:solidFill>
                  <a:srgbClr val="333333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31" name="Rectangle 810"/>
          <p:cNvSpPr>
            <a:spLocks noChangeArrowheads="1"/>
          </p:cNvSpPr>
          <p:nvPr/>
        </p:nvSpPr>
        <p:spPr bwMode="auto">
          <a:xfrm>
            <a:off x="1527744" y="4419600"/>
            <a:ext cx="400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iro" pitchFamily="2" charset="-78"/>
              </a:rPr>
              <a:t>$0</a:t>
            </a:r>
            <a:endParaRPr lang="en-US" altLang="en-US" dirty="0"/>
          </a:p>
        </p:txBody>
      </p:sp>
      <p:sp>
        <p:nvSpPr>
          <p:cNvPr id="13332" name="Rectangle 811"/>
          <p:cNvSpPr>
            <a:spLocks noChangeArrowheads="1"/>
          </p:cNvSpPr>
          <p:nvPr/>
        </p:nvSpPr>
        <p:spPr bwMode="auto">
          <a:xfrm>
            <a:off x="1354574" y="4821238"/>
            <a:ext cx="57868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900" b="1" dirty="0">
                <a:solidFill>
                  <a:srgbClr val="000000"/>
                </a:solidFill>
                <a:latin typeface="Cairo" pitchFamily="2" charset="-78"/>
              </a:rPr>
              <a:t>first </a:t>
            </a:r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3339" name="Line 818"/>
          <p:cNvSpPr>
            <a:spLocks noChangeShapeType="1"/>
          </p:cNvSpPr>
          <p:nvPr/>
        </p:nvSpPr>
        <p:spPr bwMode="auto">
          <a:xfrm>
            <a:off x="1397000" y="2854325"/>
            <a:ext cx="649288" cy="0"/>
          </a:xfrm>
          <a:prstGeom prst="line">
            <a:avLst/>
          </a:prstGeom>
          <a:noFill/>
          <a:ln w="20638">
            <a:solidFill>
              <a:srgbClr val="AB71F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343" name="Freeform 822"/>
          <p:cNvSpPr>
            <a:spLocks/>
          </p:cNvSpPr>
          <p:nvPr/>
        </p:nvSpPr>
        <p:spPr bwMode="auto">
          <a:xfrm>
            <a:off x="1237615" y="3384550"/>
            <a:ext cx="100013" cy="76200"/>
          </a:xfrm>
          <a:custGeom>
            <a:avLst/>
            <a:gdLst>
              <a:gd name="T0" fmla="*/ 0 w 63"/>
              <a:gd name="T1" fmla="*/ 42863 h 48"/>
              <a:gd name="T2" fmla="*/ 38100 w 63"/>
              <a:gd name="T3" fmla="*/ 76200 h 48"/>
              <a:gd name="T4" fmla="*/ 100012 w 63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" h="48">
                <a:moveTo>
                  <a:pt x="0" y="27"/>
                </a:moveTo>
                <a:lnTo>
                  <a:pt x="24" y="48"/>
                </a:lnTo>
                <a:lnTo>
                  <a:pt x="63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344" name="Rectangle 823"/>
          <p:cNvSpPr>
            <a:spLocks noChangeArrowheads="1"/>
          </p:cNvSpPr>
          <p:nvPr/>
        </p:nvSpPr>
        <p:spPr bwMode="auto">
          <a:xfrm>
            <a:off x="1673768" y="3344863"/>
            <a:ext cx="60112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45" name="Rectangle 824"/>
          <p:cNvSpPr>
            <a:spLocks noChangeArrowheads="1"/>
          </p:cNvSpPr>
          <p:nvPr/>
        </p:nvSpPr>
        <p:spPr bwMode="auto">
          <a:xfrm>
            <a:off x="1665065" y="3592513"/>
            <a:ext cx="60112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sz="900" dirty="0"/>
          </a:p>
        </p:txBody>
      </p:sp>
      <p:sp>
        <p:nvSpPr>
          <p:cNvPr id="13346" name="Freeform 825"/>
          <p:cNvSpPr>
            <a:spLocks/>
          </p:cNvSpPr>
          <p:nvPr/>
        </p:nvSpPr>
        <p:spPr bwMode="auto">
          <a:xfrm>
            <a:off x="1237615" y="3638550"/>
            <a:ext cx="100013" cy="79375"/>
          </a:xfrm>
          <a:custGeom>
            <a:avLst/>
            <a:gdLst>
              <a:gd name="T0" fmla="*/ 0 w 63"/>
              <a:gd name="T1" fmla="*/ 41275 h 50"/>
              <a:gd name="T2" fmla="*/ 38100 w 63"/>
              <a:gd name="T3" fmla="*/ 79375 h 50"/>
              <a:gd name="T4" fmla="*/ 100012 w 63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" h="50">
                <a:moveTo>
                  <a:pt x="0" y="26"/>
                </a:moveTo>
                <a:lnTo>
                  <a:pt x="24" y="50"/>
                </a:lnTo>
                <a:lnTo>
                  <a:pt x="63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347" name="Rectangle 826"/>
          <p:cNvSpPr>
            <a:spLocks noChangeArrowheads="1"/>
          </p:cNvSpPr>
          <p:nvPr/>
        </p:nvSpPr>
        <p:spPr bwMode="auto">
          <a:xfrm>
            <a:off x="1655685" y="3859213"/>
            <a:ext cx="60112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sz="900" dirty="0"/>
          </a:p>
        </p:txBody>
      </p:sp>
      <p:sp>
        <p:nvSpPr>
          <p:cNvPr id="13348" name="Freeform 827"/>
          <p:cNvSpPr>
            <a:spLocks/>
          </p:cNvSpPr>
          <p:nvPr/>
        </p:nvSpPr>
        <p:spPr bwMode="auto">
          <a:xfrm>
            <a:off x="1237615" y="3895725"/>
            <a:ext cx="100013" cy="76200"/>
          </a:xfrm>
          <a:custGeom>
            <a:avLst/>
            <a:gdLst>
              <a:gd name="T0" fmla="*/ 0 w 63"/>
              <a:gd name="T1" fmla="*/ 41275 h 48"/>
              <a:gd name="T2" fmla="*/ 38100 w 63"/>
              <a:gd name="T3" fmla="*/ 76200 h 48"/>
              <a:gd name="T4" fmla="*/ 100012 w 63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" h="48">
                <a:moveTo>
                  <a:pt x="0" y="26"/>
                </a:moveTo>
                <a:lnTo>
                  <a:pt x="24" y="48"/>
                </a:lnTo>
                <a:lnTo>
                  <a:pt x="63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378" name="Rectangle 860"/>
          <p:cNvSpPr>
            <a:spLocks noChangeArrowheads="1"/>
          </p:cNvSpPr>
          <p:nvPr/>
        </p:nvSpPr>
        <p:spPr bwMode="auto">
          <a:xfrm>
            <a:off x="1325742" y="2427288"/>
            <a:ext cx="7694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ar-SA" altLang="en-US" sz="2300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3318" name="Freeform 781"/>
          <p:cNvSpPr>
            <a:spLocks/>
          </p:cNvSpPr>
          <p:nvPr/>
        </p:nvSpPr>
        <p:spPr bwMode="auto">
          <a:xfrm>
            <a:off x="9240838" y="2178050"/>
            <a:ext cx="2462212" cy="3805238"/>
          </a:xfrm>
          <a:custGeom>
            <a:avLst/>
            <a:gdLst>
              <a:gd name="T0" fmla="*/ 2318864 w 584"/>
              <a:gd name="T1" fmla="*/ 3805237 h 902"/>
              <a:gd name="T2" fmla="*/ 143348 w 584"/>
              <a:gd name="T3" fmla="*/ 3805237 h 902"/>
              <a:gd name="T4" fmla="*/ 0 w 584"/>
              <a:gd name="T5" fmla="*/ 3661802 h 902"/>
              <a:gd name="T6" fmla="*/ 0 w 584"/>
              <a:gd name="T7" fmla="*/ 147653 h 902"/>
              <a:gd name="T8" fmla="*/ 143348 w 584"/>
              <a:gd name="T9" fmla="*/ 0 h 902"/>
              <a:gd name="T10" fmla="*/ 2318864 w 584"/>
              <a:gd name="T11" fmla="*/ 0 h 902"/>
              <a:gd name="T12" fmla="*/ 2462212 w 584"/>
              <a:gd name="T13" fmla="*/ 147653 h 902"/>
              <a:gd name="T14" fmla="*/ 2462212 w 584"/>
              <a:gd name="T15" fmla="*/ 3661802 h 902"/>
              <a:gd name="T16" fmla="*/ 2318864 w 584"/>
              <a:gd name="T17" fmla="*/ 3805237 h 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84" h="902">
                <a:moveTo>
                  <a:pt x="550" y="902"/>
                </a:moveTo>
                <a:cubicBezTo>
                  <a:pt x="34" y="902"/>
                  <a:pt x="34" y="902"/>
                  <a:pt x="34" y="902"/>
                </a:cubicBezTo>
                <a:cubicBezTo>
                  <a:pt x="16" y="902"/>
                  <a:pt x="0" y="887"/>
                  <a:pt x="0" y="86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4" y="0"/>
                </a:cubicBezTo>
                <a:cubicBezTo>
                  <a:pt x="550" y="0"/>
                  <a:pt x="550" y="0"/>
                  <a:pt x="550" y="0"/>
                </a:cubicBezTo>
                <a:cubicBezTo>
                  <a:pt x="569" y="0"/>
                  <a:pt x="584" y="16"/>
                  <a:pt x="584" y="35"/>
                </a:cubicBezTo>
                <a:cubicBezTo>
                  <a:pt x="584" y="868"/>
                  <a:pt x="584" y="868"/>
                  <a:pt x="584" y="868"/>
                </a:cubicBezTo>
                <a:cubicBezTo>
                  <a:pt x="584" y="887"/>
                  <a:pt x="569" y="902"/>
                  <a:pt x="550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2" name="Group 868"/>
          <p:cNvGrpSpPr>
            <a:grpSpLocks/>
          </p:cNvGrpSpPr>
          <p:nvPr/>
        </p:nvGrpSpPr>
        <p:grpSpPr bwMode="auto">
          <a:xfrm>
            <a:off x="9240838" y="5097463"/>
            <a:ext cx="2462212" cy="928687"/>
            <a:chOff x="9240838" y="5097463"/>
            <a:chExt cx="2462212" cy="928687"/>
          </a:xfrm>
        </p:grpSpPr>
        <p:sp>
          <p:nvSpPr>
            <p:cNvPr id="13381" name="Freeform 797"/>
            <p:cNvSpPr>
              <a:spLocks/>
            </p:cNvSpPr>
            <p:nvPr/>
          </p:nvSpPr>
          <p:spPr bwMode="auto">
            <a:xfrm>
              <a:off x="9240838" y="5097463"/>
              <a:ext cx="2462212" cy="885825"/>
            </a:xfrm>
            <a:custGeom>
              <a:avLst/>
              <a:gdLst>
                <a:gd name="T0" fmla="*/ 143348 w 584"/>
                <a:gd name="T1" fmla="*/ 885825 h 210"/>
                <a:gd name="T2" fmla="*/ 2318864 w 584"/>
                <a:gd name="T3" fmla="*/ 885825 h 210"/>
                <a:gd name="T4" fmla="*/ 2462212 w 584"/>
                <a:gd name="T5" fmla="*/ 742406 h 210"/>
                <a:gd name="T6" fmla="*/ 2462212 w 584"/>
                <a:gd name="T7" fmla="*/ 37964 h 210"/>
                <a:gd name="T8" fmla="*/ 1231106 w 584"/>
                <a:gd name="T9" fmla="*/ 130765 h 210"/>
                <a:gd name="T10" fmla="*/ 0 w 584"/>
                <a:gd name="T11" fmla="*/ 122328 h 210"/>
                <a:gd name="T12" fmla="*/ 0 w 584"/>
                <a:gd name="T13" fmla="*/ 742406 h 210"/>
                <a:gd name="T14" fmla="*/ 143348 w 584"/>
                <a:gd name="T15" fmla="*/ 885825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10">
                  <a:moveTo>
                    <a:pt x="34" y="210"/>
                  </a:moveTo>
                  <a:cubicBezTo>
                    <a:pt x="550" y="210"/>
                    <a:pt x="550" y="210"/>
                    <a:pt x="550" y="210"/>
                  </a:cubicBezTo>
                  <a:cubicBezTo>
                    <a:pt x="569" y="210"/>
                    <a:pt x="584" y="195"/>
                    <a:pt x="584" y="176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4" y="9"/>
                    <a:pt x="460" y="0"/>
                    <a:pt x="292" y="31"/>
                  </a:cubicBezTo>
                  <a:cubicBezTo>
                    <a:pt x="152" y="57"/>
                    <a:pt x="0" y="29"/>
                    <a:pt x="0" y="2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5"/>
                    <a:pt x="16" y="210"/>
                    <a:pt x="34" y="210"/>
                  </a:cubicBezTo>
                  <a:close/>
                </a:path>
              </a:pathLst>
            </a:custGeom>
            <a:solidFill>
              <a:srgbClr val="FC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798"/>
            <p:cNvSpPr>
              <a:spLocks/>
            </p:cNvSpPr>
            <p:nvPr/>
          </p:nvSpPr>
          <p:spPr bwMode="auto">
            <a:xfrm>
              <a:off x="9240838" y="5127625"/>
              <a:ext cx="2462212" cy="855662"/>
            </a:xfrm>
            <a:custGeom>
              <a:avLst/>
              <a:gdLst>
                <a:gd name="T0" fmla="*/ 143348 w 584"/>
                <a:gd name="T1" fmla="*/ 855662 h 203"/>
                <a:gd name="T2" fmla="*/ 2318864 w 584"/>
                <a:gd name="T3" fmla="*/ 855662 h 203"/>
                <a:gd name="T4" fmla="*/ 2462212 w 584"/>
                <a:gd name="T5" fmla="*/ 712349 h 203"/>
                <a:gd name="T6" fmla="*/ 2462212 w 584"/>
                <a:gd name="T7" fmla="*/ 214969 h 203"/>
                <a:gd name="T8" fmla="*/ 1218458 w 584"/>
                <a:gd name="T9" fmla="*/ 164388 h 203"/>
                <a:gd name="T10" fmla="*/ 0 w 584"/>
                <a:gd name="T11" fmla="*/ 248690 h 203"/>
                <a:gd name="T12" fmla="*/ 0 w 584"/>
                <a:gd name="T13" fmla="*/ 712349 h 203"/>
                <a:gd name="T14" fmla="*/ 143348 w 584"/>
                <a:gd name="T15" fmla="*/ 85566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203">
                  <a:moveTo>
                    <a:pt x="34" y="203"/>
                  </a:moveTo>
                  <a:cubicBezTo>
                    <a:pt x="550" y="203"/>
                    <a:pt x="550" y="203"/>
                    <a:pt x="550" y="203"/>
                  </a:cubicBezTo>
                  <a:cubicBezTo>
                    <a:pt x="569" y="203"/>
                    <a:pt x="584" y="188"/>
                    <a:pt x="584" y="169"/>
                  </a:cubicBezTo>
                  <a:cubicBezTo>
                    <a:pt x="584" y="51"/>
                    <a:pt x="584" y="51"/>
                    <a:pt x="584" y="51"/>
                  </a:cubicBezTo>
                  <a:cubicBezTo>
                    <a:pt x="584" y="51"/>
                    <a:pt x="444" y="85"/>
                    <a:pt x="289" y="39"/>
                  </a:cubicBezTo>
                  <a:cubicBezTo>
                    <a:pt x="157" y="0"/>
                    <a:pt x="0" y="59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8"/>
                    <a:pt x="16" y="203"/>
                    <a:pt x="34" y="203"/>
                  </a:cubicBezTo>
                  <a:close/>
                </a:path>
              </a:pathLst>
            </a:custGeom>
            <a:solidFill>
              <a:srgbClr val="FCB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799"/>
            <p:cNvSpPr>
              <a:spLocks/>
            </p:cNvSpPr>
            <p:nvPr/>
          </p:nvSpPr>
          <p:spPr bwMode="auto">
            <a:xfrm>
              <a:off x="9240838" y="5303838"/>
              <a:ext cx="2462212" cy="679450"/>
            </a:xfrm>
            <a:custGeom>
              <a:avLst/>
              <a:gdLst>
                <a:gd name="T0" fmla="*/ 143348 w 584"/>
                <a:gd name="T1" fmla="*/ 679450 h 161"/>
                <a:gd name="T2" fmla="*/ 2318864 w 584"/>
                <a:gd name="T3" fmla="*/ 679450 h 161"/>
                <a:gd name="T4" fmla="*/ 2462212 w 584"/>
                <a:gd name="T5" fmla="*/ 535964 h 161"/>
                <a:gd name="T6" fmla="*/ 2462212 w 584"/>
                <a:gd name="T7" fmla="*/ 139266 h 161"/>
                <a:gd name="T8" fmla="*/ 1231106 w 584"/>
                <a:gd name="T9" fmla="*/ 219450 h 161"/>
                <a:gd name="T10" fmla="*/ 0 w 584"/>
                <a:gd name="T11" fmla="*/ 139266 h 161"/>
                <a:gd name="T12" fmla="*/ 0 w 584"/>
                <a:gd name="T13" fmla="*/ 535964 h 161"/>
                <a:gd name="T14" fmla="*/ 143348 w 584"/>
                <a:gd name="T15" fmla="*/ 67945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61">
                  <a:moveTo>
                    <a:pt x="34" y="161"/>
                  </a:moveTo>
                  <a:cubicBezTo>
                    <a:pt x="550" y="161"/>
                    <a:pt x="550" y="161"/>
                    <a:pt x="550" y="161"/>
                  </a:cubicBezTo>
                  <a:cubicBezTo>
                    <a:pt x="569" y="161"/>
                    <a:pt x="584" y="146"/>
                    <a:pt x="584" y="127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84" y="33"/>
                    <a:pt x="491" y="101"/>
                    <a:pt x="292" y="52"/>
                  </a:cubicBezTo>
                  <a:cubicBezTo>
                    <a:pt x="82" y="0"/>
                    <a:pt x="0" y="33"/>
                    <a:pt x="0" y="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6"/>
                    <a:pt x="16" y="161"/>
                    <a:pt x="34" y="161"/>
                  </a:cubicBezTo>
                  <a:close/>
                </a:path>
              </a:pathLst>
            </a:custGeom>
            <a:solidFill>
              <a:srgbClr val="FCA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800"/>
            <p:cNvSpPr>
              <a:spLocks/>
            </p:cNvSpPr>
            <p:nvPr/>
          </p:nvSpPr>
          <p:spPr bwMode="auto">
            <a:xfrm>
              <a:off x="9240838" y="5435600"/>
              <a:ext cx="2462212" cy="590550"/>
            </a:xfrm>
            <a:custGeom>
              <a:avLst/>
              <a:gdLst>
                <a:gd name="T0" fmla="*/ 143348 w 584"/>
                <a:gd name="T1" fmla="*/ 548368 h 140"/>
                <a:gd name="T2" fmla="*/ 2318864 w 584"/>
                <a:gd name="T3" fmla="*/ 548368 h 140"/>
                <a:gd name="T4" fmla="*/ 2462212 w 584"/>
                <a:gd name="T5" fmla="*/ 404949 h 140"/>
                <a:gd name="T6" fmla="*/ 2462212 w 584"/>
                <a:gd name="T7" fmla="*/ 181383 h 140"/>
                <a:gd name="T8" fmla="*/ 1231106 w 584"/>
                <a:gd name="T9" fmla="*/ 261529 h 140"/>
                <a:gd name="T10" fmla="*/ 0 w 584"/>
                <a:gd name="T11" fmla="*/ 181383 h 140"/>
                <a:gd name="T12" fmla="*/ 0 w 584"/>
                <a:gd name="T13" fmla="*/ 404949 h 140"/>
                <a:gd name="T14" fmla="*/ 143348 w 584"/>
                <a:gd name="T15" fmla="*/ 54836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40">
                  <a:moveTo>
                    <a:pt x="34" y="130"/>
                  </a:moveTo>
                  <a:cubicBezTo>
                    <a:pt x="550" y="130"/>
                    <a:pt x="550" y="130"/>
                    <a:pt x="550" y="130"/>
                  </a:cubicBezTo>
                  <a:cubicBezTo>
                    <a:pt x="569" y="130"/>
                    <a:pt x="584" y="115"/>
                    <a:pt x="584" y="96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450" y="0"/>
                    <a:pt x="292" y="62"/>
                  </a:cubicBezTo>
                  <a:cubicBezTo>
                    <a:pt x="91" y="140"/>
                    <a:pt x="0" y="43"/>
                    <a:pt x="0" y="4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16" y="130"/>
                    <a:pt x="34" y="130"/>
                  </a:cubicBezTo>
                  <a:close/>
                </a:path>
              </a:pathLst>
            </a:custGeom>
            <a:solidFill>
              <a:srgbClr val="FC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801"/>
            <p:cNvSpPr>
              <a:spLocks/>
            </p:cNvSpPr>
            <p:nvPr/>
          </p:nvSpPr>
          <p:spPr bwMode="auto">
            <a:xfrm>
              <a:off x="9240838" y="5553075"/>
              <a:ext cx="2462212" cy="439737"/>
            </a:xfrm>
            <a:custGeom>
              <a:avLst/>
              <a:gdLst>
                <a:gd name="T0" fmla="*/ 143348 w 584"/>
                <a:gd name="T1" fmla="*/ 431281 h 104"/>
                <a:gd name="T2" fmla="*/ 2318864 w 584"/>
                <a:gd name="T3" fmla="*/ 431281 h 104"/>
                <a:gd name="T4" fmla="*/ 2462212 w 584"/>
                <a:gd name="T5" fmla="*/ 287520 h 104"/>
                <a:gd name="T6" fmla="*/ 2462212 w 584"/>
                <a:gd name="T7" fmla="*/ 122619 h 104"/>
                <a:gd name="T8" fmla="*/ 1231106 w 584"/>
                <a:gd name="T9" fmla="*/ 202956 h 104"/>
                <a:gd name="T10" fmla="*/ 0 w 584"/>
                <a:gd name="T11" fmla="*/ 279064 h 104"/>
                <a:gd name="T12" fmla="*/ 0 w 584"/>
                <a:gd name="T13" fmla="*/ 287520 h 104"/>
                <a:gd name="T14" fmla="*/ 143348 w 584"/>
                <a:gd name="T15" fmla="*/ 43128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4" h="104">
                  <a:moveTo>
                    <a:pt x="34" y="102"/>
                  </a:moveTo>
                  <a:cubicBezTo>
                    <a:pt x="550" y="102"/>
                    <a:pt x="550" y="102"/>
                    <a:pt x="550" y="102"/>
                  </a:cubicBezTo>
                  <a:cubicBezTo>
                    <a:pt x="569" y="102"/>
                    <a:pt x="584" y="87"/>
                    <a:pt x="584" y="68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448" y="104"/>
                    <a:pt x="292" y="48"/>
                  </a:cubicBezTo>
                  <a:cubicBezTo>
                    <a:pt x="162" y="0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7"/>
                    <a:pt x="16" y="102"/>
                    <a:pt x="34" y="102"/>
                  </a:cubicBezTo>
                  <a:close/>
                </a:path>
              </a:pathLst>
            </a:custGeom>
            <a:solidFill>
              <a:srgbClr val="FC6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6" name="Freeform 805"/>
          <p:cNvSpPr>
            <a:spLocks/>
          </p:cNvSpPr>
          <p:nvPr/>
        </p:nvSpPr>
        <p:spPr bwMode="auto">
          <a:xfrm>
            <a:off x="9839325" y="5464175"/>
            <a:ext cx="1270000" cy="292100"/>
          </a:xfrm>
          <a:custGeom>
            <a:avLst/>
            <a:gdLst>
              <a:gd name="T0" fmla="*/ 1122326 w 301"/>
              <a:gd name="T1" fmla="*/ 292100 h 69"/>
              <a:gd name="T2" fmla="*/ 143455 w 301"/>
              <a:gd name="T3" fmla="*/ 292100 h 69"/>
              <a:gd name="T4" fmla="*/ 0 w 301"/>
              <a:gd name="T5" fmla="*/ 143933 h 69"/>
              <a:gd name="T6" fmla="*/ 0 w 301"/>
              <a:gd name="T7" fmla="*/ 143933 h 69"/>
              <a:gd name="T8" fmla="*/ 143455 w 301"/>
              <a:gd name="T9" fmla="*/ 0 h 69"/>
              <a:gd name="T10" fmla="*/ 1122326 w 301"/>
              <a:gd name="T11" fmla="*/ 0 h 69"/>
              <a:gd name="T12" fmla="*/ 1270000 w 301"/>
              <a:gd name="T13" fmla="*/ 143933 h 69"/>
              <a:gd name="T14" fmla="*/ 1270000 w 301"/>
              <a:gd name="T15" fmla="*/ 143933 h 69"/>
              <a:gd name="T16" fmla="*/ 1122326 w 301"/>
              <a:gd name="T17" fmla="*/ 292100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1" h="69">
                <a:moveTo>
                  <a:pt x="266" y="69"/>
                </a:moveTo>
                <a:cubicBezTo>
                  <a:pt x="34" y="69"/>
                  <a:pt x="34" y="69"/>
                  <a:pt x="34" y="69"/>
                </a:cubicBezTo>
                <a:cubicBezTo>
                  <a:pt x="15" y="69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4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85" y="0"/>
                  <a:pt x="301" y="16"/>
                  <a:pt x="301" y="34"/>
                </a:cubicBezTo>
                <a:cubicBezTo>
                  <a:pt x="301" y="34"/>
                  <a:pt x="301" y="34"/>
                  <a:pt x="301" y="34"/>
                </a:cubicBezTo>
                <a:cubicBezTo>
                  <a:pt x="301" y="53"/>
                  <a:pt x="285" y="69"/>
                  <a:pt x="26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330" name="Rectangle 809"/>
          <p:cNvSpPr>
            <a:spLocks noChangeArrowheads="1"/>
          </p:cNvSpPr>
          <p:nvPr/>
        </p:nvSpPr>
        <p:spPr bwMode="auto">
          <a:xfrm>
            <a:off x="10217687" y="554958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900" b="1" dirty="0">
                <a:solidFill>
                  <a:srgbClr val="333333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37" name="Rectangle 816"/>
          <p:cNvSpPr>
            <a:spLocks noChangeArrowheads="1"/>
          </p:cNvSpPr>
          <p:nvPr/>
        </p:nvSpPr>
        <p:spPr bwMode="auto">
          <a:xfrm>
            <a:off x="9986481" y="4419600"/>
            <a:ext cx="10018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airo" pitchFamily="2" charset="-78"/>
              </a:rPr>
              <a:t>$1000</a:t>
            </a:r>
            <a:endParaRPr lang="en-US" altLang="en-US" dirty="0"/>
          </a:p>
        </p:txBody>
      </p:sp>
      <p:sp>
        <p:nvSpPr>
          <p:cNvPr id="13338" name="Rectangle 817"/>
          <p:cNvSpPr>
            <a:spLocks noChangeArrowheads="1"/>
          </p:cNvSpPr>
          <p:nvPr/>
        </p:nvSpPr>
        <p:spPr bwMode="auto">
          <a:xfrm>
            <a:off x="10148356" y="4821238"/>
            <a:ext cx="5145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0000"/>
                </a:solidFill>
                <a:latin typeface="Cairo" pitchFamily="2" charset="-78"/>
              </a:rPr>
              <a:t>per </a:t>
            </a:r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3342" name="Line 821"/>
          <p:cNvSpPr>
            <a:spLocks noChangeShapeType="1"/>
          </p:cNvSpPr>
          <p:nvPr/>
        </p:nvSpPr>
        <p:spPr bwMode="auto">
          <a:xfrm>
            <a:off x="10164763" y="2854325"/>
            <a:ext cx="649287" cy="0"/>
          </a:xfrm>
          <a:prstGeom prst="line">
            <a:avLst/>
          </a:prstGeom>
          <a:noFill/>
          <a:ln w="20638">
            <a:solidFill>
              <a:srgbClr val="FC66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Freeform 844"/>
          <p:cNvSpPr>
            <a:spLocks/>
          </p:cNvSpPr>
          <p:nvPr/>
        </p:nvSpPr>
        <p:spPr bwMode="auto">
          <a:xfrm>
            <a:off x="10178733" y="3259138"/>
            <a:ext cx="96837" cy="74612"/>
          </a:xfrm>
          <a:custGeom>
            <a:avLst/>
            <a:gdLst>
              <a:gd name="T0" fmla="*/ 0 w 61"/>
              <a:gd name="T1" fmla="*/ 38100 h 47"/>
              <a:gd name="T2" fmla="*/ 38100 w 61"/>
              <a:gd name="T3" fmla="*/ 74612 h 47"/>
              <a:gd name="T4" fmla="*/ 96837 w 61"/>
              <a:gd name="T5" fmla="*/ 0 h 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47">
                <a:moveTo>
                  <a:pt x="0" y="24"/>
                </a:moveTo>
                <a:lnTo>
                  <a:pt x="24" y="47"/>
                </a:lnTo>
                <a:lnTo>
                  <a:pt x="61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Rectangle 845"/>
          <p:cNvSpPr>
            <a:spLocks noChangeArrowheads="1"/>
          </p:cNvSpPr>
          <p:nvPr/>
        </p:nvSpPr>
        <p:spPr bwMode="auto">
          <a:xfrm>
            <a:off x="10463749" y="3217863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67" name="Rectangle 846"/>
          <p:cNvSpPr>
            <a:spLocks noChangeArrowheads="1"/>
          </p:cNvSpPr>
          <p:nvPr/>
        </p:nvSpPr>
        <p:spPr bwMode="auto">
          <a:xfrm>
            <a:off x="10433904" y="346710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68" name="Freeform 847"/>
          <p:cNvSpPr>
            <a:spLocks/>
          </p:cNvSpPr>
          <p:nvPr/>
        </p:nvSpPr>
        <p:spPr bwMode="auto">
          <a:xfrm>
            <a:off x="10178733" y="3511550"/>
            <a:ext cx="96837" cy="76200"/>
          </a:xfrm>
          <a:custGeom>
            <a:avLst/>
            <a:gdLst>
              <a:gd name="T0" fmla="*/ 0 w 61"/>
              <a:gd name="T1" fmla="*/ 42863 h 48"/>
              <a:gd name="T2" fmla="*/ 38100 w 61"/>
              <a:gd name="T3" fmla="*/ 76200 h 48"/>
              <a:gd name="T4" fmla="*/ 96837 w 61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48">
                <a:moveTo>
                  <a:pt x="0" y="27"/>
                </a:moveTo>
                <a:lnTo>
                  <a:pt x="24" y="48"/>
                </a:lnTo>
                <a:lnTo>
                  <a:pt x="61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9" name="Rectangle 848"/>
          <p:cNvSpPr>
            <a:spLocks noChangeArrowheads="1"/>
          </p:cNvSpPr>
          <p:nvPr/>
        </p:nvSpPr>
        <p:spPr bwMode="auto">
          <a:xfrm>
            <a:off x="10438349" y="3727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3370" name="Freeform 849"/>
          <p:cNvSpPr>
            <a:spLocks/>
          </p:cNvSpPr>
          <p:nvPr/>
        </p:nvSpPr>
        <p:spPr bwMode="auto">
          <a:xfrm>
            <a:off x="10178733" y="3768725"/>
            <a:ext cx="96837" cy="76200"/>
          </a:xfrm>
          <a:custGeom>
            <a:avLst/>
            <a:gdLst>
              <a:gd name="T0" fmla="*/ 0 w 61"/>
              <a:gd name="T1" fmla="*/ 38100 h 48"/>
              <a:gd name="T2" fmla="*/ 38100 w 61"/>
              <a:gd name="T3" fmla="*/ 76200 h 48"/>
              <a:gd name="T4" fmla="*/ 96837 w 61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48">
                <a:moveTo>
                  <a:pt x="0" y="24"/>
                </a:moveTo>
                <a:lnTo>
                  <a:pt x="24" y="48"/>
                </a:lnTo>
                <a:lnTo>
                  <a:pt x="61" y="0"/>
                </a:lnTo>
              </a:path>
            </a:pathLst>
          </a:custGeom>
          <a:noFill/>
          <a:ln w="20638" cap="flat">
            <a:solidFill>
              <a:srgbClr val="0A0A0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1" name="Rectangle 850"/>
          <p:cNvSpPr>
            <a:spLocks noChangeArrowheads="1"/>
          </p:cNvSpPr>
          <p:nvPr/>
        </p:nvSpPr>
        <p:spPr bwMode="auto">
          <a:xfrm>
            <a:off x="10461527" y="3981450"/>
            <a:ext cx="6011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900" b="1" dirty="0">
                <a:solidFill>
                  <a:srgbClr val="000000"/>
                </a:solidFill>
                <a:latin typeface="Cairo" pitchFamily="2" charset="-78"/>
              </a:rPr>
              <a:t>تعديل النص</a:t>
            </a:r>
            <a:endParaRPr lang="en-US" altLang="en-US" sz="900" dirty="0"/>
          </a:p>
        </p:txBody>
      </p:sp>
      <p:sp>
        <p:nvSpPr>
          <p:cNvPr id="13372" name="Rectangle 851"/>
          <p:cNvSpPr>
            <a:spLocks noChangeArrowheads="1"/>
          </p:cNvSpPr>
          <p:nvPr/>
        </p:nvSpPr>
        <p:spPr bwMode="auto">
          <a:xfrm>
            <a:off x="10132013" y="3887788"/>
            <a:ext cx="1362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900" b="1" dirty="0">
                <a:solidFill>
                  <a:srgbClr val="000000"/>
                </a:solidFill>
                <a:latin typeface="Cairo" pitchFamily="2" charset="-78"/>
              </a:rPr>
              <a:t>+</a:t>
            </a:r>
            <a:endParaRPr lang="en-US" altLang="en-US" dirty="0"/>
          </a:p>
        </p:txBody>
      </p:sp>
      <p:sp>
        <p:nvSpPr>
          <p:cNvPr id="13379" name="Rectangle 861"/>
          <p:cNvSpPr>
            <a:spLocks noChangeArrowheads="1"/>
          </p:cNvSpPr>
          <p:nvPr/>
        </p:nvSpPr>
        <p:spPr bwMode="auto">
          <a:xfrm>
            <a:off x="10110332" y="2427288"/>
            <a:ext cx="7694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300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3380" name="Rectangle 869"/>
          <p:cNvSpPr>
            <a:spLocks noChangeArrowheads="1"/>
          </p:cNvSpPr>
          <p:nvPr/>
        </p:nvSpPr>
        <p:spPr bwMode="auto">
          <a:xfrm>
            <a:off x="2044700" y="849313"/>
            <a:ext cx="810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dirty="0">
                <a:solidFill>
                  <a:srgbClr val="222222"/>
                </a:solidFill>
                <a:latin typeface="Cairo" pitchFamily="2" charset="-78"/>
                <a:cs typeface="Cairo" pitchFamily="2" charset="-78"/>
              </a:rPr>
              <a:t>هذا النص هو مثال لنص يمكن أن يستبدل في نفس المساحة</a:t>
            </a:r>
            <a:endParaRPr lang="en-US" altLang="en-US" dirty="0"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00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73" grpId="0"/>
          <p:bldP spid="133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73" grpId="0"/>
          <p:bldP spid="1338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Freeform 344"/>
          <p:cNvSpPr>
            <a:spLocks/>
          </p:cNvSpPr>
          <p:nvPr/>
        </p:nvSpPr>
        <p:spPr bwMode="auto">
          <a:xfrm>
            <a:off x="4454525" y="920750"/>
            <a:ext cx="3252788" cy="5026025"/>
          </a:xfrm>
          <a:custGeom>
            <a:avLst/>
            <a:gdLst>
              <a:gd name="T0" fmla="*/ 2147483646 w 860"/>
              <a:gd name="T1" fmla="*/ 2147483646 h 1328"/>
              <a:gd name="T2" fmla="*/ 2147483646 w 860"/>
              <a:gd name="T3" fmla="*/ 2147483646 h 1328"/>
              <a:gd name="T4" fmla="*/ 0 w 860"/>
              <a:gd name="T5" fmla="*/ 2147483646 h 1328"/>
              <a:gd name="T6" fmla="*/ 0 w 860"/>
              <a:gd name="T7" fmla="*/ 2147483646 h 1328"/>
              <a:gd name="T8" fmla="*/ 2147483646 w 860"/>
              <a:gd name="T9" fmla="*/ 0 h 1328"/>
              <a:gd name="T10" fmla="*/ 2147483646 w 860"/>
              <a:gd name="T11" fmla="*/ 0 h 1328"/>
              <a:gd name="T12" fmla="*/ 2147483646 w 860"/>
              <a:gd name="T13" fmla="*/ 2147483646 h 1328"/>
              <a:gd name="T14" fmla="*/ 2147483646 w 860"/>
              <a:gd name="T15" fmla="*/ 2147483646 h 1328"/>
              <a:gd name="T16" fmla="*/ 2147483646 w 860"/>
              <a:gd name="T17" fmla="*/ 2147483646 h 1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0" h="1328">
                <a:moveTo>
                  <a:pt x="810" y="1328"/>
                </a:moveTo>
                <a:cubicBezTo>
                  <a:pt x="51" y="1328"/>
                  <a:pt x="51" y="1328"/>
                  <a:pt x="51" y="1328"/>
                </a:cubicBezTo>
                <a:cubicBezTo>
                  <a:pt x="23" y="1328"/>
                  <a:pt x="0" y="1305"/>
                  <a:pt x="0" y="127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2"/>
                  <a:pt x="23" y="0"/>
                  <a:pt x="51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38" y="0"/>
                  <a:pt x="860" y="22"/>
                  <a:pt x="860" y="50"/>
                </a:cubicBezTo>
                <a:cubicBezTo>
                  <a:pt x="860" y="1277"/>
                  <a:pt x="860" y="1277"/>
                  <a:pt x="860" y="1277"/>
                </a:cubicBezTo>
                <a:cubicBezTo>
                  <a:pt x="860" y="1305"/>
                  <a:pt x="838" y="1328"/>
                  <a:pt x="810" y="1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227" name="Group 1154"/>
          <p:cNvGrpSpPr>
            <a:grpSpLocks/>
          </p:cNvGrpSpPr>
          <p:nvPr/>
        </p:nvGrpSpPr>
        <p:grpSpPr bwMode="auto">
          <a:xfrm>
            <a:off x="4454525" y="4773613"/>
            <a:ext cx="3252788" cy="1228725"/>
            <a:chOff x="4454525" y="4773613"/>
            <a:chExt cx="3252788" cy="1228724"/>
          </a:xfrm>
        </p:grpSpPr>
        <p:sp>
          <p:nvSpPr>
            <p:cNvPr id="89237" name="Freeform 351"/>
            <p:cNvSpPr>
              <a:spLocks/>
            </p:cNvSpPr>
            <p:nvPr/>
          </p:nvSpPr>
          <p:spPr bwMode="auto">
            <a:xfrm>
              <a:off x="4454525" y="4773613"/>
              <a:ext cx="3252788" cy="1173162"/>
            </a:xfrm>
            <a:custGeom>
              <a:avLst/>
              <a:gdLst>
                <a:gd name="T0" fmla="*/ 2147483646 w 860"/>
                <a:gd name="T1" fmla="*/ 2147483646 h 310"/>
                <a:gd name="T2" fmla="*/ 2147483646 w 860"/>
                <a:gd name="T3" fmla="*/ 2147483646 h 310"/>
                <a:gd name="T4" fmla="*/ 2147483646 w 860"/>
                <a:gd name="T5" fmla="*/ 2147483646 h 310"/>
                <a:gd name="T6" fmla="*/ 2147483646 w 860"/>
                <a:gd name="T7" fmla="*/ 2147483646 h 310"/>
                <a:gd name="T8" fmla="*/ 2147483646 w 860"/>
                <a:gd name="T9" fmla="*/ 2147483646 h 310"/>
                <a:gd name="T10" fmla="*/ 0 w 860"/>
                <a:gd name="T11" fmla="*/ 2147483646 h 310"/>
                <a:gd name="T12" fmla="*/ 0 w 860"/>
                <a:gd name="T13" fmla="*/ 2147483646 h 310"/>
                <a:gd name="T14" fmla="*/ 2147483646 w 860"/>
                <a:gd name="T15" fmla="*/ 2147483646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10">
                  <a:moveTo>
                    <a:pt x="51" y="310"/>
                  </a:moveTo>
                  <a:cubicBezTo>
                    <a:pt x="810" y="310"/>
                    <a:pt x="810" y="310"/>
                    <a:pt x="810" y="310"/>
                  </a:cubicBezTo>
                  <a:cubicBezTo>
                    <a:pt x="838" y="310"/>
                    <a:pt x="860" y="287"/>
                    <a:pt x="860" y="259"/>
                  </a:cubicBezTo>
                  <a:cubicBezTo>
                    <a:pt x="860" y="13"/>
                    <a:pt x="860" y="13"/>
                    <a:pt x="860" y="13"/>
                  </a:cubicBezTo>
                  <a:cubicBezTo>
                    <a:pt x="860" y="13"/>
                    <a:pt x="677" y="0"/>
                    <a:pt x="430" y="45"/>
                  </a:cubicBezTo>
                  <a:cubicBezTo>
                    <a:pt x="224" y="83"/>
                    <a:pt x="0" y="43"/>
                    <a:pt x="0" y="4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87"/>
                    <a:pt x="23" y="310"/>
                    <a:pt x="51" y="310"/>
                  </a:cubicBezTo>
                  <a:close/>
                </a:path>
              </a:pathLst>
            </a:custGeom>
            <a:solidFill>
              <a:srgbClr val="D9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38" name="Freeform 352"/>
            <p:cNvSpPr>
              <a:spLocks/>
            </p:cNvSpPr>
            <p:nvPr/>
          </p:nvSpPr>
          <p:spPr bwMode="auto">
            <a:xfrm>
              <a:off x="4454525" y="4810125"/>
              <a:ext cx="3252788" cy="1136650"/>
            </a:xfrm>
            <a:custGeom>
              <a:avLst/>
              <a:gdLst>
                <a:gd name="T0" fmla="*/ 2147483646 w 860"/>
                <a:gd name="T1" fmla="*/ 2147483646 h 300"/>
                <a:gd name="T2" fmla="*/ 2147483646 w 860"/>
                <a:gd name="T3" fmla="*/ 2147483646 h 300"/>
                <a:gd name="T4" fmla="*/ 2147483646 w 860"/>
                <a:gd name="T5" fmla="*/ 2147483646 h 300"/>
                <a:gd name="T6" fmla="*/ 2147483646 w 860"/>
                <a:gd name="T7" fmla="*/ 2147483646 h 300"/>
                <a:gd name="T8" fmla="*/ 2147483646 w 860"/>
                <a:gd name="T9" fmla="*/ 2147483646 h 300"/>
                <a:gd name="T10" fmla="*/ 0 w 860"/>
                <a:gd name="T11" fmla="*/ 2147483646 h 300"/>
                <a:gd name="T12" fmla="*/ 0 w 860"/>
                <a:gd name="T13" fmla="*/ 2147483646 h 300"/>
                <a:gd name="T14" fmla="*/ 2147483646 w 860"/>
                <a:gd name="T15" fmla="*/ 2147483646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00">
                  <a:moveTo>
                    <a:pt x="51" y="300"/>
                  </a:moveTo>
                  <a:cubicBezTo>
                    <a:pt x="810" y="300"/>
                    <a:pt x="810" y="300"/>
                    <a:pt x="810" y="300"/>
                  </a:cubicBezTo>
                  <a:cubicBezTo>
                    <a:pt x="838" y="300"/>
                    <a:pt x="860" y="277"/>
                    <a:pt x="860" y="249"/>
                  </a:cubicBezTo>
                  <a:cubicBezTo>
                    <a:pt x="860" y="76"/>
                    <a:pt x="860" y="76"/>
                    <a:pt x="860" y="76"/>
                  </a:cubicBezTo>
                  <a:cubicBezTo>
                    <a:pt x="860" y="76"/>
                    <a:pt x="654" y="126"/>
                    <a:pt x="426" y="58"/>
                  </a:cubicBezTo>
                  <a:cubicBezTo>
                    <a:pt x="231" y="0"/>
                    <a:pt x="0" y="87"/>
                    <a:pt x="0" y="8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7"/>
                    <a:pt x="23" y="300"/>
                    <a:pt x="51" y="300"/>
                  </a:cubicBezTo>
                  <a:close/>
                </a:path>
              </a:pathLst>
            </a:custGeom>
            <a:solidFill>
              <a:srgbClr val="AEE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39" name="Freeform 353"/>
            <p:cNvSpPr>
              <a:spLocks/>
            </p:cNvSpPr>
            <p:nvPr/>
          </p:nvSpPr>
          <p:spPr bwMode="auto">
            <a:xfrm>
              <a:off x="4454525" y="5045075"/>
              <a:ext cx="3252788" cy="901700"/>
            </a:xfrm>
            <a:custGeom>
              <a:avLst/>
              <a:gdLst>
                <a:gd name="T0" fmla="*/ 2147483646 w 860"/>
                <a:gd name="T1" fmla="*/ 2147483646 h 238"/>
                <a:gd name="T2" fmla="*/ 2147483646 w 860"/>
                <a:gd name="T3" fmla="*/ 2147483646 h 238"/>
                <a:gd name="T4" fmla="*/ 2147483646 w 860"/>
                <a:gd name="T5" fmla="*/ 2147483646 h 238"/>
                <a:gd name="T6" fmla="*/ 2147483646 w 860"/>
                <a:gd name="T7" fmla="*/ 2147483646 h 238"/>
                <a:gd name="T8" fmla="*/ 2147483646 w 860"/>
                <a:gd name="T9" fmla="*/ 2147483646 h 238"/>
                <a:gd name="T10" fmla="*/ 0 w 860"/>
                <a:gd name="T11" fmla="*/ 2147483646 h 238"/>
                <a:gd name="T12" fmla="*/ 0 w 860"/>
                <a:gd name="T13" fmla="*/ 2147483646 h 238"/>
                <a:gd name="T14" fmla="*/ 2147483646 w 860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38">
                  <a:moveTo>
                    <a:pt x="51" y="238"/>
                  </a:moveTo>
                  <a:cubicBezTo>
                    <a:pt x="810" y="238"/>
                    <a:pt x="810" y="238"/>
                    <a:pt x="810" y="238"/>
                  </a:cubicBezTo>
                  <a:cubicBezTo>
                    <a:pt x="838" y="238"/>
                    <a:pt x="860" y="215"/>
                    <a:pt x="860" y="187"/>
                  </a:cubicBezTo>
                  <a:cubicBezTo>
                    <a:pt x="860" y="49"/>
                    <a:pt x="860" y="49"/>
                    <a:pt x="860" y="49"/>
                  </a:cubicBezTo>
                  <a:cubicBezTo>
                    <a:pt x="860" y="49"/>
                    <a:pt x="723" y="149"/>
                    <a:pt x="430" y="77"/>
                  </a:cubicBezTo>
                  <a:cubicBezTo>
                    <a:pt x="121" y="0"/>
                    <a:pt x="0" y="49"/>
                    <a:pt x="0" y="4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15"/>
                    <a:pt x="23" y="238"/>
                    <a:pt x="51" y="238"/>
                  </a:cubicBezTo>
                  <a:close/>
                </a:path>
              </a:pathLst>
            </a:custGeom>
            <a:solidFill>
              <a:srgbClr val="87D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0" name="Freeform 354"/>
            <p:cNvSpPr>
              <a:spLocks/>
            </p:cNvSpPr>
            <p:nvPr/>
          </p:nvSpPr>
          <p:spPr bwMode="auto">
            <a:xfrm>
              <a:off x="4454525" y="5219700"/>
              <a:ext cx="3252788" cy="782637"/>
            </a:xfrm>
            <a:custGeom>
              <a:avLst/>
              <a:gdLst>
                <a:gd name="T0" fmla="*/ 2147483646 w 860"/>
                <a:gd name="T1" fmla="*/ 2147483646 h 207"/>
                <a:gd name="T2" fmla="*/ 2147483646 w 860"/>
                <a:gd name="T3" fmla="*/ 2147483646 h 207"/>
                <a:gd name="T4" fmla="*/ 2147483646 w 860"/>
                <a:gd name="T5" fmla="*/ 2147483646 h 207"/>
                <a:gd name="T6" fmla="*/ 2147483646 w 860"/>
                <a:gd name="T7" fmla="*/ 2147483646 h 207"/>
                <a:gd name="T8" fmla="*/ 2147483646 w 860"/>
                <a:gd name="T9" fmla="*/ 2147483646 h 207"/>
                <a:gd name="T10" fmla="*/ 0 w 860"/>
                <a:gd name="T11" fmla="*/ 2147483646 h 207"/>
                <a:gd name="T12" fmla="*/ 0 w 860"/>
                <a:gd name="T13" fmla="*/ 2147483646 h 207"/>
                <a:gd name="T14" fmla="*/ 2147483646 w 86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07">
                  <a:moveTo>
                    <a:pt x="51" y="192"/>
                  </a:moveTo>
                  <a:cubicBezTo>
                    <a:pt x="810" y="192"/>
                    <a:pt x="810" y="192"/>
                    <a:pt x="810" y="192"/>
                  </a:cubicBezTo>
                  <a:cubicBezTo>
                    <a:pt x="838" y="192"/>
                    <a:pt x="860" y="169"/>
                    <a:pt x="860" y="141"/>
                  </a:cubicBezTo>
                  <a:cubicBezTo>
                    <a:pt x="860" y="64"/>
                    <a:pt x="860" y="64"/>
                    <a:pt x="860" y="64"/>
                  </a:cubicBezTo>
                  <a:cubicBezTo>
                    <a:pt x="860" y="64"/>
                    <a:pt x="663" y="0"/>
                    <a:pt x="430" y="91"/>
                  </a:cubicBezTo>
                  <a:cubicBezTo>
                    <a:pt x="134" y="207"/>
                    <a:pt x="0" y="63"/>
                    <a:pt x="0" y="6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9"/>
                    <a:pt x="23" y="192"/>
                    <a:pt x="51" y="192"/>
                  </a:cubicBezTo>
                  <a:close/>
                </a:path>
              </a:pathLst>
            </a:custGeom>
            <a:solidFill>
              <a:srgbClr val="5CC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1" name="Freeform 355"/>
            <p:cNvSpPr>
              <a:spLocks/>
            </p:cNvSpPr>
            <p:nvPr/>
          </p:nvSpPr>
          <p:spPr bwMode="auto">
            <a:xfrm>
              <a:off x="4454525" y="5375275"/>
              <a:ext cx="3252788" cy="577850"/>
            </a:xfrm>
            <a:custGeom>
              <a:avLst/>
              <a:gdLst>
                <a:gd name="T0" fmla="*/ 2147483646 w 860"/>
                <a:gd name="T1" fmla="*/ 2147483646 h 153"/>
                <a:gd name="T2" fmla="*/ 2147483646 w 860"/>
                <a:gd name="T3" fmla="*/ 2147483646 h 153"/>
                <a:gd name="T4" fmla="*/ 2147483646 w 860"/>
                <a:gd name="T5" fmla="*/ 2147483646 h 153"/>
                <a:gd name="T6" fmla="*/ 2147483646 w 860"/>
                <a:gd name="T7" fmla="*/ 2147483646 h 153"/>
                <a:gd name="T8" fmla="*/ 2147483646 w 860"/>
                <a:gd name="T9" fmla="*/ 2147483646 h 153"/>
                <a:gd name="T10" fmla="*/ 0 w 860"/>
                <a:gd name="T11" fmla="*/ 2147483646 h 153"/>
                <a:gd name="T12" fmla="*/ 0 w 860"/>
                <a:gd name="T13" fmla="*/ 2147483646 h 153"/>
                <a:gd name="T14" fmla="*/ 2147483646 w 860"/>
                <a:gd name="T15" fmla="*/ 2147483646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153">
                  <a:moveTo>
                    <a:pt x="51" y="151"/>
                  </a:moveTo>
                  <a:cubicBezTo>
                    <a:pt x="810" y="151"/>
                    <a:pt x="810" y="151"/>
                    <a:pt x="810" y="151"/>
                  </a:cubicBezTo>
                  <a:cubicBezTo>
                    <a:pt x="838" y="151"/>
                    <a:pt x="860" y="128"/>
                    <a:pt x="860" y="100"/>
                  </a:cubicBezTo>
                  <a:cubicBezTo>
                    <a:pt x="860" y="43"/>
                    <a:pt x="860" y="43"/>
                    <a:pt x="860" y="43"/>
                  </a:cubicBezTo>
                  <a:cubicBezTo>
                    <a:pt x="860" y="43"/>
                    <a:pt x="659" y="153"/>
                    <a:pt x="430" y="70"/>
                  </a:cubicBezTo>
                  <a:cubicBezTo>
                    <a:pt x="239" y="0"/>
                    <a:pt x="0" y="97"/>
                    <a:pt x="0" y="9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8"/>
                    <a:pt x="23" y="151"/>
                    <a:pt x="51" y="151"/>
                  </a:cubicBezTo>
                  <a:close/>
                </a:path>
              </a:pathLst>
            </a:custGeom>
            <a:solidFill>
              <a:srgbClr val="2FC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84" name="Freeform 297"/>
          <p:cNvSpPr>
            <a:spLocks/>
          </p:cNvSpPr>
          <p:nvPr/>
        </p:nvSpPr>
        <p:spPr bwMode="auto">
          <a:xfrm>
            <a:off x="5253038" y="5265738"/>
            <a:ext cx="1677987" cy="382587"/>
          </a:xfrm>
          <a:custGeom>
            <a:avLst/>
            <a:gdLst>
              <a:gd name="T0" fmla="*/ 2147483646 w 443"/>
              <a:gd name="T1" fmla="*/ 2147483646 h 101"/>
              <a:gd name="T2" fmla="*/ 2147483646 w 443"/>
              <a:gd name="T3" fmla="*/ 2147483646 h 101"/>
              <a:gd name="T4" fmla="*/ 0 w 443"/>
              <a:gd name="T5" fmla="*/ 2147483646 h 101"/>
              <a:gd name="T6" fmla="*/ 0 w 443"/>
              <a:gd name="T7" fmla="*/ 2147483646 h 101"/>
              <a:gd name="T8" fmla="*/ 2147483646 w 443"/>
              <a:gd name="T9" fmla="*/ 0 h 101"/>
              <a:gd name="T10" fmla="*/ 2147483646 w 443"/>
              <a:gd name="T11" fmla="*/ 0 h 101"/>
              <a:gd name="T12" fmla="*/ 2147483646 w 443"/>
              <a:gd name="T13" fmla="*/ 2147483646 h 101"/>
              <a:gd name="T14" fmla="*/ 2147483646 w 443"/>
              <a:gd name="T15" fmla="*/ 2147483646 h 101"/>
              <a:gd name="T16" fmla="*/ 2147483646 w 443"/>
              <a:gd name="T17" fmla="*/ 2147483646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3" h="101">
                <a:moveTo>
                  <a:pt x="392" y="101"/>
                </a:moveTo>
                <a:cubicBezTo>
                  <a:pt x="50" y="101"/>
                  <a:pt x="50" y="101"/>
                  <a:pt x="50" y="101"/>
                </a:cubicBezTo>
                <a:cubicBezTo>
                  <a:pt x="23" y="101"/>
                  <a:pt x="0" y="7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20" y="0"/>
                  <a:pt x="443" y="23"/>
                  <a:pt x="443" y="51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78"/>
                  <a:pt x="420" y="101"/>
                  <a:pt x="392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7" name="Rectangle 300"/>
          <p:cNvSpPr>
            <a:spLocks noChangeArrowheads="1"/>
          </p:cNvSpPr>
          <p:nvPr/>
        </p:nvSpPr>
        <p:spPr bwMode="auto">
          <a:xfrm>
            <a:off x="5275847" y="5356225"/>
            <a:ext cx="16242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1200" dirty="0">
                <a:solidFill>
                  <a:srgbClr val="333333"/>
                </a:solidFill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0" name="Rectangle 303"/>
          <p:cNvSpPr>
            <a:spLocks noChangeArrowheads="1"/>
          </p:cNvSpPr>
          <p:nvPr/>
        </p:nvSpPr>
        <p:spPr bwMode="auto">
          <a:xfrm>
            <a:off x="5226579" y="3979863"/>
            <a:ext cx="10643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dirty="0">
                <a:latin typeface="Cairo" pitchFamily="2" charset="-78"/>
                <a:cs typeface="Cairo" pitchFamily="2" charset="-78"/>
              </a:rPr>
              <a:t>$299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1" name="Rectangle 304"/>
          <p:cNvSpPr>
            <a:spLocks noChangeArrowheads="1"/>
          </p:cNvSpPr>
          <p:nvPr/>
        </p:nvSpPr>
        <p:spPr bwMode="auto">
          <a:xfrm>
            <a:off x="5463689" y="4514850"/>
            <a:ext cx="6091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iro" pitchFamily="2" charset="-78"/>
                <a:cs typeface="Cairo" pitchFamily="2" charset="-78"/>
              </a:rPr>
              <a:t>per </a:t>
            </a:r>
            <a:r>
              <a:rPr lang="ar-SA" altLang="en-US" sz="1200" dirty="0">
                <a:latin typeface="Cairo" pitchFamily="2" charset="-78"/>
                <a:cs typeface="Cairo" pitchFamily="2" charset="-78"/>
              </a:rPr>
              <a:t>الشهر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6" name="Rectangle 309"/>
          <p:cNvSpPr>
            <a:spLocks noChangeArrowheads="1"/>
          </p:cNvSpPr>
          <p:nvPr/>
        </p:nvSpPr>
        <p:spPr bwMode="auto">
          <a:xfrm>
            <a:off x="5662613" y="1700213"/>
            <a:ext cx="858837" cy="25400"/>
          </a:xfrm>
          <a:prstGeom prst="rect">
            <a:avLst/>
          </a:prstGeom>
          <a:solidFill>
            <a:srgbClr val="2FC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7" name="Freeform 310"/>
          <p:cNvSpPr>
            <a:spLocks/>
          </p:cNvSpPr>
          <p:nvPr/>
        </p:nvSpPr>
        <p:spPr bwMode="auto">
          <a:xfrm>
            <a:off x="5662613" y="1700213"/>
            <a:ext cx="858837" cy="25400"/>
          </a:xfrm>
          <a:custGeom>
            <a:avLst/>
            <a:gdLst>
              <a:gd name="T0" fmla="*/ 0 w 541"/>
              <a:gd name="T1" fmla="*/ 2147483646 h 16"/>
              <a:gd name="T2" fmla="*/ 2147483646 w 541"/>
              <a:gd name="T3" fmla="*/ 2147483646 h 16"/>
              <a:gd name="T4" fmla="*/ 2147483646 w 541"/>
              <a:gd name="T5" fmla="*/ 0 h 16"/>
              <a:gd name="T6" fmla="*/ 0 w 541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1" h="16">
                <a:moveTo>
                  <a:pt x="0" y="16"/>
                </a:moveTo>
                <a:lnTo>
                  <a:pt x="541" y="16"/>
                </a:lnTo>
                <a:lnTo>
                  <a:pt x="54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8" name="Freeform 321"/>
          <p:cNvSpPr>
            <a:spLocks/>
          </p:cNvSpPr>
          <p:nvPr/>
        </p:nvSpPr>
        <p:spPr bwMode="auto">
          <a:xfrm>
            <a:off x="4886325" y="2298700"/>
            <a:ext cx="150813" cy="131763"/>
          </a:xfrm>
          <a:custGeom>
            <a:avLst/>
            <a:gdLst>
              <a:gd name="T0" fmla="*/ 0 w 95"/>
              <a:gd name="T1" fmla="*/ 2147483646 h 83"/>
              <a:gd name="T2" fmla="*/ 2147483646 w 95"/>
              <a:gd name="T3" fmla="*/ 2147483646 h 83"/>
              <a:gd name="T4" fmla="*/ 2147483646 w 95"/>
              <a:gd name="T5" fmla="*/ 2147483646 h 83"/>
              <a:gd name="T6" fmla="*/ 2147483646 w 95"/>
              <a:gd name="T7" fmla="*/ 0 h 83"/>
              <a:gd name="T8" fmla="*/ 2147483646 w 95"/>
              <a:gd name="T9" fmla="*/ 2147483646 h 83"/>
              <a:gd name="T10" fmla="*/ 2147483646 w 95"/>
              <a:gd name="T11" fmla="*/ 2147483646 h 83"/>
              <a:gd name="T12" fmla="*/ 0 w 95"/>
              <a:gd name="T13" fmla="*/ 2147483646 h 83"/>
              <a:gd name="T14" fmla="*/ 0 w 95"/>
              <a:gd name="T15" fmla="*/ 2147483646 h 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3">
                <a:moveTo>
                  <a:pt x="0" y="45"/>
                </a:moveTo>
                <a:lnTo>
                  <a:pt x="38" y="83"/>
                </a:lnTo>
                <a:lnTo>
                  <a:pt x="95" y="12"/>
                </a:lnTo>
                <a:lnTo>
                  <a:pt x="83" y="0"/>
                </a:lnTo>
                <a:lnTo>
                  <a:pt x="36" y="57"/>
                </a:lnTo>
                <a:lnTo>
                  <a:pt x="12" y="33"/>
                </a:lnTo>
                <a:lnTo>
                  <a:pt x="0" y="45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9" name="Rectangle 322"/>
          <p:cNvSpPr>
            <a:spLocks noChangeArrowheads="1"/>
          </p:cNvSpPr>
          <p:nvPr/>
        </p:nvSpPr>
        <p:spPr bwMode="auto">
          <a:xfrm>
            <a:off x="5713810" y="2246313"/>
            <a:ext cx="783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0" name="Rectangle 323"/>
          <p:cNvSpPr>
            <a:spLocks noChangeArrowheads="1"/>
          </p:cNvSpPr>
          <p:nvPr/>
        </p:nvSpPr>
        <p:spPr bwMode="auto">
          <a:xfrm>
            <a:off x="5687785" y="2598738"/>
            <a:ext cx="783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1" name="Freeform 324"/>
          <p:cNvSpPr>
            <a:spLocks/>
          </p:cNvSpPr>
          <p:nvPr/>
        </p:nvSpPr>
        <p:spPr bwMode="auto">
          <a:xfrm>
            <a:off x="4886325" y="2662238"/>
            <a:ext cx="150813" cy="128587"/>
          </a:xfrm>
          <a:custGeom>
            <a:avLst/>
            <a:gdLst>
              <a:gd name="T0" fmla="*/ 0 w 95"/>
              <a:gd name="T1" fmla="*/ 2147483646 h 81"/>
              <a:gd name="T2" fmla="*/ 2147483646 w 95"/>
              <a:gd name="T3" fmla="*/ 2147483646 h 81"/>
              <a:gd name="T4" fmla="*/ 2147483646 w 95"/>
              <a:gd name="T5" fmla="*/ 2147483646 h 81"/>
              <a:gd name="T6" fmla="*/ 2147483646 w 95"/>
              <a:gd name="T7" fmla="*/ 0 h 81"/>
              <a:gd name="T8" fmla="*/ 2147483646 w 95"/>
              <a:gd name="T9" fmla="*/ 2147483646 h 81"/>
              <a:gd name="T10" fmla="*/ 2147483646 w 95"/>
              <a:gd name="T11" fmla="*/ 2147483646 h 81"/>
              <a:gd name="T12" fmla="*/ 0 w 95"/>
              <a:gd name="T13" fmla="*/ 2147483646 h 81"/>
              <a:gd name="T14" fmla="*/ 0 w 95"/>
              <a:gd name="T15" fmla="*/ 2147483646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1">
                <a:moveTo>
                  <a:pt x="0" y="45"/>
                </a:moveTo>
                <a:lnTo>
                  <a:pt x="38" y="81"/>
                </a:lnTo>
                <a:lnTo>
                  <a:pt x="95" y="10"/>
                </a:lnTo>
                <a:lnTo>
                  <a:pt x="83" y="0"/>
                </a:lnTo>
                <a:lnTo>
                  <a:pt x="36" y="57"/>
                </a:lnTo>
                <a:lnTo>
                  <a:pt x="12" y="33"/>
                </a:lnTo>
                <a:lnTo>
                  <a:pt x="0" y="45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12" name="Rectangle 325"/>
          <p:cNvSpPr>
            <a:spLocks noChangeArrowheads="1"/>
          </p:cNvSpPr>
          <p:nvPr/>
        </p:nvSpPr>
        <p:spPr bwMode="auto">
          <a:xfrm>
            <a:off x="5667970" y="2976563"/>
            <a:ext cx="783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3" name="Freeform 326"/>
          <p:cNvSpPr>
            <a:spLocks/>
          </p:cNvSpPr>
          <p:nvPr/>
        </p:nvSpPr>
        <p:spPr bwMode="auto">
          <a:xfrm>
            <a:off x="4886325" y="3025775"/>
            <a:ext cx="150813" cy="128588"/>
          </a:xfrm>
          <a:custGeom>
            <a:avLst/>
            <a:gdLst>
              <a:gd name="T0" fmla="*/ 0 w 95"/>
              <a:gd name="T1" fmla="*/ 2147483646 h 81"/>
              <a:gd name="T2" fmla="*/ 2147483646 w 95"/>
              <a:gd name="T3" fmla="*/ 2147483646 h 81"/>
              <a:gd name="T4" fmla="*/ 2147483646 w 95"/>
              <a:gd name="T5" fmla="*/ 2147483646 h 81"/>
              <a:gd name="T6" fmla="*/ 2147483646 w 95"/>
              <a:gd name="T7" fmla="*/ 0 h 81"/>
              <a:gd name="T8" fmla="*/ 2147483646 w 95"/>
              <a:gd name="T9" fmla="*/ 2147483646 h 81"/>
              <a:gd name="T10" fmla="*/ 2147483646 w 95"/>
              <a:gd name="T11" fmla="*/ 2147483646 h 81"/>
              <a:gd name="T12" fmla="*/ 0 w 95"/>
              <a:gd name="T13" fmla="*/ 2147483646 h 81"/>
              <a:gd name="T14" fmla="*/ 0 w 95"/>
              <a:gd name="T15" fmla="*/ 2147483646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1">
                <a:moveTo>
                  <a:pt x="0" y="46"/>
                </a:moveTo>
                <a:lnTo>
                  <a:pt x="38" y="81"/>
                </a:lnTo>
                <a:lnTo>
                  <a:pt x="95" y="10"/>
                </a:lnTo>
                <a:lnTo>
                  <a:pt x="83" y="0"/>
                </a:lnTo>
                <a:lnTo>
                  <a:pt x="36" y="55"/>
                </a:lnTo>
                <a:lnTo>
                  <a:pt x="12" y="34"/>
                </a:lnTo>
                <a:lnTo>
                  <a:pt x="0" y="46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14" name="Rectangle 327"/>
          <p:cNvSpPr>
            <a:spLocks noChangeArrowheads="1"/>
          </p:cNvSpPr>
          <p:nvPr/>
        </p:nvSpPr>
        <p:spPr bwMode="auto">
          <a:xfrm>
            <a:off x="5689879" y="3333750"/>
            <a:ext cx="783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5" name="Rectangle 328"/>
          <p:cNvSpPr>
            <a:spLocks noChangeArrowheads="1"/>
          </p:cNvSpPr>
          <p:nvPr/>
        </p:nvSpPr>
        <p:spPr bwMode="auto">
          <a:xfrm>
            <a:off x="4886325" y="3233738"/>
            <a:ext cx="176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iro" pitchFamily="2" charset="-78"/>
                <a:cs typeface="Cairo" pitchFamily="2" charset="-78"/>
              </a:rPr>
              <a:t>+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29" name="Rectangle 365"/>
          <p:cNvSpPr>
            <a:spLocks noChangeArrowheads="1"/>
          </p:cNvSpPr>
          <p:nvPr/>
        </p:nvSpPr>
        <p:spPr bwMode="auto">
          <a:xfrm>
            <a:off x="4447496" y="1127125"/>
            <a:ext cx="32595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3100" dirty="0">
                <a:latin typeface="Cairo" pitchFamily="2" charset="-78"/>
                <a:cs typeface="Cairo" pitchFamily="2" charset="-78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24" name="Freeform 337"/>
          <p:cNvSpPr>
            <a:spLocks/>
          </p:cNvSpPr>
          <p:nvPr/>
        </p:nvSpPr>
        <p:spPr bwMode="auto">
          <a:xfrm>
            <a:off x="6753225" y="922338"/>
            <a:ext cx="965200" cy="966787"/>
          </a:xfrm>
          <a:custGeom>
            <a:avLst/>
            <a:gdLst>
              <a:gd name="T0" fmla="*/ 2147483646 w 608"/>
              <a:gd name="T1" fmla="*/ 0 h 609"/>
              <a:gd name="T2" fmla="*/ 0 w 608"/>
              <a:gd name="T3" fmla="*/ 0 h 609"/>
              <a:gd name="T4" fmla="*/ 2147483646 w 608"/>
              <a:gd name="T5" fmla="*/ 2147483646 h 609"/>
              <a:gd name="T6" fmla="*/ 2147483646 w 608"/>
              <a:gd name="T7" fmla="*/ 2147483646 h 609"/>
              <a:gd name="T8" fmla="*/ 2147483646 w 608"/>
              <a:gd name="T9" fmla="*/ 0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8" h="609">
                <a:moveTo>
                  <a:pt x="265" y="0"/>
                </a:moveTo>
                <a:lnTo>
                  <a:pt x="0" y="0"/>
                </a:lnTo>
                <a:lnTo>
                  <a:pt x="608" y="609"/>
                </a:lnTo>
                <a:lnTo>
                  <a:pt x="608" y="344"/>
                </a:lnTo>
                <a:lnTo>
                  <a:pt x="265" y="0"/>
                </a:lnTo>
                <a:close/>
              </a:path>
            </a:pathLst>
          </a:custGeom>
          <a:solidFill>
            <a:srgbClr val="FC6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25" name="Rectangle 338"/>
          <p:cNvSpPr>
            <a:spLocks noChangeArrowheads="1"/>
          </p:cNvSpPr>
          <p:nvPr/>
        </p:nvSpPr>
        <p:spPr bwMode="auto">
          <a:xfrm rot="2700000">
            <a:off x="7002261" y="1276399"/>
            <a:ext cx="6989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  <a:cs typeface="Cairo" pitchFamily="2" charset="-78"/>
              </a:rPr>
              <a:t>الأكثر شهرة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093" name="Freeform 345"/>
          <p:cNvSpPr>
            <a:spLocks/>
          </p:cNvSpPr>
          <p:nvPr/>
        </p:nvSpPr>
        <p:spPr bwMode="auto">
          <a:xfrm>
            <a:off x="8308975" y="920750"/>
            <a:ext cx="3251200" cy="5026025"/>
          </a:xfrm>
          <a:custGeom>
            <a:avLst/>
            <a:gdLst>
              <a:gd name="T0" fmla="*/ 2147483646 w 860"/>
              <a:gd name="T1" fmla="*/ 2147483646 h 1328"/>
              <a:gd name="T2" fmla="*/ 2147483646 w 860"/>
              <a:gd name="T3" fmla="*/ 2147483646 h 1328"/>
              <a:gd name="T4" fmla="*/ 0 w 860"/>
              <a:gd name="T5" fmla="*/ 2147483646 h 1328"/>
              <a:gd name="T6" fmla="*/ 0 w 860"/>
              <a:gd name="T7" fmla="*/ 2147483646 h 1328"/>
              <a:gd name="T8" fmla="*/ 2147483646 w 860"/>
              <a:gd name="T9" fmla="*/ 0 h 1328"/>
              <a:gd name="T10" fmla="*/ 2147483646 w 860"/>
              <a:gd name="T11" fmla="*/ 0 h 1328"/>
              <a:gd name="T12" fmla="*/ 2147483646 w 860"/>
              <a:gd name="T13" fmla="*/ 2147483646 h 1328"/>
              <a:gd name="T14" fmla="*/ 2147483646 w 860"/>
              <a:gd name="T15" fmla="*/ 2147483646 h 1328"/>
              <a:gd name="T16" fmla="*/ 2147483646 w 860"/>
              <a:gd name="T17" fmla="*/ 2147483646 h 1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0" h="1328">
                <a:moveTo>
                  <a:pt x="810" y="1328"/>
                </a:moveTo>
                <a:cubicBezTo>
                  <a:pt x="50" y="1328"/>
                  <a:pt x="50" y="1328"/>
                  <a:pt x="50" y="1328"/>
                </a:cubicBezTo>
                <a:cubicBezTo>
                  <a:pt x="22" y="1328"/>
                  <a:pt x="0" y="1305"/>
                  <a:pt x="0" y="127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38" y="0"/>
                  <a:pt x="860" y="22"/>
                  <a:pt x="860" y="50"/>
                </a:cubicBezTo>
                <a:cubicBezTo>
                  <a:pt x="860" y="1277"/>
                  <a:pt x="860" y="1277"/>
                  <a:pt x="860" y="1277"/>
                </a:cubicBezTo>
                <a:cubicBezTo>
                  <a:pt x="860" y="1305"/>
                  <a:pt x="838" y="1328"/>
                  <a:pt x="810" y="1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228" name="Group 1155"/>
          <p:cNvGrpSpPr>
            <a:grpSpLocks/>
          </p:cNvGrpSpPr>
          <p:nvPr/>
        </p:nvGrpSpPr>
        <p:grpSpPr bwMode="auto">
          <a:xfrm>
            <a:off x="8308975" y="4773613"/>
            <a:ext cx="3251200" cy="1228725"/>
            <a:chOff x="8308975" y="4773613"/>
            <a:chExt cx="3251200" cy="1228724"/>
          </a:xfrm>
        </p:grpSpPr>
        <p:sp>
          <p:nvSpPr>
            <p:cNvPr id="89232" name="Freeform 356"/>
            <p:cNvSpPr>
              <a:spLocks/>
            </p:cNvSpPr>
            <p:nvPr/>
          </p:nvSpPr>
          <p:spPr bwMode="auto">
            <a:xfrm>
              <a:off x="8308975" y="4773613"/>
              <a:ext cx="3251200" cy="1173162"/>
            </a:xfrm>
            <a:custGeom>
              <a:avLst/>
              <a:gdLst>
                <a:gd name="T0" fmla="*/ 2147483646 w 860"/>
                <a:gd name="T1" fmla="*/ 2147483646 h 310"/>
                <a:gd name="T2" fmla="*/ 2147483646 w 860"/>
                <a:gd name="T3" fmla="*/ 2147483646 h 310"/>
                <a:gd name="T4" fmla="*/ 2147483646 w 860"/>
                <a:gd name="T5" fmla="*/ 2147483646 h 310"/>
                <a:gd name="T6" fmla="*/ 2147483646 w 860"/>
                <a:gd name="T7" fmla="*/ 2147483646 h 310"/>
                <a:gd name="T8" fmla="*/ 2147483646 w 860"/>
                <a:gd name="T9" fmla="*/ 2147483646 h 310"/>
                <a:gd name="T10" fmla="*/ 0 w 860"/>
                <a:gd name="T11" fmla="*/ 2147483646 h 310"/>
                <a:gd name="T12" fmla="*/ 0 w 860"/>
                <a:gd name="T13" fmla="*/ 2147483646 h 310"/>
                <a:gd name="T14" fmla="*/ 2147483646 w 860"/>
                <a:gd name="T15" fmla="*/ 2147483646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10">
                  <a:moveTo>
                    <a:pt x="50" y="310"/>
                  </a:moveTo>
                  <a:cubicBezTo>
                    <a:pt x="810" y="310"/>
                    <a:pt x="810" y="310"/>
                    <a:pt x="810" y="310"/>
                  </a:cubicBezTo>
                  <a:cubicBezTo>
                    <a:pt x="838" y="310"/>
                    <a:pt x="860" y="287"/>
                    <a:pt x="860" y="259"/>
                  </a:cubicBezTo>
                  <a:cubicBezTo>
                    <a:pt x="860" y="13"/>
                    <a:pt x="860" y="13"/>
                    <a:pt x="860" y="13"/>
                  </a:cubicBezTo>
                  <a:cubicBezTo>
                    <a:pt x="860" y="13"/>
                    <a:pt x="676" y="0"/>
                    <a:pt x="430" y="45"/>
                  </a:cubicBezTo>
                  <a:cubicBezTo>
                    <a:pt x="223" y="83"/>
                    <a:pt x="0" y="43"/>
                    <a:pt x="0" y="4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87"/>
                    <a:pt x="22" y="310"/>
                    <a:pt x="50" y="310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89233" name="Freeform 357"/>
            <p:cNvSpPr>
              <a:spLocks/>
            </p:cNvSpPr>
            <p:nvPr/>
          </p:nvSpPr>
          <p:spPr bwMode="auto">
            <a:xfrm>
              <a:off x="8308975" y="4810125"/>
              <a:ext cx="3251200" cy="1136650"/>
            </a:xfrm>
            <a:custGeom>
              <a:avLst/>
              <a:gdLst>
                <a:gd name="T0" fmla="*/ 2147483646 w 860"/>
                <a:gd name="T1" fmla="*/ 2147483646 h 300"/>
                <a:gd name="T2" fmla="*/ 2147483646 w 860"/>
                <a:gd name="T3" fmla="*/ 2147483646 h 300"/>
                <a:gd name="T4" fmla="*/ 2147483646 w 860"/>
                <a:gd name="T5" fmla="*/ 2147483646 h 300"/>
                <a:gd name="T6" fmla="*/ 2147483646 w 860"/>
                <a:gd name="T7" fmla="*/ 2147483646 h 300"/>
                <a:gd name="T8" fmla="*/ 2147483646 w 860"/>
                <a:gd name="T9" fmla="*/ 2147483646 h 300"/>
                <a:gd name="T10" fmla="*/ 0 w 860"/>
                <a:gd name="T11" fmla="*/ 2147483646 h 300"/>
                <a:gd name="T12" fmla="*/ 0 w 860"/>
                <a:gd name="T13" fmla="*/ 2147483646 h 300"/>
                <a:gd name="T14" fmla="*/ 2147483646 w 860"/>
                <a:gd name="T15" fmla="*/ 2147483646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00">
                  <a:moveTo>
                    <a:pt x="50" y="300"/>
                  </a:moveTo>
                  <a:cubicBezTo>
                    <a:pt x="810" y="300"/>
                    <a:pt x="810" y="300"/>
                    <a:pt x="810" y="300"/>
                  </a:cubicBezTo>
                  <a:cubicBezTo>
                    <a:pt x="838" y="300"/>
                    <a:pt x="860" y="277"/>
                    <a:pt x="860" y="249"/>
                  </a:cubicBezTo>
                  <a:cubicBezTo>
                    <a:pt x="860" y="76"/>
                    <a:pt x="860" y="76"/>
                    <a:pt x="860" y="76"/>
                  </a:cubicBezTo>
                  <a:cubicBezTo>
                    <a:pt x="860" y="76"/>
                    <a:pt x="654" y="126"/>
                    <a:pt x="426" y="58"/>
                  </a:cubicBezTo>
                  <a:cubicBezTo>
                    <a:pt x="230" y="0"/>
                    <a:pt x="0" y="87"/>
                    <a:pt x="0" y="8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7"/>
                    <a:pt x="22" y="300"/>
                    <a:pt x="50" y="300"/>
                  </a:cubicBezTo>
                  <a:close/>
                </a:path>
              </a:pathLst>
            </a:custGeom>
            <a:solidFill>
              <a:srgbClr val="FCB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89234" name="Freeform 358"/>
            <p:cNvSpPr>
              <a:spLocks/>
            </p:cNvSpPr>
            <p:nvPr/>
          </p:nvSpPr>
          <p:spPr bwMode="auto">
            <a:xfrm>
              <a:off x="8308975" y="5045075"/>
              <a:ext cx="3251200" cy="901700"/>
            </a:xfrm>
            <a:custGeom>
              <a:avLst/>
              <a:gdLst>
                <a:gd name="T0" fmla="*/ 2147483646 w 860"/>
                <a:gd name="T1" fmla="*/ 2147483646 h 238"/>
                <a:gd name="T2" fmla="*/ 2147483646 w 860"/>
                <a:gd name="T3" fmla="*/ 2147483646 h 238"/>
                <a:gd name="T4" fmla="*/ 2147483646 w 860"/>
                <a:gd name="T5" fmla="*/ 2147483646 h 238"/>
                <a:gd name="T6" fmla="*/ 2147483646 w 860"/>
                <a:gd name="T7" fmla="*/ 2147483646 h 238"/>
                <a:gd name="T8" fmla="*/ 2147483646 w 860"/>
                <a:gd name="T9" fmla="*/ 2147483646 h 238"/>
                <a:gd name="T10" fmla="*/ 0 w 860"/>
                <a:gd name="T11" fmla="*/ 2147483646 h 238"/>
                <a:gd name="T12" fmla="*/ 0 w 860"/>
                <a:gd name="T13" fmla="*/ 2147483646 h 238"/>
                <a:gd name="T14" fmla="*/ 2147483646 w 860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38">
                  <a:moveTo>
                    <a:pt x="50" y="238"/>
                  </a:moveTo>
                  <a:cubicBezTo>
                    <a:pt x="810" y="238"/>
                    <a:pt x="810" y="238"/>
                    <a:pt x="810" y="238"/>
                  </a:cubicBezTo>
                  <a:cubicBezTo>
                    <a:pt x="838" y="238"/>
                    <a:pt x="860" y="215"/>
                    <a:pt x="860" y="187"/>
                  </a:cubicBezTo>
                  <a:cubicBezTo>
                    <a:pt x="860" y="49"/>
                    <a:pt x="860" y="49"/>
                    <a:pt x="860" y="49"/>
                  </a:cubicBezTo>
                  <a:cubicBezTo>
                    <a:pt x="860" y="49"/>
                    <a:pt x="723" y="149"/>
                    <a:pt x="430" y="77"/>
                  </a:cubicBezTo>
                  <a:cubicBezTo>
                    <a:pt x="121" y="0"/>
                    <a:pt x="0" y="49"/>
                    <a:pt x="0" y="4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15"/>
                    <a:pt x="22" y="238"/>
                    <a:pt x="50" y="238"/>
                  </a:cubicBezTo>
                  <a:close/>
                </a:path>
              </a:pathLst>
            </a:custGeom>
            <a:solidFill>
              <a:srgbClr val="FCA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89235" name="Freeform 359"/>
            <p:cNvSpPr>
              <a:spLocks/>
            </p:cNvSpPr>
            <p:nvPr/>
          </p:nvSpPr>
          <p:spPr bwMode="auto">
            <a:xfrm>
              <a:off x="8308975" y="5219700"/>
              <a:ext cx="3251200" cy="782637"/>
            </a:xfrm>
            <a:custGeom>
              <a:avLst/>
              <a:gdLst>
                <a:gd name="T0" fmla="*/ 2147483646 w 860"/>
                <a:gd name="T1" fmla="*/ 2147483646 h 207"/>
                <a:gd name="T2" fmla="*/ 2147483646 w 860"/>
                <a:gd name="T3" fmla="*/ 2147483646 h 207"/>
                <a:gd name="T4" fmla="*/ 2147483646 w 860"/>
                <a:gd name="T5" fmla="*/ 2147483646 h 207"/>
                <a:gd name="T6" fmla="*/ 2147483646 w 860"/>
                <a:gd name="T7" fmla="*/ 2147483646 h 207"/>
                <a:gd name="T8" fmla="*/ 2147483646 w 860"/>
                <a:gd name="T9" fmla="*/ 2147483646 h 207"/>
                <a:gd name="T10" fmla="*/ 0 w 860"/>
                <a:gd name="T11" fmla="*/ 2147483646 h 207"/>
                <a:gd name="T12" fmla="*/ 0 w 860"/>
                <a:gd name="T13" fmla="*/ 2147483646 h 207"/>
                <a:gd name="T14" fmla="*/ 2147483646 w 86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07">
                  <a:moveTo>
                    <a:pt x="50" y="192"/>
                  </a:moveTo>
                  <a:cubicBezTo>
                    <a:pt x="810" y="192"/>
                    <a:pt x="810" y="192"/>
                    <a:pt x="810" y="192"/>
                  </a:cubicBezTo>
                  <a:cubicBezTo>
                    <a:pt x="838" y="192"/>
                    <a:pt x="860" y="169"/>
                    <a:pt x="860" y="141"/>
                  </a:cubicBezTo>
                  <a:cubicBezTo>
                    <a:pt x="860" y="64"/>
                    <a:pt x="860" y="64"/>
                    <a:pt x="860" y="64"/>
                  </a:cubicBezTo>
                  <a:cubicBezTo>
                    <a:pt x="860" y="64"/>
                    <a:pt x="662" y="0"/>
                    <a:pt x="430" y="91"/>
                  </a:cubicBezTo>
                  <a:cubicBezTo>
                    <a:pt x="133" y="207"/>
                    <a:pt x="0" y="63"/>
                    <a:pt x="0" y="6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9"/>
                    <a:pt x="22" y="192"/>
                    <a:pt x="50" y="192"/>
                  </a:cubicBezTo>
                  <a:close/>
                </a:path>
              </a:pathLst>
            </a:custGeom>
            <a:solidFill>
              <a:srgbClr val="FC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89236" name="Freeform 360"/>
            <p:cNvSpPr>
              <a:spLocks/>
            </p:cNvSpPr>
            <p:nvPr/>
          </p:nvSpPr>
          <p:spPr bwMode="auto">
            <a:xfrm>
              <a:off x="8308975" y="5375275"/>
              <a:ext cx="3251200" cy="577850"/>
            </a:xfrm>
            <a:custGeom>
              <a:avLst/>
              <a:gdLst>
                <a:gd name="T0" fmla="*/ 2147483646 w 860"/>
                <a:gd name="T1" fmla="*/ 2147483646 h 153"/>
                <a:gd name="T2" fmla="*/ 2147483646 w 860"/>
                <a:gd name="T3" fmla="*/ 2147483646 h 153"/>
                <a:gd name="T4" fmla="*/ 2147483646 w 860"/>
                <a:gd name="T5" fmla="*/ 2147483646 h 153"/>
                <a:gd name="T6" fmla="*/ 2147483646 w 860"/>
                <a:gd name="T7" fmla="*/ 2147483646 h 153"/>
                <a:gd name="T8" fmla="*/ 2147483646 w 860"/>
                <a:gd name="T9" fmla="*/ 2147483646 h 153"/>
                <a:gd name="T10" fmla="*/ 0 w 860"/>
                <a:gd name="T11" fmla="*/ 2147483646 h 153"/>
                <a:gd name="T12" fmla="*/ 0 w 860"/>
                <a:gd name="T13" fmla="*/ 2147483646 h 153"/>
                <a:gd name="T14" fmla="*/ 2147483646 w 860"/>
                <a:gd name="T15" fmla="*/ 2147483646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153">
                  <a:moveTo>
                    <a:pt x="50" y="151"/>
                  </a:moveTo>
                  <a:cubicBezTo>
                    <a:pt x="810" y="151"/>
                    <a:pt x="810" y="151"/>
                    <a:pt x="810" y="151"/>
                  </a:cubicBezTo>
                  <a:cubicBezTo>
                    <a:pt x="838" y="151"/>
                    <a:pt x="860" y="128"/>
                    <a:pt x="860" y="100"/>
                  </a:cubicBezTo>
                  <a:cubicBezTo>
                    <a:pt x="860" y="43"/>
                    <a:pt x="860" y="43"/>
                    <a:pt x="860" y="43"/>
                  </a:cubicBezTo>
                  <a:cubicBezTo>
                    <a:pt x="860" y="43"/>
                    <a:pt x="659" y="153"/>
                    <a:pt x="430" y="70"/>
                  </a:cubicBezTo>
                  <a:cubicBezTo>
                    <a:pt x="238" y="0"/>
                    <a:pt x="0" y="97"/>
                    <a:pt x="0" y="9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8"/>
                    <a:pt x="22" y="151"/>
                    <a:pt x="50" y="151"/>
                  </a:cubicBezTo>
                  <a:close/>
                </a:path>
              </a:pathLst>
            </a:custGeom>
            <a:solidFill>
              <a:srgbClr val="FC6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89094" name="Freeform 207"/>
          <p:cNvSpPr>
            <a:spLocks/>
          </p:cNvSpPr>
          <p:nvPr/>
        </p:nvSpPr>
        <p:spPr bwMode="auto">
          <a:xfrm>
            <a:off x="9142413" y="5554663"/>
            <a:ext cx="808037" cy="93662"/>
          </a:xfrm>
          <a:custGeom>
            <a:avLst/>
            <a:gdLst>
              <a:gd name="T0" fmla="*/ 2147483646 w 213"/>
              <a:gd name="T1" fmla="*/ 0 h 25"/>
              <a:gd name="T2" fmla="*/ 0 w 213"/>
              <a:gd name="T3" fmla="*/ 2147483646 h 25"/>
              <a:gd name="T4" fmla="*/ 2147483646 w 213"/>
              <a:gd name="T5" fmla="*/ 2147483646 h 25"/>
              <a:gd name="T6" fmla="*/ 2147483646 w 213"/>
              <a:gd name="T7" fmla="*/ 2147483646 h 25"/>
              <a:gd name="T8" fmla="*/ 2147483646 w 213"/>
              <a:gd name="T9" fmla="*/ 2147483646 h 25"/>
              <a:gd name="T10" fmla="*/ 2147483646 w 213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3" h="25">
                <a:moveTo>
                  <a:pt x="57" y="0"/>
                </a:moveTo>
                <a:cubicBezTo>
                  <a:pt x="37" y="0"/>
                  <a:pt x="18" y="1"/>
                  <a:pt x="0" y="2"/>
                </a:cubicBezTo>
                <a:cubicBezTo>
                  <a:pt x="9" y="16"/>
                  <a:pt x="24" y="25"/>
                  <a:pt x="42" y="25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03" y="21"/>
                  <a:pt x="194" y="18"/>
                  <a:pt x="184" y="16"/>
                </a:cubicBezTo>
                <a:cubicBezTo>
                  <a:pt x="142" y="4"/>
                  <a:pt x="99" y="0"/>
                  <a:pt x="57" y="0"/>
                </a:cubicBezTo>
              </a:path>
            </a:pathLst>
          </a:custGeom>
          <a:solidFill>
            <a:srgbClr val="E25C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5" name="Freeform 298"/>
          <p:cNvSpPr>
            <a:spLocks/>
          </p:cNvSpPr>
          <p:nvPr/>
        </p:nvSpPr>
        <p:spPr bwMode="auto">
          <a:xfrm>
            <a:off x="9112250" y="5265738"/>
            <a:ext cx="1674813" cy="382587"/>
          </a:xfrm>
          <a:custGeom>
            <a:avLst/>
            <a:gdLst>
              <a:gd name="T0" fmla="*/ 2147483646 w 442"/>
              <a:gd name="T1" fmla="*/ 2147483646 h 101"/>
              <a:gd name="T2" fmla="*/ 2147483646 w 442"/>
              <a:gd name="T3" fmla="*/ 2147483646 h 101"/>
              <a:gd name="T4" fmla="*/ 0 w 442"/>
              <a:gd name="T5" fmla="*/ 2147483646 h 101"/>
              <a:gd name="T6" fmla="*/ 0 w 442"/>
              <a:gd name="T7" fmla="*/ 2147483646 h 101"/>
              <a:gd name="T8" fmla="*/ 2147483646 w 442"/>
              <a:gd name="T9" fmla="*/ 0 h 101"/>
              <a:gd name="T10" fmla="*/ 2147483646 w 442"/>
              <a:gd name="T11" fmla="*/ 0 h 101"/>
              <a:gd name="T12" fmla="*/ 2147483646 w 442"/>
              <a:gd name="T13" fmla="*/ 2147483646 h 101"/>
              <a:gd name="T14" fmla="*/ 2147483646 w 442"/>
              <a:gd name="T15" fmla="*/ 2147483646 h 101"/>
              <a:gd name="T16" fmla="*/ 2147483646 w 442"/>
              <a:gd name="T17" fmla="*/ 2147483646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2" h="101">
                <a:moveTo>
                  <a:pt x="392" y="101"/>
                </a:moveTo>
                <a:cubicBezTo>
                  <a:pt x="50" y="101"/>
                  <a:pt x="50" y="101"/>
                  <a:pt x="50" y="101"/>
                </a:cubicBezTo>
                <a:cubicBezTo>
                  <a:pt x="22" y="101"/>
                  <a:pt x="0" y="7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2" y="0"/>
                  <a:pt x="5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20" y="0"/>
                  <a:pt x="442" y="23"/>
                  <a:pt x="442" y="51"/>
                </a:cubicBezTo>
                <a:cubicBezTo>
                  <a:pt x="442" y="51"/>
                  <a:pt x="442" y="51"/>
                  <a:pt x="442" y="51"/>
                </a:cubicBezTo>
                <a:cubicBezTo>
                  <a:pt x="442" y="78"/>
                  <a:pt x="420" y="101"/>
                  <a:pt x="392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8" name="Rectangle 301"/>
          <p:cNvSpPr>
            <a:spLocks noChangeArrowheads="1"/>
          </p:cNvSpPr>
          <p:nvPr/>
        </p:nvSpPr>
        <p:spPr bwMode="auto">
          <a:xfrm>
            <a:off x="9144000" y="5356225"/>
            <a:ext cx="16073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1200" b="1" dirty="0">
                <a:solidFill>
                  <a:srgbClr val="333333"/>
                </a:solidFill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2" name="Rectangle 305"/>
          <p:cNvSpPr>
            <a:spLocks noChangeArrowheads="1"/>
          </p:cNvSpPr>
          <p:nvPr/>
        </p:nvSpPr>
        <p:spPr bwMode="auto">
          <a:xfrm>
            <a:off x="9149548" y="3979863"/>
            <a:ext cx="13304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dirty="0">
                <a:latin typeface="Cairo" pitchFamily="2" charset="-78"/>
                <a:cs typeface="Cairo" pitchFamily="2" charset="-78"/>
              </a:rPr>
              <a:t>$1999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3" name="Rectangle 306"/>
          <p:cNvSpPr>
            <a:spLocks noChangeArrowheads="1"/>
          </p:cNvSpPr>
          <p:nvPr/>
        </p:nvSpPr>
        <p:spPr bwMode="auto">
          <a:xfrm>
            <a:off x="9320895" y="4514850"/>
            <a:ext cx="6844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latin typeface="Cairo" pitchFamily="2" charset="-78"/>
                <a:cs typeface="Cairo" pitchFamily="2" charset="-78"/>
              </a:rPr>
              <a:t>per </a:t>
            </a:r>
            <a:r>
              <a:rPr lang="ar-SA" altLang="en-US" sz="1200" b="1" dirty="0">
                <a:latin typeface="Cairo" pitchFamily="2" charset="-78"/>
                <a:cs typeface="Cairo" pitchFamily="2" charset="-78"/>
              </a:rPr>
              <a:t>الشهر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8" name="Rectangle 311"/>
          <p:cNvSpPr>
            <a:spLocks noChangeArrowheads="1"/>
          </p:cNvSpPr>
          <p:nvPr/>
        </p:nvSpPr>
        <p:spPr bwMode="auto">
          <a:xfrm>
            <a:off x="9540875" y="1700213"/>
            <a:ext cx="855663" cy="25400"/>
          </a:xfrm>
          <a:prstGeom prst="rect">
            <a:avLst/>
          </a:prstGeom>
          <a:solidFill>
            <a:srgbClr val="FC6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9" name="Freeform 312"/>
          <p:cNvSpPr>
            <a:spLocks/>
          </p:cNvSpPr>
          <p:nvPr/>
        </p:nvSpPr>
        <p:spPr bwMode="auto">
          <a:xfrm>
            <a:off x="9540875" y="1700213"/>
            <a:ext cx="855663" cy="25400"/>
          </a:xfrm>
          <a:custGeom>
            <a:avLst/>
            <a:gdLst>
              <a:gd name="T0" fmla="*/ 0 w 539"/>
              <a:gd name="T1" fmla="*/ 2147483646 h 16"/>
              <a:gd name="T2" fmla="*/ 2147483646 w 539"/>
              <a:gd name="T3" fmla="*/ 2147483646 h 16"/>
              <a:gd name="T4" fmla="*/ 2147483646 w 539"/>
              <a:gd name="T5" fmla="*/ 0 h 16"/>
              <a:gd name="T6" fmla="*/ 0 w 539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9" h="16">
                <a:moveTo>
                  <a:pt x="0" y="16"/>
                </a:moveTo>
                <a:lnTo>
                  <a:pt x="539" y="16"/>
                </a:lnTo>
                <a:lnTo>
                  <a:pt x="53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16" name="Freeform 329"/>
          <p:cNvSpPr>
            <a:spLocks/>
          </p:cNvSpPr>
          <p:nvPr/>
        </p:nvSpPr>
        <p:spPr bwMode="auto">
          <a:xfrm>
            <a:off x="8783638" y="2298700"/>
            <a:ext cx="150812" cy="131763"/>
          </a:xfrm>
          <a:custGeom>
            <a:avLst/>
            <a:gdLst>
              <a:gd name="T0" fmla="*/ 0 w 95"/>
              <a:gd name="T1" fmla="*/ 2147483646 h 83"/>
              <a:gd name="T2" fmla="*/ 2147483646 w 95"/>
              <a:gd name="T3" fmla="*/ 2147483646 h 83"/>
              <a:gd name="T4" fmla="*/ 2147483646 w 95"/>
              <a:gd name="T5" fmla="*/ 2147483646 h 83"/>
              <a:gd name="T6" fmla="*/ 2147483646 w 95"/>
              <a:gd name="T7" fmla="*/ 0 h 83"/>
              <a:gd name="T8" fmla="*/ 2147483646 w 95"/>
              <a:gd name="T9" fmla="*/ 2147483646 h 83"/>
              <a:gd name="T10" fmla="*/ 2147483646 w 95"/>
              <a:gd name="T11" fmla="*/ 2147483646 h 83"/>
              <a:gd name="T12" fmla="*/ 0 w 95"/>
              <a:gd name="T13" fmla="*/ 2147483646 h 83"/>
              <a:gd name="T14" fmla="*/ 0 w 95"/>
              <a:gd name="T15" fmla="*/ 2147483646 h 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3">
                <a:moveTo>
                  <a:pt x="0" y="45"/>
                </a:moveTo>
                <a:lnTo>
                  <a:pt x="38" y="83"/>
                </a:lnTo>
                <a:lnTo>
                  <a:pt x="95" y="12"/>
                </a:lnTo>
                <a:lnTo>
                  <a:pt x="81" y="0"/>
                </a:lnTo>
                <a:lnTo>
                  <a:pt x="36" y="57"/>
                </a:lnTo>
                <a:lnTo>
                  <a:pt x="12" y="33"/>
                </a:lnTo>
                <a:lnTo>
                  <a:pt x="0" y="45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17" name="Rectangle 330"/>
          <p:cNvSpPr>
            <a:spLocks noChangeArrowheads="1"/>
          </p:cNvSpPr>
          <p:nvPr/>
        </p:nvSpPr>
        <p:spPr bwMode="auto">
          <a:xfrm>
            <a:off x="9517201" y="2246313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8" name="Rectangle 331"/>
          <p:cNvSpPr>
            <a:spLocks noChangeArrowheads="1"/>
          </p:cNvSpPr>
          <p:nvPr/>
        </p:nvSpPr>
        <p:spPr bwMode="auto">
          <a:xfrm>
            <a:off x="9494976" y="2598738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19" name="Freeform 332"/>
          <p:cNvSpPr>
            <a:spLocks/>
          </p:cNvSpPr>
          <p:nvPr/>
        </p:nvSpPr>
        <p:spPr bwMode="auto">
          <a:xfrm>
            <a:off x="8783638" y="2662238"/>
            <a:ext cx="150812" cy="128587"/>
          </a:xfrm>
          <a:custGeom>
            <a:avLst/>
            <a:gdLst>
              <a:gd name="T0" fmla="*/ 0 w 95"/>
              <a:gd name="T1" fmla="*/ 2147483646 h 81"/>
              <a:gd name="T2" fmla="*/ 2147483646 w 95"/>
              <a:gd name="T3" fmla="*/ 2147483646 h 81"/>
              <a:gd name="T4" fmla="*/ 2147483646 w 95"/>
              <a:gd name="T5" fmla="*/ 2147483646 h 81"/>
              <a:gd name="T6" fmla="*/ 2147483646 w 95"/>
              <a:gd name="T7" fmla="*/ 0 h 81"/>
              <a:gd name="T8" fmla="*/ 2147483646 w 95"/>
              <a:gd name="T9" fmla="*/ 2147483646 h 81"/>
              <a:gd name="T10" fmla="*/ 2147483646 w 95"/>
              <a:gd name="T11" fmla="*/ 2147483646 h 81"/>
              <a:gd name="T12" fmla="*/ 0 w 95"/>
              <a:gd name="T13" fmla="*/ 2147483646 h 81"/>
              <a:gd name="T14" fmla="*/ 0 w 95"/>
              <a:gd name="T15" fmla="*/ 2147483646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1">
                <a:moveTo>
                  <a:pt x="0" y="45"/>
                </a:moveTo>
                <a:lnTo>
                  <a:pt x="38" y="81"/>
                </a:lnTo>
                <a:lnTo>
                  <a:pt x="95" y="10"/>
                </a:lnTo>
                <a:lnTo>
                  <a:pt x="81" y="0"/>
                </a:lnTo>
                <a:lnTo>
                  <a:pt x="36" y="57"/>
                </a:lnTo>
                <a:lnTo>
                  <a:pt x="12" y="33"/>
                </a:lnTo>
                <a:lnTo>
                  <a:pt x="0" y="45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20" name="Rectangle 333"/>
          <p:cNvSpPr>
            <a:spLocks noChangeArrowheads="1"/>
          </p:cNvSpPr>
          <p:nvPr/>
        </p:nvSpPr>
        <p:spPr bwMode="auto">
          <a:xfrm>
            <a:off x="9469894" y="2976563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21" name="Freeform 334"/>
          <p:cNvSpPr>
            <a:spLocks/>
          </p:cNvSpPr>
          <p:nvPr/>
        </p:nvSpPr>
        <p:spPr bwMode="auto">
          <a:xfrm>
            <a:off x="8783638" y="3025775"/>
            <a:ext cx="150812" cy="128588"/>
          </a:xfrm>
          <a:custGeom>
            <a:avLst/>
            <a:gdLst>
              <a:gd name="T0" fmla="*/ 0 w 95"/>
              <a:gd name="T1" fmla="*/ 2147483646 h 81"/>
              <a:gd name="T2" fmla="*/ 2147483646 w 95"/>
              <a:gd name="T3" fmla="*/ 2147483646 h 81"/>
              <a:gd name="T4" fmla="*/ 2147483646 w 95"/>
              <a:gd name="T5" fmla="*/ 2147483646 h 81"/>
              <a:gd name="T6" fmla="*/ 2147483646 w 95"/>
              <a:gd name="T7" fmla="*/ 0 h 81"/>
              <a:gd name="T8" fmla="*/ 2147483646 w 95"/>
              <a:gd name="T9" fmla="*/ 2147483646 h 81"/>
              <a:gd name="T10" fmla="*/ 2147483646 w 95"/>
              <a:gd name="T11" fmla="*/ 2147483646 h 81"/>
              <a:gd name="T12" fmla="*/ 0 w 95"/>
              <a:gd name="T13" fmla="*/ 2147483646 h 81"/>
              <a:gd name="T14" fmla="*/ 0 w 95"/>
              <a:gd name="T15" fmla="*/ 2147483646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1">
                <a:moveTo>
                  <a:pt x="0" y="46"/>
                </a:moveTo>
                <a:lnTo>
                  <a:pt x="38" y="81"/>
                </a:lnTo>
                <a:lnTo>
                  <a:pt x="95" y="10"/>
                </a:lnTo>
                <a:lnTo>
                  <a:pt x="81" y="0"/>
                </a:lnTo>
                <a:lnTo>
                  <a:pt x="36" y="55"/>
                </a:lnTo>
                <a:lnTo>
                  <a:pt x="12" y="34"/>
                </a:lnTo>
                <a:lnTo>
                  <a:pt x="0" y="46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22" name="Rectangle 335"/>
          <p:cNvSpPr>
            <a:spLocks noChangeArrowheads="1"/>
          </p:cNvSpPr>
          <p:nvPr/>
        </p:nvSpPr>
        <p:spPr bwMode="auto">
          <a:xfrm>
            <a:off x="9474966" y="3333750"/>
            <a:ext cx="9056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23" name="Rectangle 336"/>
          <p:cNvSpPr>
            <a:spLocks noChangeArrowheads="1"/>
          </p:cNvSpPr>
          <p:nvPr/>
        </p:nvSpPr>
        <p:spPr bwMode="auto">
          <a:xfrm>
            <a:off x="8761326" y="3233738"/>
            <a:ext cx="173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Cairo" pitchFamily="2" charset="-78"/>
                <a:cs typeface="Cairo" pitchFamily="2" charset="-78"/>
              </a:rPr>
              <a:t>+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30" name="Rectangle 366"/>
          <p:cNvSpPr>
            <a:spLocks noChangeArrowheads="1"/>
          </p:cNvSpPr>
          <p:nvPr/>
        </p:nvSpPr>
        <p:spPr bwMode="auto">
          <a:xfrm>
            <a:off x="8305800" y="1127125"/>
            <a:ext cx="324394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3100" b="1" dirty="0">
                <a:latin typeface="Cairo" pitchFamily="2" charset="-78"/>
                <a:cs typeface="Cairo" pitchFamily="2" charset="-78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091" name="Freeform 343"/>
          <p:cNvSpPr>
            <a:spLocks/>
          </p:cNvSpPr>
          <p:nvPr/>
        </p:nvSpPr>
        <p:spPr bwMode="auto">
          <a:xfrm>
            <a:off x="604838" y="920750"/>
            <a:ext cx="3252787" cy="5026025"/>
          </a:xfrm>
          <a:custGeom>
            <a:avLst/>
            <a:gdLst>
              <a:gd name="T0" fmla="*/ 2147483646 w 860"/>
              <a:gd name="T1" fmla="*/ 2147483646 h 1328"/>
              <a:gd name="T2" fmla="*/ 2147483646 w 860"/>
              <a:gd name="T3" fmla="*/ 2147483646 h 1328"/>
              <a:gd name="T4" fmla="*/ 0 w 860"/>
              <a:gd name="T5" fmla="*/ 2147483646 h 1328"/>
              <a:gd name="T6" fmla="*/ 0 w 860"/>
              <a:gd name="T7" fmla="*/ 2147483646 h 1328"/>
              <a:gd name="T8" fmla="*/ 2147483646 w 860"/>
              <a:gd name="T9" fmla="*/ 0 h 1328"/>
              <a:gd name="T10" fmla="*/ 2147483646 w 860"/>
              <a:gd name="T11" fmla="*/ 0 h 1328"/>
              <a:gd name="T12" fmla="*/ 2147483646 w 860"/>
              <a:gd name="T13" fmla="*/ 2147483646 h 1328"/>
              <a:gd name="T14" fmla="*/ 2147483646 w 860"/>
              <a:gd name="T15" fmla="*/ 2147483646 h 1328"/>
              <a:gd name="T16" fmla="*/ 2147483646 w 860"/>
              <a:gd name="T17" fmla="*/ 2147483646 h 1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0" h="1328">
                <a:moveTo>
                  <a:pt x="810" y="1328"/>
                </a:moveTo>
                <a:cubicBezTo>
                  <a:pt x="50" y="1328"/>
                  <a:pt x="50" y="1328"/>
                  <a:pt x="50" y="1328"/>
                </a:cubicBezTo>
                <a:cubicBezTo>
                  <a:pt x="22" y="1328"/>
                  <a:pt x="0" y="1305"/>
                  <a:pt x="0" y="127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37" y="0"/>
                  <a:pt x="860" y="22"/>
                  <a:pt x="860" y="50"/>
                </a:cubicBezTo>
                <a:cubicBezTo>
                  <a:pt x="860" y="1277"/>
                  <a:pt x="860" y="1277"/>
                  <a:pt x="860" y="1277"/>
                </a:cubicBezTo>
                <a:cubicBezTo>
                  <a:pt x="860" y="1305"/>
                  <a:pt x="837" y="1328"/>
                  <a:pt x="810" y="1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4" name="Rectangle 307"/>
          <p:cNvSpPr>
            <a:spLocks noChangeArrowheads="1"/>
          </p:cNvSpPr>
          <p:nvPr/>
        </p:nvSpPr>
        <p:spPr bwMode="auto">
          <a:xfrm>
            <a:off x="1723608" y="3979863"/>
            <a:ext cx="79829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00" dirty="0">
                <a:latin typeface="Cairo" pitchFamily="2" charset="-78"/>
                <a:cs typeface="Cairo" pitchFamily="2" charset="-78"/>
              </a:rPr>
              <a:t>$49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195" name="Rectangle 308"/>
          <p:cNvSpPr>
            <a:spLocks noChangeArrowheads="1"/>
          </p:cNvSpPr>
          <p:nvPr/>
        </p:nvSpPr>
        <p:spPr bwMode="auto">
          <a:xfrm>
            <a:off x="1610407" y="4514850"/>
            <a:ext cx="6844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latin typeface="Cairo" pitchFamily="2" charset="-78"/>
                <a:cs typeface="Cairo" pitchFamily="2" charset="-78"/>
              </a:rPr>
              <a:t>per </a:t>
            </a:r>
            <a:r>
              <a:rPr lang="ar-SA" altLang="en-US" sz="1200" b="1" dirty="0">
                <a:latin typeface="Cairo" pitchFamily="2" charset="-78"/>
                <a:cs typeface="Cairo" pitchFamily="2" charset="-78"/>
              </a:rPr>
              <a:t>الشهر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00" name="Rectangle 313"/>
          <p:cNvSpPr>
            <a:spLocks noChangeArrowheads="1"/>
          </p:cNvSpPr>
          <p:nvPr/>
        </p:nvSpPr>
        <p:spPr bwMode="auto">
          <a:xfrm>
            <a:off x="1806575" y="1700213"/>
            <a:ext cx="855663" cy="25400"/>
          </a:xfrm>
          <a:prstGeom prst="rect">
            <a:avLst/>
          </a:prstGeom>
          <a:solidFill>
            <a:srgbClr val="AB71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01" name="Freeform 314"/>
          <p:cNvSpPr>
            <a:spLocks/>
          </p:cNvSpPr>
          <p:nvPr/>
        </p:nvSpPr>
        <p:spPr bwMode="auto">
          <a:xfrm>
            <a:off x="1806575" y="1700213"/>
            <a:ext cx="855663" cy="25400"/>
          </a:xfrm>
          <a:custGeom>
            <a:avLst/>
            <a:gdLst>
              <a:gd name="T0" fmla="*/ 0 w 539"/>
              <a:gd name="T1" fmla="*/ 2147483646 h 16"/>
              <a:gd name="T2" fmla="*/ 2147483646 w 539"/>
              <a:gd name="T3" fmla="*/ 2147483646 h 16"/>
              <a:gd name="T4" fmla="*/ 2147483646 w 539"/>
              <a:gd name="T5" fmla="*/ 0 h 16"/>
              <a:gd name="T6" fmla="*/ 0 w 539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9" h="16">
                <a:moveTo>
                  <a:pt x="0" y="16"/>
                </a:moveTo>
                <a:lnTo>
                  <a:pt x="539" y="16"/>
                </a:lnTo>
                <a:lnTo>
                  <a:pt x="53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2" name="Freeform 315"/>
          <p:cNvSpPr>
            <a:spLocks/>
          </p:cNvSpPr>
          <p:nvPr/>
        </p:nvSpPr>
        <p:spPr bwMode="auto">
          <a:xfrm>
            <a:off x="996950" y="2479675"/>
            <a:ext cx="150813" cy="133350"/>
          </a:xfrm>
          <a:custGeom>
            <a:avLst/>
            <a:gdLst>
              <a:gd name="T0" fmla="*/ 0 w 95"/>
              <a:gd name="T1" fmla="*/ 2147483646 h 84"/>
              <a:gd name="T2" fmla="*/ 2147483646 w 95"/>
              <a:gd name="T3" fmla="*/ 2147483646 h 84"/>
              <a:gd name="T4" fmla="*/ 2147483646 w 95"/>
              <a:gd name="T5" fmla="*/ 2147483646 h 84"/>
              <a:gd name="T6" fmla="*/ 2147483646 w 95"/>
              <a:gd name="T7" fmla="*/ 0 h 84"/>
              <a:gd name="T8" fmla="*/ 2147483646 w 95"/>
              <a:gd name="T9" fmla="*/ 2147483646 h 84"/>
              <a:gd name="T10" fmla="*/ 2147483646 w 95"/>
              <a:gd name="T11" fmla="*/ 2147483646 h 84"/>
              <a:gd name="T12" fmla="*/ 0 w 95"/>
              <a:gd name="T13" fmla="*/ 2147483646 h 84"/>
              <a:gd name="T14" fmla="*/ 0 w 95"/>
              <a:gd name="T15" fmla="*/ 2147483646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4">
                <a:moveTo>
                  <a:pt x="0" y="46"/>
                </a:moveTo>
                <a:lnTo>
                  <a:pt x="35" y="84"/>
                </a:lnTo>
                <a:lnTo>
                  <a:pt x="95" y="12"/>
                </a:lnTo>
                <a:lnTo>
                  <a:pt x="81" y="0"/>
                </a:lnTo>
                <a:lnTo>
                  <a:pt x="35" y="58"/>
                </a:lnTo>
                <a:lnTo>
                  <a:pt x="12" y="34"/>
                </a:lnTo>
                <a:lnTo>
                  <a:pt x="0" y="46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3" name="Rectangle 316"/>
          <p:cNvSpPr>
            <a:spLocks noChangeArrowheads="1"/>
          </p:cNvSpPr>
          <p:nvPr/>
        </p:nvSpPr>
        <p:spPr bwMode="auto">
          <a:xfrm>
            <a:off x="1784489" y="2427288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04" name="Rectangle 317"/>
          <p:cNvSpPr>
            <a:spLocks noChangeArrowheads="1"/>
          </p:cNvSpPr>
          <p:nvPr/>
        </p:nvSpPr>
        <p:spPr bwMode="auto">
          <a:xfrm>
            <a:off x="1759538" y="2779713"/>
            <a:ext cx="8912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05" name="Freeform 318"/>
          <p:cNvSpPr>
            <a:spLocks/>
          </p:cNvSpPr>
          <p:nvPr/>
        </p:nvSpPr>
        <p:spPr bwMode="auto">
          <a:xfrm>
            <a:off x="996950" y="2844800"/>
            <a:ext cx="150813" cy="128588"/>
          </a:xfrm>
          <a:custGeom>
            <a:avLst/>
            <a:gdLst>
              <a:gd name="T0" fmla="*/ 0 w 95"/>
              <a:gd name="T1" fmla="*/ 2147483646 h 81"/>
              <a:gd name="T2" fmla="*/ 2147483646 w 95"/>
              <a:gd name="T3" fmla="*/ 2147483646 h 81"/>
              <a:gd name="T4" fmla="*/ 2147483646 w 95"/>
              <a:gd name="T5" fmla="*/ 2147483646 h 81"/>
              <a:gd name="T6" fmla="*/ 2147483646 w 95"/>
              <a:gd name="T7" fmla="*/ 0 h 81"/>
              <a:gd name="T8" fmla="*/ 2147483646 w 95"/>
              <a:gd name="T9" fmla="*/ 2147483646 h 81"/>
              <a:gd name="T10" fmla="*/ 2147483646 w 95"/>
              <a:gd name="T11" fmla="*/ 2147483646 h 81"/>
              <a:gd name="T12" fmla="*/ 0 w 95"/>
              <a:gd name="T13" fmla="*/ 2147483646 h 81"/>
              <a:gd name="T14" fmla="*/ 0 w 95"/>
              <a:gd name="T15" fmla="*/ 2147483646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1">
                <a:moveTo>
                  <a:pt x="0" y="45"/>
                </a:moveTo>
                <a:lnTo>
                  <a:pt x="35" y="81"/>
                </a:lnTo>
                <a:lnTo>
                  <a:pt x="95" y="9"/>
                </a:lnTo>
                <a:lnTo>
                  <a:pt x="81" y="0"/>
                </a:lnTo>
                <a:lnTo>
                  <a:pt x="35" y="57"/>
                </a:lnTo>
                <a:lnTo>
                  <a:pt x="12" y="33"/>
                </a:lnTo>
                <a:lnTo>
                  <a:pt x="0" y="45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06" name="Rectangle 319"/>
          <p:cNvSpPr>
            <a:spLocks noChangeArrowheads="1"/>
          </p:cNvSpPr>
          <p:nvPr/>
        </p:nvSpPr>
        <p:spPr bwMode="auto">
          <a:xfrm>
            <a:off x="1791791" y="3155950"/>
            <a:ext cx="872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1300" b="1" dirty="0"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89207" name="Freeform 320"/>
          <p:cNvSpPr>
            <a:spLocks/>
          </p:cNvSpPr>
          <p:nvPr/>
        </p:nvSpPr>
        <p:spPr bwMode="auto">
          <a:xfrm>
            <a:off x="996950" y="3203575"/>
            <a:ext cx="150813" cy="133350"/>
          </a:xfrm>
          <a:custGeom>
            <a:avLst/>
            <a:gdLst>
              <a:gd name="T0" fmla="*/ 0 w 95"/>
              <a:gd name="T1" fmla="*/ 2147483646 h 84"/>
              <a:gd name="T2" fmla="*/ 2147483646 w 95"/>
              <a:gd name="T3" fmla="*/ 2147483646 h 84"/>
              <a:gd name="T4" fmla="*/ 2147483646 w 95"/>
              <a:gd name="T5" fmla="*/ 2147483646 h 84"/>
              <a:gd name="T6" fmla="*/ 2147483646 w 95"/>
              <a:gd name="T7" fmla="*/ 0 h 84"/>
              <a:gd name="T8" fmla="*/ 2147483646 w 95"/>
              <a:gd name="T9" fmla="*/ 2147483646 h 84"/>
              <a:gd name="T10" fmla="*/ 2147483646 w 95"/>
              <a:gd name="T11" fmla="*/ 2147483646 h 84"/>
              <a:gd name="T12" fmla="*/ 0 w 95"/>
              <a:gd name="T13" fmla="*/ 2147483646 h 84"/>
              <a:gd name="T14" fmla="*/ 0 w 95"/>
              <a:gd name="T15" fmla="*/ 2147483646 h 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" h="84">
                <a:moveTo>
                  <a:pt x="0" y="46"/>
                </a:moveTo>
                <a:lnTo>
                  <a:pt x="35" y="84"/>
                </a:lnTo>
                <a:lnTo>
                  <a:pt x="95" y="12"/>
                </a:lnTo>
                <a:lnTo>
                  <a:pt x="81" y="0"/>
                </a:lnTo>
                <a:lnTo>
                  <a:pt x="35" y="58"/>
                </a:lnTo>
                <a:lnTo>
                  <a:pt x="12" y="34"/>
                </a:lnTo>
                <a:lnTo>
                  <a:pt x="0" y="46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226" name="Group 1153"/>
          <p:cNvGrpSpPr>
            <a:grpSpLocks/>
          </p:cNvGrpSpPr>
          <p:nvPr/>
        </p:nvGrpSpPr>
        <p:grpSpPr bwMode="auto">
          <a:xfrm>
            <a:off x="599108" y="4783065"/>
            <a:ext cx="3252787" cy="1228725"/>
            <a:chOff x="604838" y="4773613"/>
            <a:chExt cx="3252788" cy="1228724"/>
          </a:xfrm>
        </p:grpSpPr>
        <p:sp>
          <p:nvSpPr>
            <p:cNvPr id="89242" name="Freeform 346"/>
            <p:cNvSpPr>
              <a:spLocks/>
            </p:cNvSpPr>
            <p:nvPr/>
          </p:nvSpPr>
          <p:spPr bwMode="auto">
            <a:xfrm>
              <a:off x="604838" y="4773613"/>
              <a:ext cx="3252788" cy="1173162"/>
            </a:xfrm>
            <a:custGeom>
              <a:avLst/>
              <a:gdLst>
                <a:gd name="T0" fmla="*/ 2147483646 w 860"/>
                <a:gd name="T1" fmla="*/ 2147483646 h 310"/>
                <a:gd name="T2" fmla="*/ 2147483646 w 860"/>
                <a:gd name="T3" fmla="*/ 2147483646 h 310"/>
                <a:gd name="T4" fmla="*/ 2147483646 w 860"/>
                <a:gd name="T5" fmla="*/ 2147483646 h 310"/>
                <a:gd name="T6" fmla="*/ 2147483646 w 860"/>
                <a:gd name="T7" fmla="*/ 2147483646 h 310"/>
                <a:gd name="T8" fmla="*/ 2147483646 w 860"/>
                <a:gd name="T9" fmla="*/ 2147483646 h 310"/>
                <a:gd name="T10" fmla="*/ 0 w 860"/>
                <a:gd name="T11" fmla="*/ 2147483646 h 310"/>
                <a:gd name="T12" fmla="*/ 0 w 860"/>
                <a:gd name="T13" fmla="*/ 2147483646 h 310"/>
                <a:gd name="T14" fmla="*/ 2147483646 w 860"/>
                <a:gd name="T15" fmla="*/ 2147483646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10">
                  <a:moveTo>
                    <a:pt x="50" y="310"/>
                  </a:moveTo>
                  <a:cubicBezTo>
                    <a:pt x="810" y="310"/>
                    <a:pt x="810" y="310"/>
                    <a:pt x="810" y="310"/>
                  </a:cubicBezTo>
                  <a:cubicBezTo>
                    <a:pt x="837" y="310"/>
                    <a:pt x="860" y="287"/>
                    <a:pt x="860" y="259"/>
                  </a:cubicBezTo>
                  <a:cubicBezTo>
                    <a:pt x="860" y="13"/>
                    <a:pt x="860" y="13"/>
                    <a:pt x="860" y="13"/>
                  </a:cubicBezTo>
                  <a:cubicBezTo>
                    <a:pt x="860" y="13"/>
                    <a:pt x="676" y="0"/>
                    <a:pt x="430" y="45"/>
                  </a:cubicBezTo>
                  <a:cubicBezTo>
                    <a:pt x="223" y="83"/>
                    <a:pt x="0" y="43"/>
                    <a:pt x="0" y="4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87"/>
                    <a:pt x="22" y="310"/>
                    <a:pt x="50" y="310"/>
                  </a:cubicBezTo>
                  <a:close/>
                </a:path>
              </a:pathLst>
            </a:custGeom>
            <a:solidFill>
              <a:srgbClr val="EB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3" name="Freeform 347"/>
            <p:cNvSpPr>
              <a:spLocks/>
            </p:cNvSpPr>
            <p:nvPr/>
          </p:nvSpPr>
          <p:spPr bwMode="auto">
            <a:xfrm>
              <a:off x="604838" y="4810125"/>
              <a:ext cx="3252788" cy="1136650"/>
            </a:xfrm>
            <a:custGeom>
              <a:avLst/>
              <a:gdLst>
                <a:gd name="T0" fmla="*/ 2147483646 w 860"/>
                <a:gd name="T1" fmla="*/ 2147483646 h 300"/>
                <a:gd name="T2" fmla="*/ 2147483646 w 860"/>
                <a:gd name="T3" fmla="*/ 2147483646 h 300"/>
                <a:gd name="T4" fmla="*/ 2147483646 w 860"/>
                <a:gd name="T5" fmla="*/ 2147483646 h 300"/>
                <a:gd name="T6" fmla="*/ 2147483646 w 860"/>
                <a:gd name="T7" fmla="*/ 2147483646 h 300"/>
                <a:gd name="T8" fmla="*/ 2147483646 w 860"/>
                <a:gd name="T9" fmla="*/ 2147483646 h 300"/>
                <a:gd name="T10" fmla="*/ 0 w 860"/>
                <a:gd name="T11" fmla="*/ 2147483646 h 300"/>
                <a:gd name="T12" fmla="*/ 0 w 860"/>
                <a:gd name="T13" fmla="*/ 2147483646 h 300"/>
                <a:gd name="T14" fmla="*/ 2147483646 w 860"/>
                <a:gd name="T15" fmla="*/ 2147483646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300">
                  <a:moveTo>
                    <a:pt x="50" y="300"/>
                  </a:moveTo>
                  <a:cubicBezTo>
                    <a:pt x="810" y="300"/>
                    <a:pt x="810" y="300"/>
                    <a:pt x="810" y="300"/>
                  </a:cubicBezTo>
                  <a:cubicBezTo>
                    <a:pt x="837" y="300"/>
                    <a:pt x="860" y="277"/>
                    <a:pt x="860" y="249"/>
                  </a:cubicBezTo>
                  <a:cubicBezTo>
                    <a:pt x="860" y="76"/>
                    <a:pt x="860" y="76"/>
                    <a:pt x="860" y="76"/>
                  </a:cubicBezTo>
                  <a:cubicBezTo>
                    <a:pt x="860" y="76"/>
                    <a:pt x="654" y="126"/>
                    <a:pt x="426" y="58"/>
                  </a:cubicBezTo>
                  <a:cubicBezTo>
                    <a:pt x="230" y="0"/>
                    <a:pt x="0" y="87"/>
                    <a:pt x="0" y="8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7"/>
                    <a:pt x="22" y="300"/>
                    <a:pt x="50" y="300"/>
                  </a:cubicBezTo>
                  <a:close/>
                </a:path>
              </a:pathLst>
            </a:custGeom>
            <a:solidFill>
              <a:srgbClr val="D6B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4" name="Freeform 348"/>
            <p:cNvSpPr>
              <a:spLocks/>
            </p:cNvSpPr>
            <p:nvPr/>
          </p:nvSpPr>
          <p:spPr bwMode="auto">
            <a:xfrm>
              <a:off x="604838" y="5045075"/>
              <a:ext cx="3252788" cy="901700"/>
            </a:xfrm>
            <a:custGeom>
              <a:avLst/>
              <a:gdLst>
                <a:gd name="T0" fmla="*/ 2147483646 w 860"/>
                <a:gd name="T1" fmla="*/ 2147483646 h 238"/>
                <a:gd name="T2" fmla="*/ 2147483646 w 860"/>
                <a:gd name="T3" fmla="*/ 2147483646 h 238"/>
                <a:gd name="T4" fmla="*/ 2147483646 w 860"/>
                <a:gd name="T5" fmla="*/ 2147483646 h 238"/>
                <a:gd name="T6" fmla="*/ 2147483646 w 860"/>
                <a:gd name="T7" fmla="*/ 2147483646 h 238"/>
                <a:gd name="T8" fmla="*/ 2147483646 w 860"/>
                <a:gd name="T9" fmla="*/ 2147483646 h 238"/>
                <a:gd name="T10" fmla="*/ 0 w 860"/>
                <a:gd name="T11" fmla="*/ 2147483646 h 238"/>
                <a:gd name="T12" fmla="*/ 0 w 860"/>
                <a:gd name="T13" fmla="*/ 2147483646 h 238"/>
                <a:gd name="T14" fmla="*/ 2147483646 w 860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38">
                  <a:moveTo>
                    <a:pt x="50" y="238"/>
                  </a:moveTo>
                  <a:cubicBezTo>
                    <a:pt x="810" y="238"/>
                    <a:pt x="810" y="238"/>
                    <a:pt x="810" y="238"/>
                  </a:cubicBezTo>
                  <a:cubicBezTo>
                    <a:pt x="837" y="238"/>
                    <a:pt x="860" y="215"/>
                    <a:pt x="860" y="187"/>
                  </a:cubicBezTo>
                  <a:cubicBezTo>
                    <a:pt x="860" y="49"/>
                    <a:pt x="860" y="49"/>
                    <a:pt x="860" y="49"/>
                  </a:cubicBezTo>
                  <a:cubicBezTo>
                    <a:pt x="860" y="49"/>
                    <a:pt x="722" y="149"/>
                    <a:pt x="430" y="77"/>
                  </a:cubicBezTo>
                  <a:cubicBezTo>
                    <a:pt x="121" y="0"/>
                    <a:pt x="0" y="49"/>
                    <a:pt x="0" y="49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15"/>
                    <a:pt x="22" y="238"/>
                    <a:pt x="50" y="238"/>
                  </a:cubicBezTo>
                  <a:close/>
                </a:path>
              </a:pathLst>
            </a:custGeom>
            <a:solidFill>
              <a:srgbClr val="CCA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5" name="Freeform 349"/>
            <p:cNvSpPr>
              <a:spLocks/>
            </p:cNvSpPr>
            <p:nvPr/>
          </p:nvSpPr>
          <p:spPr bwMode="auto">
            <a:xfrm>
              <a:off x="604838" y="5219700"/>
              <a:ext cx="3252788" cy="782637"/>
            </a:xfrm>
            <a:custGeom>
              <a:avLst/>
              <a:gdLst>
                <a:gd name="T0" fmla="*/ 2147483646 w 860"/>
                <a:gd name="T1" fmla="*/ 2147483646 h 207"/>
                <a:gd name="T2" fmla="*/ 2147483646 w 860"/>
                <a:gd name="T3" fmla="*/ 2147483646 h 207"/>
                <a:gd name="T4" fmla="*/ 2147483646 w 860"/>
                <a:gd name="T5" fmla="*/ 2147483646 h 207"/>
                <a:gd name="T6" fmla="*/ 2147483646 w 860"/>
                <a:gd name="T7" fmla="*/ 2147483646 h 207"/>
                <a:gd name="T8" fmla="*/ 2147483646 w 860"/>
                <a:gd name="T9" fmla="*/ 2147483646 h 207"/>
                <a:gd name="T10" fmla="*/ 0 w 860"/>
                <a:gd name="T11" fmla="*/ 2147483646 h 207"/>
                <a:gd name="T12" fmla="*/ 0 w 860"/>
                <a:gd name="T13" fmla="*/ 2147483646 h 207"/>
                <a:gd name="T14" fmla="*/ 2147483646 w 86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207">
                  <a:moveTo>
                    <a:pt x="50" y="192"/>
                  </a:moveTo>
                  <a:cubicBezTo>
                    <a:pt x="810" y="192"/>
                    <a:pt x="810" y="192"/>
                    <a:pt x="810" y="192"/>
                  </a:cubicBezTo>
                  <a:cubicBezTo>
                    <a:pt x="837" y="192"/>
                    <a:pt x="860" y="169"/>
                    <a:pt x="860" y="141"/>
                  </a:cubicBezTo>
                  <a:cubicBezTo>
                    <a:pt x="860" y="64"/>
                    <a:pt x="860" y="64"/>
                    <a:pt x="860" y="64"/>
                  </a:cubicBezTo>
                  <a:cubicBezTo>
                    <a:pt x="860" y="64"/>
                    <a:pt x="662" y="0"/>
                    <a:pt x="430" y="91"/>
                  </a:cubicBezTo>
                  <a:cubicBezTo>
                    <a:pt x="133" y="207"/>
                    <a:pt x="0" y="63"/>
                    <a:pt x="0" y="6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9"/>
                    <a:pt x="22" y="192"/>
                    <a:pt x="50" y="192"/>
                  </a:cubicBezTo>
                  <a:close/>
                </a:path>
              </a:pathLst>
            </a:custGeom>
            <a:solidFill>
              <a:srgbClr val="BA8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46" name="Freeform 350"/>
            <p:cNvSpPr>
              <a:spLocks/>
            </p:cNvSpPr>
            <p:nvPr/>
          </p:nvSpPr>
          <p:spPr bwMode="auto">
            <a:xfrm>
              <a:off x="604838" y="5375275"/>
              <a:ext cx="3252788" cy="577850"/>
            </a:xfrm>
            <a:custGeom>
              <a:avLst/>
              <a:gdLst>
                <a:gd name="T0" fmla="*/ 2147483646 w 860"/>
                <a:gd name="T1" fmla="*/ 2147483646 h 153"/>
                <a:gd name="T2" fmla="*/ 2147483646 w 860"/>
                <a:gd name="T3" fmla="*/ 2147483646 h 153"/>
                <a:gd name="T4" fmla="*/ 2147483646 w 860"/>
                <a:gd name="T5" fmla="*/ 2147483646 h 153"/>
                <a:gd name="T6" fmla="*/ 2147483646 w 860"/>
                <a:gd name="T7" fmla="*/ 2147483646 h 153"/>
                <a:gd name="T8" fmla="*/ 2147483646 w 860"/>
                <a:gd name="T9" fmla="*/ 2147483646 h 153"/>
                <a:gd name="T10" fmla="*/ 0 w 860"/>
                <a:gd name="T11" fmla="*/ 2147483646 h 153"/>
                <a:gd name="T12" fmla="*/ 0 w 860"/>
                <a:gd name="T13" fmla="*/ 2147483646 h 153"/>
                <a:gd name="T14" fmla="*/ 2147483646 w 860"/>
                <a:gd name="T15" fmla="*/ 2147483646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0" h="153">
                  <a:moveTo>
                    <a:pt x="50" y="151"/>
                  </a:moveTo>
                  <a:cubicBezTo>
                    <a:pt x="810" y="151"/>
                    <a:pt x="810" y="151"/>
                    <a:pt x="810" y="151"/>
                  </a:cubicBezTo>
                  <a:cubicBezTo>
                    <a:pt x="837" y="151"/>
                    <a:pt x="860" y="128"/>
                    <a:pt x="860" y="100"/>
                  </a:cubicBezTo>
                  <a:cubicBezTo>
                    <a:pt x="860" y="43"/>
                    <a:pt x="860" y="43"/>
                    <a:pt x="860" y="43"/>
                  </a:cubicBezTo>
                  <a:cubicBezTo>
                    <a:pt x="860" y="43"/>
                    <a:pt x="659" y="153"/>
                    <a:pt x="430" y="70"/>
                  </a:cubicBezTo>
                  <a:cubicBezTo>
                    <a:pt x="238" y="0"/>
                    <a:pt x="0" y="97"/>
                    <a:pt x="0" y="9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8"/>
                    <a:pt x="22" y="151"/>
                    <a:pt x="50" y="151"/>
                  </a:cubicBezTo>
                  <a:close/>
                </a:path>
              </a:pathLst>
            </a:custGeom>
            <a:solidFill>
              <a:srgbClr val="AB7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31" name="Rectangle 367"/>
          <p:cNvSpPr>
            <a:spLocks noChangeArrowheads="1"/>
          </p:cNvSpPr>
          <p:nvPr/>
        </p:nvSpPr>
        <p:spPr bwMode="auto">
          <a:xfrm>
            <a:off x="598714" y="1127125"/>
            <a:ext cx="324394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3100" b="1" dirty="0">
                <a:latin typeface="Cairo" pitchFamily="2" charset="-78"/>
                <a:cs typeface="Cairo" pitchFamily="2" charset="-78"/>
              </a:rPr>
              <a:t>عنوان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  <p:sp>
        <p:nvSpPr>
          <p:cNvPr id="159" name="Freeform 297">
            <a:extLst>
              <a:ext uri="{FF2B5EF4-FFF2-40B4-BE49-F238E27FC236}">
                <a16:creationId xmlns:a16="http://schemas.microsoft.com/office/drawing/2014/main" id="{CBDFDB8B-1D01-2944-908D-C8C1FD88F0C7}"/>
              </a:ext>
            </a:extLst>
          </p:cNvPr>
          <p:cNvSpPr>
            <a:spLocks/>
          </p:cNvSpPr>
          <p:nvPr/>
        </p:nvSpPr>
        <p:spPr bwMode="auto">
          <a:xfrm>
            <a:off x="1354807" y="5265738"/>
            <a:ext cx="1677987" cy="382587"/>
          </a:xfrm>
          <a:custGeom>
            <a:avLst/>
            <a:gdLst>
              <a:gd name="T0" fmla="*/ 2147483646 w 443"/>
              <a:gd name="T1" fmla="*/ 2147483646 h 101"/>
              <a:gd name="T2" fmla="*/ 2147483646 w 443"/>
              <a:gd name="T3" fmla="*/ 2147483646 h 101"/>
              <a:gd name="T4" fmla="*/ 0 w 443"/>
              <a:gd name="T5" fmla="*/ 2147483646 h 101"/>
              <a:gd name="T6" fmla="*/ 0 w 443"/>
              <a:gd name="T7" fmla="*/ 2147483646 h 101"/>
              <a:gd name="T8" fmla="*/ 2147483646 w 443"/>
              <a:gd name="T9" fmla="*/ 0 h 101"/>
              <a:gd name="T10" fmla="*/ 2147483646 w 443"/>
              <a:gd name="T11" fmla="*/ 0 h 101"/>
              <a:gd name="T12" fmla="*/ 2147483646 w 443"/>
              <a:gd name="T13" fmla="*/ 2147483646 h 101"/>
              <a:gd name="T14" fmla="*/ 2147483646 w 443"/>
              <a:gd name="T15" fmla="*/ 2147483646 h 101"/>
              <a:gd name="T16" fmla="*/ 2147483646 w 443"/>
              <a:gd name="T17" fmla="*/ 2147483646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3" h="101">
                <a:moveTo>
                  <a:pt x="392" y="101"/>
                </a:moveTo>
                <a:cubicBezTo>
                  <a:pt x="50" y="101"/>
                  <a:pt x="50" y="101"/>
                  <a:pt x="50" y="101"/>
                </a:cubicBezTo>
                <a:cubicBezTo>
                  <a:pt x="23" y="101"/>
                  <a:pt x="0" y="78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20" y="0"/>
                  <a:pt x="443" y="23"/>
                  <a:pt x="443" y="51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78"/>
                  <a:pt x="420" y="101"/>
                  <a:pt x="392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Rectangle 300">
            <a:extLst>
              <a:ext uri="{FF2B5EF4-FFF2-40B4-BE49-F238E27FC236}">
                <a16:creationId xmlns:a16="http://schemas.microsoft.com/office/drawing/2014/main" id="{57951749-661F-564C-B072-17971035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632" y="5356225"/>
            <a:ext cx="16182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1200" b="1" dirty="0">
                <a:solidFill>
                  <a:srgbClr val="333333"/>
                </a:solidFill>
                <a:latin typeface="Cairo" pitchFamily="2" charset="-78"/>
                <a:cs typeface="Cairo" pitchFamily="2" charset="-78"/>
              </a:rPr>
              <a:t>تعديل النص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5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6BEA60-5D15-A045-B919-2AFC93F97DF4}"/>
              </a:ext>
            </a:extLst>
          </p:cNvPr>
          <p:cNvGrpSpPr/>
          <p:nvPr/>
        </p:nvGrpSpPr>
        <p:grpSpPr>
          <a:xfrm>
            <a:off x="-35152" y="-104752"/>
            <a:ext cx="12190413" cy="6858000"/>
            <a:chOff x="-3175" y="3175"/>
            <a:chExt cx="12190413" cy="6858000"/>
          </a:xfrm>
        </p:grpSpPr>
        <p:pic>
          <p:nvPicPr>
            <p:cNvPr id="15362" name="Picture 26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1218723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Freeform 1456"/>
            <p:cNvSpPr>
              <a:spLocks/>
            </p:cNvSpPr>
            <p:nvPr/>
          </p:nvSpPr>
          <p:spPr bwMode="auto">
            <a:xfrm>
              <a:off x="-3175" y="14426"/>
              <a:ext cx="12190413" cy="4140200"/>
            </a:xfrm>
            <a:custGeom>
              <a:avLst/>
              <a:gdLst>
                <a:gd name="T0" fmla="*/ 12190413 w 2770"/>
                <a:gd name="T1" fmla="*/ 3365014 h 940"/>
                <a:gd name="T2" fmla="*/ 8880958 w 2770"/>
                <a:gd name="T3" fmla="*/ 3219666 h 940"/>
                <a:gd name="T4" fmla="*/ 3124618 w 2770"/>
                <a:gd name="T5" fmla="*/ 3294542 h 940"/>
                <a:gd name="T6" fmla="*/ 0 w 2770"/>
                <a:gd name="T7" fmla="*/ 1915944 h 940"/>
                <a:gd name="T8" fmla="*/ 0 w 2770"/>
                <a:gd name="T9" fmla="*/ 0 h 940"/>
                <a:gd name="T10" fmla="*/ 12190413 w 2770"/>
                <a:gd name="T11" fmla="*/ 0 h 940"/>
                <a:gd name="T12" fmla="*/ 12190413 w 2770"/>
                <a:gd name="T13" fmla="*/ 3365014 h 9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0" h="940">
                  <a:moveTo>
                    <a:pt x="2770" y="764"/>
                  </a:moveTo>
                  <a:cubicBezTo>
                    <a:pt x="2770" y="764"/>
                    <a:pt x="2447" y="531"/>
                    <a:pt x="2018" y="731"/>
                  </a:cubicBezTo>
                  <a:cubicBezTo>
                    <a:pt x="1568" y="940"/>
                    <a:pt x="1502" y="395"/>
                    <a:pt x="710" y="748"/>
                  </a:cubicBezTo>
                  <a:cubicBezTo>
                    <a:pt x="296" y="932"/>
                    <a:pt x="0" y="435"/>
                    <a:pt x="0" y="4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70" y="0"/>
                    <a:pt x="2770" y="0"/>
                    <a:pt x="2770" y="0"/>
                  </a:cubicBezTo>
                  <a:lnTo>
                    <a:pt x="2770" y="764"/>
                  </a:lnTo>
                  <a:close/>
                </a:path>
              </a:pathLst>
            </a:custGeom>
            <a:solidFill>
              <a:srgbClr val="172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Rectangle 1461"/>
          <p:cNvSpPr>
            <a:spLocks noChangeArrowheads="1"/>
          </p:cNvSpPr>
          <p:nvPr/>
        </p:nvSpPr>
        <p:spPr bwMode="auto">
          <a:xfrm>
            <a:off x="1437482" y="-1480819"/>
            <a:ext cx="12187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410CC-87E0-2148-A6F0-459ADEE7F736}"/>
              </a:ext>
            </a:extLst>
          </p:cNvPr>
          <p:cNvGrpSpPr/>
          <p:nvPr/>
        </p:nvGrpSpPr>
        <p:grpSpPr>
          <a:xfrm>
            <a:off x="2044700" y="269875"/>
            <a:ext cx="8102600" cy="948770"/>
            <a:chOff x="2044700" y="269875"/>
            <a:chExt cx="8102600" cy="948770"/>
          </a:xfrm>
        </p:grpSpPr>
        <p:sp>
          <p:nvSpPr>
            <p:cNvPr id="15365" name="Rectangle 1462"/>
            <p:cNvSpPr>
              <a:spLocks noChangeArrowheads="1"/>
            </p:cNvSpPr>
            <p:nvPr/>
          </p:nvSpPr>
          <p:spPr bwMode="auto">
            <a:xfrm>
              <a:off x="7133695" y="269875"/>
              <a:ext cx="120385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3600" b="1" dirty="0">
                  <a:solidFill>
                    <a:srgbClr val="FFFFFF"/>
                  </a:solidFill>
                  <a:latin typeface="Cairo" pitchFamily="2" charset="-78"/>
                </a:rPr>
                <a:t>عنوان</a:t>
              </a:r>
              <a:endParaRPr lang="en-US" altLang="en-US" dirty="0"/>
            </a:p>
          </p:txBody>
        </p:sp>
        <p:sp>
          <p:nvSpPr>
            <p:cNvPr id="15424" name="Rectangle 2666"/>
            <p:cNvSpPr>
              <a:spLocks noChangeArrowheads="1"/>
            </p:cNvSpPr>
            <p:nvPr/>
          </p:nvSpPr>
          <p:spPr bwMode="auto">
            <a:xfrm>
              <a:off x="2044700" y="849313"/>
              <a:ext cx="810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ar-SA" altLang="en-US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هذا النص هو مثال لنص يمكن أن يستبدل في نفس المساحة </a:t>
              </a:r>
              <a:r>
                <a:rPr lang="en-US" altLang="en-US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m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0B2CF20-73FF-9A4F-AD94-2CACB9822132}"/>
              </a:ext>
            </a:extLst>
          </p:cNvPr>
          <p:cNvGrpSpPr/>
          <p:nvPr/>
        </p:nvGrpSpPr>
        <p:grpSpPr>
          <a:xfrm>
            <a:off x="962819" y="2440171"/>
            <a:ext cx="2335213" cy="3932237"/>
            <a:chOff x="889000" y="2357438"/>
            <a:chExt cx="2335213" cy="3932237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25D4CBD-E915-0547-A341-FC75B2157737}"/>
                </a:ext>
              </a:extLst>
            </p:cNvPr>
            <p:cNvGrpSpPr/>
            <p:nvPr/>
          </p:nvGrpSpPr>
          <p:grpSpPr>
            <a:xfrm>
              <a:off x="889000" y="2357438"/>
              <a:ext cx="2335213" cy="3932237"/>
              <a:chOff x="889000" y="2357438"/>
              <a:chExt cx="2335213" cy="3932237"/>
            </a:xfrm>
          </p:grpSpPr>
          <p:sp>
            <p:nvSpPr>
              <p:cNvPr id="15366" name="Freeform 1463"/>
              <p:cNvSpPr>
                <a:spLocks/>
              </p:cNvSpPr>
              <p:nvPr/>
            </p:nvSpPr>
            <p:spPr bwMode="auto">
              <a:xfrm>
                <a:off x="889000" y="2357438"/>
                <a:ext cx="2335213" cy="3932237"/>
              </a:xfrm>
              <a:custGeom>
                <a:avLst/>
                <a:gdLst>
                  <a:gd name="T0" fmla="*/ 2106529 w 531"/>
                  <a:gd name="T1" fmla="*/ 3932237 h 893"/>
                  <a:gd name="T2" fmla="*/ 228684 w 531"/>
                  <a:gd name="T3" fmla="*/ 3932237 h 893"/>
                  <a:gd name="T4" fmla="*/ 0 w 531"/>
                  <a:gd name="T5" fmla="*/ 3703260 h 893"/>
                  <a:gd name="T6" fmla="*/ 0 w 531"/>
                  <a:gd name="T7" fmla="*/ 228977 h 893"/>
                  <a:gd name="T8" fmla="*/ 228684 w 531"/>
                  <a:gd name="T9" fmla="*/ 0 h 893"/>
                  <a:gd name="T10" fmla="*/ 2106529 w 531"/>
                  <a:gd name="T11" fmla="*/ 0 h 893"/>
                  <a:gd name="T12" fmla="*/ 2335213 w 531"/>
                  <a:gd name="T13" fmla="*/ 228977 h 893"/>
                  <a:gd name="T14" fmla="*/ 2335213 w 531"/>
                  <a:gd name="T15" fmla="*/ 3703260 h 893"/>
                  <a:gd name="T16" fmla="*/ 2106529 w 531"/>
                  <a:gd name="T17" fmla="*/ 3932237 h 8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1" h="893">
                    <a:moveTo>
                      <a:pt x="479" y="893"/>
                    </a:moveTo>
                    <a:cubicBezTo>
                      <a:pt x="52" y="893"/>
                      <a:pt x="52" y="893"/>
                      <a:pt x="52" y="893"/>
                    </a:cubicBezTo>
                    <a:cubicBezTo>
                      <a:pt x="23" y="893"/>
                      <a:pt x="0" y="870"/>
                      <a:pt x="0" y="8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479" y="0"/>
                      <a:pt x="479" y="0"/>
                      <a:pt x="479" y="0"/>
                    </a:cubicBezTo>
                    <a:cubicBezTo>
                      <a:pt x="508" y="0"/>
                      <a:pt x="531" y="23"/>
                      <a:pt x="531" y="52"/>
                    </a:cubicBezTo>
                    <a:cubicBezTo>
                      <a:pt x="531" y="841"/>
                      <a:pt x="531" y="841"/>
                      <a:pt x="531" y="841"/>
                    </a:cubicBezTo>
                    <a:cubicBezTo>
                      <a:pt x="531" y="870"/>
                      <a:pt x="508" y="893"/>
                      <a:pt x="479" y="893"/>
                    </a:cubicBezTo>
                  </a:path>
                </a:pathLst>
              </a:custGeom>
              <a:solidFill>
                <a:srgbClr val="D1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1467"/>
              <p:cNvSpPr>
                <a:spLocks/>
              </p:cNvSpPr>
              <p:nvPr/>
            </p:nvSpPr>
            <p:spPr bwMode="auto">
              <a:xfrm>
                <a:off x="889000" y="2357438"/>
                <a:ext cx="2335213" cy="1335087"/>
              </a:xfrm>
              <a:custGeom>
                <a:avLst/>
                <a:gdLst>
                  <a:gd name="T0" fmla="*/ 0 w 531"/>
                  <a:gd name="T1" fmla="*/ 229124 h 303"/>
                  <a:gd name="T2" fmla="*/ 0 w 531"/>
                  <a:gd name="T3" fmla="*/ 555185 h 303"/>
                  <a:gd name="T4" fmla="*/ 2234064 w 531"/>
                  <a:gd name="T5" fmla="*/ 934120 h 303"/>
                  <a:gd name="T6" fmla="*/ 2335213 w 531"/>
                  <a:gd name="T7" fmla="*/ 885652 h 303"/>
                  <a:gd name="T8" fmla="*/ 2335213 w 531"/>
                  <a:gd name="T9" fmla="*/ 229124 h 303"/>
                  <a:gd name="T10" fmla="*/ 2106529 w 531"/>
                  <a:gd name="T11" fmla="*/ 0 h 303"/>
                  <a:gd name="T12" fmla="*/ 228684 w 531"/>
                  <a:gd name="T13" fmla="*/ 0 h 303"/>
                  <a:gd name="T14" fmla="*/ 0 w 531"/>
                  <a:gd name="T15" fmla="*/ 229124 h 3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1" h="303">
                    <a:moveTo>
                      <a:pt x="0" y="52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125" y="226"/>
                      <a:pt x="302" y="303"/>
                      <a:pt x="508" y="212"/>
                    </a:cubicBezTo>
                    <a:cubicBezTo>
                      <a:pt x="516" y="208"/>
                      <a:pt x="523" y="205"/>
                      <a:pt x="531" y="201"/>
                    </a:cubicBezTo>
                    <a:cubicBezTo>
                      <a:pt x="531" y="52"/>
                      <a:pt x="531" y="52"/>
                      <a:pt x="531" y="52"/>
                    </a:cubicBezTo>
                    <a:cubicBezTo>
                      <a:pt x="531" y="23"/>
                      <a:pt x="508" y="0"/>
                      <a:pt x="47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3" y="0"/>
                      <a:pt x="0" y="23"/>
                      <a:pt x="0" y="52"/>
                    </a:cubicBezTo>
                    <a:close/>
                  </a:path>
                </a:pathLst>
              </a:custGeom>
              <a:solidFill>
                <a:srgbClr val="EB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Freeform 1627"/>
            <p:cNvSpPr>
              <a:spLocks/>
            </p:cNvSpPr>
            <p:nvPr/>
          </p:nvSpPr>
          <p:spPr bwMode="auto">
            <a:xfrm>
              <a:off x="1108075" y="3806825"/>
              <a:ext cx="119063" cy="101600"/>
            </a:xfrm>
            <a:custGeom>
              <a:avLst/>
              <a:gdLst>
                <a:gd name="T0" fmla="*/ 0 w 75"/>
                <a:gd name="T1" fmla="*/ 52388 h 64"/>
                <a:gd name="T2" fmla="*/ 49213 w 75"/>
                <a:gd name="T3" fmla="*/ 101600 h 64"/>
                <a:gd name="T4" fmla="*/ 119063 w 75"/>
                <a:gd name="T5" fmla="*/ 7938 h 64"/>
                <a:gd name="T6" fmla="*/ 106363 w 75"/>
                <a:gd name="T7" fmla="*/ 0 h 64"/>
                <a:gd name="T8" fmla="*/ 49213 w 75"/>
                <a:gd name="T9" fmla="*/ 69850 h 64"/>
                <a:gd name="T10" fmla="*/ 14288 w 75"/>
                <a:gd name="T11" fmla="*/ 39688 h 64"/>
                <a:gd name="T12" fmla="*/ 0 w 75"/>
                <a:gd name="T13" fmla="*/ 52388 h 64"/>
                <a:gd name="T14" fmla="*/ 0 w 75"/>
                <a:gd name="T15" fmla="*/ 52388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4">
                  <a:moveTo>
                    <a:pt x="0" y="33"/>
                  </a:moveTo>
                  <a:lnTo>
                    <a:pt x="31" y="64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31" y="44"/>
                  </a:lnTo>
                  <a:lnTo>
                    <a:pt x="9" y="2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1628"/>
            <p:cNvSpPr>
              <a:spLocks noChangeArrowheads="1"/>
            </p:cNvSpPr>
            <p:nvPr/>
          </p:nvSpPr>
          <p:spPr bwMode="auto">
            <a:xfrm>
              <a:off x="1822897" y="3767138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81" name="Rectangle 1629"/>
            <p:cNvSpPr>
              <a:spLocks noChangeArrowheads="1"/>
            </p:cNvSpPr>
            <p:nvPr/>
          </p:nvSpPr>
          <p:spPr bwMode="auto">
            <a:xfrm>
              <a:off x="1834732" y="4035425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82" name="Freeform 1630"/>
            <p:cNvSpPr>
              <a:spLocks/>
            </p:cNvSpPr>
            <p:nvPr/>
          </p:nvSpPr>
          <p:spPr bwMode="auto">
            <a:xfrm>
              <a:off x="1108075" y="4079875"/>
              <a:ext cx="119063" cy="101600"/>
            </a:xfrm>
            <a:custGeom>
              <a:avLst/>
              <a:gdLst>
                <a:gd name="T0" fmla="*/ 0 w 75"/>
                <a:gd name="T1" fmla="*/ 57150 h 64"/>
                <a:gd name="T2" fmla="*/ 49213 w 75"/>
                <a:gd name="T3" fmla="*/ 101600 h 64"/>
                <a:gd name="T4" fmla="*/ 119063 w 75"/>
                <a:gd name="T5" fmla="*/ 12700 h 64"/>
                <a:gd name="T6" fmla="*/ 106363 w 75"/>
                <a:gd name="T7" fmla="*/ 0 h 64"/>
                <a:gd name="T8" fmla="*/ 49213 w 75"/>
                <a:gd name="T9" fmla="*/ 74613 h 64"/>
                <a:gd name="T10" fmla="*/ 14288 w 75"/>
                <a:gd name="T11" fmla="*/ 42863 h 64"/>
                <a:gd name="T12" fmla="*/ 0 w 75"/>
                <a:gd name="T13" fmla="*/ 57150 h 64"/>
                <a:gd name="T14" fmla="*/ 0 w 75"/>
                <a:gd name="T15" fmla="*/ 5715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4">
                  <a:moveTo>
                    <a:pt x="0" y="36"/>
                  </a:moveTo>
                  <a:lnTo>
                    <a:pt x="31" y="64"/>
                  </a:lnTo>
                  <a:lnTo>
                    <a:pt x="75" y="8"/>
                  </a:lnTo>
                  <a:lnTo>
                    <a:pt x="67" y="0"/>
                  </a:lnTo>
                  <a:lnTo>
                    <a:pt x="31" y="47"/>
                  </a:lnTo>
                  <a:lnTo>
                    <a:pt x="9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1631"/>
            <p:cNvSpPr>
              <a:spLocks noChangeArrowheads="1"/>
            </p:cNvSpPr>
            <p:nvPr/>
          </p:nvSpPr>
          <p:spPr bwMode="auto">
            <a:xfrm>
              <a:off x="1772963" y="4321175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84" name="Freeform 1632"/>
            <p:cNvSpPr>
              <a:spLocks/>
            </p:cNvSpPr>
            <p:nvPr/>
          </p:nvSpPr>
          <p:spPr bwMode="auto">
            <a:xfrm>
              <a:off x="1108075" y="4352925"/>
              <a:ext cx="119063" cy="100013"/>
            </a:xfrm>
            <a:custGeom>
              <a:avLst/>
              <a:gdLst>
                <a:gd name="T0" fmla="*/ 0 w 75"/>
                <a:gd name="T1" fmla="*/ 57150 h 63"/>
                <a:gd name="T2" fmla="*/ 49213 w 75"/>
                <a:gd name="T3" fmla="*/ 100012 h 63"/>
                <a:gd name="T4" fmla="*/ 119063 w 75"/>
                <a:gd name="T5" fmla="*/ 12700 h 63"/>
                <a:gd name="T6" fmla="*/ 106363 w 75"/>
                <a:gd name="T7" fmla="*/ 0 h 63"/>
                <a:gd name="T8" fmla="*/ 49213 w 75"/>
                <a:gd name="T9" fmla="*/ 74612 h 63"/>
                <a:gd name="T10" fmla="*/ 14288 w 75"/>
                <a:gd name="T11" fmla="*/ 42862 h 63"/>
                <a:gd name="T12" fmla="*/ 0 w 75"/>
                <a:gd name="T13" fmla="*/ 57150 h 63"/>
                <a:gd name="T14" fmla="*/ 0 w 75"/>
                <a:gd name="T15" fmla="*/ 5715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3">
                  <a:moveTo>
                    <a:pt x="0" y="36"/>
                  </a:moveTo>
                  <a:lnTo>
                    <a:pt x="31" y="63"/>
                  </a:lnTo>
                  <a:lnTo>
                    <a:pt x="75" y="8"/>
                  </a:lnTo>
                  <a:lnTo>
                    <a:pt x="67" y="0"/>
                  </a:lnTo>
                  <a:lnTo>
                    <a:pt x="31" y="47"/>
                  </a:lnTo>
                  <a:lnTo>
                    <a:pt x="9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Rectangle 1606"/>
            <p:cNvSpPr>
              <a:spLocks noChangeArrowheads="1"/>
            </p:cNvSpPr>
            <p:nvPr/>
          </p:nvSpPr>
          <p:spPr bwMode="auto">
            <a:xfrm>
              <a:off x="1304821" y="4899025"/>
              <a:ext cx="14988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  <a:latin typeface="Cairo" pitchFamily="2" charset="-78"/>
                </a:rPr>
                <a:t>$0/first </a:t>
              </a:r>
              <a:r>
                <a:rPr lang="ar-SA" altLang="en-US" sz="2000" dirty="0">
                  <a:solidFill>
                    <a:srgbClr val="FFFFFF"/>
                  </a:solidFill>
                  <a:latin typeface="Cairo" pitchFamily="2" charset="-78"/>
                </a:rPr>
                <a:t>الشهر</a:t>
              </a:r>
              <a:endParaRPr lang="en-US" altLang="en-US" sz="2000" dirty="0"/>
            </a:p>
          </p:txBody>
        </p:sp>
      </p:grpSp>
      <p:sp>
        <p:nvSpPr>
          <p:cNvPr id="15412" name="Freeform 1661"/>
          <p:cNvSpPr>
            <a:spLocks/>
          </p:cNvSpPr>
          <p:nvPr/>
        </p:nvSpPr>
        <p:spPr bwMode="auto">
          <a:xfrm>
            <a:off x="1183482" y="5685021"/>
            <a:ext cx="1897062" cy="431800"/>
          </a:xfrm>
          <a:custGeom>
            <a:avLst/>
            <a:gdLst>
              <a:gd name="T0" fmla="*/ 1681388 w 431"/>
              <a:gd name="T1" fmla="*/ 431800 h 98"/>
              <a:gd name="T2" fmla="*/ 215675 w 431"/>
              <a:gd name="T3" fmla="*/ 431800 h 98"/>
              <a:gd name="T4" fmla="*/ 0 w 431"/>
              <a:gd name="T5" fmla="*/ 215900 h 98"/>
              <a:gd name="T6" fmla="*/ 0 w 431"/>
              <a:gd name="T7" fmla="*/ 215900 h 98"/>
              <a:gd name="T8" fmla="*/ 215675 w 431"/>
              <a:gd name="T9" fmla="*/ 0 h 98"/>
              <a:gd name="T10" fmla="*/ 1681388 w 431"/>
              <a:gd name="T11" fmla="*/ 0 h 98"/>
              <a:gd name="T12" fmla="*/ 1897063 w 431"/>
              <a:gd name="T13" fmla="*/ 215900 h 98"/>
              <a:gd name="T14" fmla="*/ 1897063 w 431"/>
              <a:gd name="T15" fmla="*/ 215900 h 98"/>
              <a:gd name="T16" fmla="*/ 1681388 w 431"/>
              <a:gd name="T17" fmla="*/ 4318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1" h="98">
                <a:moveTo>
                  <a:pt x="382" y="98"/>
                </a:moveTo>
                <a:cubicBezTo>
                  <a:pt x="49" y="98"/>
                  <a:pt x="49" y="98"/>
                  <a:pt x="49" y="98"/>
                </a:cubicBezTo>
                <a:cubicBezTo>
                  <a:pt x="21" y="98"/>
                  <a:pt x="0" y="7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1" y="0"/>
                  <a:pt x="49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409" y="0"/>
                  <a:pt x="431" y="22"/>
                  <a:pt x="431" y="49"/>
                </a:cubicBezTo>
                <a:cubicBezTo>
                  <a:pt x="431" y="49"/>
                  <a:pt x="431" y="49"/>
                  <a:pt x="431" y="49"/>
                </a:cubicBezTo>
                <a:cubicBezTo>
                  <a:pt x="431" y="76"/>
                  <a:pt x="409" y="98"/>
                  <a:pt x="382" y="98"/>
                </a:cubicBezTo>
                <a:close/>
              </a:path>
            </a:pathLst>
          </a:custGeom>
          <a:solidFill>
            <a:srgbClr val="FF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Rectangle 1665"/>
          <p:cNvSpPr>
            <a:spLocks noChangeArrowheads="1"/>
          </p:cNvSpPr>
          <p:nvPr/>
        </p:nvSpPr>
        <p:spPr bwMode="auto">
          <a:xfrm>
            <a:off x="1729451" y="5832658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417" name="Freeform 1666"/>
          <p:cNvSpPr>
            <a:spLocks/>
          </p:cNvSpPr>
          <p:nvPr/>
        </p:nvSpPr>
        <p:spPr bwMode="auto">
          <a:xfrm>
            <a:off x="2447132" y="5843771"/>
            <a:ext cx="74612" cy="119062"/>
          </a:xfrm>
          <a:custGeom>
            <a:avLst/>
            <a:gdLst>
              <a:gd name="T0" fmla="*/ 12700 w 47"/>
              <a:gd name="T1" fmla="*/ 119063 h 75"/>
              <a:gd name="T2" fmla="*/ 0 w 47"/>
              <a:gd name="T3" fmla="*/ 106363 h 75"/>
              <a:gd name="T4" fmla="*/ 49213 w 47"/>
              <a:gd name="T5" fmla="*/ 57150 h 75"/>
              <a:gd name="T6" fmla="*/ 0 w 47"/>
              <a:gd name="T7" fmla="*/ 12700 h 75"/>
              <a:gd name="T8" fmla="*/ 12700 w 47"/>
              <a:gd name="T9" fmla="*/ 0 h 75"/>
              <a:gd name="T10" fmla="*/ 74613 w 47"/>
              <a:gd name="T11" fmla="*/ 57150 h 75"/>
              <a:gd name="T12" fmla="*/ 12700 w 47"/>
              <a:gd name="T13" fmla="*/ 1190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" h="75">
                <a:moveTo>
                  <a:pt x="8" y="75"/>
                </a:moveTo>
                <a:lnTo>
                  <a:pt x="0" y="67"/>
                </a:lnTo>
                <a:lnTo>
                  <a:pt x="31" y="36"/>
                </a:lnTo>
                <a:lnTo>
                  <a:pt x="0" y="8"/>
                </a:lnTo>
                <a:lnTo>
                  <a:pt x="8" y="0"/>
                </a:lnTo>
                <a:lnTo>
                  <a:pt x="47" y="36"/>
                </a:lnTo>
                <a:lnTo>
                  <a:pt x="8" y="75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Rectangle 1587"/>
          <p:cNvSpPr>
            <a:spLocks noChangeArrowheads="1"/>
          </p:cNvSpPr>
          <p:nvPr/>
        </p:nvSpPr>
        <p:spPr bwMode="auto">
          <a:xfrm>
            <a:off x="1834995" y="2757672"/>
            <a:ext cx="836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5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DBA87F1-F42A-D640-881B-B21A13A58619}"/>
              </a:ext>
            </a:extLst>
          </p:cNvPr>
          <p:cNvGrpSpPr/>
          <p:nvPr/>
        </p:nvGrpSpPr>
        <p:grpSpPr>
          <a:xfrm>
            <a:off x="3593308" y="2357437"/>
            <a:ext cx="2341562" cy="3932237"/>
            <a:chOff x="3576638" y="2357438"/>
            <a:chExt cx="2341562" cy="3932237"/>
          </a:xfrm>
        </p:grpSpPr>
        <p:sp>
          <p:nvSpPr>
            <p:cNvPr id="15367" name="Freeform 1464"/>
            <p:cNvSpPr>
              <a:spLocks/>
            </p:cNvSpPr>
            <p:nvPr/>
          </p:nvSpPr>
          <p:spPr bwMode="auto">
            <a:xfrm>
              <a:off x="3576638" y="2357438"/>
              <a:ext cx="2341562" cy="3932237"/>
            </a:xfrm>
            <a:custGeom>
              <a:avLst/>
              <a:gdLst>
                <a:gd name="T0" fmla="*/ 2112688 w 532"/>
                <a:gd name="T1" fmla="*/ 3932237 h 893"/>
                <a:gd name="T2" fmla="*/ 228875 w 532"/>
                <a:gd name="T3" fmla="*/ 3932237 h 893"/>
                <a:gd name="T4" fmla="*/ 0 w 532"/>
                <a:gd name="T5" fmla="*/ 3703260 h 893"/>
                <a:gd name="T6" fmla="*/ 0 w 532"/>
                <a:gd name="T7" fmla="*/ 228977 h 893"/>
                <a:gd name="T8" fmla="*/ 228875 w 532"/>
                <a:gd name="T9" fmla="*/ 0 h 893"/>
                <a:gd name="T10" fmla="*/ 2112688 w 532"/>
                <a:gd name="T11" fmla="*/ 0 h 893"/>
                <a:gd name="T12" fmla="*/ 2341563 w 532"/>
                <a:gd name="T13" fmla="*/ 228977 h 893"/>
                <a:gd name="T14" fmla="*/ 2341563 w 532"/>
                <a:gd name="T15" fmla="*/ 3703260 h 893"/>
                <a:gd name="T16" fmla="*/ 2112688 w 532"/>
                <a:gd name="T17" fmla="*/ 3932237 h 8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893">
                  <a:moveTo>
                    <a:pt x="480" y="893"/>
                  </a:moveTo>
                  <a:cubicBezTo>
                    <a:pt x="52" y="893"/>
                    <a:pt x="52" y="893"/>
                    <a:pt x="52" y="893"/>
                  </a:cubicBezTo>
                  <a:cubicBezTo>
                    <a:pt x="24" y="893"/>
                    <a:pt x="0" y="870"/>
                    <a:pt x="0" y="8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4" y="0"/>
                    <a:pt x="52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09" y="0"/>
                    <a:pt x="532" y="23"/>
                    <a:pt x="532" y="52"/>
                  </a:cubicBezTo>
                  <a:cubicBezTo>
                    <a:pt x="532" y="841"/>
                    <a:pt x="532" y="841"/>
                    <a:pt x="532" y="841"/>
                  </a:cubicBezTo>
                  <a:cubicBezTo>
                    <a:pt x="532" y="870"/>
                    <a:pt x="509" y="893"/>
                    <a:pt x="480" y="893"/>
                  </a:cubicBezTo>
                </a:path>
              </a:pathLst>
            </a:custGeom>
            <a:solidFill>
              <a:srgbClr val="FF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468"/>
            <p:cNvSpPr>
              <a:spLocks/>
            </p:cNvSpPr>
            <p:nvPr/>
          </p:nvSpPr>
          <p:spPr bwMode="auto">
            <a:xfrm>
              <a:off x="3576638" y="2357438"/>
              <a:ext cx="2341562" cy="744537"/>
            </a:xfrm>
            <a:custGeom>
              <a:avLst/>
              <a:gdLst>
                <a:gd name="T0" fmla="*/ 0 w 532"/>
                <a:gd name="T1" fmla="*/ 229088 h 169"/>
                <a:gd name="T2" fmla="*/ 0 w 532"/>
                <a:gd name="T3" fmla="*/ 744537 h 169"/>
                <a:gd name="T4" fmla="*/ 2341563 w 532"/>
                <a:gd name="T5" fmla="*/ 462582 h 169"/>
                <a:gd name="T6" fmla="*/ 2341563 w 532"/>
                <a:gd name="T7" fmla="*/ 229088 h 169"/>
                <a:gd name="T8" fmla="*/ 2112688 w 532"/>
                <a:gd name="T9" fmla="*/ 0 h 169"/>
                <a:gd name="T10" fmla="*/ 228875 w 532"/>
                <a:gd name="T11" fmla="*/ 0 h 169"/>
                <a:gd name="T12" fmla="*/ 0 w 532"/>
                <a:gd name="T13" fmla="*/ 229088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" h="169">
                  <a:moveTo>
                    <a:pt x="0" y="52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236" y="80"/>
                    <a:pt x="400" y="78"/>
                    <a:pt x="532" y="105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2" y="23"/>
                    <a:pt x="509" y="0"/>
                    <a:pt x="4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lose/>
                </a:path>
              </a:pathLst>
            </a:custGeom>
            <a:solidFill>
              <a:srgbClr val="FFC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633"/>
            <p:cNvSpPr>
              <a:spLocks/>
            </p:cNvSpPr>
            <p:nvPr/>
          </p:nvSpPr>
          <p:spPr bwMode="auto">
            <a:xfrm>
              <a:off x="3800475" y="3538538"/>
              <a:ext cx="119063" cy="100012"/>
            </a:xfrm>
            <a:custGeom>
              <a:avLst/>
              <a:gdLst>
                <a:gd name="T0" fmla="*/ 0 w 75"/>
                <a:gd name="T1" fmla="*/ 57150 h 63"/>
                <a:gd name="T2" fmla="*/ 49213 w 75"/>
                <a:gd name="T3" fmla="*/ 100012 h 63"/>
                <a:gd name="T4" fmla="*/ 119063 w 75"/>
                <a:gd name="T5" fmla="*/ 12700 h 63"/>
                <a:gd name="T6" fmla="*/ 106363 w 75"/>
                <a:gd name="T7" fmla="*/ 0 h 63"/>
                <a:gd name="T8" fmla="*/ 44450 w 75"/>
                <a:gd name="T9" fmla="*/ 74612 h 63"/>
                <a:gd name="T10" fmla="*/ 14288 w 75"/>
                <a:gd name="T11" fmla="*/ 42862 h 63"/>
                <a:gd name="T12" fmla="*/ 0 w 75"/>
                <a:gd name="T13" fmla="*/ 57150 h 63"/>
                <a:gd name="T14" fmla="*/ 0 w 75"/>
                <a:gd name="T15" fmla="*/ 5715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3">
                  <a:moveTo>
                    <a:pt x="0" y="36"/>
                  </a:moveTo>
                  <a:lnTo>
                    <a:pt x="31" y="63"/>
                  </a:lnTo>
                  <a:lnTo>
                    <a:pt x="75" y="8"/>
                  </a:lnTo>
                  <a:lnTo>
                    <a:pt x="67" y="0"/>
                  </a:lnTo>
                  <a:lnTo>
                    <a:pt x="28" y="47"/>
                  </a:lnTo>
                  <a:lnTo>
                    <a:pt x="9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1634"/>
            <p:cNvSpPr>
              <a:spLocks noChangeArrowheads="1"/>
            </p:cNvSpPr>
            <p:nvPr/>
          </p:nvSpPr>
          <p:spPr bwMode="auto">
            <a:xfrm>
              <a:off x="4450643" y="3503613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87" name="Rectangle 1635"/>
            <p:cNvSpPr>
              <a:spLocks noChangeArrowheads="1"/>
            </p:cNvSpPr>
            <p:nvPr/>
          </p:nvSpPr>
          <p:spPr bwMode="auto">
            <a:xfrm>
              <a:off x="4425531" y="3767138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88" name="Freeform 1636"/>
            <p:cNvSpPr>
              <a:spLocks/>
            </p:cNvSpPr>
            <p:nvPr/>
          </p:nvSpPr>
          <p:spPr bwMode="auto">
            <a:xfrm>
              <a:off x="3800475" y="3811588"/>
              <a:ext cx="119063" cy="104775"/>
            </a:xfrm>
            <a:custGeom>
              <a:avLst/>
              <a:gdLst>
                <a:gd name="T0" fmla="*/ 0 w 75"/>
                <a:gd name="T1" fmla="*/ 57150 h 66"/>
                <a:gd name="T2" fmla="*/ 49213 w 75"/>
                <a:gd name="T3" fmla="*/ 104775 h 66"/>
                <a:gd name="T4" fmla="*/ 119063 w 75"/>
                <a:gd name="T5" fmla="*/ 12700 h 66"/>
                <a:gd name="T6" fmla="*/ 106363 w 75"/>
                <a:gd name="T7" fmla="*/ 0 h 66"/>
                <a:gd name="T8" fmla="*/ 44450 w 75"/>
                <a:gd name="T9" fmla="*/ 74613 h 66"/>
                <a:gd name="T10" fmla="*/ 14288 w 75"/>
                <a:gd name="T11" fmla="*/ 42863 h 66"/>
                <a:gd name="T12" fmla="*/ 0 w 75"/>
                <a:gd name="T13" fmla="*/ 57150 h 66"/>
                <a:gd name="T14" fmla="*/ 0 w 75"/>
                <a:gd name="T15" fmla="*/ 5715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6">
                  <a:moveTo>
                    <a:pt x="0" y="36"/>
                  </a:moveTo>
                  <a:lnTo>
                    <a:pt x="31" y="66"/>
                  </a:lnTo>
                  <a:lnTo>
                    <a:pt x="75" y="8"/>
                  </a:lnTo>
                  <a:lnTo>
                    <a:pt x="67" y="0"/>
                  </a:lnTo>
                  <a:lnTo>
                    <a:pt x="28" y="47"/>
                  </a:lnTo>
                  <a:lnTo>
                    <a:pt x="9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1637"/>
            <p:cNvSpPr>
              <a:spLocks noChangeArrowheads="1"/>
            </p:cNvSpPr>
            <p:nvPr/>
          </p:nvSpPr>
          <p:spPr bwMode="auto">
            <a:xfrm>
              <a:off x="4428418" y="4052888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90" name="Freeform 1638"/>
            <p:cNvSpPr>
              <a:spLocks/>
            </p:cNvSpPr>
            <p:nvPr/>
          </p:nvSpPr>
          <p:spPr bwMode="auto">
            <a:xfrm>
              <a:off x="3800475" y="4087813"/>
              <a:ext cx="119063" cy="101600"/>
            </a:xfrm>
            <a:custGeom>
              <a:avLst/>
              <a:gdLst>
                <a:gd name="T0" fmla="*/ 0 w 75"/>
                <a:gd name="T1" fmla="*/ 53975 h 64"/>
                <a:gd name="T2" fmla="*/ 49213 w 75"/>
                <a:gd name="T3" fmla="*/ 101600 h 64"/>
                <a:gd name="T4" fmla="*/ 119063 w 75"/>
                <a:gd name="T5" fmla="*/ 9525 h 64"/>
                <a:gd name="T6" fmla="*/ 106363 w 75"/>
                <a:gd name="T7" fmla="*/ 0 h 64"/>
                <a:gd name="T8" fmla="*/ 44450 w 75"/>
                <a:gd name="T9" fmla="*/ 71438 h 64"/>
                <a:gd name="T10" fmla="*/ 14288 w 75"/>
                <a:gd name="T11" fmla="*/ 39688 h 64"/>
                <a:gd name="T12" fmla="*/ 0 w 75"/>
                <a:gd name="T13" fmla="*/ 53975 h 64"/>
                <a:gd name="T14" fmla="*/ 0 w 75"/>
                <a:gd name="T15" fmla="*/ 53975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4">
                  <a:moveTo>
                    <a:pt x="0" y="34"/>
                  </a:moveTo>
                  <a:lnTo>
                    <a:pt x="31" y="64"/>
                  </a:lnTo>
                  <a:lnTo>
                    <a:pt x="75" y="6"/>
                  </a:lnTo>
                  <a:lnTo>
                    <a:pt x="67" y="0"/>
                  </a:lnTo>
                  <a:lnTo>
                    <a:pt x="28" y="45"/>
                  </a:lnTo>
                  <a:lnTo>
                    <a:pt x="9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Rectangle 1639"/>
            <p:cNvSpPr>
              <a:spLocks noChangeArrowheads="1"/>
            </p:cNvSpPr>
            <p:nvPr/>
          </p:nvSpPr>
          <p:spPr bwMode="auto">
            <a:xfrm>
              <a:off x="4406338" y="4325938"/>
              <a:ext cx="6700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1000" b="1" dirty="0">
                  <a:solidFill>
                    <a:srgbClr val="FFFFFF"/>
                  </a:solidFill>
                  <a:latin typeface="Cairo" pitchFamily="2" charset="-78"/>
                </a:rPr>
                <a:t>تعديل النص</a:t>
              </a:r>
              <a:endParaRPr lang="en-US" altLang="en-US" dirty="0"/>
            </a:p>
          </p:txBody>
        </p:sp>
        <p:sp>
          <p:nvSpPr>
            <p:cNvPr id="15392" name="Rectangle 1640"/>
            <p:cNvSpPr>
              <a:spLocks noChangeArrowheads="1"/>
            </p:cNvSpPr>
            <p:nvPr/>
          </p:nvSpPr>
          <p:spPr bwMode="auto">
            <a:xfrm>
              <a:off x="3800475" y="4260097"/>
              <a:ext cx="17887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 b="1" dirty="0">
                  <a:solidFill>
                    <a:srgbClr val="FFFFFF"/>
                  </a:solidFill>
                  <a:latin typeface="Cairo" pitchFamily="2" charset="-78"/>
                </a:rPr>
                <a:t>+</a:t>
              </a:r>
              <a:endParaRPr lang="en-US" altLang="en-US" dirty="0"/>
            </a:p>
          </p:txBody>
        </p:sp>
        <p:sp>
          <p:nvSpPr>
            <p:cNvPr id="15378" name="Rectangle 1606"/>
            <p:cNvSpPr>
              <a:spLocks noChangeArrowheads="1"/>
            </p:cNvSpPr>
            <p:nvPr/>
          </p:nvSpPr>
          <p:spPr bwMode="auto">
            <a:xfrm>
              <a:off x="4053373" y="4899025"/>
              <a:ext cx="13769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FFFFFF"/>
                  </a:solidFill>
                  <a:latin typeface="Cairo" pitchFamily="2" charset="-78"/>
                </a:rPr>
                <a:t>$49/</a:t>
              </a:r>
              <a:r>
                <a:rPr lang="ar-SA" altLang="en-US" sz="2400" dirty="0">
                  <a:solidFill>
                    <a:srgbClr val="FFFFFF"/>
                  </a:solidFill>
                  <a:latin typeface="Cairo" pitchFamily="2" charset="-78"/>
                </a:rPr>
                <a:t>الشهر</a:t>
              </a:r>
              <a:endParaRPr lang="en-US" altLang="en-US" dirty="0"/>
            </a:p>
          </p:txBody>
        </p:sp>
      </p:grpSp>
      <p:sp>
        <p:nvSpPr>
          <p:cNvPr id="15413" name="Freeform 1662"/>
          <p:cNvSpPr>
            <a:spLocks/>
          </p:cNvSpPr>
          <p:nvPr/>
        </p:nvSpPr>
        <p:spPr bwMode="auto">
          <a:xfrm>
            <a:off x="3817145" y="5602287"/>
            <a:ext cx="1901825" cy="431800"/>
          </a:xfrm>
          <a:custGeom>
            <a:avLst/>
            <a:gdLst>
              <a:gd name="T0" fmla="*/ 1686109 w 432"/>
              <a:gd name="T1" fmla="*/ 431800 h 98"/>
              <a:gd name="T2" fmla="*/ 215716 w 432"/>
              <a:gd name="T3" fmla="*/ 431800 h 98"/>
              <a:gd name="T4" fmla="*/ 0 w 432"/>
              <a:gd name="T5" fmla="*/ 215900 h 98"/>
              <a:gd name="T6" fmla="*/ 0 w 432"/>
              <a:gd name="T7" fmla="*/ 215900 h 98"/>
              <a:gd name="T8" fmla="*/ 215716 w 432"/>
              <a:gd name="T9" fmla="*/ 0 h 98"/>
              <a:gd name="T10" fmla="*/ 1686109 w 432"/>
              <a:gd name="T11" fmla="*/ 0 h 98"/>
              <a:gd name="T12" fmla="*/ 1901825 w 432"/>
              <a:gd name="T13" fmla="*/ 215900 h 98"/>
              <a:gd name="T14" fmla="*/ 1901825 w 432"/>
              <a:gd name="T15" fmla="*/ 215900 h 98"/>
              <a:gd name="T16" fmla="*/ 1686109 w 432"/>
              <a:gd name="T17" fmla="*/ 4318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98">
                <a:moveTo>
                  <a:pt x="383" y="98"/>
                </a:moveTo>
                <a:cubicBezTo>
                  <a:pt x="49" y="98"/>
                  <a:pt x="49" y="98"/>
                  <a:pt x="49" y="98"/>
                </a:cubicBezTo>
                <a:cubicBezTo>
                  <a:pt x="22" y="98"/>
                  <a:pt x="0" y="7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10" y="0"/>
                  <a:pt x="432" y="22"/>
                  <a:pt x="432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2" y="76"/>
                  <a:pt x="410" y="98"/>
                  <a:pt x="383" y="98"/>
                </a:cubicBezTo>
                <a:close/>
              </a:path>
            </a:pathLst>
          </a:custGeom>
          <a:solidFill>
            <a:srgbClr val="FFE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Rectangle 1667"/>
          <p:cNvSpPr>
            <a:spLocks noChangeArrowheads="1"/>
          </p:cNvSpPr>
          <p:nvPr/>
        </p:nvSpPr>
        <p:spPr bwMode="auto">
          <a:xfrm>
            <a:off x="4361527" y="5749924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419" name="Freeform 1668"/>
          <p:cNvSpPr>
            <a:spLocks/>
          </p:cNvSpPr>
          <p:nvPr/>
        </p:nvSpPr>
        <p:spPr bwMode="auto">
          <a:xfrm>
            <a:off x="5083970" y="5761037"/>
            <a:ext cx="71438" cy="119062"/>
          </a:xfrm>
          <a:custGeom>
            <a:avLst/>
            <a:gdLst>
              <a:gd name="T0" fmla="*/ 14288 w 45"/>
              <a:gd name="T1" fmla="*/ 119063 h 75"/>
              <a:gd name="T2" fmla="*/ 0 w 45"/>
              <a:gd name="T3" fmla="*/ 106363 h 75"/>
              <a:gd name="T4" fmla="*/ 49213 w 45"/>
              <a:gd name="T5" fmla="*/ 57150 h 75"/>
              <a:gd name="T6" fmla="*/ 0 w 45"/>
              <a:gd name="T7" fmla="*/ 12700 h 75"/>
              <a:gd name="T8" fmla="*/ 14288 w 45"/>
              <a:gd name="T9" fmla="*/ 0 h 75"/>
              <a:gd name="T10" fmla="*/ 71438 w 45"/>
              <a:gd name="T11" fmla="*/ 57150 h 75"/>
              <a:gd name="T12" fmla="*/ 14288 w 45"/>
              <a:gd name="T13" fmla="*/ 1190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75">
                <a:moveTo>
                  <a:pt x="9" y="75"/>
                </a:moveTo>
                <a:lnTo>
                  <a:pt x="0" y="67"/>
                </a:lnTo>
                <a:lnTo>
                  <a:pt x="31" y="36"/>
                </a:lnTo>
                <a:lnTo>
                  <a:pt x="0" y="8"/>
                </a:lnTo>
                <a:lnTo>
                  <a:pt x="9" y="0"/>
                </a:lnTo>
                <a:lnTo>
                  <a:pt x="45" y="36"/>
                </a:lnTo>
                <a:lnTo>
                  <a:pt x="9" y="75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Rectangle 1588"/>
          <p:cNvSpPr>
            <a:spLocks noChangeArrowheads="1"/>
          </p:cNvSpPr>
          <p:nvPr/>
        </p:nvSpPr>
        <p:spPr bwMode="auto">
          <a:xfrm>
            <a:off x="4430557" y="2674938"/>
            <a:ext cx="836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5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5368" name="Freeform 1465"/>
          <p:cNvSpPr>
            <a:spLocks/>
          </p:cNvSpPr>
          <p:nvPr/>
        </p:nvSpPr>
        <p:spPr bwMode="auto">
          <a:xfrm>
            <a:off x="6230146" y="2361881"/>
            <a:ext cx="2341562" cy="3932237"/>
          </a:xfrm>
          <a:custGeom>
            <a:avLst/>
            <a:gdLst>
              <a:gd name="T0" fmla="*/ 2112688 w 532"/>
              <a:gd name="T1" fmla="*/ 3932237 h 893"/>
              <a:gd name="T2" fmla="*/ 228875 w 532"/>
              <a:gd name="T3" fmla="*/ 3932237 h 893"/>
              <a:gd name="T4" fmla="*/ 0 w 532"/>
              <a:gd name="T5" fmla="*/ 3703260 h 893"/>
              <a:gd name="T6" fmla="*/ 0 w 532"/>
              <a:gd name="T7" fmla="*/ 228977 h 893"/>
              <a:gd name="T8" fmla="*/ 228875 w 532"/>
              <a:gd name="T9" fmla="*/ 0 h 893"/>
              <a:gd name="T10" fmla="*/ 2112688 w 532"/>
              <a:gd name="T11" fmla="*/ 0 h 893"/>
              <a:gd name="T12" fmla="*/ 2341563 w 532"/>
              <a:gd name="T13" fmla="*/ 228977 h 893"/>
              <a:gd name="T14" fmla="*/ 2341563 w 532"/>
              <a:gd name="T15" fmla="*/ 3703260 h 893"/>
              <a:gd name="T16" fmla="*/ 2112688 w 532"/>
              <a:gd name="T17" fmla="*/ 393223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2" h="893">
                <a:moveTo>
                  <a:pt x="480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3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508" y="0"/>
                  <a:pt x="532" y="23"/>
                  <a:pt x="532" y="52"/>
                </a:cubicBezTo>
                <a:cubicBezTo>
                  <a:pt x="532" y="841"/>
                  <a:pt x="532" y="841"/>
                  <a:pt x="532" y="841"/>
                </a:cubicBezTo>
                <a:cubicBezTo>
                  <a:pt x="532" y="870"/>
                  <a:pt x="508" y="893"/>
                  <a:pt x="480" y="893"/>
                </a:cubicBezTo>
              </a:path>
            </a:pathLst>
          </a:custGeom>
          <a:solidFill>
            <a:srgbClr val="94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Freeform 1469"/>
          <p:cNvSpPr>
            <a:spLocks/>
          </p:cNvSpPr>
          <p:nvPr/>
        </p:nvSpPr>
        <p:spPr bwMode="auto">
          <a:xfrm>
            <a:off x="6230146" y="2361881"/>
            <a:ext cx="2341562" cy="1290637"/>
          </a:xfrm>
          <a:custGeom>
            <a:avLst/>
            <a:gdLst>
              <a:gd name="T0" fmla="*/ 0 w 532"/>
              <a:gd name="T1" fmla="*/ 229055 h 293"/>
              <a:gd name="T2" fmla="*/ 0 w 532"/>
              <a:gd name="T3" fmla="*/ 555018 h 293"/>
              <a:gd name="T4" fmla="*/ 2341563 w 532"/>
              <a:gd name="T5" fmla="*/ 964674 h 293"/>
              <a:gd name="T6" fmla="*/ 2341563 w 532"/>
              <a:gd name="T7" fmla="*/ 229055 h 293"/>
              <a:gd name="T8" fmla="*/ 2112688 w 532"/>
              <a:gd name="T9" fmla="*/ 0 h 293"/>
              <a:gd name="T10" fmla="*/ 228875 w 532"/>
              <a:gd name="T11" fmla="*/ 0 h 293"/>
              <a:gd name="T12" fmla="*/ 0 w 532"/>
              <a:gd name="T13" fmla="*/ 229055 h 2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2" h="293">
                <a:moveTo>
                  <a:pt x="0" y="52"/>
                </a:moveTo>
                <a:cubicBezTo>
                  <a:pt x="0" y="126"/>
                  <a:pt x="0" y="126"/>
                  <a:pt x="0" y="126"/>
                </a:cubicBezTo>
                <a:cubicBezTo>
                  <a:pt x="191" y="186"/>
                  <a:pt x="317" y="293"/>
                  <a:pt x="532" y="219"/>
                </a:cubicBezTo>
                <a:cubicBezTo>
                  <a:pt x="532" y="52"/>
                  <a:pt x="532" y="52"/>
                  <a:pt x="532" y="52"/>
                </a:cubicBezTo>
                <a:cubicBezTo>
                  <a:pt x="532" y="23"/>
                  <a:pt x="508" y="0"/>
                  <a:pt x="48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lose/>
              </a:path>
            </a:pathLst>
          </a:custGeom>
          <a:solidFill>
            <a:srgbClr val="A7E3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Freeform 1641"/>
          <p:cNvSpPr>
            <a:spLocks/>
          </p:cNvSpPr>
          <p:nvPr/>
        </p:nvSpPr>
        <p:spPr bwMode="auto">
          <a:xfrm>
            <a:off x="6455571" y="3542981"/>
            <a:ext cx="117475" cy="100012"/>
          </a:xfrm>
          <a:custGeom>
            <a:avLst/>
            <a:gdLst>
              <a:gd name="T0" fmla="*/ 0 w 74"/>
              <a:gd name="T1" fmla="*/ 57150 h 63"/>
              <a:gd name="T2" fmla="*/ 42863 w 74"/>
              <a:gd name="T3" fmla="*/ 100012 h 63"/>
              <a:gd name="T4" fmla="*/ 117475 w 74"/>
              <a:gd name="T5" fmla="*/ 12700 h 63"/>
              <a:gd name="T6" fmla="*/ 104775 w 74"/>
              <a:gd name="T7" fmla="*/ 0 h 63"/>
              <a:gd name="T8" fmla="*/ 42863 w 74"/>
              <a:gd name="T9" fmla="*/ 74612 h 63"/>
              <a:gd name="T10" fmla="*/ 12700 w 74"/>
              <a:gd name="T11" fmla="*/ 42862 h 63"/>
              <a:gd name="T12" fmla="*/ 0 w 74"/>
              <a:gd name="T13" fmla="*/ 57150 h 63"/>
              <a:gd name="T14" fmla="*/ 0 w 74"/>
              <a:gd name="T15" fmla="*/ 5715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3">
                <a:moveTo>
                  <a:pt x="0" y="36"/>
                </a:moveTo>
                <a:lnTo>
                  <a:pt x="27" y="63"/>
                </a:lnTo>
                <a:lnTo>
                  <a:pt x="74" y="8"/>
                </a:lnTo>
                <a:lnTo>
                  <a:pt x="66" y="0"/>
                </a:lnTo>
                <a:lnTo>
                  <a:pt x="27" y="47"/>
                </a:lnTo>
                <a:lnTo>
                  <a:pt x="8" y="27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Rectangle 1642"/>
          <p:cNvSpPr>
            <a:spLocks noChangeArrowheads="1"/>
          </p:cNvSpPr>
          <p:nvPr/>
        </p:nvSpPr>
        <p:spPr bwMode="auto">
          <a:xfrm>
            <a:off x="7141558" y="3508056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395" name="Rectangle 1643"/>
          <p:cNvSpPr>
            <a:spLocks noChangeArrowheads="1"/>
          </p:cNvSpPr>
          <p:nvPr/>
        </p:nvSpPr>
        <p:spPr bwMode="auto">
          <a:xfrm>
            <a:off x="7115523" y="3771581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396" name="Freeform 1644"/>
          <p:cNvSpPr>
            <a:spLocks/>
          </p:cNvSpPr>
          <p:nvPr/>
        </p:nvSpPr>
        <p:spPr bwMode="auto">
          <a:xfrm>
            <a:off x="6455571" y="3816031"/>
            <a:ext cx="117475" cy="104775"/>
          </a:xfrm>
          <a:custGeom>
            <a:avLst/>
            <a:gdLst>
              <a:gd name="T0" fmla="*/ 0 w 74"/>
              <a:gd name="T1" fmla="*/ 57150 h 66"/>
              <a:gd name="T2" fmla="*/ 42863 w 74"/>
              <a:gd name="T3" fmla="*/ 104775 h 66"/>
              <a:gd name="T4" fmla="*/ 117475 w 74"/>
              <a:gd name="T5" fmla="*/ 12700 h 66"/>
              <a:gd name="T6" fmla="*/ 104775 w 74"/>
              <a:gd name="T7" fmla="*/ 0 h 66"/>
              <a:gd name="T8" fmla="*/ 42863 w 74"/>
              <a:gd name="T9" fmla="*/ 74613 h 66"/>
              <a:gd name="T10" fmla="*/ 12700 w 74"/>
              <a:gd name="T11" fmla="*/ 42863 h 66"/>
              <a:gd name="T12" fmla="*/ 0 w 74"/>
              <a:gd name="T13" fmla="*/ 57150 h 66"/>
              <a:gd name="T14" fmla="*/ 0 w 74"/>
              <a:gd name="T15" fmla="*/ 57150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6">
                <a:moveTo>
                  <a:pt x="0" y="36"/>
                </a:moveTo>
                <a:lnTo>
                  <a:pt x="27" y="66"/>
                </a:lnTo>
                <a:lnTo>
                  <a:pt x="74" y="8"/>
                </a:lnTo>
                <a:lnTo>
                  <a:pt x="66" y="0"/>
                </a:lnTo>
                <a:lnTo>
                  <a:pt x="27" y="47"/>
                </a:lnTo>
                <a:lnTo>
                  <a:pt x="8" y="27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Rectangle 1645"/>
          <p:cNvSpPr>
            <a:spLocks noChangeArrowheads="1"/>
          </p:cNvSpPr>
          <p:nvPr/>
        </p:nvSpPr>
        <p:spPr bwMode="auto">
          <a:xfrm>
            <a:off x="7185373" y="4057331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398" name="Freeform 1646"/>
          <p:cNvSpPr>
            <a:spLocks/>
          </p:cNvSpPr>
          <p:nvPr/>
        </p:nvSpPr>
        <p:spPr bwMode="auto">
          <a:xfrm>
            <a:off x="6455571" y="4092256"/>
            <a:ext cx="117475" cy="101600"/>
          </a:xfrm>
          <a:custGeom>
            <a:avLst/>
            <a:gdLst>
              <a:gd name="T0" fmla="*/ 0 w 74"/>
              <a:gd name="T1" fmla="*/ 53975 h 64"/>
              <a:gd name="T2" fmla="*/ 42863 w 74"/>
              <a:gd name="T3" fmla="*/ 101600 h 64"/>
              <a:gd name="T4" fmla="*/ 117475 w 74"/>
              <a:gd name="T5" fmla="*/ 9525 h 64"/>
              <a:gd name="T6" fmla="*/ 104775 w 74"/>
              <a:gd name="T7" fmla="*/ 0 h 64"/>
              <a:gd name="T8" fmla="*/ 42863 w 74"/>
              <a:gd name="T9" fmla="*/ 71438 h 64"/>
              <a:gd name="T10" fmla="*/ 12700 w 74"/>
              <a:gd name="T11" fmla="*/ 39688 h 64"/>
              <a:gd name="T12" fmla="*/ 0 w 74"/>
              <a:gd name="T13" fmla="*/ 53975 h 64"/>
              <a:gd name="T14" fmla="*/ 0 w 74"/>
              <a:gd name="T15" fmla="*/ 53975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4">
                <a:moveTo>
                  <a:pt x="0" y="34"/>
                </a:moveTo>
                <a:lnTo>
                  <a:pt x="27" y="64"/>
                </a:lnTo>
                <a:lnTo>
                  <a:pt x="74" y="6"/>
                </a:lnTo>
                <a:lnTo>
                  <a:pt x="66" y="0"/>
                </a:lnTo>
                <a:lnTo>
                  <a:pt x="27" y="45"/>
                </a:lnTo>
                <a:lnTo>
                  <a:pt x="8" y="25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1647"/>
          <p:cNvSpPr>
            <a:spLocks noChangeArrowheads="1"/>
          </p:cNvSpPr>
          <p:nvPr/>
        </p:nvSpPr>
        <p:spPr bwMode="auto">
          <a:xfrm>
            <a:off x="7156163" y="4330381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400" name="Rectangle 1648"/>
          <p:cNvSpPr>
            <a:spLocks noChangeArrowheads="1"/>
          </p:cNvSpPr>
          <p:nvPr/>
        </p:nvSpPr>
        <p:spPr bwMode="auto">
          <a:xfrm>
            <a:off x="6455571" y="4264540"/>
            <a:ext cx="1788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900" b="1" dirty="0">
                <a:solidFill>
                  <a:srgbClr val="FFFFFF"/>
                </a:solidFill>
                <a:latin typeface="Cairo" pitchFamily="2" charset="-78"/>
              </a:rPr>
              <a:t>+</a:t>
            </a:r>
            <a:endParaRPr lang="en-US" altLang="en-US" dirty="0"/>
          </a:p>
        </p:txBody>
      </p:sp>
      <p:sp>
        <p:nvSpPr>
          <p:cNvPr id="15411" name="Rectangle 1606"/>
          <p:cNvSpPr>
            <a:spLocks noChangeArrowheads="1"/>
          </p:cNvSpPr>
          <p:nvPr/>
        </p:nvSpPr>
        <p:spPr bwMode="auto">
          <a:xfrm>
            <a:off x="6633019" y="4908231"/>
            <a:ext cx="1550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FFFFFF"/>
                </a:solidFill>
                <a:latin typeface="Cairo" pitchFamily="2" charset="-78"/>
              </a:rPr>
              <a:t>$149/</a:t>
            </a:r>
            <a:r>
              <a:rPr lang="ar-SA" altLang="en-US" sz="2400" dirty="0">
                <a:solidFill>
                  <a:srgbClr val="FFFFFF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5414" name="Freeform 1663"/>
          <p:cNvSpPr>
            <a:spLocks/>
          </p:cNvSpPr>
          <p:nvPr/>
        </p:nvSpPr>
        <p:spPr bwMode="auto">
          <a:xfrm>
            <a:off x="6455571" y="5606731"/>
            <a:ext cx="1901825" cy="431800"/>
          </a:xfrm>
          <a:custGeom>
            <a:avLst/>
            <a:gdLst>
              <a:gd name="T0" fmla="*/ 1686109 w 432"/>
              <a:gd name="T1" fmla="*/ 431800 h 98"/>
              <a:gd name="T2" fmla="*/ 215716 w 432"/>
              <a:gd name="T3" fmla="*/ 431800 h 98"/>
              <a:gd name="T4" fmla="*/ 0 w 432"/>
              <a:gd name="T5" fmla="*/ 215900 h 98"/>
              <a:gd name="T6" fmla="*/ 0 w 432"/>
              <a:gd name="T7" fmla="*/ 215900 h 98"/>
              <a:gd name="T8" fmla="*/ 215716 w 432"/>
              <a:gd name="T9" fmla="*/ 0 h 98"/>
              <a:gd name="T10" fmla="*/ 1686109 w 432"/>
              <a:gd name="T11" fmla="*/ 0 h 98"/>
              <a:gd name="T12" fmla="*/ 1901825 w 432"/>
              <a:gd name="T13" fmla="*/ 215900 h 98"/>
              <a:gd name="T14" fmla="*/ 1901825 w 432"/>
              <a:gd name="T15" fmla="*/ 215900 h 98"/>
              <a:gd name="T16" fmla="*/ 1686109 w 432"/>
              <a:gd name="T17" fmla="*/ 4318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98">
                <a:moveTo>
                  <a:pt x="383" y="98"/>
                </a:moveTo>
                <a:cubicBezTo>
                  <a:pt x="49" y="98"/>
                  <a:pt x="49" y="98"/>
                  <a:pt x="49" y="98"/>
                </a:cubicBezTo>
                <a:cubicBezTo>
                  <a:pt x="22" y="98"/>
                  <a:pt x="0" y="7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10" y="0"/>
                  <a:pt x="432" y="22"/>
                  <a:pt x="432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2" y="76"/>
                  <a:pt x="410" y="98"/>
                  <a:pt x="383" y="98"/>
                </a:cubicBezTo>
                <a:close/>
              </a:path>
            </a:pathLst>
          </a:custGeom>
          <a:solidFill>
            <a:srgbClr val="E5F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Rectangle 1669"/>
          <p:cNvSpPr>
            <a:spLocks noChangeArrowheads="1"/>
          </p:cNvSpPr>
          <p:nvPr/>
        </p:nvSpPr>
        <p:spPr bwMode="auto">
          <a:xfrm>
            <a:off x="7001540" y="5754368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5421" name="Freeform 1670"/>
          <p:cNvSpPr>
            <a:spLocks/>
          </p:cNvSpPr>
          <p:nvPr/>
        </p:nvSpPr>
        <p:spPr bwMode="auto">
          <a:xfrm>
            <a:off x="7723983" y="5765481"/>
            <a:ext cx="69850" cy="119062"/>
          </a:xfrm>
          <a:custGeom>
            <a:avLst/>
            <a:gdLst>
              <a:gd name="T0" fmla="*/ 12700 w 44"/>
              <a:gd name="T1" fmla="*/ 119063 h 75"/>
              <a:gd name="T2" fmla="*/ 0 w 44"/>
              <a:gd name="T3" fmla="*/ 106363 h 75"/>
              <a:gd name="T4" fmla="*/ 47625 w 44"/>
              <a:gd name="T5" fmla="*/ 57150 h 75"/>
              <a:gd name="T6" fmla="*/ 0 w 44"/>
              <a:gd name="T7" fmla="*/ 12700 h 75"/>
              <a:gd name="T8" fmla="*/ 12700 w 44"/>
              <a:gd name="T9" fmla="*/ 0 h 75"/>
              <a:gd name="T10" fmla="*/ 69850 w 44"/>
              <a:gd name="T11" fmla="*/ 57150 h 75"/>
              <a:gd name="T12" fmla="*/ 12700 w 44"/>
              <a:gd name="T13" fmla="*/ 1190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" h="75">
                <a:moveTo>
                  <a:pt x="8" y="75"/>
                </a:moveTo>
                <a:lnTo>
                  <a:pt x="0" y="67"/>
                </a:lnTo>
                <a:lnTo>
                  <a:pt x="30" y="36"/>
                </a:lnTo>
                <a:lnTo>
                  <a:pt x="0" y="8"/>
                </a:lnTo>
                <a:lnTo>
                  <a:pt x="8" y="0"/>
                </a:lnTo>
                <a:lnTo>
                  <a:pt x="44" y="36"/>
                </a:lnTo>
                <a:lnTo>
                  <a:pt x="8" y="75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Rectangle 1591"/>
          <p:cNvSpPr>
            <a:spLocks noChangeArrowheads="1"/>
          </p:cNvSpPr>
          <p:nvPr/>
        </p:nvSpPr>
        <p:spPr bwMode="auto">
          <a:xfrm>
            <a:off x="7033718" y="2674938"/>
            <a:ext cx="836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25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5369" name="Freeform 1466"/>
          <p:cNvSpPr>
            <a:spLocks/>
          </p:cNvSpPr>
          <p:nvPr/>
        </p:nvSpPr>
        <p:spPr bwMode="auto">
          <a:xfrm>
            <a:off x="8836821" y="2364262"/>
            <a:ext cx="2336800" cy="3932237"/>
          </a:xfrm>
          <a:custGeom>
            <a:avLst/>
            <a:gdLst>
              <a:gd name="T0" fmla="*/ 2107961 w 531"/>
              <a:gd name="T1" fmla="*/ 3932237 h 893"/>
              <a:gd name="T2" fmla="*/ 228839 w 531"/>
              <a:gd name="T3" fmla="*/ 3932237 h 893"/>
              <a:gd name="T4" fmla="*/ 0 w 531"/>
              <a:gd name="T5" fmla="*/ 3703260 h 893"/>
              <a:gd name="T6" fmla="*/ 0 w 531"/>
              <a:gd name="T7" fmla="*/ 228977 h 893"/>
              <a:gd name="T8" fmla="*/ 228839 w 531"/>
              <a:gd name="T9" fmla="*/ 0 h 893"/>
              <a:gd name="T10" fmla="*/ 2107961 w 531"/>
              <a:gd name="T11" fmla="*/ 0 h 893"/>
              <a:gd name="T12" fmla="*/ 2336800 w 531"/>
              <a:gd name="T13" fmla="*/ 228977 h 893"/>
              <a:gd name="T14" fmla="*/ 2336800 w 531"/>
              <a:gd name="T15" fmla="*/ 3703260 h 893"/>
              <a:gd name="T16" fmla="*/ 2107961 w 531"/>
              <a:gd name="T17" fmla="*/ 393223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1" h="893">
                <a:moveTo>
                  <a:pt x="479" y="893"/>
                </a:moveTo>
                <a:cubicBezTo>
                  <a:pt x="52" y="893"/>
                  <a:pt x="52" y="893"/>
                  <a:pt x="52" y="893"/>
                </a:cubicBezTo>
                <a:cubicBezTo>
                  <a:pt x="23" y="893"/>
                  <a:pt x="0" y="870"/>
                  <a:pt x="0" y="8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508" y="0"/>
                  <a:pt x="531" y="23"/>
                  <a:pt x="531" y="52"/>
                </a:cubicBezTo>
                <a:cubicBezTo>
                  <a:pt x="531" y="841"/>
                  <a:pt x="531" y="841"/>
                  <a:pt x="531" y="841"/>
                </a:cubicBezTo>
                <a:cubicBezTo>
                  <a:pt x="531" y="870"/>
                  <a:pt x="508" y="893"/>
                  <a:pt x="479" y="893"/>
                </a:cubicBezTo>
              </a:path>
            </a:pathLst>
          </a:custGeom>
          <a:solidFill>
            <a:srgbClr val="00B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470"/>
          <p:cNvSpPr>
            <a:spLocks/>
          </p:cNvSpPr>
          <p:nvPr/>
        </p:nvSpPr>
        <p:spPr bwMode="auto">
          <a:xfrm>
            <a:off x="8836821" y="2364262"/>
            <a:ext cx="2336800" cy="819150"/>
          </a:xfrm>
          <a:custGeom>
            <a:avLst/>
            <a:gdLst>
              <a:gd name="T0" fmla="*/ 0 w 531"/>
              <a:gd name="T1" fmla="*/ 229010 h 186"/>
              <a:gd name="T2" fmla="*/ 0 w 531"/>
              <a:gd name="T3" fmla="*/ 819150 h 186"/>
              <a:gd name="T4" fmla="*/ 2336800 w 531"/>
              <a:gd name="T5" fmla="*/ 616565 h 186"/>
              <a:gd name="T6" fmla="*/ 2336800 w 531"/>
              <a:gd name="T7" fmla="*/ 229010 h 186"/>
              <a:gd name="T8" fmla="*/ 2107961 w 531"/>
              <a:gd name="T9" fmla="*/ 0 h 186"/>
              <a:gd name="T10" fmla="*/ 228839 w 531"/>
              <a:gd name="T11" fmla="*/ 0 h 186"/>
              <a:gd name="T12" fmla="*/ 0 w 531"/>
              <a:gd name="T13" fmla="*/ 229010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1" h="186">
                <a:moveTo>
                  <a:pt x="0" y="52"/>
                </a:moveTo>
                <a:cubicBezTo>
                  <a:pt x="0" y="186"/>
                  <a:pt x="0" y="186"/>
                  <a:pt x="0" y="186"/>
                </a:cubicBezTo>
                <a:cubicBezTo>
                  <a:pt x="214" y="92"/>
                  <a:pt x="400" y="105"/>
                  <a:pt x="531" y="140"/>
                </a:cubicBezTo>
                <a:cubicBezTo>
                  <a:pt x="531" y="52"/>
                  <a:pt x="531" y="52"/>
                  <a:pt x="531" y="52"/>
                </a:cubicBezTo>
                <a:cubicBezTo>
                  <a:pt x="531" y="23"/>
                  <a:pt x="508" y="0"/>
                  <a:pt x="479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lose/>
              </a:path>
            </a:pathLst>
          </a:custGeom>
          <a:solidFill>
            <a:srgbClr val="00C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Freeform 1649"/>
          <p:cNvSpPr>
            <a:spLocks/>
          </p:cNvSpPr>
          <p:nvPr/>
        </p:nvSpPr>
        <p:spPr bwMode="auto">
          <a:xfrm>
            <a:off x="9062246" y="3545362"/>
            <a:ext cx="117475" cy="100012"/>
          </a:xfrm>
          <a:custGeom>
            <a:avLst/>
            <a:gdLst>
              <a:gd name="T0" fmla="*/ 0 w 74"/>
              <a:gd name="T1" fmla="*/ 57150 h 63"/>
              <a:gd name="T2" fmla="*/ 42863 w 74"/>
              <a:gd name="T3" fmla="*/ 100012 h 63"/>
              <a:gd name="T4" fmla="*/ 117475 w 74"/>
              <a:gd name="T5" fmla="*/ 12700 h 63"/>
              <a:gd name="T6" fmla="*/ 100013 w 74"/>
              <a:gd name="T7" fmla="*/ 0 h 63"/>
              <a:gd name="T8" fmla="*/ 42863 w 74"/>
              <a:gd name="T9" fmla="*/ 74612 h 63"/>
              <a:gd name="T10" fmla="*/ 12700 w 74"/>
              <a:gd name="T11" fmla="*/ 42862 h 63"/>
              <a:gd name="T12" fmla="*/ 0 w 74"/>
              <a:gd name="T13" fmla="*/ 57150 h 63"/>
              <a:gd name="T14" fmla="*/ 0 w 74"/>
              <a:gd name="T15" fmla="*/ 57150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3">
                <a:moveTo>
                  <a:pt x="0" y="36"/>
                </a:moveTo>
                <a:lnTo>
                  <a:pt x="27" y="63"/>
                </a:lnTo>
                <a:lnTo>
                  <a:pt x="74" y="8"/>
                </a:lnTo>
                <a:lnTo>
                  <a:pt x="63" y="0"/>
                </a:lnTo>
                <a:lnTo>
                  <a:pt x="27" y="47"/>
                </a:lnTo>
                <a:lnTo>
                  <a:pt x="8" y="27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Rectangle 1650"/>
          <p:cNvSpPr>
            <a:spLocks noChangeArrowheads="1"/>
          </p:cNvSpPr>
          <p:nvPr/>
        </p:nvSpPr>
        <p:spPr bwMode="auto">
          <a:xfrm>
            <a:off x="9718931" y="3510437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sz="1000" b="1" dirty="0">
              <a:solidFill>
                <a:srgbClr val="FFFFFF"/>
              </a:solidFill>
              <a:latin typeface="Cairo" pitchFamily="2" charset="-78"/>
            </a:endParaRPr>
          </a:p>
        </p:txBody>
      </p:sp>
      <p:sp>
        <p:nvSpPr>
          <p:cNvPr id="15403" name="Rectangle 1651"/>
          <p:cNvSpPr>
            <a:spLocks noChangeArrowheads="1"/>
          </p:cNvSpPr>
          <p:nvPr/>
        </p:nvSpPr>
        <p:spPr bwMode="auto">
          <a:xfrm>
            <a:off x="9718931" y="3773962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sz="1000" b="1" dirty="0">
              <a:solidFill>
                <a:srgbClr val="FFFFFF"/>
              </a:solidFill>
              <a:latin typeface="Cairo" pitchFamily="2" charset="-78"/>
            </a:endParaRPr>
          </a:p>
        </p:txBody>
      </p:sp>
      <p:sp>
        <p:nvSpPr>
          <p:cNvPr id="15404" name="Freeform 1652"/>
          <p:cNvSpPr>
            <a:spLocks/>
          </p:cNvSpPr>
          <p:nvPr/>
        </p:nvSpPr>
        <p:spPr bwMode="auto">
          <a:xfrm>
            <a:off x="9062246" y="3818412"/>
            <a:ext cx="117475" cy="104775"/>
          </a:xfrm>
          <a:custGeom>
            <a:avLst/>
            <a:gdLst>
              <a:gd name="T0" fmla="*/ 0 w 74"/>
              <a:gd name="T1" fmla="*/ 57150 h 66"/>
              <a:gd name="T2" fmla="*/ 42863 w 74"/>
              <a:gd name="T3" fmla="*/ 104775 h 66"/>
              <a:gd name="T4" fmla="*/ 117475 w 74"/>
              <a:gd name="T5" fmla="*/ 12700 h 66"/>
              <a:gd name="T6" fmla="*/ 100013 w 74"/>
              <a:gd name="T7" fmla="*/ 0 h 66"/>
              <a:gd name="T8" fmla="*/ 42863 w 74"/>
              <a:gd name="T9" fmla="*/ 74613 h 66"/>
              <a:gd name="T10" fmla="*/ 12700 w 74"/>
              <a:gd name="T11" fmla="*/ 42863 h 66"/>
              <a:gd name="T12" fmla="*/ 0 w 74"/>
              <a:gd name="T13" fmla="*/ 57150 h 66"/>
              <a:gd name="T14" fmla="*/ 0 w 74"/>
              <a:gd name="T15" fmla="*/ 57150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6">
                <a:moveTo>
                  <a:pt x="0" y="36"/>
                </a:moveTo>
                <a:lnTo>
                  <a:pt x="27" y="66"/>
                </a:lnTo>
                <a:lnTo>
                  <a:pt x="74" y="8"/>
                </a:lnTo>
                <a:lnTo>
                  <a:pt x="63" y="0"/>
                </a:lnTo>
                <a:lnTo>
                  <a:pt x="27" y="47"/>
                </a:lnTo>
                <a:lnTo>
                  <a:pt x="8" y="27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Rectangle 1653"/>
          <p:cNvSpPr>
            <a:spLocks noChangeArrowheads="1"/>
          </p:cNvSpPr>
          <p:nvPr/>
        </p:nvSpPr>
        <p:spPr bwMode="auto">
          <a:xfrm>
            <a:off x="9718931" y="4059712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sz="1000" b="1" dirty="0">
              <a:solidFill>
                <a:srgbClr val="FFFFFF"/>
              </a:solidFill>
              <a:latin typeface="Cairo" pitchFamily="2" charset="-78"/>
            </a:endParaRPr>
          </a:p>
        </p:txBody>
      </p:sp>
      <p:sp>
        <p:nvSpPr>
          <p:cNvPr id="15406" name="Freeform 1654"/>
          <p:cNvSpPr>
            <a:spLocks/>
          </p:cNvSpPr>
          <p:nvPr/>
        </p:nvSpPr>
        <p:spPr bwMode="auto">
          <a:xfrm>
            <a:off x="9062246" y="4094637"/>
            <a:ext cx="117475" cy="101600"/>
          </a:xfrm>
          <a:custGeom>
            <a:avLst/>
            <a:gdLst>
              <a:gd name="T0" fmla="*/ 0 w 74"/>
              <a:gd name="T1" fmla="*/ 53975 h 64"/>
              <a:gd name="T2" fmla="*/ 42863 w 74"/>
              <a:gd name="T3" fmla="*/ 101600 h 64"/>
              <a:gd name="T4" fmla="*/ 117475 w 74"/>
              <a:gd name="T5" fmla="*/ 9525 h 64"/>
              <a:gd name="T6" fmla="*/ 100013 w 74"/>
              <a:gd name="T7" fmla="*/ 0 h 64"/>
              <a:gd name="T8" fmla="*/ 42863 w 74"/>
              <a:gd name="T9" fmla="*/ 71438 h 64"/>
              <a:gd name="T10" fmla="*/ 12700 w 74"/>
              <a:gd name="T11" fmla="*/ 39688 h 64"/>
              <a:gd name="T12" fmla="*/ 0 w 74"/>
              <a:gd name="T13" fmla="*/ 53975 h 64"/>
              <a:gd name="T14" fmla="*/ 0 w 74"/>
              <a:gd name="T15" fmla="*/ 53975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64">
                <a:moveTo>
                  <a:pt x="0" y="34"/>
                </a:moveTo>
                <a:lnTo>
                  <a:pt x="27" y="64"/>
                </a:lnTo>
                <a:lnTo>
                  <a:pt x="74" y="6"/>
                </a:lnTo>
                <a:lnTo>
                  <a:pt x="63" y="0"/>
                </a:lnTo>
                <a:lnTo>
                  <a:pt x="27" y="45"/>
                </a:lnTo>
                <a:lnTo>
                  <a:pt x="8" y="25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Rectangle 1655"/>
          <p:cNvSpPr>
            <a:spLocks noChangeArrowheads="1"/>
          </p:cNvSpPr>
          <p:nvPr/>
        </p:nvSpPr>
        <p:spPr bwMode="auto">
          <a:xfrm>
            <a:off x="9718931" y="4332762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تعديل النص</a:t>
            </a:r>
            <a:endParaRPr lang="en-US" altLang="en-US" sz="1000" b="1" dirty="0">
              <a:solidFill>
                <a:srgbClr val="FFFFFF"/>
              </a:solidFill>
              <a:latin typeface="Cairo" pitchFamily="2" charset="-78"/>
            </a:endParaRPr>
          </a:p>
        </p:txBody>
      </p:sp>
      <p:sp>
        <p:nvSpPr>
          <p:cNvPr id="15408" name="Rectangle 1656"/>
          <p:cNvSpPr>
            <a:spLocks noChangeArrowheads="1"/>
          </p:cNvSpPr>
          <p:nvPr/>
        </p:nvSpPr>
        <p:spPr bwMode="auto">
          <a:xfrm>
            <a:off x="9002619" y="4266921"/>
            <a:ext cx="1788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410" name="Rectangle 1606"/>
          <p:cNvSpPr>
            <a:spLocks noChangeArrowheads="1"/>
          </p:cNvSpPr>
          <p:nvPr/>
        </p:nvSpPr>
        <p:spPr bwMode="auto">
          <a:xfrm>
            <a:off x="9234931" y="4910612"/>
            <a:ext cx="1550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FFFFFF"/>
                </a:solidFill>
                <a:latin typeface="Cairo" pitchFamily="2" charset="-78"/>
              </a:rPr>
              <a:t>$249/</a:t>
            </a:r>
            <a:r>
              <a:rPr lang="ar-SA" altLang="en-US" sz="2400" dirty="0">
                <a:solidFill>
                  <a:srgbClr val="FFFFFF"/>
                </a:solidFill>
                <a:latin typeface="Cairo" pitchFamily="2" charset="-78"/>
              </a:rPr>
              <a:t>الشهر</a:t>
            </a:r>
            <a:endParaRPr lang="en-US" altLang="en-US" sz="2400" dirty="0">
              <a:solidFill>
                <a:srgbClr val="FFFFFF"/>
              </a:solidFill>
              <a:latin typeface="Cairo" pitchFamily="2" charset="-78"/>
            </a:endParaRPr>
          </a:p>
        </p:txBody>
      </p:sp>
      <p:sp>
        <p:nvSpPr>
          <p:cNvPr id="15415" name="Freeform 1664"/>
          <p:cNvSpPr>
            <a:spLocks/>
          </p:cNvSpPr>
          <p:nvPr/>
        </p:nvSpPr>
        <p:spPr bwMode="auto">
          <a:xfrm>
            <a:off x="9063833" y="5609112"/>
            <a:ext cx="1903413" cy="431800"/>
          </a:xfrm>
          <a:custGeom>
            <a:avLst/>
            <a:gdLst>
              <a:gd name="T0" fmla="*/ 1687517 w 432"/>
              <a:gd name="T1" fmla="*/ 431800 h 98"/>
              <a:gd name="T2" fmla="*/ 215896 w 432"/>
              <a:gd name="T3" fmla="*/ 431800 h 98"/>
              <a:gd name="T4" fmla="*/ 0 w 432"/>
              <a:gd name="T5" fmla="*/ 215900 h 98"/>
              <a:gd name="T6" fmla="*/ 0 w 432"/>
              <a:gd name="T7" fmla="*/ 215900 h 98"/>
              <a:gd name="T8" fmla="*/ 215896 w 432"/>
              <a:gd name="T9" fmla="*/ 0 h 98"/>
              <a:gd name="T10" fmla="*/ 1687517 w 432"/>
              <a:gd name="T11" fmla="*/ 0 h 98"/>
              <a:gd name="T12" fmla="*/ 1903413 w 432"/>
              <a:gd name="T13" fmla="*/ 215900 h 98"/>
              <a:gd name="T14" fmla="*/ 1903413 w 432"/>
              <a:gd name="T15" fmla="*/ 215900 h 98"/>
              <a:gd name="T16" fmla="*/ 1687517 w 432"/>
              <a:gd name="T17" fmla="*/ 43180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98">
                <a:moveTo>
                  <a:pt x="383" y="98"/>
                </a:moveTo>
                <a:cubicBezTo>
                  <a:pt x="49" y="98"/>
                  <a:pt x="49" y="98"/>
                  <a:pt x="49" y="98"/>
                </a:cubicBezTo>
                <a:cubicBezTo>
                  <a:pt x="22" y="98"/>
                  <a:pt x="0" y="7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10" y="0"/>
                  <a:pt x="432" y="22"/>
                  <a:pt x="432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2" y="76"/>
                  <a:pt x="410" y="98"/>
                  <a:pt x="383" y="98"/>
                </a:cubicBezTo>
                <a:close/>
              </a:path>
            </a:pathLst>
          </a:custGeom>
          <a:solidFill>
            <a:srgbClr val="BF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" name="Rectangle 1671"/>
          <p:cNvSpPr>
            <a:spLocks noChangeArrowheads="1"/>
          </p:cNvSpPr>
          <p:nvPr/>
        </p:nvSpPr>
        <p:spPr bwMode="auto">
          <a:xfrm>
            <a:off x="9609803" y="5755248"/>
            <a:ext cx="6700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sz="1000" b="1" dirty="0">
              <a:solidFill>
                <a:srgbClr val="606060"/>
              </a:solidFill>
              <a:latin typeface="Cairo" pitchFamily="2" charset="-78"/>
            </a:endParaRPr>
          </a:p>
        </p:txBody>
      </p:sp>
      <p:sp>
        <p:nvSpPr>
          <p:cNvPr id="15423" name="Freeform 1672"/>
          <p:cNvSpPr>
            <a:spLocks/>
          </p:cNvSpPr>
          <p:nvPr/>
        </p:nvSpPr>
        <p:spPr bwMode="auto">
          <a:xfrm>
            <a:off x="10332246" y="5767862"/>
            <a:ext cx="71437" cy="119062"/>
          </a:xfrm>
          <a:custGeom>
            <a:avLst/>
            <a:gdLst>
              <a:gd name="T0" fmla="*/ 9525 w 45"/>
              <a:gd name="T1" fmla="*/ 119063 h 75"/>
              <a:gd name="T2" fmla="*/ 0 w 45"/>
              <a:gd name="T3" fmla="*/ 106363 h 75"/>
              <a:gd name="T4" fmla="*/ 44450 w 45"/>
              <a:gd name="T5" fmla="*/ 57150 h 75"/>
              <a:gd name="T6" fmla="*/ 0 w 45"/>
              <a:gd name="T7" fmla="*/ 12700 h 75"/>
              <a:gd name="T8" fmla="*/ 9525 w 45"/>
              <a:gd name="T9" fmla="*/ 0 h 75"/>
              <a:gd name="T10" fmla="*/ 71438 w 45"/>
              <a:gd name="T11" fmla="*/ 57150 h 75"/>
              <a:gd name="T12" fmla="*/ 9525 w 45"/>
              <a:gd name="T13" fmla="*/ 119063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75">
                <a:moveTo>
                  <a:pt x="6" y="75"/>
                </a:moveTo>
                <a:lnTo>
                  <a:pt x="0" y="67"/>
                </a:lnTo>
                <a:lnTo>
                  <a:pt x="28" y="36"/>
                </a:lnTo>
                <a:lnTo>
                  <a:pt x="0" y="8"/>
                </a:lnTo>
                <a:lnTo>
                  <a:pt x="6" y="0"/>
                </a:lnTo>
                <a:lnTo>
                  <a:pt x="45" y="36"/>
                </a:lnTo>
                <a:lnTo>
                  <a:pt x="6" y="75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Rectangle 1595"/>
          <p:cNvSpPr>
            <a:spLocks noChangeArrowheads="1"/>
          </p:cNvSpPr>
          <p:nvPr/>
        </p:nvSpPr>
        <p:spPr bwMode="auto">
          <a:xfrm>
            <a:off x="9567708" y="2681763"/>
            <a:ext cx="836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5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sz="2500" b="1" dirty="0">
              <a:solidFill>
                <a:srgbClr val="FFFFFF"/>
              </a:solidFill>
              <a:latin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08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121872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reeform 1456"/>
          <p:cNvSpPr>
            <a:spLocks/>
          </p:cNvSpPr>
          <p:nvPr/>
        </p:nvSpPr>
        <p:spPr bwMode="auto">
          <a:xfrm>
            <a:off x="-9526" y="-38882"/>
            <a:ext cx="12190413" cy="4140200"/>
          </a:xfrm>
          <a:custGeom>
            <a:avLst/>
            <a:gdLst>
              <a:gd name="T0" fmla="*/ 12190413 w 2770"/>
              <a:gd name="T1" fmla="*/ 3365014 h 940"/>
              <a:gd name="T2" fmla="*/ 8880958 w 2770"/>
              <a:gd name="T3" fmla="*/ 3219666 h 940"/>
              <a:gd name="T4" fmla="*/ 3124618 w 2770"/>
              <a:gd name="T5" fmla="*/ 3294542 h 940"/>
              <a:gd name="T6" fmla="*/ 0 w 2770"/>
              <a:gd name="T7" fmla="*/ 1915944 h 940"/>
              <a:gd name="T8" fmla="*/ 0 w 2770"/>
              <a:gd name="T9" fmla="*/ 0 h 940"/>
              <a:gd name="T10" fmla="*/ 12190413 w 2770"/>
              <a:gd name="T11" fmla="*/ 0 h 940"/>
              <a:gd name="T12" fmla="*/ 12190413 w 2770"/>
              <a:gd name="T13" fmla="*/ 3365014 h 9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70" h="940">
                <a:moveTo>
                  <a:pt x="2770" y="764"/>
                </a:moveTo>
                <a:cubicBezTo>
                  <a:pt x="2770" y="764"/>
                  <a:pt x="2447" y="531"/>
                  <a:pt x="2018" y="731"/>
                </a:cubicBezTo>
                <a:cubicBezTo>
                  <a:pt x="1568" y="940"/>
                  <a:pt x="1502" y="395"/>
                  <a:pt x="710" y="748"/>
                </a:cubicBezTo>
                <a:cubicBezTo>
                  <a:pt x="296" y="932"/>
                  <a:pt x="0" y="435"/>
                  <a:pt x="0" y="435"/>
                </a:cubicBezTo>
                <a:cubicBezTo>
                  <a:pt x="0" y="0"/>
                  <a:pt x="0" y="0"/>
                  <a:pt x="0" y="0"/>
                </a:cubicBezTo>
                <a:cubicBezTo>
                  <a:pt x="2770" y="0"/>
                  <a:pt x="2770" y="0"/>
                  <a:pt x="2770" y="0"/>
                </a:cubicBezTo>
                <a:lnTo>
                  <a:pt x="2770" y="764"/>
                </a:lnTo>
                <a:close/>
              </a:path>
            </a:pathLst>
          </a:custGeom>
          <a:solidFill>
            <a:srgbClr val="17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1461"/>
          <p:cNvSpPr>
            <a:spLocks noChangeArrowheads="1"/>
          </p:cNvSpPr>
          <p:nvPr/>
        </p:nvSpPr>
        <p:spPr bwMode="auto">
          <a:xfrm>
            <a:off x="0" y="-3175"/>
            <a:ext cx="12187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A5A268-68D9-ED4F-9274-85E94101EA66}"/>
              </a:ext>
            </a:extLst>
          </p:cNvPr>
          <p:cNvGrpSpPr/>
          <p:nvPr/>
        </p:nvGrpSpPr>
        <p:grpSpPr>
          <a:xfrm>
            <a:off x="2044700" y="269875"/>
            <a:ext cx="8102600" cy="948770"/>
            <a:chOff x="2044700" y="269875"/>
            <a:chExt cx="8102600" cy="948770"/>
          </a:xfrm>
        </p:grpSpPr>
        <p:sp>
          <p:nvSpPr>
            <p:cNvPr id="16389" name="Rectangle 1462"/>
            <p:cNvSpPr>
              <a:spLocks noChangeArrowheads="1"/>
            </p:cNvSpPr>
            <p:nvPr/>
          </p:nvSpPr>
          <p:spPr bwMode="auto">
            <a:xfrm>
              <a:off x="7133695" y="269875"/>
              <a:ext cx="120385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ar-SA" altLang="en-US" sz="3600" b="1" dirty="0">
                  <a:solidFill>
                    <a:srgbClr val="FFFFFF"/>
                  </a:solidFill>
                  <a:latin typeface="Cairo" pitchFamily="2" charset="-78"/>
                </a:rPr>
                <a:t>عنوان</a:t>
              </a:r>
              <a:endParaRPr lang="en-US" altLang="en-US" dirty="0"/>
            </a:p>
          </p:txBody>
        </p:sp>
        <p:sp>
          <p:nvSpPr>
            <p:cNvPr id="16390" name="Rectangle 2666"/>
            <p:cNvSpPr>
              <a:spLocks noChangeArrowheads="1"/>
            </p:cNvSpPr>
            <p:nvPr/>
          </p:nvSpPr>
          <p:spPr bwMode="auto">
            <a:xfrm>
              <a:off x="2044700" y="849313"/>
              <a:ext cx="810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ar-SA" altLang="en-US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هذا النص هو مثال لنص يمكن أن يستبدل في نفس المساحة </a:t>
              </a:r>
              <a:r>
                <a:rPr lang="en-US" altLang="en-US" dirty="0">
                  <a:solidFill>
                    <a:schemeClr val="bg1"/>
                  </a:solidFill>
                  <a:latin typeface="Cairo" pitchFamily="2" charset="-78"/>
                  <a:cs typeface="Cairo" pitchFamily="2" charset="-78"/>
                </a:rPr>
                <a:t>m</a:t>
              </a:r>
            </a:p>
          </p:txBody>
        </p:sp>
      </p:grpSp>
      <p:sp>
        <p:nvSpPr>
          <p:cNvPr id="16391" name="Freeform 8"/>
          <p:cNvSpPr>
            <a:spLocks/>
          </p:cNvSpPr>
          <p:nvPr/>
        </p:nvSpPr>
        <p:spPr bwMode="auto">
          <a:xfrm>
            <a:off x="1238250" y="2360613"/>
            <a:ext cx="2487613" cy="3935412"/>
          </a:xfrm>
          <a:custGeom>
            <a:avLst/>
            <a:gdLst>
              <a:gd name="T0" fmla="*/ 2294531 w 554"/>
              <a:gd name="T1" fmla="*/ 3935413 h 876"/>
              <a:gd name="T2" fmla="*/ 193082 w 554"/>
              <a:gd name="T3" fmla="*/ 3935413 h 876"/>
              <a:gd name="T4" fmla="*/ 0 w 554"/>
              <a:gd name="T5" fmla="*/ 3742236 h 876"/>
              <a:gd name="T6" fmla="*/ 0 w 554"/>
              <a:gd name="T7" fmla="*/ 193177 h 876"/>
              <a:gd name="T8" fmla="*/ 193082 w 554"/>
              <a:gd name="T9" fmla="*/ 0 h 876"/>
              <a:gd name="T10" fmla="*/ 2294531 w 554"/>
              <a:gd name="T11" fmla="*/ 0 h 876"/>
              <a:gd name="T12" fmla="*/ 2487613 w 554"/>
              <a:gd name="T13" fmla="*/ 193177 h 876"/>
              <a:gd name="T14" fmla="*/ 2487613 w 554"/>
              <a:gd name="T15" fmla="*/ 3742236 h 876"/>
              <a:gd name="T16" fmla="*/ 2294531 w 554"/>
              <a:gd name="T17" fmla="*/ 3935413 h 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" h="876">
                <a:moveTo>
                  <a:pt x="511" y="876"/>
                </a:moveTo>
                <a:cubicBezTo>
                  <a:pt x="43" y="876"/>
                  <a:pt x="43" y="876"/>
                  <a:pt x="43" y="876"/>
                </a:cubicBezTo>
                <a:cubicBezTo>
                  <a:pt x="19" y="876"/>
                  <a:pt x="0" y="857"/>
                  <a:pt x="0" y="83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535" y="0"/>
                  <a:pt x="554" y="19"/>
                  <a:pt x="554" y="43"/>
                </a:cubicBezTo>
                <a:cubicBezTo>
                  <a:pt x="554" y="833"/>
                  <a:pt x="554" y="833"/>
                  <a:pt x="554" y="833"/>
                </a:cubicBezTo>
                <a:cubicBezTo>
                  <a:pt x="554" y="857"/>
                  <a:pt x="535" y="876"/>
                  <a:pt x="511" y="876"/>
                </a:cubicBezTo>
                <a:close/>
              </a:path>
            </a:pathLst>
          </a:custGeom>
          <a:solidFill>
            <a:srgbClr val="FFA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1"/>
          <p:cNvSpPr>
            <a:spLocks/>
          </p:cNvSpPr>
          <p:nvPr/>
        </p:nvSpPr>
        <p:spPr bwMode="auto">
          <a:xfrm>
            <a:off x="1238250" y="2360613"/>
            <a:ext cx="2487613" cy="1254125"/>
          </a:xfrm>
          <a:custGeom>
            <a:avLst/>
            <a:gdLst>
              <a:gd name="T0" fmla="*/ 2294531 w 554"/>
              <a:gd name="T1" fmla="*/ 0 h 279"/>
              <a:gd name="T2" fmla="*/ 193082 w 554"/>
              <a:gd name="T3" fmla="*/ 0 h 279"/>
              <a:gd name="T4" fmla="*/ 0 w 554"/>
              <a:gd name="T5" fmla="*/ 193288 h 279"/>
              <a:gd name="T6" fmla="*/ 0 w 554"/>
              <a:gd name="T7" fmla="*/ 804618 h 279"/>
              <a:gd name="T8" fmla="*/ 1876935 w 554"/>
              <a:gd name="T9" fmla="*/ 930480 h 279"/>
              <a:gd name="T10" fmla="*/ 2487613 w 554"/>
              <a:gd name="T11" fmla="*/ 687746 h 279"/>
              <a:gd name="T12" fmla="*/ 2487613 w 554"/>
              <a:gd name="T13" fmla="*/ 193288 h 279"/>
              <a:gd name="T14" fmla="*/ 2294531 w 554"/>
              <a:gd name="T15" fmla="*/ 0 h 2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4" h="279">
                <a:moveTo>
                  <a:pt x="51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179"/>
                  <a:pt x="0" y="179"/>
                  <a:pt x="0" y="179"/>
                </a:cubicBezTo>
                <a:cubicBezTo>
                  <a:pt x="113" y="245"/>
                  <a:pt x="257" y="279"/>
                  <a:pt x="418" y="207"/>
                </a:cubicBezTo>
                <a:cubicBezTo>
                  <a:pt x="466" y="186"/>
                  <a:pt x="511" y="168"/>
                  <a:pt x="554" y="153"/>
                </a:cubicBezTo>
                <a:cubicBezTo>
                  <a:pt x="554" y="43"/>
                  <a:pt x="554" y="43"/>
                  <a:pt x="554" y="43"/>
                </a:cubicBezTo>
                <a:cubicBezTo>
                  <a:pt x="554" y="19"/>
                  <a:pt x="535" y="0"/>
                  <a:pt x="511" y="0"/>
                </a:cubicBezTo>
                <a:close/>
              </a:path>
            </a:pathLst>
          </a:custGeom>
          <a:solidFill>
            <a:srgbClr val="FFC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151249" y="2787650"/>
            <a:ext cx="801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4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6400" name="Freeform 21"/>
          <p:cNvSpPr>
            <a:spLocks/>
          </p:cNvSpPr>
          <p:nvPr/>
        </p:nvSpPr>
        <p:spPr bwMode="auto">
          <a:xfrm>
            <a:off x="1522413" y="5510213"/>
            <a:ext cx="1898650" cy="431800"/>
          </a:xfrm>
          <a:custGeom>
            <a:avLst/>
            <a:gdLst>
              <a:gd name="T0" fmla="*/ 1683200 w 423"/>
              <a:gd name="T1" fmla="*/ 431800 h 96"/>
              <a:gd name="T2" fmla="*/ 215450 w 423"/>
              <a:gd name="T3" fmla="*/ 431800 h 96"/>
              <a:gd name="T4" fmla="*/ 0 w 423"/>
              <a:gd name="T5" fmla="*/ 215900 h 96"/>
              <a:gd name="T6" fmla="*/ 0 w 423"/>
              <a:gd name="T7" fmla="*/ 215900 h 96"/>
              <a:gd name="T8" fmla="*/ 215450 w 423"/>
              <a:gd name="T9" fmla="*/ 0 h 96"/>
              <a:gd name="T10" fmla="*/ 1683200 w 423"/>
              <a:gd name="T11" fmla="*/ 0 h 96"/>
              <a:gd name="T12" fmla="*/ 1898650 w 423"/>
              <a:gd name="T13" fmla="*/ 215900 h 96"/>
              <a:gd name="T14" fmla="*/ 1898650 w 423"/>
              <a:gd name="T15" fmla="*/ 215900 h 96"/>
              <a:gd name="T16" fmla="*/ 1683200 w 423"/>
              <a:gd name="T17" fmla="*/ 43180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3" h="96">
                <a:moveTo>
                  <a:pt x="375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1" y="96"/>
                  <a:pt x="0" y="74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402" y="0"/>
                  <a:pt x="423" y="21"/>
                  <a:pt x="423" y="48"/>
                </a:cubicBezTo>
                <a:cubicBezTo>
                  <a:pt x="423" y="48"/>
                  <a:pt x="423" y="48"/>
                  <a:pt x="423" y="48"/>
                </a:cubicBezTo>
                <a:cubicBezTo>
                  <a:pt x="423" y="74"/>
                  <a:pt x="402" y="96"/>
                  <a:pt x="375" y="96"/>
                </a:cubicBezTo>
                <a:close/>
              </a:path>
            </a:pathLst>
          </a:custGeom>
          <a:solidFill>
            <a:srgbClr val="FFF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8"/>
          <p:cNvSpPr>
            <a:spLocks noChangeArrowheads="1"/>
          </p:cNvSpPr>
          <p:nvPr/>
        </p:nvSpPr>
        <p:spPr bwMode="auto">
          <a:xfrm>
            <a:off x="2058857" y="5645150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6408" name="Freeform 29"/>
          <p:cNvSpPr>
            <a:spLocks/>
          </p:cNvSpPr>
          <p:nvPr/>
        </p:nvSpPr>
        <p:spPr bwMode="auto">
          <a:xfrm>
            <a:off x="2787650" y="5672138"/>
            <a:ext cx="71438" cy="120650"/>
          </a:xfrm>
          <a:custGeom>
            <a:avLst/>
            <a:gdLst>
              <a:gd name="T0" fmla="*/ 12700 w 45"/>
              <a:gd name="T1" fmla="*/ 120650 h 76"/>
              <a:gd name="T2" fmla="*/ 0 w 45"/>
              <a:gd name="T3" fmla="*/ 107950 h 76"/>
              <a:gd name="T4" fmla="*/ 49213 w 45"/>
              <a:gd name="T5" fmla="*/ 63500 h 76"/>
              <a:gd name="T6" fmla="*/ 0 w 45"/>
              <a:gd name="T7" fmla="*/ 12700 h 76"/>
              <a:gd name="T8" fmla="*/ 12700 w 45"/>
              <a:gd name="T9" fmla="*/ 0 h 76"/>
              <a:gd name="T10" fmla="*/ 71438 w 45"/>
              <a:gd name="T11" fmla="*/ 63500 h 76"/>
              <a:gd name="T12" fmla="*/ 12700 w 45"/>
              <a:gd name="T13" fmla="*/ 120650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76">
                <a:moveTo>
                  <a:pt x="8" y="76"/>
                </a:moveTo>
                <a:lnTo>
                  <a:pt x="0" y="68"/>
                </a:lnTo>
                <a:lnTo>
                  <a:pt x="31" y="40"/>
                </a:lnTo>
                <a:lnTo>
                  <a:pt x="0" y="8"/>
                </a:lnTo>
                <a:lnTo>
                  <a:pt x="8" y="0"/>
                </a:lnTo>
                <a:lnTo>
                  <a:pt x="45" y="40"/>
                </a:lnTo>
                <a:lnTo>
                  <a:pt x="8" y="76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TextBox 47"/>
          <p:cNvSpPr txBox="1">
            <a:spLocks noChangeArrowheads="1"/>
          </p:cNvSpPr>
          <p:nvPr/>
        </p:nvSpPr>
        <p:spPr bwMode="auto">
          <a:xfrm>
            <a:off x="1349375" y="3381375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16410" name="Rectangle 34"/>
          <p:cNvSpPr>
            <a:spLocks noChangeArrowheads="1"/>
          </p:cNvSpPr>
          <p:nvPr/>
        </p:nvSpPr>
        <p:spPr bwMode="auto">
          <a:xfrm>
            <a:off x="2045985" y="4443413"/>
            <a:ext cx="8848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100" dirty="0">
                <a:solidFill>
                  <a:srgbClr val="FFFFFF"/>
                </a:solidFill>
                <a:latin typeface="Cairo" pitchFamily="2" charset="-78"/>
              </a:rPr>
              <a:t>$49</a:t>
            </a:r>
            <a:endParaRPr lang="en-US" altLang="en-US" dirty="0"/>
          </a:p>
        </p:txBody>
      </p:sp>
      <p:sp>
        <p:nvSpPr>
          <p:cNvPr id="16411" name="Rectangle 35"/>
          <p:cNvSpPr>
            <a:spLocks noChangeArrowheads="1"/>
          </p:cNvSpPr>
          <p:nvPr/>
        </p:nvSpPr>
        <p:spPr bwMode="auto">
          <a:xfrm>
            <a:off x="1963268" y="5000625"/>
            <a:ext cx="573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b="1" dirty="0">
                <a:solidFill>
                  <a:srgbClr val="FFFFFF"/>
                </a:solidFill>
                <a:latin typeface="Cairo" pitchFamily="2" charset="-78"/>
              </a:rPr>
              <a:t>per </a:t>
            </a:r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6392" name="Freeform 9"/>
          <p:cNvSpPr>
            <a:spLocks/>
          </p:cNvSpPr>
          <p:nvPr/>
        </p:nvSpPr>
        <p:spPr bwMode="auto">
          <a:xfrm>
            <a:off x="4843463" y="2360613"/>
            <a:ext cx="2487612" cy="3935412"/>
          </a:xfrm>
          <a:custGeom>
            <a:avLst/>
            <a:gdLst>
              <a:gd name="T0" fmla="*/ 2294531 w 554"/>
              <a:gd name="T1" fmla="*/ 3935413 h 876"/>
              <a:gd name="T2" fmla="*/ 193082 w 554"/>
              <a:gd name="T3" fmla="*/ 3935413 h 876"/>
              <a:gd name="T4" fmla="*/ 0 w 554"/>
              <a:gd name="T5" fmla="*/ 3742236 h 876"/>
              <a:gd name="T6" fmla="*/ 0 w 554"/>
              <a:gd name="T7" fmla="*/ 193177 h 876"/>
              <a:gd name="T8" fmla="*/ 193082 w 554"/>
              <a:gd name="T9" fmla="*/ 0 h 876"/>
              <a:gd name="T10" fmla="*/ 2294531 w 554"/>
              <a:gd name="T11" fmla="*/ 0 h 876"/>
              <a:gd name="T12" fmla="*/ 2487613 w 554"/>
              <a:gd name="T13" fmla="*/ 193177 h 876"/>
              <a:gd name="T14" fmla="*/ 2487613 w 554"/>
              <a:gd name="T15" fmla="*/ 3742236 h 876"/>
              <a:gd name="T16" fmla="*/ 2294531 w 554"/>
              <a:gd name="T17" fmla="*/ 3935413 h 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" h="876">
                <a:moveTo>
                  <a:pt x="511" y="876"/>
                </a:moveTo>
                <a:cubicBezTo>
                  <a:pt x="43" y="876"/>
                  <a:pt x="43" y="876"/>
                  <a:pt x="43" y="876"/>
                </a:cubicBezTo>
                <a:cubicBezTo>
                  <a:pt x="19" y="876"/>
                  <a:pt x="0" y="857"/>
                  <a:pt x="0" y="83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535" y="0"/>
                  <a:pt x="554" y="19"/>
                  <a:pt x="554" y="43"/>
                </a:cubicBezTo>
                <a:cubicBezTo>
                  <a:pt x="554" y="833"/>
                  <a:pt x="554" y="833"/>
                  <a:pt x="554" y="833"/>
                </a:cubicBezTo>
                <a:cubicBezTo>
                  <a:pt x="554" y="857"/>
                  <a:pt x="535" y="876"/>
                  <a:pt x="511" y="876"/>
                </a:cubicBezTo>
                <a:close/>
              </a:path>
            </a:pathLst>
          </a:custGeom>
          <a:solidFill>
            <a:srgbClr val="94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2"/>
          <p:cNvSpPr>
            <a:spLocks/>
          </p:cNvSpPr>
          <p:nvPr/>
        </p:nvSpPr>
        <p:spPr bwMode="auto">
          <a:xfrm>
            <a:off x="4843463" y="2360613"/>
            <a:ext cx="2487612" cy="962025"/>
          </a:xfrm>
          <a:custGeom>
            <a:avLst/>
            <a:gdLst>
              <a:gd name="T0" fmla="*/ 2294531 w 554"/>
              <a:gd name="T1" fmla="*/ 0 h 214"/>
              <a:gd name="T2" fmla="*/ 193082 w 554"/>
              <a:gd name="T3" fmla="*/ 0 h 214"/>
              <a:gd name="T4" fmla="*/ 0 w 554"/>
              <a:gd name="T5" fmla="*/ 193304 h 214"/>
              <a:gd name="T6" fmla="*/ 0 w 554"/>
              <a:gd name="T7" fmla="*/ 418076 h 214"/>
              <a:gd name="T8" fmla="*/ 2487613 w 554"/>
              <a:gd name="T9" fmla="*/ 962025 h 214"/>
              <a:gd name="T10" fmla="*/ 2487613 w 554"/>
              <a:gd name="T11" fmla="*/ 193304 h 214"/>
              <a:gd name="T12" fmla="*/ 2294531 w 554"/>
              <a:gd name="T13" fmla="*/ 0 h 2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4" h="214">
                <a:moveTo>
                  <a:pt x="51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93"/>
                  <a:pt x="0" y="93"/>
                  <a:pt x="0" y="93"/>
                </a:cubicBezTo>
                <a:cubicBezTo>
                  <a:pt x="260" y="64"/>
                  <a:pt x="404" y="165"/>
                  <a:pt x="554" y="214"/>
                </a:cubicBezTo>
                <a:cubicBezTo>
                  <a:pt x="554" y="43"/>
                  <a:pt x="554" y="43"/>
                  <a:pt x="554" y="43"/>
                </a:cubicBezTo>
                <a:cubicBezTo>
                  <a:pt x="554" y="19"/>
                  <a:pt x="535" y="0"/>
                  <a:pt x="511" y="0"/>
                </a:cubicBezTo>
                <a:close/>
              </a:path>
            </a:pathLst>
          </a:custGeom>
          <a:solidFill>
            <a:srgbClr val="A7E3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5627874" y="2787650"/>
            <a:ext cx="801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4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6401" name="Freeform 22"/>
          <p:cNvSpPr>
            <a:spLocks/>
          </p:cNvSpPr>
          <p:nvPr/>
        </p:nvSpPr>
        <p:spPr bwMode="auto">
          <a:xfrm>
            <a:off x="5126038" y="5510213"/>
            <a:ext cx="1890712" cy="431800"/>
          </a:xfrm>
          <a:custGeom>
            <a:avLst/>
            <a:gdLst>
              <a:gd name="T0" fmla="*/ 1675145 w 421"/>
              <a:gd name="T1" fmla="*/ 431800 h 96"/>
              <a:gd name="T2" fmla="*/ 215568 w 421"/>
              <a:gd name="T3" fmla="*/ 431800 h 96"/>
              <a:gd name="T4" fmla="*/ 0 w 421"/>
              <a:gd name="T5" fmla="*/ 215900 h 96"/>
              <a:gd name="T6" fmla="*/ 0 w 421"/>
              <a:gd name="T7" fmla="*/ 215900 h 96"/>
              <a:gd name="T8" fmla="*/ 215568 w 421"/>
              <a:gd name="T9" fmla="*/ 0 h 96"/>
              <a:gd name="T10" fmla="*/ 1675145 w 421"/>
              <a:gd name="T11" fmla="*/ 0 h 96"/>
              <a:gd name="T12" fmla="*/ 1890713 w 421"/>
              <a:gd name="T13" fmla="*/ 215900 h 96"/>
              <a:gd name="T14" fmla="*/ 1890713 w 421"/>
              <a:gd name="T15" fmla="*/ 215900 h 96"/>
              <a:gd name="T16" fmla="*/ 1675145 w 421"/>
              <a:gd name="T17" fmla="*/ 43180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1" h="96">
                <a:moveTo>
                  <a:pt x="373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2" y="96"/>
                  <a:pt x="0" y="74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99" y="0"/>
                  <a:pt x="421" y="22"/>
                  <a:pt x="421" y="48"/>
                </a:cubicBezTo>
                <a:cubicBezTo>
                  <a:pt x="421" y="48"/>
                  <a:pt x="421" y="48"/>
                  <a:pt x="421" y="48"/>
                </a:cubicBezTo>
                <a:cubicBezTo>
                  <a:pt x="421" y="74"/>
                  <a:pt x="399" y="96"/>
                  <a:pt x="373" y="96"/>
                </a:cubicBezTo>
                <a:close/>
              </a:path>
            </a:pathLst>
          </a:custGeom>
          <a:solidFill>
            <a:srgbClr val="E3F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Rectangle 24"/>
          <p:cNvSpPr>
            <a:spLocks noChangeArrowheads="1"/>
          </p:cNvSpPr>
          <p:nvPr/>
        </p:nvSpPr>
        <p:spPr bwMode="auto">
          <a:xfrm>
            <a:off x="5664069" y="5645150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6404" name="Freeform 25"/>
          <p:cNvSpPr>
            <a:spLocks/>
          </p:cNvSpPr>
          <p:nvPr/>
        </p:nvSpPr>
        <p:spPr bwMode="auto">
          <a:xfrm>
            <a:off x="6388100" y="5676900"/>
            <a:ext cx="66675" cy="115888"/>
          </a:xfrm>
          <a:custGeom>
            <a:avLst/>
            <a:gdLst>
              <a:gd name="T0" fmla="*/ 7938 w 42"/>
              <a:gd name="T1" fmla="*/ 115888 h 73"/>
              <a:gd name="T2" fmla="*/ 0 w 42"/>
              <a:gd name="T3" fmla="*/ 103188 h 73"/>
              <a:gd name="T4" fmla="*/ 44450 w 42"/>
              <a:gd name="T5" fmla="*/ 58738 h 73"/>
              <a:gd name="T6" fmla="*/ 0 w 42"/>
              <a:gd name="T7" fmla="*/ 7938 h 73"/>
              <a:gd name="T8" fmla="*/ 7938 w 42"/>
              <a:gd name="T9" fmla="*/ 0 h 73"/>
              <a:gd name="T10" fmla="*/ 66675 w 42"/>
              <a:gd name="T11" fmla="*/ 58738 h 73"/>
              <a:gd name="T12" fmla="*/ 7938 w 42"/>
              <a:gd name="T13" fmla="*/ 115888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73">
                <a:moveTo>
                  <a:pt x="5" y="73"/>
                </a:moveTo>
                <a:lnTo>
                  <a:pt x="0" y="65"/>
                </a:lnTo>
                <a:lnTo>
                  <a:pt x="28" y="37"/>
                </a:lnTo>
                <a:lnTo>
                  <a:pt x="0" y="5"/>
                </a:lnTo>
                <a:lnTo>
                  <a:pt x="5" y="0"/>
                </a:lnTo>
                <a:lnTo>
                  <a:pt x="42" y="37"/>
                </a:lnTo>
                <a:lnTo>
                  <a:pt x="5" y="73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Rectangle 36"/>
          <p:cNvSpPr>
            <a:spLocks noChangeArrowheads="1"/>
          </p:cNvSpPr>
          <p:nvPr/>
        </p:nvSpPr>
        <p:spPr bwMode="auto">
          <a:xfrm>
            <a:off x="5453083" y="4443413"/>
            <a:ext cx="117981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100" dirty="0">
                <a:solidFill>
                  <a:srgbClr val="FFFFFF"/>
                </a:solidFill>
                <a:latin typeface="Cairo" pitchFamily="2" charset="-78"/>
              </a:rPr>
              <a:t>$129</a:t>
            </a:r>
            <a:endParaRPr lang="en-US" altLang="en-US" dirty="0"/>
          </a:p>
        </p:txBody>
      </p:sp>
      <p:sp>
        <p:nvSpPr>
          <p:cNvPr id="16413" name="Rectangle 37"/>
          <p:cNvSpPr>
            <a:spLocks noChangeArrowheads="1"/>
          </p:cNvSpPr>
          <p:nvPr/>
        </p:nvSpPr>
        <p:spPr bwMode="auto">
          <a:xfrm>
            <a:off x="5562130" y="5000625"/>
            <a:ext cx="573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b="1" dirty="0">
                <a:solidFill>
                  <a:srgbClr val="FFFFFF"/>
                </a:solidFill>
                <a:latin typeface="Cairo" pitchFamily="2" charset="-78"/>
              </a:rPr>
              <a:t>per </a:t>
            </a:r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6416" name="TextBox 47"/>
          <p:cNvSpPr txBox="1">
            <a:spLocks noChangeArrowheads="1"/>
          </p:cNvSpPr>
          <p:nvPr/>
        </p:nvSpPr>
        <p:spPr bwMode="auto">
          <a:xfrm>
            <a:off x="4973638" y="3381375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  <p:sp>
        <p:nvSpPr>
          <p:cNvPr id="16393" name="Freeform 10"/>
          <p:cNvSpPr>
            <a:spLocks/>
          </p:cNvSpPr>
          <p:nvPr/>
        </p:nvSpPr>
        <p:spPr bwMode="auto">
          <a:xfrm>
            <a:off x="8451850" y="2360613"/>
            <a:ext cx="2487613" cy="3935412"/>
          </a:xfrm>
          <a:custGeom>
            <a:avLst/>
            <a:gdLst>
              <a:gd name="T0" fmla="*/ 2294531 w 554"/>
              <a:gd name="T1" fmla="*/ 3935413 h 876"/>
              <a:gd name="T2" fmla="*/ 193082 w 554"/>
              <a:gd name="T3" fmla="*/ 3935413 h 876"/>
              <a:gd name="T4" fmla="*/ 0 w 554"/>
              <a:gd name="T5" fmla="*/ 3742236 h 876"/>
              <a:gd name="T6" fmla="*/ 0 w 554"/>
              <a:gd name="T7" fmla="*/ 193177 h 876"/>
              <a:gd name="T8" fmla="*/ 193082 w 554"/>
              <a:gd name="T9" fmla="*/ 0 h 876"/>
              <a:gd name="T10" fmla="*/ 2294531 w 554"/>
              <a:gd name="T11" fmla="*/ 0 h 876"/>
              <a:gd name="T12" fmla="*/ 2487613 w 554"/>
              <a:gd name="T13" fmla="*/ 193177 h 876"/>
              <a:gd name="T14" fmla="*/ 2487613 w 554"/>
              <a:gd name="T15" fmla="*/ 3742236 h 876"/>
              <a:gd name="T16" fmla="*/ 2294531 w 554"/>
              <a:gd name="T17" fmla="*/ 3935413 h 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" h="876">
                <a:moveTo>
                  <a:pt x="511" y="876"/>
                </a:moveTo>
                <a:cubicBezTo>
                  <a:pt x="43" y="876"/>
                  <a:pt x="43" y="876"/>
                  <a:pt x="43" y="876"/>
                </a:cubicBezTo>
                <a:cubicBezTo>
                  <a:pt x="19" y="876"/>
                  <a:pt x="0" y="857"/>
                  <a:pt x="0" y="83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535" y="0"/>
                  <a:pt x="554" y="19"/>
                  <a:pt x="554" y="43"/>
                </a:cubicBezTo>
                <a:cubicBezTo>
                  <a:pt x="554" y="833"/>
                  <a:pt x="554" y="833"/>
                  <a:pt x="554" y="833"/>
                </a:cubicBezTo>
                <a:cubicBezTo>
                  <a:pt x="554" y="857"/>
                  <a:pt x="535" y="876"/>
                  <a:pt x="511" y="876"/>
                </a:cubicBezTo>
                <a:close/>
              </a:path>
            </a:pathLst>
          </a:custGeom>
          <a:solidFill>
            <a:srgbClr val="00B1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13"/>
          <p:cNvSpPr>
            <a:spLocks/>
          </p:cNvSpPr>
          <p:nvPr/>
        </p:nvSpPr>
        <p:spPr bwMode="auto">
          <a:xfrm>
            <a:off x="8451850" y="2360613"/>
            <a:ext cx="2487613" cy="1011237"/>
          </a:xfrm>
          <a:custGeom>
            <a:avLst/>
            <a:gdLst>
              <a:gd name="T0" fmla="*/ 2294531 w 554"/>
              <a:gd name="T1" fmla="*/ 0 h 225"/>
              <a:gd name="T2" fmla="*/ 193082 w 554"/>
              <a:gd name="T3" fmla="*/ 0 h 225"/>
              <a:gd name="T4" fmla="*/ 0 w 554"/>
              <a:gd name="T5" fmla="*/ 193259 h 225"/>
              <a:gd name="T6" fmla="*/ 0 w 554"/>
              <a:gd name="T7" fmla="*/ 1011238 h 225"/>
              <a:gd name="T8" fmla="*/ 417596 w 554"/>
              <a:gd name="T9" fmla="*/ 858429 h 225"/>
              <a:gd name="T10" fmla="*/ 2487613 w 554"/>
              <a:gd name="T11" fmla="*/ 543821 h 225"/>
              <a:gd name="T12" fmla="*/ 2487613 w 554"/>
              <a:gd name="T13" fmla="*/ 193259 h 225"/>
              <a:gd name="T14" fmla="*/ 2294531 w 554"/>
              <a:gd name="T15" fmla="*/ 0 h 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4" h="225">
                <a:moveTo>
                  <a:pt x="51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225"/>
                  <a:pt x="0" y="225"/>
                  <a:pt x="0" y="225"/>
                </a:cubicBezTo>
                <a:cubicBezTo>
                  <a:pt x="29" y="217"/>
                  <a:pt x="60" y="206"/>
                  <a:pt x="93" y="191"/>
                </a:cubicBezTo>
                <a:cubicBezTo>
                  <a:pt x="271" y="108"/>
                  <a:pt x="430" y="101"/>
                  <a:pt x="554" y="121"/>
                </a:cubicBezTo>
                <a:cubicBezTo>
                  <a:pt x="554" y="43"/>
                  <a:pt x="554" y="43"/>
                  <a:pt x="554" y="43"/>
                </a:cubicBezTo>
                <a:cubicBezTo>
                  <a:pt x="554" y="19"/>
                  <a:pt x="535" y="0"/>
                  <a:pt x="511" y="0"/>
                </a:cubicBezTo>
                <a:close/>
              </a:path>
            </a:pathLst>
          </a:custGeom>
          <a:solidFill>
            <a:srgbClr val="00C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9264202" y="2787650"/>
            <a:ext cx="801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2400" b="1" dirty="0">
                <a:solidFill>
                  <a:srgbClr val="FFFFFF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6402" name="Freeform 23"/>
          <p:cNvSpPr>
            <a:spLocks/>
          </p:cNvSpPr>
          <p:nvPr/>
        </p:nvSpPr>
        <p:spPr bwMode="auto">
          <a:xfrm>
            <a:off x="8736013" y="5510213"/>
            <a:ext cx="1938337" cy="439737"/>
          </a:xfrm>
          <a:custGeom>
            <a:avLst/>
            <a:gdLst>
              <a:gd name="T0" fmla="*/ 1718480 w 432"/>
              <a:gd name="T1" fmla="*/ 439738 h 98"/>
              <a:gd name="T2" fmla="*/ 219858 w 432"/>
              <a:gd name="T3" fmla="*/ 439738 h 98"/>
              <a:gd name="T4" fmla="*/ 0 w 432"/>
              <a:gd name="T5" fmla="*/ 219869 h 98"/>
              <a:gd name="T6" fmla="*/ 0 w 432"/>
              <a:gd name="T7" fmla="*/ 219869 h 98"/>
              <a:gd name="T8" fmla="*/ 219858 w 432"/>
              <a:gd name="T9" fmla="*/ 0 h 98"/>
              <a:gd name="T10" fmla="*/ 1718480 w 432"/>
              <a:gd name="T11" fmla="*/ 0 h 98"/>
              <a:gd name="T12" fmla="*/ 1938338 w 432"/>
              <a:gd name="T13" fmla="*/ 219869 h 98"/>
              <a:gd name="T14" fmla="*/ 1938338 w 432"/>
              <a:gd name="T15" fmla="*/ 219869 h 98"/>
              <a:gd name="T16" fmla="*/ 1718480 w 432"/>
              <a:gd name="T17" fmla="*/ 439738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2" h="98">
                <a:moveTo>
                  <a:pt x="383" y="98"/>
                </a:moveTo>
                <a:cubicBezTo>
                  <a:pt x="49" y="98"/>
                  <a:pt x="49" y="98"/>
                  <a:pt x="49" y="98"/>
                </a:cubicBezTo>
                <a:cubicBezTo>
                  <a:pt x="22" y="98"/>
                  <a:pt x="0" y="7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410" y="0"/>
                  <a:pt x="432" y="22"/>
                  <a:pt x="432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2" y="76"/>
                  <a:pt x="410" y="98"/>
                  <a:pt x="383" y="98"/>
                </a:cubicBezTo>
                <a:close/>
              </a:path>
            </a:pathLst>
          </a:custGeom>
          <a:solidFill>
            <a:srgbClr val="B0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6"/>
          <p:cNvSpPr>
            <a:spLocks noChangeArrowheads="1"/>
          </p:cNvSpPr>
          <p:nvPr/>
        </p:nvSpPr>
        <p:spPr bwMode="auto">
          <a:xfrm>
            <a:off x="9286744" y="5645150"/>
            <a:ext cx="6700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sz="1000" b="1" dirty="0">
                <a:solidFill>
                  <a:srgbClr val="606060"/>
                </a:solidFill>
                <a:latin typeface="Cairo" pitchFamily="2" charset="-78"/>
              </a:rPr>
              <a:t>تعديل النص</a:t>
            </a:r>
            <a:endParaRPr lang="en-US" altLang="en-US" dirty="0"/>
          </a:p>
        </p:txBody>
      </p:sp>
      <p:sp>
        <p:nvSpPr>
          <p:cNvPr id="16406" name="Freeform 27"/>
          <p:cNvSpPr>
            <a:spLocks/>
          </p:cNvSpPr>
          <p:nvPr/>
        </p:nvSpPr>
        <p:spPr bwMode="auto">
          <a:xfrm>
            <a:off x="10028238" y="5672138"/>
            <a:ext cx="71437" cy="120650"/>
          </a:xfrm>
          <a:custGeom>
            <a:avLst/>
            <a:gdLst>
              <a:gd name="T0" fmla="*/ 12700 w 45"/>
              <a:gd name="T1" fmla="*/ 120650 h 76"/>
              <a:gd name="T2" fmla="*/ 0 w 45"/>
              <a:gd name="T3" fmla="*/ 112713 h 76"/>
              <a:gd name="T4" fmla="*/ 49213 w 45"/>
              <a:gd name="T5" fmla="*/ 63500 h 76"/>
              <a:gd name="T6" fmla="*/ 0 w 45"/>
              <a:gd name="T7" fmla="*/ 12700 h 76"/>
              <a:gd name="T8" fmla="*/ 12700 w 45"/>
              <a:gd name="T9" fmla="*/ 0 h 76"/>
              <a:gd name="T10" fmla="*/ 71438 w 45"/>
              <a:gd name="T11" fmla="*/ 63500 h 76"/>
              <a:gd name="T12" fmla="*/ 12700 w 45"/>
              <a:gd name="T13" fmla="*/ 120650 h 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76">
                <a:moveTo>
                  <a:pt x="8" y="76"/>
                </a:moveTo>
                <a:lnTo>
                  <a:pt x="0" y="71"/>
                </a:lnTo>
                <a:lnTo>
                  <a:pt x="31" y="40"/>
                </a:lnTo>
                <a:lnTo>
                  <a:pt x="0" y="8"/>
                </a:lnTo>
                <a:lnTo>
                  <a:pt x="8" y="0"/>
                </a:lnTo>
                <a:lnTo>
                  <a:pt x="45" y="40"/>
                </a:lnTo>
                <a:lnTo>
                  <a:pt x="8" y="76"/>
                </a:lnTo>
                <a:close/>
              </a:path>
            </a:pathLst>
          </a:cu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Rectangle 38"/>
          <p:cNvSpPr>
            <a:spLocks noChangeArrowheads="1"/>
          </p:cNvSpPr>
          <p:nvPr/>
        </p:nvSpPr>
        <p:spPr bwMode="auto">
          <a:xfrm>
            <a:off x="9113858" y="4443413"/>
            <a:ext cx="117981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100" dirty="0">
                <a:solidFill>
                  <a:srgbClr val="FFFFFF"/>
                </a:solidFill>
                <a:latin typeface="Cairo" pitchFamily="2" charset="-78"/>
              </a:rPr>
              <a:t>$279</a:t>
            </a:r>
            <a:endParaRPr lang="en-US" altLang="en-US" dirty="0"/>
          </a:p>
        </p:txBody>
      </p:sp>
      <p:sp>
        <p:nvSpPr>
          <p:cNvPr id="16415" name="Rectangle 39"/>
          <p:cNvSpPr>
            <a:spLocks noChangeArrowheads="1"/>
          </p:cNvSpPr>
          <p:nvPr/>
        </p:nvSpPr>
        <p:spPr bwMode="auto">
          <a:xfrm>
            <a:off x="9164168" y="5000625"/>
            <a:ext cx="573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 b="1" dirty="0">
                <a:solidFill>
                  <a:srgbClr val="FFFFFF"/>
                </a:solidFill>
                <a:latin typeface="Cairo" pitchFamily="2" charset="-78"/>
              </a:rPr>
              <a:t>per </a:t>
            </a:r>
            <a:r>
              <a:rPr lang="ar-SA" altLang="en-US" sz="1000" b="1" dirty="0">
                <a:solidFill>
                  <a:srgbClr val="FFFFFF"/>
                </a:solidFill>
                <a:latin typeface="Cairo" pitchFamily="2" charset="-78"/>
              </a:rPr>
              <a:t>الشهر</a:t>
            </a:r>
            <a:endParaRPr lang="en-US" altLang="en-US" dirty="0"/>
          </a:p>
        </p:txBody>
      </p:sp>
      <p:sp>
        <p:nvSpPr>
          <p:cNvPr id="16417" name="TextBox 47"/>
          <p:cNvSpPr txBox="1">
            <a:spLocks noChangeArrowheads="1"/>
          </p:cNvSpPr>
          <p:nvPr/>
        </p:nvSpPr>
        <p:spPr bwMode="auto">
          <a:xfrm>
            <a:off x="8574088" y="3381375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1600" dirty="0">
                <a:solidFill>
                  <a:schemeClr val="bg1"/>
                </a:solidFill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>
              <a:solidFill>
                <a:schemeClr val="bg1"/>
              </a:solidFill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1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8720023" y="1277938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58%</a:t>
            </a:r>
            <a:endParaRPr lang="en-US" altLang="en-US" dirty="0"/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8720023" y="3108325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36%</a:t>
            </a:r>
            <a:endParaRPr lang="en-US" altLang="en-US" dirty="0"/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720023" y="4935538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77%</a:t>
            </a:r>
            <a:endParaRPr lang="en-US" altLang="en-US" dirty="0"/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3611448" y="1277938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33%</a:t>
            </a:r>
            <a:endParaRPr lang="en-US" altLang="en-US" dirty="0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3611448" y="3108325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71%</a:t>
            </a:r>
            <a:endParaRPr lang="en-US" altLang="en-US" dirty="0"/>
          </a:p>
        </p:txBody>
      </p:sp>
      <p:sp>
        <p:nvSpPr>
          <p:cNvPr id="17428" name="Rectangle 29"/>
          <p:cNvSpPr>
            <a:spLocks noChangeArrowheads="1"/>
          </p:cNvSpPr>
          <p:nvPr/>
        </p:nvSpPr>
        <p:spPr bwMode="auto">
          <a:xfrm>
            <a:off x="3611448" y="4935538"/>
            <a:ext cx="66845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100" b="1" dirty="0">
                <a:solidFill>
                  <a:srgbClr val="020202"/>
                </a:solidFill>
                <a:latin typeface="Cairo" pitchFamily="2" charset="-78"/>
              </a:rPr>
              <a:t>61%</a:t>
            </a:r>
            <a:endParaRPr lang="en-US" altLang="en-US" dirty="0"/>
          </a:p>
        </p:txBody>
      </p:sp>
      <p:sp>
        <p:nvSpPr>
          <p:cNvPr id="17429" name="Rectangle 32"/>
          <p:cNvSpPr>
            <a:spLocks noChangeArrowheads="1"/>
          </p:cNvSpPr>
          <p:nvPr/>
        </p:nvSpPr>
        <p:spPr bwMode="auto">
          <a:xfrm>
            <a:off x="10663774" y="1011238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0" name="Rectangle 35"/>
          <p:cNvSpPr>
            <a:spLocks noChangeArrowheads="1"/>
          </p:cNvSpPr>
          <p:nvPr/>
        </p:nvSpPr>
        <p:spPr bwMode="auto">
          <a:xfrm>
            <a:off x="10660599" y="2868613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1" name="Rectangle 38"/>
          <p:cNvSpPr>
            <a:spLocks noChangeArrowheads="1"/>
          </p:cNvSpPr>
          <p:nvPr/>
        </p:nvSpPr>
        <p:spPr bwMode="auto">
          <a:xfrm>
            <a:off x="10665362" y="4729163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2" name="Rectangle 41"/>
          <p:cNvSpPr>
            <a:spLocks noChangeArrowheads="1"/>
          </p:cNvSpPr>
          <p:nvPr/>
        </p:nvSpPr>
        <p:spPr bwMode="auto">
          <a:xfrm>
            <a:off x="1956337" y="1011238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3" name="Rectangle 44"/>
          <p:cNvSpPr>
            <a:spLocks noChangeArrowheads="1"/>
          </p:cNvSpPr>
          <p:nvPr/>
        </p:nvSpPr>
        <p:spPr bwMode="auto">
          <a:xfrm>
            <a:off x="1948399" y="2868613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4" name="Rectangle 47"/>
          <p:cNvSpPr>
            <a:spLocks noChangeArrowheads="1"/>
          </p:cNvSpPr>
          <p:nvPr/>
        </p:nvSpPr>
        <p:spPr bwMode="auto">
          <a:xfrm>
            <a:off x="1953162" y="4729163"/>
            <a:ext cx="60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ar-SA" altLang="en-US" b="1" dirty="0">
                <a:solidFill>
                  <a:srgbClr val="000000"/>
                </a:solidFill>
                <a:latin typeface="Cairo" pitchFamily="2" charset="-78"/>
              </a:rPr>
              <a:t>عنوان</a:t>
            </a:r>
            <a:endParaRPr lang="en-US" altLang="en-US" dirty="0"/>
          </a:p>
        </p:txBody>
      </p:sp>
      <p:sp>
        <p:nvSpPr>
          <p:cNvPr id="17435" name="Rectangle 70"/>
          <p:cNvSpPr>
            <a:spLocks noChangeArrowheads="1"/>
          </p:cNvSpPr>
          <p:nvPr/>
        </p:nvSpPr>
        <p:spPr bwMode="auto">
          <a:xfrm>
            <a:off x="447675" y="1765300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sp>
        <p:nvSpPr>
          <p:cNvPr id="17436" name="Rectangle 78"/>
          <p:cNvSpPr>
            <a:spLocks noChangeArrowheads="1"/>
          </p:cNvSpPr>
          <p:nvPr/>
        </p:nvSpPr>
        <p:spPr bwMode="auto">
          <a:xfrm>
            <a:off x="407988" y="3611563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sp>
        <p:nvSpPr>
          <p:cNvPr id="17437" name="Rectangle 79"/>
          <p:cNvSpPr>
            <a:spLocks noChangeArrowheads="1"/>
          </p:cNvSpPr>
          <p:nvPr/>
        </p:nvSpPr>
        <p:spPr bwMode="auto">
          <a:xfrm>
            <a:off x="447675" y="5427663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sp>
        <p:nvSpPr>
          <p:cNvPr id="17438" name="Rectangle 80"/>
          <p:cNvSpPr>
            <a:spLocks noChangeArrowheads="1"/>
          </p:cNvSpPr>
          <p:nvPr/>
        </p:nvSpPr>
        <p:spPr bwMode="auto">
          <a:xfrm>
            <a:off x="9177338" y="1765300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sp>
        <p:nvSpPr>
          <p:cNvPr id="17439" name="Rectangle 81"/>
          <p:cNvSpPr>
            <a:spLocks noChangeArrowheads="1"/>
          </p:cNvSpPr>
          <p:nvPr/>
        </p:nvSpPr>
        <p:spPr bwMode="auto">
          <a:xfrm>
            <a:off x="9137650" y="3611563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sp>
        <p:nvSpPr>
          <p:cNvPr id="17440" name="Rectangle 82"/>
          <p:cNvSpPr>
            <a:spLocks noChangeArrowheads="1"/>
          </p:cNvSpPr>
          <p:nvPr/>
        </p:nvSpPr>
        <p:spPr bwMode="auto">
          <a:xfrm>
            <a:off x="9177338" y="5427663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ar-SA" altLang="en-US" sz="1600" dirty="0">
                <a:latin typeface="Cairo" pitchFamily="2" charset="-78"/>
                <a:cs typeface="Cairo" pitchFamily="2" charset="-78"/>
              </a:rPr>
              <a:t>هذا النص هو مثال لنص يمكن أن يستبدل في نفس المساحة </a:t>
            </a:r>
            <a:endParaRPr lang="en-US" altLang="en-US" sz="16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180C241-127A-8A45-AE76-CD6CFE7761B5}"/>
              </a:ext>
            </a:extLst>
          </p:cNvPr>
          <p:cNvGrpSpPr/>
          <p:nvPr/>
        </p:nvGrpSpPr>
        <p:grpSpPr>
          <a:xfrm>
            <a:off x="6286500" y="796925"/>
            <a:ext cx="1054100" cy="5265737"/>
            <a:chOff x="6286500" y="796925"/>
            <a:chExt cx="1054100" cy="5265737"/>
          </a:xfrm>
        </p:grpSpPr>
        <p:sp>
          <p:nvSpPr>
            <p:cNvPr id="6" name="Freeform 41"/>
            <p:cNvSpPr>
              <a:spLocks/>
            </p:cNvSpPr>
            <p:nvPr/>
          </p:nvSpPr>
          <p:spPr bwMode="auto">
            <a:xfrm>
              <a:off x="6286500" y="796925"/>
              <a:ext cx="471488" cy="893762"/>
            </a:xfrm>
            <a:custGeom>
              <a:avLst/>
              <a:gdLst>
                <a:gd name="T0" fmla="*/ 102 w 102"/>
                <a:gd name="T1" fmla="*/ 97 h 193"/>
                <a:gd name="T2" fmla="*/ 6 w 102"/>
                <a:gd name="T3" fmla="*/ 0 h 193"/>
                <a:gd name="T4" fmla="*/ 0 w 102"/>
                <a:gd name="T5" fmla="*/ 1 h 193"/>
                <a:gd name="T6" fmla="*/ 0 w 102"/>
                <a:gd name="T7" fmla="*/ 193 h 193"/>
                <a:gd name="T8" fmla="*/ 6 w 102"/>
                <a:gd name="T9" fmla="*/ 193 h 193"/>
                <a:gd name="T10" fmla="*/ 102 w 102"/>
                <a:gd name="T11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93">
                  <a:moveTo>
                    <a:pt x="102" y="97"/>
                  </a:moveTo>
                  <a:cubicBezTo>
                    <a:pt x="102" y="44"/>
                    <a:pt x="59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193"/>
                    <a:pt x="4" y="193"/>
                    <a:pt x="6" y="193"/>
                  </a:cubicBezTo>
                  <a:cubicBezTo>
                    <a:pt x="59" y="193"/>
                    <a:pt x="102" y="150"/>
                    <a:pt x="102" y="97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2"/>
            <p:cNvSpPr>
              <a:spLocks/>
            </p:cNvSpPr>
            <p:nvPr/>
          </p:nvSpPr>
          <p:spPr bwMode="auto">
            <a:xfrm>
              <a:off x="6286500" y="1797050"/>
              <a:ext cx="1054100" cy="4265612"/>
            </a:xfrm>
            <a:custGeom>
              <a:avLst/>
              <a:gdLst>
                <a:gd name="T0" fmla="*/ 150 w 228"/>
                <a:gd name="T1" fmla="*/ 0 h 922"/>
                <a:gd name="T2" fmla="*/ 144 w 228"/>
                <a:gd name="T3" fmla="*/ 0 h 922"/>
                <a:gd name="T4" fmla="*/ 124 w 228"/>
                <a:gd name="T5" fmla="*/ 0 h 922"/>
                <a:gd name="T6" fmla="*/ 14 w 228"/>
                <a:gd name="T7" fmla="*/ 0 h 922"/>
                <a:gd name="T8" fmla="*/ 9 w 228"/>
                <a:gd name="T9" fmla="*/ 0 h 922"/>
                <a:gd name="T10" fmla="*/ 2 w 228"/>
                <a:gd name="T11" fmla="*/ 0 h 922"/>
                <a:gd name="T12" fmla="*/ 0 w 228"/>
                <a:gd name="T13" fmla="*/ 0 h 922"/>
                <a:gd name="T14" fmla="*/ 0 w 228"/>
                <a:gd name="T15" fmla="*/ 517 h 922"/>
                <a:gd name="T16" fmla="*/ 2 w 228"/>
                <a:gd name="T17" fmla="*/ 517 h 922"/>
                <a:gd name="T18" fmla="*/ 9 w 228"/>
                <a:gd name="T19" fmla="*/ 517 h 922"/>
                <a:gd name="T20" fmla="*/ 14 w 228"/>
                <a:gd name="T21" fmla="*/ 517 h 922"/>
                <a:gd name="T22" fmla="*/ 14 w 228"/>
                <a:gd name="T23" fmla="*/ 864 h 922"/>
                <a:gd name="T24" fmla="*/ 66 w 228"/>
                <a:gd name="T25" fmla="*/ 921 h 922"/>
                <a:gd name="T26" fmla="*/ 124 w 228"/>
                <a:gd name="T27" fmla="*/ 866 h 922"/>
                <a:gd name="T28" fmla="*/ 124 w 228"/>
                <a:gd name="T29" fmla="*/ 162 h 922"/>
                <a:gd name="T30" fmla="*/ 133 w 228"/>
                <a:gd name="T31" fmla="*/ 154 h 922"/>
                <a:gd name="T32" fmla="*/ 141 w 228"/>
                <a:gd name="T33" fmla="*/ 162 h 922"/>
                <a:gd name="T34" fmla="*/ 141 w 228"/>
                <a:gd name="T35" fmla="*/ 416 h 922"/>
                <a:gd name="T36" fmla="*/ 184 w 228"/>
                <a:gd name="T37" fmla="*/ 460 h 922"/>
                <a:gd name="T38" fmla="*/ 228 w 228"/>
                <a:gd name="T39" fmla="*/ 417 h 922"/>
                <a:gd name="T40" fmla="*/ 228 w 228"/>
                <a:gd name="T41" fmla="*/ 77 h 922"/>
                <a:gd name="T42" fmla="*/ 150 w 228"/>
                <a:gd name="T4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922">
                  <a:moveTo>
                    <a:pt x="150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2" y="517"/>
                    <a:pt x="2" y="517"/>
                    <a:pt x="2" y="517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14" y="517"/>
                    <a:pt x="14" y="517"/>
                    <a:pt x="14" y="517"/>
                  </a:cubicBezTo>
                  <a:cubicBezTo>
                    <a:pt x="14" y="864"/>
                    <a:pt x="14" y="864"/>
                    <a:pt x="14" y="864"/>
                  </a:cubicBezTo>
                  <a:cubicBezTo>
                    <a:pt x="14" y="894"/>
                    <a:pt x="37" y="919"/>
                    <a:pt x="66" y="921"/>
                  </a:cubicBezTo>
                  <a:cubicBezTo>
                    <a:pt x="98" y="922"/>
                    <a:pt x="124" y="897"/>
                    <a:pt x="124" y="866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58"/>
                    <a:pt x="128" y="154"/>
                    <a:pt x="133" y="154"/>
                  </a:cubicBezTo>
                  <a:cubicBezTo>
                    <a:pt x="137" y="154"/>
                    <a:pt x="141" y="158"/>
                    <a:pt x="141" y="162"/>
                  </a:cubicBezTo>
                  <a:cubicBezTo>
                    <a:pt x="141" y="416"/>
                    <a:pt x="141" y="416"/>
                    <a:pt x="141" y="416"/>
                  </a:cubicBezTo>
                  <a:cubicBezTo>
                    <a:pt x="141" y="439"/>
                    <a:pt x="160" y="460"/>
                    <a:pt x="184" y="460"/>
                  </a:cubicBezTo>
                  <a:cubicBezTo>
                    <a:pt x="208" y="461"/>
                    <a:pt x="228" y="441"/>
                    <a:pt x="228" y="417"/>
                  </a:cubicBezTo>
                  <a:cubicBezTo>
                    <a:pt x="228" y="77"/>
                    <a:pt x="228" y="77"/>
                    <a:pt x="228" y="77"/>
                  </a:cubicBezTo>
                  <a:cubicBezTo>
                    <a:pt x="228" y="34"/>
                    <a:pt x="193" y="0"/>
                    <a:pt x="150" y="0"/>
                  </a:cubicBezTo>
                  <a:close/>
                </a:path>
              </a:pathLst>
            </a:custGeom>
            <a:solidFill>
              <a:srgbClr val="38C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80D26C9-2BF2-784B-9745-9F391F5BB551}"/>
              </a:ext>
            </a:extLst>
          </p:cNvPr>
          <p:cNvGrpSpPr/>
          <p:nvPr/>
        </p:nvGrpSpPr>
        <p:grpSpPr>
          <a:xfrm>
            <a:off x="4811713" y="796925"/>
            <a:ext cx="1411288" cy="5260975"/>
            <a:chOff x="4811713" y="796925"/>
            <a:chExt cx="1411288" cy="5260975"/>
          </a:xfrm>
        </p:grpSpPr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4811713" y="1797050"/>
              <a:ext cx="1411288" cy="4260850"/>
            </a:xfrm>
            <a:custGeom>
              <a:avLst/>
              <a:gdLst>
                <a:gd name="T0" fmla="*/ 305 w 305"/>
                <a:gd name="T1" fmla="*/ 0 h 921"/>
                <a:gd name="T2" fmla="*/ 181 w 305"/>
                <a:gd name="T3" fmla="*/ 0 h 921"/>
                <a:gd name="T4" fmla="*/ 116 w 305"/>
                <a:gd name="T5" fmla="*/ 46 h 921"/>
                <a:gd name="T6" fmla="*/ 10 w 305"/>
                <a:gd name="T7" fmla="*/ 358 h 921"/>
                <a:gd name="T8" fmla="*/ 52 w 305"/>
                <a:gd name="T9" fmla="*/ 417 h 921"/>
                <a:gd name="T10" fmla="*/ 52 w 305"/>
                <a:gd name="T11" fmla="*/ 417 h 921"/>
                <a:gd name="T12" fmla="*/ 94 w 305"/>
                <a:gd name="T13" fmla="*/ 386 h 921"/>
                <a:gd name="T14" fmla="*/ 171 w 305"/>
                <a:gd name="T15" fmla="*/ 148 h 921"/>
                <a:gd name="T16" fmla="*/ 180 w 305"/>
                <a:gd name="T17" fmla="*/ 142 h 921"/>
                <a:gd name="T18" fmla="*/ 189 w 305"/>
                <a:gd name="T19" fmla="*/ 154 h 921"/>
                <a:gd name="T20" fmla="*/ 92 w 305"/>
                <a:gd name="T21" fmla="*/ 483 h 921"/>
                <a:gd name="T22" fmla="*/ 115 w 305"/>
                <a:gd name="T23" fmla="*/ 513 h 921"/>
                <a:gd name="T24" fmla="*/ 177 w 305"/>
                <a:gd name="T25" fmla="*/ 513 h 921"/>
                <a:gd name="T26" fmla="*/ 177 w 305"/>
                <a:gd name="T27" fmla="*/ 867 h 921"/>
                <a:gd name="T28" fmla="*/ 230 w 305"/>
                <a:gd name="T29" fmla="*/ 921 h 921"/>
                <a:gd name="T30" fmla="*/ 284 w 305"/>
                <a:gd name="T31" fmla="*/ 867 h 921"/>
                <a:gd name="T32" fmla="*/ 284 w 305"/>
                <a:gd name="T33" fmla="*/ 516 h 921"/>
                <a:gd name="T34" fmla="*/ 305 w 305"/>
                <a:gd name="T35" fmla="*/ 516 h 921"/>
                <a:gd name="T36" fmla="*/ 305 w 305"/>
                <a:gd name="T37" fmla="*/ 516 h 921"/>
                <a:gd name="T38" fmla="*/ 305 w 305"/>
                <a:gd name="T39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921">
                  <a:moveTo>
                    <a:pt x="305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52" y="0"/>
                    <a:pt x="126" y="18"/>
                    <a:pt x="116" y="46"/>
                  </a:cubicBezTo>
                  <a:cubicBezTo>
                    <a:pt x="10" y="358"/>
                    <a:pt x="10" y="358"/>
                    <a:pt x="10" y="358"/>
                  </a:cubicBezTo>
                  <a:cubicBezTo>
                    <a:pt x="0" y="387"/>
                    <a:pt x="21" y="417"/>
                    <a:pt x="52" y="417"/>
                  </a:cubicBezTo>
                  <a:cubicBezTo>
                    <a:pt x="52" y="417"/>
                    <a:pt x="52" y="417"/>
                    <a:pt x="52" y="417"/>
                  </a:cubicBezTo>
                  <a:cubicBezTo>
                    <a:pt x="71" y="417"/>
                    <a:pt x="88" y="404"/>
                    <a:pt x="94" y="386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3" y="144"/>
                    <a:pt x="176" y="142"/>
                    <a:pt x="180" y="142"/>
                  </a:cubicBezTo>
                  <a:cubicBezTo>
                    <a:pt x="187" y="142"/>
                    <a:pt x="191" y="148"/>
                    <a:pt x="189" y="154"/>
                  </a:cubicBezTo>
                  <a:cubicBezTo>
                    <a:pt x="92" y="483"/>
                    <a:pt x="92" y="483"/>
                    <a:pt x="92" y="483"/>
                  </a:cubicBezTo>
                  <a:cubicBezTo>
                    <a:pt x="88" y="498"/>
                    <a:pt x="99" y="513"/>
                    <a:pt x="115" y="513"/>
                  </a:cubicBezTo>
                  <a:cubicBezTo>
                    <a:pt x="177" y="513"/>
                    <a:pt x="177" y="513"/>
                    <a:pt x="177" y="513"/>
                  </a:cubicBezTo>
                  <a:cubicBezTo>
                    <a:pt x="177" y="867"/>
                    <a:pt x="177" y="867"/>
                    <a:pt x="177" y="867"/>
                  </a:cubicBezTo>
                  <a:cubicBezTo>
                    <a:pt x="177" y="897"/>
                    <a:pt x="201" y="921"/>
                    <a:pt x="230" y="921"/>
                  </a:cubicBezTo>
                  <a:cubicBezTo>
                    <a:pt x="260" y="921"/>
                    <a:pt x="284" y="897"/>
                    <a:pt x="284" y="867"/>
                  </a:cubicBezTo>
                  <a:cubicBezTo>
                    <a:pt x="284" y="516"/>
                    <a:pt x="284" y="516"/>
                    <a:pt x="284" y="516"/>
                  </a:cubicBezTo>
                  <a:cubicBezTo>
                    <a:pt x="305" y="516"/>
                    <a:pt x="305" y="516"/>
                    <a:pt x="305" y="516"/>
                  </a:cubicBezTo>
                  <a:cubicBezTo>
                    <a:pt x="305" y="516"/>
                    <a:pt x="305" y="516"/>
                    <a:pt x="305" y="516"/>
                  </a:cubicBezTo>
                  <a:cubicBezTo>
                    <a:pt x="305" y="0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5778500" y="796925"/>
              <a:ext cx="444500" cy="893762"/>
            </a:xfrm>
            <a:custGeom>
              <a:avLst/>
              <a:gdLst>
                <a:gd name="T0" fmla="*/ 0 w 96"/>
                <a:gd name="T1" fmla="*/ 97 h 193"/>
                <a:gd name="T2" fmla="*/ 96 w 96"/>
                <a:gd name="T3" fmla="*/ 193 h 193"/>
                <a:gd name="T4" fmla="*/ 96 w 96"/>
                <a:gd name="T5" fmla="*/ 0 h 193"/>
                <a:gd name="T6" fmla="*/ 0 w 96"/>
                <a:gd name="T7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93">
                  <a:moveTo>
                    <a:pt x="0" y="97"/>
                  </a:moveTo>
                  <a:cubicBezTo>
                    <a:pt x="0" y="150"/>
                    <a:pt x="43" y="193"/>
                    <a:pt x="96" y="19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4"/>
                    <a:pt x="0" y="97"/>
                  </a:cubicBezTo>
                  <a:close/>
                </a:path>
              </a:pathLst>
            </a:custGeom>
            <a:solidFill>
              <a:srgbClr val="FB8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9458325" y="1546225"/>
            <a:ext cx="2062163" cy="0"/>
          </a:xfrm>
          <a:prstGeom prst="line">
            <a:avLst/>
          </a:prstGeom>
          <a:noFill/>
          <a:ln w="87313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9458325" y="1546225"/>
            <a:ext cx="1225550" cy="0"/>
          </a:xfrm>
          <a:prstGeom prst="line">
            <a:avLst/>
          </a:prstGeom>
          <a:noFill/>
          <a:ln w="87313" cap="rnd">
            <a:solidFill>
              <a:srgbClr val="38C4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>
            <a:off x="9458325" y="3379788"/>
            <a:ext cx="2062163" cy="0"/>
          </a:xfrm>
          <a:prstGeom prst="line">
            <a:avLst/>
          </a:prstGeom>
          <a:noFill/>
          <a:ln w="87313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9458325" y="3379788"/>
            <a:ext cx="795338" cy="0"/>
          </a:xfrm>
          <a:prstGeom prst="line">
            <a:avLst/>
          </a:prstGeom>
          <a:noFill/>
          <a:ln w="87313" cap="rnd">
            <a:solidFill>
              <a:srgbClr val="38C4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>
            <a:off x="9458325" y="5211763"/>
            <a:ext cx="2062163" cy="0"/>
          </a:xfrm>
          <a:prstGeom prst="line">
            <a:avLst/>
          </a:prstGeom>
          <a:noFill/>
          <a:ln w="87313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9458325" y="5211763"/>
            <a:ext cx="1590675" cy="0"/>
          </a:xfrm>
          <a:prstGeom prst="line">
            <a:avLst/>
          </a:prstGeom>
          <a:noFill/>
          <a:ln w="87313" cap="rnd">
            <a:solidFill>
              <a:srgbClr val="38C4D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>
            <a:off x="744538" y="1546225"/>
            <a:ext cx="2057400" cy="0"/>
          </a:xfrm>
          <a:prstGeom prst="line">
            <a:avLst/>
          </a:prstGeom>
          <a:noFill/>
          <a:ln w="111125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>
            <a:off x="2079625" y="1546225"/>
            <a:ext cx="722313" cy="0"/>
          </a:xfrm>
          <a:prstGeom prst="line">
            <a:avLst/>
          </a:prstGeom>
          <a:noFill/>
          <a:ln w="111125" cap="rnd">
            <a:solidFill>
              <a:srgbClr val="FB83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744538" y="3379788"/>
            <a:ext cx="2057400" cy="0"/>
          </a:xfrm>
          <a:prstGeom prst="line">
            <a:avLst/>
          </a:prstGeom>
          <a:noFill/>
          <a:ln w="111125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1257300" y="3379788"/>
            <a:ext cx="1544638" cy="0"/>
          </a:xfrm>
          <a:prstGeom prst="line">
            <a:avLst/>
          </a:prstGeom>
          <a:noFill/>
          <a:ln w="111125" cap="rnd">
            <a:solidFill>
              <a:srgbClr val="FB83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744538" y="5211763"/>
            <a:ext cx="2057400" cy="0"/>
          </a:xfrm>
          <a:prstGeom prst="line">
            <a:avLst/>
          </a:prstGeom>
          <a:noFill/>
          <a:ln w="111125" cap="rnd">
            <a:solidFill>
              <a:srgbClr val="DBDB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56"/>
          <p:cNvSpPr>
            <a:spLocks noChangeShapeType="1"/>
          </p:cNvSpPr>
          <p:nvPr/>
        </p:nvSpPr>
        <p:spPr bwMode="auto">
          <a:xfrm>
            <a:off x="1539875" y="5211763"/>
            <a:ext cx="1262063" cy="0"/>
          </a:xfrm>
          <a:prstGeom prst="line">
            <a:avLst/>
          </a:prstGeom>
          <a:noFill/>
          <a:ln w="111125" cap="rnd">
            <a:solidFill>
              <a:srgbClr val="FB83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7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7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7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7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7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7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23" grpId="0"/>
          <p:bldP spid="17424" grpId="0"/>
          <p:bldP spid="17425" grpId="0"/>
          <p:bldP spid="17426" grpId="0"/>
          <p:bldP spid="17427" grpId="0"/>
          <p:bldP spid="17428" grpId="0"/>
          <p:bldP spid="17429" grpId="0"/>
          <p:bldP spid="17430" grpId="0"/>
          <p:bldP spid="17431" grpId="0"/>
          <p:bldP spid="17432" grpId="0"/>
          <p:bldP spid="17433" grpId="0"/>
          <p:bldP spid="17434" grpId="0"/>
          <p:bldP spid="17435" grpId="0"/>
          <p:bldP spid="17436" grpId="0"/>
          <p:bldP spid="17437" grpId="0"/>
          <p:bldP spid="17438" grpId="0"/>
          <p:bldP spid="17439" grpId="0"/>
          <p:bldP spid="17440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7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7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7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7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7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7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23" grpId="0"/>
          <p:bldP spid="17424" grpId="0"/>
          <p:bldP spid="17425" grpId="0"/>
          <p:bldP spid="17426" grpId="0"/>
          <p:bldP spid="17427" grpId="0"/>
          <p:bldP spid="17428" grpId="0"/>
          <p:bldP spid="17429" grpId="0"/>
          <p:bldP spid="17430" grpId="0"/>
          <p:bldP spid="17431" grpId="0"/>
          <p:bldP spid="17432" grpId="0"/>
          <p:bldP spid="17433" grpId="0"/>
          <p:bldP spid="17434" grpId="0"/>
          <p:bldP spid="17435" grpId="0"/>
          <p:bldP spid="17436" grpId="0"/>
          <p:bldP spid="17437" grpId="0"/>
          <p:bldP spid="17438" grpId="0"/>
          <p:bldP spid="17439" grpId="0"/>
          <p:bldP spid="17440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شاشة عريضة</PresentationFormat>
  <Paragraphs>461</Paragraphs>
  <Slides>34</Slides>
  <Notes>27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4" baseType="lpstr">
      <vt:lpstr>Montserrat Medium</vt:lpstr>
      <vt:lpstr>Arial</vt:lpstr>
      <vt:lpstr>Open Sans</vt:lpstr>
      <vt:lpstr>Montserrat</vt:lpstr>
      <vt:lpstr>Open Sans SemiBold</vt:lpstr>
      <vt:lpstr>PT Sans</vt:lpstr>
      <vt:lpstr>Cairo</vt:lpstr>
      <vt:lpstr>Open Sans SemiBold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8</cp:revision>
  <dcterms:created xsi:type="dcterms:W3CDTF">2020-06-12T12:56:01Z</dcterms:created>
  <dcterms:modified xsi:type="dcterms:W3CDTF">2023-04-16T14:19:44Z</dcterms:modified>
</cp:coreProperties>
</file>