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63" r:id="rId2"/>
    <p:sldId id="257" r:id="rId3"/>
    <p:sldId id="464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504" r:id="rId12"/>
    <p:sldId id="267" r:id="rId13"/>
    <p:sldId id="268" r:id="rId14"/>
    <p:sldId id="503" r:id="rId15"/>
    <p:sldId id="270" r:id="rId16"/>
    <p:sldId id="502" r:id="rId17"/>
    <p:sldId id="271" r:id="rId18"/>
    <p:sldId id="273" r:id="rId19"/>
    <p:sldId id="274" r:id="rId20"/>
    <p:sldId id="275" r:id="rId21"/>
    <p:sldId id="320" r:id="rId22"/>
    <p:sldId id="277" r:id="rId23"/>
    <p:sldId id="278" r:id="rId24"/>
    <p:sldId id="468" r:id="rId25"/>
    <p:sldId id="470" r:id="rId26"/>
  </p:sldIdLst>
  <p:sldSz cx="12192000" cy="6858000"/>
  <p:notesSz cx="6858000" cy="9144000"/>
  <p:embeddedFontLst>
    <p:embeddedFont>
      <p:font typeface="Cairo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" panose="00000500000000000000" pitchFamily="2" charset="0"/>
      <p:regular r:id="rId35"/>
      <p:bold r:id="rId36"/>
    </p:embeddedFont>
    <p:embeddedFont>
      <p:font typeface="Montserrat ExtraBold" panose="00000900000000000000" pitchFamily="2" charset="0"/>
      <p:bold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Open Sans SemiBold" panose="020B0706030804020204" pitchFamily="34" charset="0"/>
      <p:bold r:id="rId43"/>
      <p:boldItalic r:id="rId44"/>
    </p:embeddedFont>
    <p:embeddedFont>
      <p:font typeface="Open Sans SemiBold" panose="020B0706030804020204" pitchFamily="34" charset="0"/>
      <p:bold r:id="rId43"/>
      <p:boldItalic r:id="rId44"/>
    </p:embeddedFont>
    <p:embeddedFont>
      <p:font typeface="PT Sans" panose="020B060402020202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0D4"/>
    <a:srgbClr val="E7E7E7"/>
    <a:srgbClr val="8C8D90"/>
    <a:srgbClr val="D7D7D7"/>
    <a:srgbClr val="656D7A"/>
    <a:srgbClr val="808185"/>
    <a:srgbClr val="F2F2F2"/>
    <a:srgbClr val="A5A6A9"/>
    <a:srgbClr val="727478"/>
    <a:srgbClr val="74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67B5A-3DB5-4266-9676-4E850C09F824}" v="1" dt="2023-04-16T14:19:33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6" autoAdjust="0"/>
    <p:restoredTop sz="95291" autoAdjust="0"/>
  </p:normalViewPr>
  <p:slideViewPr>
    <p:cSldViewPr snapToGrid="0" showGuides="1">
      <p:cViewPr varScale="1">
        <p:scale>
          <a:sx n="78" d="100"/>
          <a:sy n="78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AAE74A20-8704-4AB7-9C4B-AE3F22FEC13C}"/>
    <pc:docChg chg="undo redo custSel addSld delSld modSld sldOrd modMainMaster">
      <pc:chgData name="hassan MH" userId="84cd2103f36ef0dc" providerId="LiveId" clId="{AAE74A20-8704-4AB7-9C4B-AE3F22FEC13C}" dt="2020-06-13T17:37:28.902" v="3588" actId="20577"/>
      <pc:docMkLst>
        <pc:docMk/>
      </pc:docMkLst>
      <pc:sldChg chg="addSp delSp modSp new mod ord setBg">
        <pc:chgData name="hassan MH" userId="84cd2103f36ef0dc" providerId="LiveId" clId="{AAE74A20-8704-4AB7-9C4B-AE3F22FEC13C}" dt="2020-06-13T16:52:20.898" v="2760" actId="108"/>
        <pc:sldMkLst>
          <pc:docMk/>
          <pc:sldMk cId="2408779425" sldId="256"/>
        </pc:sldMkLst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2" creationId="{62473CC8-E5D1-4D1E-A89F-334650DE12A6}"/>
          </ac:spMkLst>
        </pc:spChg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3" creationId="{8E5E7C8E-C32D-4CBD-AA11-6B36B5AB0C3D}"/>
          </ac:spMkLst>
        </pc:spChg>
        <pc:spChg chg="add del">
          <ac:chgData name="hassan MH" userId="84cd2103f36ef0dc" providerId="LiveId" clId="{AAE74A20-8704-4AB7-9C4B-AE3F22FEC13C}" dt="2020-06-13T12:04:48.645" v="211" actId="478"/>
          <ac:spMkLst>
            <pc:docMk/>
            <pc:sldMk cId="2408779425" sldId="256"/>
            <ac:spMk id="4" creationId="{E3294B85-D487-4918-8D2E-E115DE91C403}"/>
          </ac:spMkLst>
        </pc:spChg>
        <pc:spChg chg="add del mod">
          <ac:chgData name="hassan MH" userId="84cd2103f36ef0dc" providerId="LiveId" clId="{AAE74A20-8704-4AB7-9C4B-AE3F22FEC13C}" dt="2020-06-13T13:42:13.875" v="2096" actId="478"/>
          <ac:spMkLst>
            <pc:docMk/>
            <pc:sldMk cId="2408779425" sldId="256"/>
            <ac:spMk id="8" creationId="{71FC109E-F43A-4F66-A6CD-759D4C14875C}"/>
          </ac:spMkLst>
        </pc:spChg>
        <pc:spChg chg="add mod">
          <ac:chgData name="hassan MH" userId="84cd2103f36ef0dc" providerId="LiveId" clId="{AAE74A20-8704-4AB7-9C4B-AE3F22FEC13C}" dt="2020-06-13T13:42:43.343" v="2104" actId="1076"/>
          <ac:spMkLst>
            <pc:docMk/>
            <pc:sldMk cId="2408779425" sldId="256"/>
            <ac:spMk id="9" creationId="{0E3400A7-4BD6-47F8-8D5D-F9CC10B027AB}"/>
          </ac:spMkLst>
        </pc:spChg>
        <pc:spChg chg="add del mod">
          <ac:chgData name="hassan MH" userId="84cd2103f36ef0dc" providerId="LiveId" clId="{AAE74A20-8704-4AB7-9C4B-AE3F22FEC13C}" dt="2020-06-13T12:12:22.438" v="433" actId="478"/>
          <ac:spMkLst>
            <pc:docMk/>
            <pc:sldMk cId="2408779425" sldId="256"/>
            <ac:spMk id="10" creationId="{AD5B9AC4-95AE-47F3-BDFE-218F05EB4A23}"/>
          </ac:spMkLst>
        </pc:spChg>
        <pc:spChg chg="add del mod">
          <ac:chgData name="hassan MH" userId="84cd2103f36ef0dc" providerId="LiveId" clId="{AAE74A20-8704-4AB7-9C4B-AE3F22FEC13C}" dt="2020-06-13T13:42:17.500" v="2097" actId="478"/>
          <ac:spMkLst>
            <pc:docMk/>
            <pc:sldMk cId="2408779425" sldId="256"/>
            <ac:spMk id="11" creationId="{83B5AE5D-1B73-428D-A5B6-1C3A71B42702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4" creationId="{2F854E08-DBD4-4C5F-A65C-59BD7DE54CCB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6" creationId="{7CC98D81-915E-4828-934A-1A46E1A7F7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7" creationId="{B2EE7B8B-01C5-48EB-883F-93E589FE6D98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8" creationId="{92512586-F8E3-487C-904A-FE5B64899669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9" creationId="{2B01F5EE-30D4-4909-B377-4A72101E11E6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0" creationId="{79EB3640-C376-4436-96F8-E1D714C5B5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1" creationId="{9615D0CA-2C1F-4F1A-A603-8885A47307AE}"/>
          </ac:spMkLst>
        </pc:spChg>
        <pc:spChg chg="add mod">
          <ac:chgData name="hassan MH" userId="84cd2103f36ef0dc" providerId="LiveId" clId="{AAE74A20-8704-4AB7-9C4B-AE3F22FEC13C}" dt="2020-06-13T16:52:20.898" v="2760" actId="108"/>
          <ac:spMkLst>
            <pc:docMk/>
            <pc:sldMk cId="2408779425" sldId="256"/>
            <ac:spMk id="22" creationId="{7D32129B-A496-496B-8653-BD47D3786D29}"/>
          </ac:spMkLst>
        </pc:spChg>
        <pc:spChg chg="add mod">
          <ac:chgData name="hassan MH" userId="84cd2103f36ef0dc" providerId="LiveId" clId="{AAE74A20-8704-4AB7-9C4B-AE3F22FEC13C}" dt="2020-06-13T16:52:20.586" v="2758" actId="1076"/>
          <ac:spMkLst>
            <pc:docMk/>
            <pc:sldMk cId="2408779425" sldId="256"/>
            <ac:spMk id="23" creationId="{6A8B170A-1D90-4322-A593-9AF93044176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408779425" sldId="256"/>
            <ac:spMk id="24" creationId="{1643B7AF-2C14-498F-8D17-30400AAE64ED}"/>
          </ac:spMkLst>
        </pc:spChg>
        <pc:grpChg chg="add mod ord">
          <ac:chgData name="hassan MH" userId="84cd2103f36ef0dc" providerId="LiveId" clId="{AAE74A20-8704-4AB7-9C4B-AE3F22FEC13C}" dt="2020-06-13T13:42:38.063" v="2102" actId="196"/>
          <ac:grpSpMkLst>
            <pc:docMk/>
            <pc:sldMk cId="2408779425" sldId="256"/>
            <ac:grpSpMk id="13" creationId="{95A9589F-CF7A-49D6-AC5F-0974AD735342}"/>
          </ac:grpSpMkLst>
        </pc:grpChg>
        <pc:grpChg chg="mod">
          <ac:chgData name="hassan MH" userId="84cd2103f36ef0dc" providerId="LiveId" clId="{AAE74A20-8704-4AB7-9C4B-AE3F22FEC13C}" dt="2020-06-13T13:42:23.435" v="2099"/>
          <ac:grpSpMkLst>
            <pc:docMk/>
            <pc:sldMk cId="2408779425" sldId="256"/>
            <ac:grpSpMk id="15" creationId="{0B93D24F-99EE-4E58-9585-97D1EAD6FC5A}"/>
          </ac:grpSpMkLst>
        </pc:grpChg>
        <pc:picChg chg="add del mod">
          <ac:chgData name="hassan MH" userId="84cd2103f36ef0dc" providerId="LiveId" clId="{AAE74A20-8704-4AB7-9C4B-AE3F22FEC13C}" dt="2020-06-13T12:06:34.570" v="262" actId="478"/>
          <ac:picMkLst>
            <pc:docMk/>
            <pc:sldMk cId="2408779425" sldId="256"/>
            <ac:picMk id="2" creationId="{A25412D0-D087-4143-A1D3-310FBDC52FDE}"/>
          </ac:picMkLst>
        </pc:picChg>
        <pc:picChg chg="add del">
          <ac:chgData name="hassan MH" userId="84cd2103f36ef0dc" providerId="LiveId" clId="{AAE74A20-8704-4AB7-9C4B-AE3F22FEC13C}" dt="2020-06-13T11:43:15.927" v="3" actId="478"/>
          <ac:picMkLst>
            <pc:docMk/>
            <pc:sldMk cId="2408779425" sldId="256"/>
            <ac:picMk id="2" creationId="{DC0D9D70-91A2-4088-9A5B-31A149B80C71}"/>
          </ac:picMkLst>
        </pc:picChg>
        <pc:picChg chg="add del">
          <ac:chgData name="hassan MH" userId="84cd2103f36ef0dc" providerId="LiveId" clId="{AAE74A20-8704-4AB7-9C4B-AE3F22FEC13C}" dt="2020-06-13T11:43:54.263" v="6" actId="478"/>
          <ac:picMkLst>
            <pc:docMk/>
            <pc:sldMk cId="2408779425" sldId="256"/>
            <ac:picMk id="3" creationId="{3CCF0B61-771E-422F-BED9-38BBF05C880F}"/>
          </ac:picMkLst>
        </pc:picChg>
        <pc:picChg chg="add del mod">
          <ac:chgData name="hassan MH" userId="84cd2103f36ef0dc" providerId="LiveId" clId="{AAE74A20-8704-4AB7-9C4B-AE3F22FEC13C}" dt="2020-06-13T12:03:41.751" v="195" actId="478"/>
          <ac:picMkLst>
            <pc:docMk/>
            <pc:sldMk cId="2408779425" sldId="256"/>
            <ac:picMk id="3" creationId="{7B32487D-8564-4394-BC16-EEC02866071B}"/>
          </ac:picMkLst>
        </pc:picChg>
        <pc:picChg chg="add del mod">
          <ac:chgData name="hassan MH" userId="84cd2103f36ef0dc" providerId="LiveId" clId="{AAE74A20-8704-4AB7-9C4B-AE3F22FEC13C}" dt="2020-06-13T11:44:14.534" v="10" actId="478"/>
          <ac:picMkLst>
            <pc:docMk/>
            <pc:sldMk cId="2408779425" sldId="256"/>
            <ac:picMk id="4" creationId="{7FB48641-E6A1-41D5-B670-27761E7CD750}"/>
          </ac:picMkLst>
        </pc:picChg>
        <pc:picChg chg="add del">
          <ac:chgData name="hassan MH" userId="84cd2103f36ef0dc" providerId="LiveId" clId="{AAE74A20-8704-4AB7-9C4B-AE3F22FEC13C}" dt="2020-06-13T11:44:33.815" v="12"/>
          <ac:picMkLst>
            <pc:docMk/>
            <pc:sldMk cId="2408779425" sldId="256"/>
            <ac:picMk id="5" creationId="{3485C13E-DF50-457A-9DBE-D21F6C78258B}"/>
          </ac:picMkLst>
        </pc:picChg>
        <pc:picChg chg="add mod">
          <ac:chgData name="hassan MH" userId="84cd2103f36ef0dc" providerId="LiveId" clId="{AAE74A20-8704-4AB7-9C4B-AE3F22FEC13C}" dt="2020-06-13T13:42:40.472" v="2103" actId="1076"/>
          <ac:picMkLst>
            <pc:docMk/>
            <pc:sldMk cId="2408779425" sldId="256"/>
            <ac:picMk id="5" creationId="{E3F721D4-A421-43EA-8D25-FB8ED09398E8}"/>
          </ac:picMkLst>
        </pc:picChg>
        <pc:picChg chg="add del mod">
          <ac:chgData name="hassan MH" userId="84cd2103f36ef0dc" providerId="LiveId" clId="{AAE74A20-8704-4AB7-9C4B-AE3F22FEC13C}" dt="2020-06-13T13:42:06.490" v="2095" actId="478"/>
          <ac:picMkLst>
            <pc:docMk/>
            <pc:sldMk cId="2408779425" sldId="256"/>
            <ac:picMk id="6" creationId="{434E67EE-42CB-4169-9C6D-8811F3988D4A}"/>
          </ac:picMkLst>
        </pc:picChg>
        <pc:picChg chg="add mod ord">
          <ac:chgData name="hassan MH" userId="84cd2103f36ef0dc" providerId="LiveId" clId="{AAE74A20-8704-4AB7-9C4B-AE3F22FEC13C}" dt="2020-06-13T13:42:43.343" v="2104" actId="1076"/>
          <ac:picMkLst>
            <pc:docMk/>
            <pc:sldMk cId="2408779425" sldId="256"/>
            <ac:picMk id="7" creationId="{2036926B-5F3C-4266-ABAC-0E911104EE6A}"/>
          </ac:picMkLst>
        </pc:picChg>
        <pc:picChg chg="add del">
          <ac:chgData name="hassan MH" userId="84cd2103f36ef0dc" providerId="LiveId" clId="{AAE74A20-8704-4AB7-9C4B-AE3F22FEC13C}" dt="2020-06-13T12:27:22.141" v="926" actId="21"/>
          <ac:picMkLst>
            <pc:docMk/>
            <pc:sldMk cId="2408779425" sldId="256"/>
            <ac:picMk id="12" creationId="{4581347E-81B6-49E1-8AEB-F542D6ACB2E1}"/>
          </ac:picMkLst>
        </pc:picChg>
      </pc:sldChg>
      <pc:sldChg chg="addSp delSp modSp new mod ord setBg">
        <pc:chgData name="hassan MH" userId="84cd2103f36ef0dc" providerId="LiveId" clId="{AAE74A20-8704-4AB7-9C4B-AE3F22FEC13C}" dt="2020-06-13T16:51:04.824" v="2734"/>
        <pc:sldMkLst>
          <pc:docMk/>
          <pc:sldMk cId="520535237" sldId="257"/>
        </pc:sldMkLst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2" creationId="{502F36D7-8F08-4DE9-9A0C-6DAE117D1B0D}"/>
          </ac:spMkLst>
        </pc:spChg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3" creationId="{060BB463-5118-47FA-A9DD-7FDF4C9B24BD}"/>
          </ac:spMkLst>
        </pc:spChg>
        <pc:spChg chg="add mod">
          <ac:chgData name="hassan MH" userId="84cd2103f36ef0dc" providerId="LiveId" clId="{AAE74A20-8704-4AB7-9C4B-AE3F22FEC13C}" dt="2020-06-13T12:43:30.211" v="1315" actId="207"/>
          <ac:spMkLst>
            <pc:docMk/>
            <pc:sldMk cId="520535237" sldId="257"/>
            <ac:spMk id="4" creationId="{49CA7A20-B63C-40B0-B9CE-1F6AAD987B2D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9" creationId="{2A202183-3A37-4C95-988F-4A8446EC5DDB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0" creationId="{CF444A64-F9C0-4294-9B1B-12FC95D689BC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1" creationId="{98390ECD-F0B6-4E32-9229-BA7A4D2B2012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2" creationId="{3586941F-1EEA-451E-BD89-22807BD17925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3" creationId="{304161FD-CE9C-470F-8616-725997464927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4" creationId="{71BBB46F-D0E7-4AB1-84A8-06E37903DBA8}"/>
          </ac:spMkLst>
        </pc:spChg>
        <pc:spChg chg="add del">
          <ac:chgData name="hassan MH" userId="84cd2103f36ef0dc" providerId="LiveId" clId="{AAE74A20-8704-4AB7-9C4B-AE3F22FEC13C}" dt="2020-06-13T12:22:33.707" v="716" actId="478"/>
          <ac:spMkLst>
            <pc:docMk/>
            <pc:sldMk cId="520535237" sldId="257"/>
            <ac:spMk id="18" creationId="{D4CD4404-3CB0-46AB-ABBC-6CADB36A9629}"/>
          </ac:spMkLst>
        </pc:spChg>
        <pc:spChg chg="add mod ord">
          <ac:chgData name="hassan MH" userId="84cd2103f36ef0dc" providerId="LiveId" clId="{AAE74A20-8704-4AB7-9C4B-AE3F22FEC13C}" dt="2020-06-13T12:30:18.551" v="1015" actId="1076"/>
          <ac:spMkLst>
            <pc:docMk/>
            <pc:sldMk cId="520535237" sldId="257"/>
            <ac:spMk id="19" creationId="{ED25D2FA-5B09-42F7-82AC-C3045A6274B5}"/>
          </ac:spMkLst>
        </pc:spChg>
        <pc:spChg chg="add mod or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3" creationId="{29333C96-713F-4405-88E4-5FF14FAC678E}"/>
          </ac:spMkLst>
        </pc:spChg>
        <pc:spChg chg="add mod">
          <ac:chgData name="hassan MH" userId="84cd2103f36ef0dc" providerId="LiveId" clId="{AAE74A20-8704-4AB7-9C4B-AE3F22FEC13C}" dt="2020-06-13T16:43:27.281" v="2641" actId="14100"/>
          <ac:spMkLst>
            <pc:docMk/>
            <pc:sldMk cId="520535237" sldId="257"/>
            <ac:spMk id="24" creationId="{D10B9DB9-F405-4E0B-BB41-DB6FF6F361A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5" creationId="{A374FBF0-1A62-4760-84E8-161D9BE42A3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6" creationId="{8166E300-8C30-47B3-B8AA-B27D3787246B}"/>
          </ac:spMkLst>
        </pc:spChg>
        <pc:spChg chg="add mod">
          <ac:chgData name="hassan MH" userId="84cd2103f36ef0dc" providerId="LiveId" clId="{AAE74A20-8704-4AB7-9C4B-AE3F22FEC13C}" dt="2020-06-13T16:43:29.187" v="2642" actId="14100"/>
          <ac:spMkLst>
            <pc:docMk/>
            <pc:sldMk cId="520535237" sldId="257"/>
            <ac:spMk id="27" creationId="{787A4931-5A7A-4B05-9C6D-7FF5929F91BE}"/>
          </ac:spMkLst>
        </pc:spChg>
        <pc:spChg chg="add mod">
          <ac:chgData name="hassan MH" userId="84cd2103f36ef0dc" providerId="LiveId" clId="{AAE74A20-8704-4AB7-9C4B-AE3F22FEC13C}" dt="2020-06-13T12:29:49.682" v="1010" actId="121"/>
          <ac:spMkLst>
            <pc:docMk/>
            <pc:sldMk cId="520535237" sldId="257"/>
            <ac:spMk id="28" creationId="{C5629687-CBEE-4E76-B047-961A68170E9C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0" creationId="{EF9C4709-91F8-4753-AEC8-E2C39F413B6B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1" creationId="{9FBF73A1-DF0E-4925-9328-FB7ED14059BD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2" creationId="{5C0F3922-2619-42FF-A9CC-0B93110EFA70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3" creationId="{EB8A3380-2EB2-45D8-86CD-DDD3412F0409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4" creationId="{ECABCBB8-3195-4D38-AF4E-B69AC838D3FA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5" creationId="{B4AF5008-CBD0-4124-8342-EEF99849D86C}"/>
          </ac:spMkLst>
        </pc:spChg>
        <pc:spChg chg="add mod ord">
          <ac:chgData name="hassan MH" userId="84cd2103f36ef0dc" providerId="LiveId" clId="{AAE74A20-8704-4AB7-9C4B-AE3F22FEC13C}" dt="2020-06-13T12:32:27.449" v="1074" actId="167"/>
          <ac:spMkLst>
            <pc:docMk/>
            <pc:sldMk cId="520535237" sldId="257"/>
            <ac:spMk id="38" creationId="{35A9FA5C-C0B0-4517-B68E-32E679ECB824}"/>
          </ac:spMkLst>
        </pc:spChg>
        <pc:spChg chg="add del mod">
          <ac:chgData name="hassan MH" userId="84cd2103f36ef0dc" providerId="LiveId" clId="{AAE74A20-8704-4AB7-9C4B-AE3F22FEC13C}" dt="2020-06-13T12:40:21.321" v="1140"/>
          <ac:spMkLst>
            <pc:docMk/>
            <pc:sldMk cId="520535237" sldId="257"/>
            <ac:spMk id="39" creationId="{FC149877-F31D-49FF-8F05-0816A2FB7B4C}"/>
          </ac:spMkLst>
        </pc:spChg>
        <pc:grpChg chg="add del mod ord">
          <ac:chgData name="hassan MH" userId="84cd2103f36ef0dc" providerId="LiveId" clId="{AAE74A20-8704-4AB7-9C4B-AE3F22FEC13C}" dt="2020-06-13T12:28:19.351" v="954" actId="165"/>
          <ac:grpSpMkLst>
            <pc:docMk/>
            <pc:sldMk cId="520535237" sldId="257"/>
            <ac:grpSpMk id="15" creationId="{7834C5E9-C234-4CBF-8C0C-0988E8B3F985}"/>
          </ac:grpSpMkLst>
        </pc:grpChg>
        <pc:grpChg chg="mod">
          <ac:chgData name="hassan MH" userId="84cd2103f36ef0dc" providerId="LiveId" clId="{AAE74A20-8704-4AB7-9C4B-AE3F22FEC13C}" dt="2020-06-13T12:30:22.455" v="1016" actId="688"/>
          <ac:grpSpMkLst>
            <pc:docMk/>
            <pc:sldMk cId="520535237" sldId="257"/>
            <ac:grpSpMk id="29" creationId="{6D676D0C-55CE-4657-9E3B-C6C1AE1FD093}"/>
          </ac:grpSpMkLst>
        </pc:grpChg>
        <pc:picChg chg="add del mod">
          <ac:chgData name="hassan MH" userId="84cd2103f36ef0dc" providerId="LiveId" clId="{AAE74A20-8704-4AB7-9C4B-AE3F22FEC13C}" dt="2020-06-13T12:20:07.078" v="680" actId="478"/>
          <ac:picMkLst>
            <pc:docMk/>
            <pc:sldMk cId="520535237" sldId="257"/>
            <ac:picMk id="5" creationId="{5989B8F8-74A1-4A80-9BD4-C382F3A53090}"/>
          </ac:picMkLst>
        </pc:picChg>
        <pc:picChg chg="add del mod">
          <ac:chgData name="hassan MH" userId="84cd2103f36ef0dc" providerId="LiveId" clId="{AAE74A20-8704-4AB7-9C4B-AE3F22FEC13C}" dt="2020-06-13T12:45:31.789" v="1373" actId="478"/>
          <ac:picMkLst>
            <pc:docMk/>
            <pc:sldMk cId="520535237" sldId="257"/>
            <ac:picMk id="6" creationId="{30BB92AE-3B5A-439D-B489-FDA836592459}"/>
          </ac:picMkLst>
        </pc:picChg>
        <pc:picChg chg="add del mod">
          <ac:chgData name="hassan MH" userId="84cd2103f36ef0dc" providerId="LiveId" clId="{AAE74A20-8704-4AB7-9C4B-AE3F22FEC13C}" dt="2020-06-13T12:19:46.770" v="676" actId="478"/>
          <ac:picMkLst>
            <pc:docMk/>
            <pc:sldMk cId="520535237" sldId="257"/>
            <ac:picMk id="8" creationId="{8FB97ADB-D432-4E21-9DB7-C3DF293453A3}"/>
          </ac:picMkLst>
        </pc:picChg>
        <pc:picChg chg="add del mod ord">
          <ac:chgData name="hassan MH" userId="84cd2103f36ef0dc" providerId="LiveId" clId="{AAE74A20-8704-4AB7-9C4B-AE3F22FEC13C}" dt="2020-06-13T12:24:34.485" v="776" actId="478"/>
          <ac:picMkLst>
            <pc:docMk/>
            <pc:sldMk cId="520535237" sldId="257"/>
            <ac:picMk id="20" creationId="{E62EB006-7370-4E18-BB5F-453FD8785583}"/>
          </ac:picMkLst>
        </pc:picChg>
        <pc:picChg chg="add del mod">
          <ac:chgData name="hassan MH" userId="84cd2103f36ef0dc" providerId="LiveId" clId="{AAE74A20-8704-4AB7-9C4B-AE3F22FEC13C}" dt="2020-06-13T12:26:41.154" v="924" actId="478"/>
          <ac:picMkLst>
            <pc:docMk/>
            <pc:sldMk cId="520535237" sldId="257"/>
            <ac:picMk id="21" creationId="{9B8747DA-C733-4EB6-AD6A-1E0C8EE7B6F1}"/>
          </ac:picMkLst>
        </pc:picChg>
        <pc:picChg chg="add del mod">
          <ac:chgData name="hassan MH" userId="84cd2103f36ef0dc" providerId="LiveId" clId="{AAE74A20-8704-4AB7-9C4B-AE3F22FEC13C}" dt="2020-06-13T12:30:02.277" v="1011" actId="27803"/>
          <ac:picMkLst>
            <pc:docMk/>
            <pc:sldMk cId="520535237" sldId="257"/>
            <ac:picMk id="22" creationId="{6D676D0C-55CE-4657-9E3B-C6C1AE1FD093}"/>
          </ac:picMkLst>
        </pc:picChg>
        <pc:picChg chg="add del mod">
          <ac:chgData name="hassan MH" userId="84cd2103f36ef0dc" providerId="LiveId" clId="{AAE74A20-8704-4AB7-9C4B-AE3F22FEC13C}" dt="2020-06-13T12:31:58.542" v="1024" actId="478"/>
          <ac:picMkLst>
            <pc:docMk/>
            <pc:sldMk cId="520535237" sldId="257"/>
            <ac:picMk id="37" creationId="{F8AFFDAB-87A7-4C42-9E5C-46090AC76BE8}"/>
          </ac:picMkLst>
        </pc:picChg>
        <pc:picChg chg="add del">
          <ac:chgData name="hassan MH" userId="84cd2103f36ef0dc" providerId="LiveId" clId="{AAE74A20-8704-4AB7-9C4B-AE3F22FEC13C}" dt="2020-06-13T12:40:28.912" v="1142"/>
          <ac:picMkLst>
            <pc:docMk/>
            <pc:sldMk cId="520535237" sldId="257"/>
            <ac:picMk id="40" creationId="{6E428E49-CDDE-4448-9053-549A987CAAC8}"/>
          </ac:picMkLst>
        </pc:picChg>
        <pc:picChg chg="add mod ord">
          <ac:chgData name="hassan MH" userId="84cd2103f36ef0dc" providerId="LiveId" clId="{AAE74A20-8704-4AB7-9C4B-AE3F22FEC13C}" dt="2020-06-13T12:42:14.059" v="1161" actId="1076"/>
          <ac:picMkLst>
            <pc:docMk/>
            <pc:sldMk cId="520535237" sldId="257"/>
            <ac:picMk id="41" creationId="{934E4231-9E84-4A28-9E9A-98601E7F8B87}"/>
          </ac:picMkLst>
        </pc:picChg>
        <pc:picChg chg="add mod">
          <ac:chgData name="hassan MH" userId="84cd2103f36ef0dc" providerId="LiveId" clId="{AAE74A20-8704-4AB7-9C4B-AE3F22FEC13C}" dt="2020-06-13T12:40:44.251" v="1148" actId="1076"/>
          <ac:picMkLst>
            <pc:docMk/>
            <pc:sldMk cId="520535237" sldId="257"/>
            <ac:picMk id="42" creationId="{70F7B137-9377-4232-93AA-C857EA818B77}"/>
          </ac:picMkLst>
        </pc:picChg>
        <pc:picChg chg="add del mod">
          <ac:chgData name="hassan MH" userId="84cd2103f36ef0dc" providerId="LiveId" clId="{AAE74A20-8704-4AB7-9C4B-AE3F22FEC13C}" dt="2020-06-13T12:44:10.331" v="1319" actId="478"/>
          <ac:picMkLst>
            <pc:docMk/>
            <pc:sldMk cId="520535237" sldId="257"/>
            <ac:picMk id="43" creationId="{5B821902-9844-4458-92EB-BBE630CCC746}"/>
          </ac:picMkLst>
        </pc:picChg>
        <pc:picChg chg="add mod">
          <ac:chgData name="hassan MH" userId="84cd2103f36ef0dc" providerId="LiveId" clId="{AAE74A20-8704-4AB7-9C4B-AE3F22FEC13C}" dt="2020-06-13T12:44:51.979" v="1323" actId="1076"/>
          <ac:picMkLst>
            <pc:docMk/>
            <pc:sldMk cId="520535237" sldId="257"/>
            <ac:picMk id="44" creationId="{21386293-ADD9-4C13-BAB7-734AF8D48755}"/>
          </ac:picMkLst>
        </pc:picChg>
        <pc:cxnChg chg="add del">
          <ac:chgData name="hassan MH" userId="84cd2103f36ef0dc" providerId="LiveId" clId="{AAE74A20-8704-4AB7-9C4B-AE3F22FEC13C}" dt="2020-06-13T12:22:13.770" v="714" actId="478"/>
          <ac:cxnSpMkLst>
            <pc:docMk/>
            <pc:sldMk cId="520535237" sldId="257"/>
            <ac:cxnSpMk id="17" creationId="{8D18FF71-EAD6-4036-BDD2-FB0AE753A3D5}"/>
          </ac:cxnSpMkLst>
        </pc:cxnChg>
      </pc:sldChg>
      <pc:sldChg chg="add del">
        <pc:chgData name="hassan MH" userId="84cd2103f36ef0dc" providerId="LiveId" clId="{AAE74A20-8704-4AB7-9C4B-AE3F22FEC13C}" dt="2020-06-13T11:59:47.628" v="147"/>
        <pc:sldMkLst>
          <pc:docMk/>
          <pc:sldMk cId="1073806198" sldId="257"/>
        </pc:sldMkLst>
      </pc:sldChg>
      <pc:sldChg chg="addSp delSp modSp new mod">
        <pc:chgData name="hassan MH" userId="84cd2103f36ef0dc" providerId="LiveId" clId="{AAE74A20-8704-4AB7-9C4B-AE3F22FEC13C}" dt="2020-06-13T16:52:22.587" v="2768" actId="113"/>
        <pc:sldMkLst>
          <pc:docMk/>
          <pc:sldMk cId="2225752103" sldId="258"/>
        </pc:sldMkLst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2" creationId="{3309BA6F-BD2F-461C-8B13-77F689E297C9}"/>
          </ac:spMkLst>
        </pc:spChg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3" creationId="{B2D8F78B-9713-4C80-BBEE-AEDDF5FE2155}"/>
          </ac:spMkLst>
        </pc:spChg>
        <pc:spChg chg="add mod">
          <ac:chgData name="hassan MH" userId="84cd2103f36ef0dc" providerId="LiveId" clId="{AAE74A20-8704-4AB7-9C4B-AE3F22FEC13C}" dt="2020-06-13T16:52:22.587" v="2768" actId="113"/>
          <ac:spMkLst>
            <pc:docMk/>
            <pc:sldMk cId="2225752103" sldId="258"/>
            <ac:spMk id="5" creationId="{2880EFBB-824B-4F74-A703-BB6B9830A871}"/>
          </ac:spMkLst>
        </pc:spChg>
        <pc:spChg chg="add mod">
          <ac:chgData name="hassan MH" userId="84cd2103f36ef0dc" providerId="LiveId" clId="{AAE74A20-8704-4AB7-9C4B-AE3F22FEC13C}" dt="2020-06-13T16:52:21.072" v="2761" actId="1076"/>
          <ac:spMkLst>
            <pc:docMk/>
            <pc:sldMk cId="2225752103" sldId="258"/>
            <ac:spMk id="6" creationId="{455B9EE7-F975-4C33-9B30-43CE05D86728}"/>
          </ac:spMkLst>
        </pc:spChg>
        <pc:picChg chg="add mod">
          <ac:chgData name="hassan MH" userId="84cd2103f36ef0dc" providerId="LiveId" clId="{AAE74A20-8704-4AB7-9C4B-AE3F22FEC13C}" dt="2020-06-13T12:38:37.316" v="1123" actId="14100"/>
          <ac:picMkLst>
            <pc:docMk/>
            <pc:sldMk cId="2225752103" sldId="258"/>
            <ac:picMk id="4" creationId="{2893CB29-9523-4C72-B102-C4B7AC748390}"/>
          </ac:picMkLst>
        </pc:picChg>
      </pc:sldChg>
      <pc:sldChg chg="addSp delSp modSp new mod">
        <pc:chgData name="hassan MH" userId="84cd2103f36ef0dc" providerId="LiveId" clId="{AAE74A20-8704-4AB7-9C4B-AE3F22FEC13C}" dt="2020-06-13T16:52:20.253" v="2756" actId="2711"/>
        <pc:sldMkLst>
          <pc:docMk/>
          <pc:sldMk cId="3215910232" sldId="259"/>
        </pc:sldMkLst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2" creationId="{67C5AB40-83D0-4538-8405-179615E0A87E}"/>
          </ac:spMkLst>
        </pc:spChg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3" creationId="{10918675-92C0-4C06-AC19-3AE19AE169DA}"/>
          </ac:spMkLst>
        </pc:spChg>
        <pc:spChg chg="add mod">
          <ac:chgData name="hassan MH" userId="84cd2103f36ef0dc" providerId="LiveId" clId="{AAE74A20-8704-4AB7-9C4B-AE3F22FEC13C}" dt="2020-06-13T13:05:59.912" v="1506" actId="164"/>
          <ac:spMkLst>
            <pc:docMk/>
            <pc:sldMk cId="3215910232" sldId="259"/>
            <ac:spMk id="5" creationId="{B9B59EAD-282B-4774-93D9-3F0D1286C3F3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7" creationId="{CF927A9F-CAB0-4210-8D68-59214E0B721F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8" creationId="{AF0D696C-73C5-48EE-8B44-B358D4227609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9" creationId="{3A93E94F-3143-4E29-BDB7-886923814DBB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0" creationId="{8A769653-FDBA-49D2-9DFD-F9D23ED7202C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1" creationId="{1574B542-AE4A-4A86-B207-21B9610343F6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2" creationId="{6C4C09E7-4BC7-4911-AF78-B5F7E9D4245B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4" creationId="{C8CAA72D-CF64-48B1-A9E7-FAF9B413E5D5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5" creationId="{6B0286C4-2953-46DD-B822-BE3602859D73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6" creationId="{10451D68-A739-4B72-B0B5-5F11D22F1E82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7" creationId="{0E9C42A0-DA49-4BDE-9CA9-014F41926F59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8" creationId="{F738AAC6-B67D-48A1-8DFE-4A090E645CBF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9" creationId="{792CE6D0-3BB9-4654-940C-941BCF3DF954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1" creationId="{06681D1E-039B-45F3-8EDC-EEA1AEEEA081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2" creationId="{189240B3-BFBA-4449-9C32-D9DD969E026F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3" creationId="{AECA03F1-4F96-4FC5-B518-CDA2CF67952D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4" creationId="{12024B86-BC91-4D80-8D04-CDAB893B683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5" creationId="{12F8E1C6-E8E5-4215-ADAB-F4DD8E4B488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6" creationId="{68392BDD-2054-46F8-B977-A6CAF428A40C}"/>
          </ac:spMkLst>
        </pc:spChg>
        <pc:spChg chg="add mod">
          <ac:chgData name="hassan MH" userId="84cd2103f36ef0dc" providerId="LiveId" clId="{AAE74A20-8704-4AB7-9C4B-AE3F22FEC13C}" dt="2020-06-13T16:52:20.253" v="2756" actId="2711"/>
          <ac:spMkLst>
            <pc:docMk/>
            <pc:sldMk cId="3215910232" sldId="259"/>
            <ac:spMk id="30" creationId="{E91750B4-4D63-4CEE-A421-403872AEA305}"/>
          </ac:spMkLst>
        </pc:spChg>
        <pc:spChg chg="add mod">
          <ac:chgData name="hassan MH" userId="84cd2103f36ef0dc" providerId="LiveId" clId="{AAE74A20-8704-4AB7-9C4B-AE3F22FEC13C}" dt="2020-06-13T16:52:20.140" v="2755" actId="2711"/>
          <ac:spMkLst>
            <pc:docMk/>
            <pc:sldMk cId="3215910232" sldId="259"/>
            <ac:spMk id="31" creationId="{13C77F0D-27D4-4B2E-87D4-68C1DBE19C4E}"/>
          </ac:spMkLst>
        </pc:s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6" creationId="{A840EA21-F1BA-408B-AA93-5842824394A0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13" creationId="{14965F43-5949-49A5-B476-986C6E728645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20" creationId="{C38F8DE2-BD52-43AD-ABD1-914C3672CC1A}"/>
          </ac:grpSpMkLst>
        </pc:grpChg>
        <pc:grpChg chg="add mod">
          <ac:chgData name="hassan MH" userId="84cd2103f36ef0dc" providerId="LiveId" clId="{AAE74A20-8704-4AB7-9C4B-AE3F22FEC13C}" dt="2020-06-13T13:07:06.978" v="1520" actId="1076"/>
          <ac:grpSpMkLst>
            <pc:docMk/>
            <pc:sldMk cId="3215910232" sldId="259"/>
            <ac:grpSpMk id="29" creationId="{D2FD7C0B-0DB9-41D0-A6E0-52E1357B3FDD}"/>
          </ac:grpSpMkLst>
        </pc:grpChg>
        <pc:picChg chg="add del mod">
          <ac:chgData name="hassan MH" userId="84cd2103f36ef0dc" providerId="LiveId" clId="{AAE74A20-8704-4AB7-9C4B-AE3F22FEC13C}" dt="2020-06-13T12:53:30.975" v="1384" actId="478"/>
          <ac:picMkLst>
            <pc:docMk/>
            <pc:sldMk cId="3215910232" sldId="259"/>
            <ac:picMk id="4" creationId="{138801C4-880A-479E-89D6-07FF47ED7294}"/>
          </ac:picMkLst>
        </pc:picChg>
        <pc:picChg chg="add del">
          <ac:chgData name="hassan MH" userId="84cd2103f36ef0dc" providerId="LiveId" clId="{AAE74A20-8704-4AB7-9C4B-AE3F22FEC13C}" dt="2020-06-13T13:05:29.120" v="1497"/>
          <ac:picMkLst>
            <pc:docMk/>
            <pc:sldMk cId="3215910232" sldId="259"/>
            <ac:picMk id="27" creationId="{4BF974CF-216E-4006-B80E-885A7548B812}"/>
          </ac:picMkLst>
        </pc:picChg>
        <pc:picChg chg="add mod">
          <ac:chgData name="hassan MH" userId="84cd2103f36ef0dc" providerId="LiveId" clId="{AAE74A20-8704-4AB7-9C4B-AE3F22FEC13C}" dt="2020-06-13T13:07:06.978" v="1520" actId="1076"/>
          <ac:picMkLst>
            <pc:docMk/>
            <pc:sldMk cId="3215910232" sldId="259"/>
            <ac:picMk id="28" creationId="{4DB9A473-8123-47B5-B623-3D23C56197C4}"/>
          </ac:picMkLst>
        </pc:picChg>
      </pc:sldChg>
      <pc:sldChg chg="addSp delSp modSp new mod">
        <pc:chgData name="hassan MH" userId="84cd2103f36ef0dc" providerId="LiveId" clId="{AAE74A20-8704-4AB7-9C4B-AE3F22FEC13C}" dt="2020-06-13T16:52:19.703" v="2753" actId="2711"/>
        <pc:sldMkLst>
          <pc:docMk/>
          <pc:sldMk cId="1120218848" sldId="260"/>
        </pc:sldMkLst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2" creationId="{5B0C37BC-A7B0-4909-8D79-FE41EE522D18}"/>
          </ac:spMkLst>
        </pc:spChg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3" creationId="{47FE8DB9-0E06-45DE-9DD8-B48B676C072D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4" creationId="{4A9C0DC5-3731-4A4B-930A-6D278109D732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5" creationId="{3B413A94-E22F-42BF-A5D5-8DCA888519A7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7" creationId="{C9B46999-7677-4514-A8CD-9C6BEFDC4F2D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8" creationId="{DB42EEA5-1D22-47F5-BE20-DFB5E76D94C4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9" creationId="{B8FB0811-9CDA-419B-9E98-CDB73C446F7B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0" creationId="{27D4D976-9105-4997-B9D4-F08455E32B4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1" creationId="{23604088-934B-491C-B808-495056A63BF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2" creationId="{87269DAC-A2C1-4FD8-B61D-C9B1580AD42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4" creationId="{BCBD4EC0-CFD6-4145-AB66-458DA630AE06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5" creationId="{5F8BF2DA-530A-431B-94EB-FED302E6411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6" creationId="{7408FE79-A0E9-44D0-B3DD-CC9BEE3B7C0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7" creationId="{FA38F1DF-C5C5-47F8-8915-B8144777918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8" creationId="{3DC457AC-05FC-4C95-94E3-F3F9B5C79838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9" creationId="{90BF9F96-5DFA-467B-9572-960509CA520A}"/>
          </ac:spMkLst>
        </pc:spChg>
        <pc:spChg chg="add mod">
          <ac:chgData name="hassan MH" userId="84cd2103f36ef0dc" providerId="LiveId" clId="{AAE74A20-8704-4AB7-9C4B-AE3F22FEC13C}" dt="2020-06-13T13:10:01.520" v="1601" actId="1076"/>
          <ac:spMkLst>
            <pc:docMk/>
            <pc:sldMk cId="1120218848" sldId="260"/>
            <ac:spMk id="22" creationId="{9B5B43AF-C1BC-47D5-B44E-D041BBE4EC8C}"/>
          </ac:spMkLst>
        </pc:spChg>
        <pc:spChg chg="add mod">
          <ac:chgData name="hassan MH" userId="84cd2103f36ef0dc" providerId="LiveId" clId="{AAE74A20-8704-4AB7-9C4B-AE3F22FEC13C}" dt="2020-06-13T16:52:19.703" v="2753" actId="2711"/>
          <ac:spMkLst>
            <pc:docMk/>
            <pc:sldMk cId="1120218848" sldId="260"/>
            <ac:spMk id="23" creationId="{F11B1E35-691C-476E-913F-2F63D930F251}"/>
          </ac:spMkLst>
        </pc:spChg>
        <pc:spChg chg="add mod">
          <ac:chgData name="hassan MH" userId="84cd2103f36ef0dc" providerId="LiveId" clId="{AAE74A20-8704-4AB7-9C4B-AE3F22FEC13C}" dt="2020-06-13T16:51:49.512" v="2748" actId="2711"/>
          <ac:spMkLst>
            <pc:docMk/>
            <pc:sldMk cId="1120218848" sldId="260"/>
            <ac:spMk id="24" creationId="{64DF9D74-8B03-4B35-8835-16ACE45FF3CC}"/>
          </ac:spMkLst>
        </pc:s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6" creationId="{99A5B13A-8606-4875-84D7-11B7280D1928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13" creationId="{567A6D26-FFB9-4229-8046-8426026895DE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20" creationId="{317663C0-E060-40F4-9ED0-0E06BDD1F6E8}"/>
          </ac:grpSpMkLst>
        </pc:grpChg>
        <pc:grpChg chg="add mod">
          <ac:chgData name="hassan MH" userId="84cd2103f36ef0dc" providerId="LiveId" clId="{AAE74A20-8704-4AB7-9C4B-AE3F22FEC13C}" dt="2020-06-13T13:11:15.513" v="1618" actId="14100"/>
          <ac:grpSpMkLst>
            <pc:docMk/>
            <pc:sldMk cId="1120218848" sldId="260"/>
            <ac:grpSpMk id="27" creationId="{F9EBD59F-415D-4483-B5CB-C684BDA75759}"/>
          </ac:grpSpMkLst>
        </pc:grpChg>
        <pc:picChg chg="add mod ord">
          <ac:chgData name="hassan MH" userId="84cd2103f36ef0dc" providerId="LiveId" clId="{AAE74A20-8704-4AB7-9C4B-AE3F22FEC13C}" dt="2020-06-13T13:10:01.520" v="1601" actId="1076"/>
          <ac:picMkLst>
            <pc:docMk/>
            <pc:sldMk cId="1120218848" sldId="260"/>
            <ac:picMk id="21" creationId="{58859086-C362-481E-8271-E3FBBEBC2C61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5" creationId="{C595DFE8-4C3B-4822-86E0-A6EEE1488F90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6" creationId="{E2C55320-F086-45ED-B5C1-690BAD068F51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67284502" sldId="261"/>
        </pc:sldMkLst>
        <pc:spChg chg="add mod">
          <ac:chgData name="hassan MH" userId="84cd2103f36ef0dc" providerId="LiveId" clId="{AAE74A20-8704-4AB7-9C4B-AE3F22FEC13C}" dt="2020-06-13T13:12:34.313" v="1652" actId="1076"/>
          <ac:spMkLst>
            <pc:docMk/>
            <pc:sldMk cId="1567284502" sldId="261"/>
            <ac:spMk id="2" creationId="{B2FEAA4B-F0E1-4D97-9450-1071B7306C09}"/>
          </ac:spMkLst>
        </pc:spChg>
        <pc:spChg chg="add mod">
          <ac:chgData name="hassan MH" userId="84cd2103f36ef0dc" providerId="LiveId" clId="{AAE74A20-8704-4AB7-9C4B-AE3F22FEC13C}" dt="2020-06-13T13:06:08.572" v="1508" actId="164"/>
          <ac:spMkLst>
            <pc:docMk/>
            <pc:sldMk cId="1567284502" sldId="261"/>
            <ac:spMk id="3" creationId="{C37A1E18-ABC3-41DD-B7F9-585992C580C8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5" creationId="{6F7E5B81-F973-4406-A792-399832C906FC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6" creationId="{605055C1-3C88-4B88-B554-9A194F675091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7" creationId="{14233DE0-9663-4F39-92BD-88FA595B98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8" creationId="{CA82A5A6-96AC-4A11-8E27-E18B3AF9D270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9" creationId="{082E6F20-EC8E-4E18-A802-84A12641B1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10" creationId="{C451EE49-D7C3-4BFE-A5AD-81AB2A8944E4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2" creationId="{3405D9A2-3068-4876-AC06-5E6EB5B3925A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3" creationId="{A3F4B1FE-43D9-4C7E-B2DF-931D46DAA7E7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4" creationId="{1BC1B4E6-80FC-48CA-BB9C-0AE27ECE8E2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5" creationId="{AC1BE86F-CEBF-4033-912F-CA467A065AC3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6" creationId="{3B66A5AE-4F9D-467E-AF2F-DA688B5B804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7" creationId="{DD416F40-9121-41F8-836E-06099DCE3D4B}"/>
          </ac:spMkLst>
        </pc:spChg>
        <pc:spChg chg="add del mod topLvl">
          <ac:chgData name="hassan MH" userId="84cd2103f36ef0dc" providerId="LiveId" clId="{AAE74A20-8704-4AB7-9C4B-AE3F22FEC13C}" dt="2020-06-13T13:16:21.297" v="1692" actId="478"/>
          <ac:spMkLst>
            <pc:docMk/>
            <pc:sldMk cId="1567284502" sldId="261"/>
            <ac:spMk id="20" creationId="{8AE7F172-2A10-46B0-A5CC-68C129E94CFC}"/>
          </ac:spMkLst>
        </pc:spChg>
        <pc:spChg chg="del mod">
          <ac:chgData name="hassan MH" userId="84cd2103f36ef0dc" providerId="LiveId" clId="{AAE74A20-8704-4AB7-9C4B-AE3F22FEC13C}" dt="2020-06-13T13:11:50.891" v="1625" actId="478"/>
          <ac:spMkLst>
            <pc:docMk/>
            <pc:sldMk cId="1567284502" sldId="261"/>
            <ac:spMk id="22" creationId="{0D893C59-E554-4E54-BEAA-3C76D0BF716B}"/>
          </ac:spMkLst>
        </pc:spChg>
        <pc:spChg chg="del mod topLvl">
          <ac:chgData name="hassan MH" userId="84cd2103f36ef0dc" providerId="LiveId" clId="{AAE74A20-8704-4AB7-9C4B-AE3F22FEC13C}" dt="2020-06-13T13:11:55.180" v="1626" actId="478"/>
          <ac:spMkLst>
            <pc:docMk/>
            <pc:sldMk cId="1567284502" sldId="261"/>
            <ac:spMk id="23" creationId="{98886B43-5E91-44DF-A312-98DF57759742}"/>
          </ac:spMkLst>
        </pc:spChg>
        <pc:spChg chg="del mod">
          <ac:chgData name="hassan MH" userId="84cd2103f36ef0dc" providerId="LiveId" clId="{AAE74A20-8704-4AB7-9C4B-AE3F22FEC13C}" dt="2020-06-13T13:11:47.237" v="1623" actId="478"/>
          <ac:spMkLst>
            <pc:docMk/>
            <pc:sldMk cId="1567284502" sldId="261"/>
            <ac:spMk id="24" creationId="{4E0D8A4A-CC9D-4895-9A3A-2C5E41AB1115}"/>
          </ac:spMkLst>
        </pc:spChg>
        <pc:spChg chg="del mod">
          <ac:chgData name="hassan MH" userId="84cd2103f36ef0dc" providerId="LiveId" clId="{AAE74A20-8704-4AB7-9C4B-AE3F22FEC13C}" dt="2020-06-13T13:11:49.305" v="1624" actId="478"/>
          <ac:spMkLst>
            <pc:docMk/>
            <pc:sldMk cId="1567284502" sldId="261"/>
            <ac:spMk id="25" creationId="{0BDAEBB5-27B8-4C04-B8C7-6E18B92F452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6" creationId="{970365BA-54CD-48CD-860E-40EAAA901BF4}"/>
          </ac:spMkLst>
        </pc:spChg>
        <pc:spChg chg="add mod topLvl">
          <ac:chgData name="hassan MH" userId="84cd2103f36ef0dc" providerId="LiveId" clId="{AAE74A20-8704-4AB7-9C4B-AE3F22FEC13C}" dt="2020-06-13T13:16:41.569" v="1696" actId="1076"/>
          <ac:spMkLst>
            <pc:docMk/>
            <pc:sldMk cId="1567284502" sldId="261"/>
            <ac:spMk id="27" creationId="{4E622225-F86E-4B1D-B02B-EF113774A33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8" creationId="{17667EA9-AF9E-4A59-9597-1EED6D5A6D4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29" creationId="{6663C767-53FB-4E06-AF7D-991FAF77990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0" creationId="{A41A8C04-740D-40EF-8B18-23ED1C11DB2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1" creationId="{8A2A5416-46FD-4BB6-A095-0FF4624FABB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2" creationId="{63A558B9-BD2B-4FA1-9748-5DD0021E78E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3" creationId="{C91FE9D7-F9A1-49F0-9DCA-B771BCEA6D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4" creationId="{AA8D9772-D0CA-4E77-8C4A-0AF69B64EC3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5" creationId="{969BFB12-B420-436E-85A6-8E90C2E25A0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6" creationId="{C18878E1-ACAD-43C7-99CB-7BE4FDDE41A6}"/>
          </ac:spMkLst>
        </pc:spChg>
        <pc:spChg chg="add mod ord">
          <ac:chgData name="hassan MH" userId="84cd2103f36ef0dc" providerId="LiveId" clId="{AAE74A20-8704-4AB7-9C4B-AE3F22FEC13C}" dt="2020-06-13T13:16:56.024" v="1700" actId="1076"/>
          <ac:spMkLst>
            <pc:docMk/>
            <pc:sldMk cId="1567284502" sldId="261"/>
            <ac:spMk id="48" creationId="{44979F10-D714-4125-9952-146F5D10FFE0}"/>
          </ac:spMkLst>
        </pc:s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4" creationId="{3378B488-3DFD-4DE8-9C97-3B04F4387FA3}"/>
          </ac:grpSpMkLst>
        </pc:gr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11" creationId="{C81FB32B-643F-438F-97F0-FA166C6120B9}"/>
          </ac:grpSpMkLst>
        </pc:grpChg>
        <pc:grpChg chg="add mod">
          <ac:chgData name="hassan MH" userId="84cd2103f36ef0dc" providerId="LiveId" clId="{AAE74A20-8704-4AB7-9C4B-AE3F22FEC13C}" dt="2020-06-13T13:12:32.631" v="1651" actId="1076"/>
          <ac:grpSpMkLst>
            <pc:docMk/>
            <pc:sldMk cId="1567284502" sldId="261"/>
            <ac:grpSpMk id="18" creationId="{E621B841-9D92-4DC8-AD0B-77391FEEA3F5}"/>
          </ac:grpSpMkLst>
        </pc:grpChg>
        <pc:grpChg chg="add del mod">
          <ac:chgData name="hassan MH" userId="84cd2103f36ef0dc" providerId="LiveId" clId="{AAE74A20-8704-4AB7-9C4B-AE3F22FEC13C}" dt="2020-06-13T13:11:55.180" v="1626" actId="478"/>
          <ac:grpSpMkLst>
            <pc:docMk/>
            <pc:sldMk cId="1567284502" sldId="261"/>
            <ac:grpSpMk id="19" creationId="{12A6BB30-925B-4CB2-BF0D-1CDD9A49A414}"/>
          </ac:grpSpMkLst>
        </pc:grpChg>
        <pc:grpChg chg="del mod topLvl">
          <ac:chgData name="hassan MH" userId="84cd2103f36ef0dc" providerId="LiveId" clId="{AAE74A20-8704-4AB7-9C4B-AE3F22FEC13C}" dt="2020-06-13T13:11:50.891" v="1625" actId="478"/>
          <ac:grpSpMkLst>
            <pc:docMk/>
            <pc:sldMk cId="1567284502" sldId="261"/>
            <ac:grpSpMk id="21" creationId="{4C192A6C-EE2B-4080-AA72-BFCB344D33A1}"/>
          </ac:grpSpMkLst>
        </pc:grpChg>
        <pc:grpChg chg="add del mod">
          <ac:chgData name="hassan MH" userId="84cd2103f36ef0dc" providerId="LiveId" clId="{AAE74A20-8704-4AB7-9C4B-AE3F22FEC13C}" dt="2020-06-13T13:16:19.634" v="1691" actId="165"/>
          <ac:grpSpMkLst>
            <pc:docMk/>
            <pc:sldMk cId="1567284502" sldId="261"/>
            <ac:grpSpMk id="47" creationId="{7DFD1A34-BBFF-4960-B884-1DC9950E8E2F}"/>
          </ac:grpSpMkLst>
        </pc:grpChg>
        <pc:picChg chg="add mod topLvl">
          <ac:chgData name="hassan MH" userId="84cd2103f36ef0dc" providerId="LiveId" clId="{AAE74A20-8704-4AB7-9C4B-AE3F22FEC13C}" dt="2020-06-13T13:44:18.668" v="2126" actId="207"/>
          <ac:picMkLst>
            <pc:docMk/>
            <pc:sldMk cId="1567284502" sldId="261"/>
            <ac:picMk id="38" creationId="{39B1FF58-26E4-41D1-A42D-AE1EA85FFE6B}"/>
          </ac:picMkLst>
        </pc:picChg>
        <pc:picChg chg="add del mod">
          <ac:chgData name="hassan MH" userId="84cd2103f36ef0dc" providerId="LiveId" clId="{AAE74A20-8704-4AB7-9C4B-AE3F22FEC13C}" dt="2020-06-13T13:14:56.073" v="1678" actId="478"/>
          <ac:picMkLst>
            <pc:docMk/>
            <pc:sldMk cId="1567284502" sldId="261"/>
            <ac:picMk id="40" creationId="{D8FDFBBA-9034-4434-B40C-95A33DD954D0}"/>
          </ac:picMkLst>
        </pc:picChg>
        <pc:picChg chg="add mod topLvl">
          <ac:chgData name="hassan MH" userId="84cd2103f36ef0dc" providerId="LiveId" clId="{AAE74A20-8704-4AB7-9C4B-AE3F22FEC13C}" dt="2020-06-13T13:44:33.633" v="2128" actId="207"/>
          <ac:picMkLst>
            <pc:docMk/>
            <pc:sldMk cId="1567284502" sldId="261"/>
            <ac:picMk id="42" creationId="{57617C1E-78D7-4B52-AB46-E9AC0BE6A52A}"/>
          </ac:picMkLst>
        </pc:picChg>
        <pc:picChg chg="add mod topLvl">
          <ac:chgData name="hassan MH" userId="84cd2103f36ef0dc" providerId="LiveId" clId="{AAE74A20-8704-4AB7-9C4B-AE3F22FEC13C}" dt="2020-06-13T13:44:15.680" v="2125" actId="207"/>
          <ac:picMkLst>
            <pc:docMk/>
            <pc:sldMk cId="1567284502" sldId="261"/>
            <ac:picMk id="44" creationId="{9045112B-3041-47A5-80F0-9A3FD7AE66C9}"/>
          </ac:picMkLst>
        </pc:picChg>
        <pc:picChg chg="add mod topLvl">
          <ac:chgData name="hassan MH" userId="84cd2103f36ef0dc" providerId="LiveId" clId="{AAE74A20-8704-4AB7-9C4B-AE3F22FEC13C}" dt="2020-06-13T13:44:22.663" v="2127" actId="207"/>
          <ac:picMkLst>
            <pc:docMk/>
            <pc:sldMk cId="1567284502" sldId="261"/>
            <ac:picMk id="46" creationId="{892A971A-4B39-459B-9AFC-AA1EF5714C6D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1164171373" sldId="262"/>
        </pc:sldMkLst>
        <pc:spChg chg="add 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2" creationId="{CCC6C934-3B8C-419C-BDC8-E2E1C687E2C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4" creationId="{7E475A2E-5361-4A4D-B9E8-A01BD476CDB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5" creationId="{722DB303-3FD4-4BE6-ADB8-1DCF178353D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6" creationId="{DAB72DE2-1531-4EAB-8DFC-7F02B2DAC14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7" creationId="{F45A4FB2-6081-4FC1-86C0-60EAA90D590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8" creationId="{31D9814C-D21B-40B5-A8FF-318716A5EB9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9" creationId="{375CB9E5-1412-4137-B3E7-A6FC3F08F0D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1" creationId="{0C245B1E-E746-480D-8957-8D0BB871D7D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2" creationId="{7D90B141-7D01-423C-8419-0AE78F59E01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3" creationId="{3404C427-A6B0-4162-BC38-7CFE0952786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4" creationId="{25ED5BCE-94AE-4906-8CD5-711D81F0971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5" creationId="{93522889-7322-4789-97B0-78090D92D97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6" creationId="{A479B1FE-EE80-4217-BFBD-BF6AC7E1122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19" creationId="{3CBCB72A-8292-4075-ACD5-825F6C01F4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0" creationId="{4F71351E-FCB4-4DF9-BD4F-C654615E62C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1" creationId="{B1DCF974-A949-400B-8F2C-EDB71364DE1C}"/>
          </ac:spMkLst>
        </pc:s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3" creationId="{62903539-1F2C-41CD-B454-E74BAB859B27}"/>
          </ac:grpSpMkLst>
        </pc:gr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10" creationId="{79911D69-AC78-4FC2-AF5B-AC31E569CC36}"/>
          </ac:grpSpMkLst>
        </pc:grpChg>
        <pc:grpChg chg="add mod">
          <ac:chgData name="hassan MH" userId="84cd2103f36ef0dc" providerId="LiveId" clId="{AAE74A20-8704-4AB7-9C4B-AE3F22FEC13C}" dt="2020-06-13T13:19:07.410" v="1722" actId="1076"/>
          <ac:grpSpMkLst>
            <pc:docMk/>
            <pc:sldMk cId="1164171373" sldId="262"/>
            <ac:grpSpMk id="17" creationId="{C720DF65-6ABC-4F83-8FF8-10E08B438906}"/>
          </ac:grpSpMkLst>
        </pc:grpChg>
        <pc:picChg chg="add mod">
          <ac:chgData name="hassan MH" userId="84cd2103f36ef0dc" providerId="LiveId" clId="{AAE74A20-8704-4AB7-9C4B-AE3F22FEC13C}" dt="2020-06-13T13:19:07.410" v="1722" actId="1076"/>
          <ac:picMkLst>
            <pc:docMk/>
            <pc:sldMk cId="1164171373" sldId="262"/>
            <ac:picMk id="18" creationId="{FA535DA6-6393-4893-8A4B-B44D71EC36BA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4287346009" sldId="263"/>
        </pc:sldMkLst>
        <pc:spChg chg="add mod">
          <ac:chgData name="hassan MH" userId="84cd2103f36ef0dc" providerId="LiveId" clId="{AAE74A20-8704-4AB7-9C4B-AE3F22FEC13C}" dt="2020-06-13T13:06:15.757" v="1510" actId="164"/>
          <ac:spMkLst>
            <pc:docMk/>
            <pc:sldMk cId="4287346009" sldId="263"/>
            <ac:spMk id="2" creationId="{D135E81F-11D5-433B-AA82-64690FAF6451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4" creationId="{AE7ED24A-BFFC-44F1-95D4-C5023C92024E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5" creationId="{2825840B-C3F2-4CEB-BF06-748C24CA1457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6" creationId="{B91F698D-3240-4639-B901-01B82E96A4E6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7" creationId="{143EB47C-0502-42D1-8FB1-CE62097DD39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8" creationId="{4A75DC8F-697A-47D9-BFF0-26C186824A6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9" creationId="{167A3EC1-2425-4351-813C-4AAFD04F6905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1" creationId="{8DB02779-6FC7-4BCC-A9F4-9A2331BB0181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2" creationId="{5AEE198C-67BD-4817-AE21-9C7A0577100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3" creationId="{3A413260-0437-4C50-BE52-69E1FEB8C43C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4" creationId="{C53BF76A-C9E5-4A57-824A-78B2F767A5BD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5" creationId="{B06C9E23-A1B4-4565-B706-C53CD009D2D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6" creationId="{CF2FCE48-D8E8-49AE-A41D-1C29C0C4BD1D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8" creationId="{EDFB0E52-928F-412A-A3C7-0BC68DA3E54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9" creationId="{626B9C85-4C6F-43EA-B5B9-E3171D1E876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0" creationId="{334A89F6-BDBA-4A39-B205-598C66E5EAA3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1" creationId="{2F16B07B-2610-459D-BD71-53AC00AB5635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2" creationId="{7729124D-E7F7-4056-8527-D4A84C5E1328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3" creationId="{5195749D-A211-400D-B6A8-EB1619DD13AD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5" creationId="{6B694BA2-A889-4BB2-8B1B-B1FDD37BFD45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6" creationId="{01954958-1498-4C07-B124-7068131DE629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7" creationId="{644091D0-25A3-4AA4-9D01-F89F9E09AC9A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8" creationId="{DB3B49E2-4887-464C-8921-DB0A78082A7B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9" creationId="{C2183325-85FE-43CE-8EE8-48F32B9631D3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0" creationId="{8A1ADD6D-1D78-48AC-9BF7-83FD603DB28E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1" creationId="{7CC58DCE-02B5-4797-BB43-007A7133FE60}"/>
          </ac:spMkLst>
        </pc:spChg>
        <pc:spChg chg="add mod topLvl">
          <ac:chgData name="hassan MH" userId="84cd2103f36ef0dc" providerId="LiveId" clId="{AAE74A20-8704-4AB7-9C4B-AE3F22FEC13C}" dt="2020-06-13T16:44:28.177" v="2661" actId="1076"/>
          <ac:spMkLst>
            <pc:docMk/>
            <pc:sldMk cId="4287346009" sldId="263"/>
            <ac:spMk id="32" creationId="{B35789FC-7F80-44F5-94DE-690506120EC7}"/>
          </ac:spMkLst>
        </pc:spChg>
        <pc:spChg chg="add del mod">
          <ac:chgData name="hassan MH" userId="84cd2103f36ef0dc" providerId="LiveId" clId="{AAE74A20-8704-4AB7-9C4B-AE3F22FEC13C}" dt="2020-06-13T13:21:48.075" v="1789" actId="478"/>
          <ac:spMkLst>
            <pc:docMk/>
            <pc:sldMk cId="4287346009" sldId="263"/>
            <ac:spMk id="34" creationId="{285B73E4-759F-40AF-9E39-040F4837FCB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5" creationId="{DB0943A3-5937-4817-A5E6-C56933492C0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6" creationId="{85F0E6D8-1256-4A4A-A64D-FEF44C2875D6}"/>
          </ac:spMkLst>
        </pc:s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3" creationId="{0412753C-F3FB-4907-AF41-13E6275AD4D2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0" creationId="{D1491EE7-46D2-4B0A-A687-331789DA7D6F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7" creationId="{51843F8F-5732-40B9-A5DD-B9E15247B2B0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24" creationId="{49093200-3860-4B34-9E0C-CEC929A7E53B}"/>
          </ac:grpSpMkLst>
        </pc:grpChg>
        <pc:grpChg chg="add del mod">
          <ac:chgData name="hassan MH" userId="84cd2103f36ef0dc" providerId="LiveId" clId="{AAE74A20-8704-4AB7-9C4B-AE3F22FEC13C}" dt="2020-06-13T13:24:30.807" v="1818" actId="165"/>
          <ac:grpSpMkLst>
            <pc:docMk/>
            <pc:sldMk cId="4287346009" sldId="263"/>
            <ac:grpSpMk id="39" creationId="{22BF6247-DE56-4CA3-AE2D-146E85017F82}"/>
          </ac:grpSpMkLst>
        </pc:grpChg>
        <pc:picChg chg="add del mod">
          <ac:chgData name="hassan MH" userId="84cd2103f36ef0dc" providerId="LiveId" clId="{AAE74A20-8704-4AB7-9C4B-AE3F22FEC13C}" dt="2020-06-13T13:21:28.344" v="1781" actId="478"/>
          <ac:picMkLst>
            <pc:docMk/>
            <pc:sldMk cId="4287346009" sldId="263"/>
            <ac:picMk id="33" creationId="{97004B60-F717-4D54-B797-EC9FCB0DD054}"/>
          </ac:picMkLst>
        </pc:picChg>
        <pc:picChg chg="add del mod">
          <ac:chgData name="hassan MH" userId="84cd2103f36ef0dc" providerId="LiveId" clId="{AAE74A20-8704-4AB7-9C4B-AE3F22FEC13C}" dt="2020-06-13T13:22:59.200" v="1796" actId="478"/>
          <ac:picMkLst>
            <pc:docMk/>
            <pc:sldMk cId="4287346009" sldId="263"/>
            <ac:picMk id="37" creationId="{D31A7184-CC21-4BF5-A334-585338F8B93F}"/>
          </ac:picMkLst>
        </pc:picChg>
        <pc:picChg chg="add mod">
          <ac:chgData name="hassan MH" userId="84cd2103f36ef0dc" providerId="LiveId" clId="{AAE74A20-8704-4AB7-9C4B-AE3F22FEC13C}" dt="2020-06-13T13:24:10.600" v="1812" actId="1076"/>
          <ac:picMkLst>
            <pc:docMk/>
            <pc:sldMk cId="4287346009" sldId="263"/>
            <ac:picMk id="38" creationId="{04143329-5803-4E8D-A92E-B829FAD3690E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2295990956" sldId="264"/>
        </pc:sldMkLst>
        <pc:spChg chg="add 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" creationId="{96540A96-17E4-44DC-8010-782637B4EA2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4" creationId="{C642E600-1EF8-4FB6-A8F5-0158B224F6B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5" creationId="{5C57D124-2522-4C22-B3E8-C4C1A1D20BD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6" creationId="{401F464D-FCBB-4E30-A98A-E7E29B629E1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7" creationId="{3506CC6B-5EF2-4CC2-8273-53EC7B7D76B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8" creationId="{352EC5D5-759F-4028-B5A4-AE73E38AED3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9" creationId="{2F8609EF-4EDF-4531-B182-606469DD7FB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1" creationId="{28231625-F208-4875-A6CF-A703DEB6050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2" creationId="{B41F1184-EBCB-44AC-9D6B-AC620CA81DA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3" creationId="{42528161-092C-4E53-9B7B-25660131D74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4" creationId="{B52080F5-FE09-44FB-8FD5-59D3CEC7DB1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5" creationId="{75871202-487B-49D9-92BA-869904E67B2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6" creationId="{21AB008B-4315-4DB8-97EA-9F02597E259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8" creationId="{5C52691A-2F52-4013-A6C8-BCF3C2E4399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9" creationId="{456ADD75-FDB9-49D1-AF5B-BFC7DBE8065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0" creationId="{73AAD215-3AC9-4DB5-BB92-36B0014C316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1" creationId="{41980F87-F5A1-401F-A59B-14B09BA9547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2" creationId="{4A589E22-4EBF-41AC-8435-B7C2EB99A84F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3" creationId="{E70FD20F-1005-4279-907D-6538F3F3EAC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5" creationId="{96813A7A-A204-4158-BD4E-D81EA60E43A8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6" creationId="{03AA019F-FEF6-4D02-B8D6-CEEE9D4AE7B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7" creationId="{CCDC132E-47D5-46F8-A74D-C5C1148C27A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8" creationId="{CB610D70-BF40-4D24-9077-89C14761DB6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9" creationId="{E82C065D-2330-4701-B709-7737965FA5C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30" creationId="{B825DFFE-EACF-469E-BD28-441825E2093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4" creationId="{5E058963-77B4-4796-B3FF-C348F943DE6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5" creationId="{B1E6B6BA-0679-4077-ABC8-B488D76F479C}"/>
          </ac:spMkLst>
        </pc:spChg>
        <pc:spChg chg="add mod">
          <ac:chgData name="hassan MH" userId="84cd2103f36ef0dc" providerId="LiveId" clId="{AAE74A20-8704-4AB7-9C4B-AE3F22FEC13C}" dt="2020-06-13T13:48:32.503" v="2167" actId="1076"/>
          <ac:spMkLst>
            <pc:docMk/>
            <pc:sldMk cId="2295990956" sldId="264"/>
            <ac:spMk id="36" creationId="{94D86DC5-06C4-44E1-9224-E953567441F2}"/>
          </ac:spMkLst>
        </pc:s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" creationId="{A1FB917F-9E1E-478B-8B98-BA297FB1282C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0" creationId="{D2ED0504-F477-423B-BC93-DE65AC026BE2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7" creationId="{D4C44666-3DFA-420D-8458-BF3A5674E6FE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24" creationId="{FA2CA1E1-9C1C-4EAF-8BD9-FC03ADB23F39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1" creationId="{3D76839B-BF22-4FDB-A58A-134C24962967}"/>
          </ac:grpSpMkLst>
        </pc:grpChg>
        <pc:picChg chg="add mod ord">
          <ac:chgData name="hassan MH" userId="84cd2103f36ef0dc" providerId="LiveId" clId="{AAE74A20-8704-4AB7-9C4B-AE3F22FEC13C}" dt="2020-06-13T13:48:37.399" v="2169" actId="1076"/>
          <ac:picMkLst>
            <pc:docMk/>
            <pc:sldMk cId="2295990956" sldId="264"/>
            <ac:picMk id="32" creationId="{4863BF11-9F3E-4FE4-A62C-4641C85F6583}"/>
          </ac:picMkLst>
        </pc:picChg>
        <pc:picChg chg="add mod">
          <ac:chgData name="hassan MH" userId="84cd2103f36ef0dc" providerId="LiveId" clId="{AAE74A20-8704-4AB7-9C4B-AE3F22FEC13C}" dt="2020-06-13T13:26:39.713" v="1837" actId="1076"/>
          <ac:picMkLst>
            <pc:docMk/>
            <pc:sldMk cId="2295990956" sldId="264"/>
            <ac:picMk id="33" creationId="{D5F6EBFB-0C47-47A9-9553-1B57ABFB8A6C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649730420" sldId="265"/>
        </pc:sldMkLst>
        <pc:spChg chg="add mod">
          <ac:chgData name="hassan MH" userId="84cd2103f36ef0dc" providerId="LiveId" clId="{AAE74A20-8704-4AB7-9C4B-AE3F22FEC13C}" dt="2020-06-13T13:06:25.220" v="1512" actId="164"/>
          <ac:spMkLst>
            <pc:docMk/>
            <pc:sldMk cId="649730420" sldId="265"/>
            <ac:spMk id="2" creationId="{662CD407-4405-402E-918E-0CCAA33FD8C0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4" creationId="{1F267A34-97AA-4035-8CA6-BFAC542E74FF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5" creationId="{31C2D97F-19BF-41D4-AB77-ABEF42C06C7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6" creationId="{25630E3D-18DF-4C8E-8EB0-E9D5AE479BE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7" creationId="{842DBE77-B2E0-4635-891F-2C22846C1E9D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8" creationId="{7B6B896C-AED9-4B95-B107-BD125E9EFCB4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9" creationId="{77108FAD-5E6F-41A8-BDDB-7BABC762303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1" creationId="{B4FEC0D9-A25E-4CD4-83D4-C99247CA7EF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2" creationId="{3EDB84A8-3208-4A41-8EE9-7B5021C6E602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3" creationId="{0A42B04D-4BE9-4409-B135-5FCD70CA0B48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4" creationId="{C3BD4B64-0F5A-4E0C-8D09-7C2CB5887D0A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5" creationId="{13D9B505-736E-44C7-998F-2DA2057815C3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6" creationId="{2AF56896-69E8-46D4-ABCE-467D7E99C463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8" creationId="{3A084460-58BF-4018-B5DD-1091FBD1F9ED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9" creationId="{40C9ACBC-55CA-4C50-81C0-7F6856ED3AA6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0" creationId="{08AFF9B0-5809-4C8F-BF3F-A3BD4E1003C5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1" creationId="{C9E8A085-3F91-459A-A0CC-10CD5FA432E1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2" creationId="{DFA0D2FC-452E-4EF5-8CA7-91E33845A21A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3" creationId="{B892A8A1-5B8E-4AE5-99EB-1841CE40DABA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6" creationId="{573EE5C5-4D32-473B-9D48-4DB1D17A7888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7" creationId="{FF106EBE-7BB0-43B8-8548-9EF9E171BF53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8" creationId="{D85F81E4-A340-4D5F-9748-E792A3268DB1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9" creationId="{9222BFC5-BC7F-4ED2-B9CE-71602316386F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30" creationId="{8F670C9A-8F61-4282-A60C-13B79F78CF0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2" creationId="{E44F9B3E-70BB-4F1A-BB9F-147B9FE120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3" creationId="{DEF2EE96-854E-4722-942A-EF14EA174F1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4" creationId="{0D66339C-4E18-4690-BF37-EEAE74F8574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5" creationId="{36D62699-C50D-4DFE-B1E7-FE64AB8FEFF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6" creationId="{33AA359B-A31F-4288-9F52-BDA1F933BD33}"/>
          </ac:spMkLst>
        </pc:s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3" creationId="{4512FD16-4834-441C-9E27-7D436C43295F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0" creationId="{06B94BF6-7A53-43FC-9D1A-B91B9300F2F2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7" creationId="{0480E062-4E0D-4C06-9BFD-1A61D01FB441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24" creationId="{BE8FA6C6-7838-49CA-A203-889AB31A8451}"/>
          </ac:grpSpMkLst>
        </pc:grpChg>
        <pc:grpChg chg="add del mod">
          <ac:chgData name="hassan MH" userId="84cd2103f36ef0dc" providerId="LiveId" clId="{AAE74A20-8704-4AB7-9C4B-AE3F22FEC13C}" dt="2020-06-13T13:28:42.672" v="1871" actId="165"/>
          <ac:grpSpMkLst>
            <pc:docMk/>
            <pc:sldMk cId="649730420" sldId="265"/>
            <ac:grpSpMk id="31" creationId="{F3880968-0CD1-4278-BBCD-6AA1E37A2272}"/>
          </ac:grpSpMkLst>
        </pc:grpChg>
        <pc:picChg chg="add mod topLvl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25" creationId="{F61708F1-5CD1-4593-B593-DF564D743BA6}"/>
          </ac:picMkLst>
        </pc:picChg>
        <pc:picChg chg="add mod">
          <ac:chgData name="hassan MH" userId="84cd2103f36ef0dc" providerId="LiveId" clId="{AAE74A20-8704-4AB7-9C4B-AE3F22FEC13C}" dt="2020-06-13T13:31:05.832" v="1913" actId="1076"/>
          <ac:picMkLst>
            <pc:docMk/>
            <pc:sldMk cId="649730420" sldId="265"/>
            <ac:picMk id="37" creationId="{CDD6A52F-4102-46ED-8110-AADF5F0DC879}"/>
          </ac:picMkLst>
        </pc:picChg>
        <pc:picChg chg="add mod">
          <ac:chgData name="hassan MH" userId="84cd2103f36ef0dc" providerId="LiveId" clId="{AAE74A20-8704-4AB7-9C4B-AE3F22FEC13C}" dt="2020-06-13T13:44:10.271" v="2124" actId="207"/>
          <ac:picMkLst>
            <pc:docMk/>
            <pc:sldMk cId="649730420" sldId="265"/>
            <ac:picMk id="38" creationId="{769B5298-8257-4A71-A7F0-0B3B141458AA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39" creationId="{E08407F1-F22D-439B-AF1C-7505EC4A2DC6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40" creationId="{494BA5BF-2FE3-483C-9688-9601549BD583}"/>
          </ac:picMkLst>
        </pc:picChg>
        <pc:picChg chg="add mod">
          <ac:chgData name="hassan MH" userId="84cd2103f36ef0dc" providerId="LiveId" clId="{AAE74A20-8704-4AB7-9C4B-AE3F22FEC13C}" dt="2020-06-13T13:44:07.080" v="2123" actId="207"/>
          <ac:picMkLst>
            <pc:docMk/>
            <pc:sldMk cId="649730420" sldId="265"/>
            <ac:picMk id="42" creationId="{6769AAEA-74D1-4510-93B4-F397357554F5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81022384" sldId="266"/>
        </pc:sldMkLst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2" creationId="{0F8F1E48-B3BD-483D-B7CE-5BB7EAE48E9A}"/>
          </ac:spMkLst>
        </pc:spChg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3" creationId="{83199162-09D8-48FD-80CE-8D4037BF6B0D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7" creationId="{D255ABB6-920A-4AC9-9FBD-4A2302A2E9E2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8" creationId="{F36D9908-F10F-4FFB-B8A3-FD7C5F6977AC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9" creationId="{A290A938-6636-427E-820E-B3905140D88A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0" creationId="{82B786D5-CFFA-4DD1-9271-149EABF18DB0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1" creationId="{845FA085-F0D5-48E4-BA47-102F0D92E051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2" creationId="{287BA9B3-0BF9-4677-A7E2-A9B15F1A8B2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4" creationId="{8A10A4A2-870A-4A65-8FF3-0E3DB051FC61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5" creationId="{6C5D5815-20DC-43E0-8B7A-3E767CA430C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6" creationId="{B7E7988D-DB98-4B70-AD04-F8885228EFEA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7" creationId="{9F514A2B-9547-4046-A7C3-9C9677583B4B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8" creationId="{E3CF8CA0-2EBC-4B56-B9FF-2C4D31C9AF1F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9" creationId="{52109D42-8135-478E-87C0-AB9806DC1A37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1" creationId="{449800FD-3216-4C67-8653-0F007DA3E431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2" creationId="{F5B6BFC6-F707-4CE4-AFC7-6E35B97AF33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3" creationId="{26CC9B54-5947-4198-AA2C-06AFFC18416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4" creationId="{E15F853B-E648-4351-A72C-E76624B2119A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5" creationId="{145C27D3-C10E-4216-BE6B-6181DC79101E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6" creationId="{0E937CD6-5405-455D-BA3C-D6F7724BE159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8" creationId="{56599879-2BCA-48FA-A155-C516C38D081C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9" creationId="{BC5FA61E-D4B6-4CD6-8B1F-8B93FC85A8FD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0" creationId="{AB3A96BA-00B1-4162-9447-FA833210C3D8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1" creationId="{11BEB8FA-5028-48D9-96D0-EBC0E589B87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7" creationId="{D0535ADB-0491-4555-ABE1-04D552BD06E0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8" creationId="{145CDEC1-874F-4607-AB94-B67D59A295E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9" creationId="{7F8DA387-678B-45BA-888A-F7C01308B216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40" creationId="{79A75B63-40E7-43FB-A0D2-2F00BFAF08E5}"/>
          </ac:spMkLst>
        </pc:s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6" creationId="{E07D8321-0EAC-4CA2-B8D5-2119FD26E20A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13" creationId="{67CF40B8-B673-4564-B573-833A3E450E35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0" creationId="{2DCF88F2-BF17-406D-9876-BC4E6CC2DA0B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7" creationId="{FBAD9752-EF56-4823-A8B4-7CB9FEF2E07B}"/>
          </ac:grpSpMkLst>
        </pc:grpChg>
        <pc:grpChg chg="add del mod">
          <ac:chgData name="hassan MH" userId="84cd2103f36ef0dc" providerId="LiveId" clId="{AAE74A20-8704-4AB7-9C4B-AE3F22FEC13C}" dt="2020-06-13T13:35:39.284" v="2002" actId="165"/>
          <ac:grpSpMkLst>
            <pc:docMk/>
            <pc:sldMk cId="1581022384" sldId="266"/>
            <ac:grpSpMk id="32" creationId="{6EDA9A7F-C2BE-4557-AE5D-8E8E9EB0CDB8}"/>
          </ac:grpSpMkLst>
        </pc:grpChg>
        <pc:grpChg chg="add mod">
          <ac:chgData name="hassan MH" userId="84cd2103f36ef0dc" providerId="LiveId" clId="{AAE74A20-8704-4AB7-9C4B-AE3F22FEC13C}" dt="2020-06-13T13:36:59.690" v="2021" actId="164"/>
          <ac:grpSpMkLst>
            <pc:docMk/>
            <pc:sldMk cId="1581022384" sldId="266"/>
            <ac:grpSpMk id="45" creationId="{4338A0E1-D8C2-4B49-8A87-A324BDBAE69A}"/>
          </ac:grpSpMkLst>
        </pc:grpChg>
        <pc:grpChg chg="add del mod">
          <ac:chgData name="hassan MH" userId="84cd2103f36ef0dc" providerId="LiveId" clId="{AAE74A20-8704-4AB7-9C4B-AE3F22FEC13C}" dt="2020-06-13T13:43:56.927" v="2121" actId="165"/>
          <ac:grpSpMkLst>
            <pc:docMk/>
            <pc:sldMk cId="1581022384" sldId="266"/>
            <ac:grpSpMk id="46" creationId="{946A1548-C908-48CA-ACDD-3D2565DA6CAF}"/>
          </ac:grpSpMkLst>
        </pc:grpChg>
        <pc:graphicFrameChg chg="add del mod modGraphic">
          <ac:chgData name="hassan MH" userId="84cd2103f36ef0dc" providerId="LiveId" clId="{AAE74A20-8704-4AB7-9C4B-AE3F22FEC13C}" dt="2020-06-13T14:03:46.021" v="2530" actId="478"/>
          <ac:graphicFrameMkLst>
            <pc:docMk/>
            <pc:sldMk cId="1581022384" sldId="266"/>
            <ac:graphicFrameMk id="5" creationId="{22DF4B2D-F9FD-404B-B652-B28B8722A23D}"/>
          </ac:graphicFrameMkLst>
        </pc:graphicFrameChg>
        <pc:graphicFrameChg chg="add mod">
          <ac:chgData name="hassan MH" userId="84cd2103f36ef0dc" providerId="LiveId" clId="{AAE74A20-8704-4AB7-9C4B-AE3F22FEC13C}" dt="2020-06-13T13:36:45.839" v="2017" actId="1076"/>
          <ac:graphicFrameMkLst>
            <pc:docMk/>
            <pc:sldMk cId="1581022384" sldId="266"/>
            <ac:graphicFrameMk id="43" creationId="{F6A1A2DF-9896-4491-B2A8-594743D40D88}"/>
          </ac:graphicFrameMkLst>
        </pc:graphicFrame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3" creationId="{E04C0ACE-F554-4F89-9C06-90929B0EDEF0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4" creationId="{916A6251-5F79-4D15-B6DC-0FB93522AFB3}"/>
          </ac:picMkLst>
        </pc:picChg>
        <pc:picChg chg="add mod topLvl">
          <ac:chgData name="hassan MH" userId="84cd2103f36ef0dc" providerId="LiveId" clId="{AAE74A20-8704-4AB7-9C4B-AE3F22FEC13C}" dt="2020-06-13T13:44:00.823" v="2122" actId="207"/>
          <ac:picMkLst>
            <pc:docMk/>
            <pc:sldMk cId="1581022384" sldId="266"/>
            <ac:picMk id="35" creationId="{1FD5A9C3-CB7E-4EC3-A832-0803D837F9C1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6" creationId="{8DD3DF5A-FA1A-4047-9026-2A9F0D08B5C4}"/>
          </ac:picMkLst>
        </pc:picChg>
        <pc:picChg chg="add del mod">
          <ac:chgData name="hassan MH" userId="84cd2103f36ef0dc" providerId="LiveId" clId="{AAE74A20-8704-4AB7-9C4B-AE3F22FEC13C}" dt="2020-06-13T13:37:11.563" v="2027" actId="478"/>
          <ac:picMkLst>
            <pc:docMk/>
            <pc:sldMk cId="1581022384" sldId="266"/>
            <ac:picMk id="44" creationId="{F88DF4CB-B214-466B-A369-9DC55567ED8D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7" creationId="{94D8580F-43CC-426B-A886-97BE99235D4A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8" creationId="{3596DDBC-0B4B-4E80-BC62-FA926A6F4FE2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9" creationId="{68443FA5-14D1-4533-A174-8697221F196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852549028" sldId="267"/>
        </pc:sldMkLst>
        <pc:spChg chg="add mod">
          <ac:chgData name="hassan MH" userId="84cd2103f36ef0dc" providerId="LiveId" clId="{AAE74A20-8704-4AB7-9C4B-AE3F22FEC13C}" dt="2020-06-13T13:06:33.412" v="1514" actId="164"/>
          <ac:spMkLst>
            <pc:docMk/>
            <pc:sldMk cId="3852549028" sldId="267"/>
            <ac:spMk id="2" creationId="{873F0B69-1AE4-40DF-92AD-ECD40D8B4813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4" creationId="{EBE5DB5E-7AAE-47C9-8731-A55F326CB445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5" creationId="{1F4A3F38-A28E-4760-B405-FCA84B835457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6" creationId="{1DBACB39-3A72-4F7C-A39D-E2B4C961B5DF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7" creationId="{65968504-E1DE-4CEB-8840-F81236C144D9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8" creationId="{208135C4-0FDC-4661-8769-0A890CDDF2CD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9" creationId="{C476EEAE-3BED-4FA8-B0E0-96153D7E8ED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2" creationId="{5D9E0889-5143-41FC-B9F0-B61B96A1E6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3" creationId="{5C996C9F-A331-4A36-8EDF-22ED9B535D88}"/>
          </ac:spMkLst>
        </pc:s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3" creationId="{5BADC04D-5F79-4B2A-AB12-7C942F0EC92F}"/>
          </ac:grpSpMkLst>
        </pc:gr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10" creationId="{60156632-3FD6-4A4D-88E9-524B2AB97F48}"/>
          </ac:grpSpMkLst>
        </pc:grpChg>
        <pc:graphicFrameChg chg="add mod">
          <ac:chgData name="hassan MH" userId="84cd2103f36ef0dc" providerId="LiveId" clId="{AAE74A20-8704-4AB7-9C4B-AE3F22FEC13C}" dt="2020-06-13T13:38:00.197" v="2031" actId="1957"/>
          <ac:graphicFrameMkLst>
            <pc:docMk/>
            <pc:sldMk cId="3852549028" sldId="267"/>
            <ac:graphicFrameMk id="11" creationId="{DF2FF3CA-9399-4E07-856E-F35D52ACD3B3}"/>
          </ac:graphicFrameMkLst>
        </pc:graphicFrame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618997943" sldId="268"/>
        </pc:sldMkLst>
        <pc:spChg chg="add mod">
          <ac:chgData name="hassan MH" userId="84cd2103f36ef0dc" providerId="LiveId" clId="{AAE74A20-8704-4AB7-9C4B-AE3F22FEC13C}" dt="2020-06-13T13:06:37.897" v="1515" actId="164"/>
          <ac:spMkLst>
            <pc:docMk/>
            <pc:sldMk cId="3618997943" sldId="268"/>
            <ac:spMk id="2" creationId="{0AE5E024-E449-4073-9A60-23BA9877FE0D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4" creationId="{57C0ACA4-5825-440E-BF05-8EEDE72E3508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5" creationId="{9976097F-D847-46DE-B794-BBA96394BA69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6" creationId="{EF93465D-29FC-4F74-B814-79018E3584BA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7" creationId="{ADCCF063-B244-4C9B-8B59-FC32F6A94023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8" creationId="{D923944E-77D0-45F6-BEDE-1CFE291F420F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9" creationId="{AA0E5502-C4E8-4B59-9F6F-DDE367D383F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2" creationId="{E8504941-1B4B-4382-B4DB-19725872C88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3" creationId="{52A8563A-2513-44B9-9C7A-1ACC7AC547A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4" creationId="{B70C08D2-1B88-4336-B3DF-35FC7DD1A7A3}"/>
          </ac:spMkLst>
        </pc:s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3" creationId="{FA5F25D8-53B7-4544-AD6B-9AB10A9F9FA8}"/>
          </ac:grpSpMkLst>
        </pc:gr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10" creationId="{5AE0CFEA-5643-413C-97BE-F34DAB27964B}"/>
          </ac:grpSpMkLst>
        </pc:grpChg>
        <pc:picChg chg="add mod">
          <ac:chgData name="hassan MH" userId="84cd2103f36ef0dc" providerId="LiveId" clId="{AAE74A20-8704-4AB7-9C4B-AE3F22FEC13C}" dt="2020-06-13T13:34:20.472" v="1980" actId="1076"/>
          <ac:picMkLst>
            <pc:docMk/>
            <pc:sldMk cId="3618997943" sldId="268"/>
            <ac:picMk id="11" creationId="{6693374D-48F2-4AC1-85AE-B8C96DB77FA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1106897601" sldId="269"/>
        </pc:sldMkLst>
        <pc:spChg chg="add mod">
          <ac:chgData name="hassan MH" userId="84cd2103f36ef0dc" providerId="LiveId" clId="{AAE74A20-8704-4AB7-9C4B-AE3F22FEC13C}" dt="2020-06-13T13:46:18.428" v="2145" actId="164"/>
          <ac:spMkLst>
            <pc:docMk/>
            <pc:sldMk cId="1106897601" sldId="269"/>
            <ac:spMk id="3" creationId="{734D1E3C-F8D8-4C73-91B5-268D26FCEEF7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5" creationId="{DAC8A0E7-FE46-4658-A0CF-A1EF1DE96AF1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6" creationId="{7C29FC5E-379A-411E-9CD4-FBB3D32A5F30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7" creationId="{B9FB25AA-7615-4560-9949-FB7E678E6EE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8" creationId="{A97E70AC-6D0A-471D-BA62-21879133477F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9" creationId="{66842637-5AD2-4785-BB60-D69CF2BA4C6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10" creationId="{29EFBA00-78A7-43C1-8F7B-CD87100953B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2" creationId="{1FBA8955-7208-4D8D-A4B5-8CF93BFD542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3" creationId="{5BD32EC6-92E5-4494-854B-F666233AABD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5" creationId="{C6DDA0C4-9C18-4440-804D-3D799D7D1CA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6" creationId="{B65EBE59-E0B3-4897-8FAB-27D2FBE57265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9" creationId="{0DE80481-1914-42C1-8DE6-20B8E75D059E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0" creationId="{F8626AD8-0630-439E-9D57-1721908CBECB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1" creationId="{E2240968-51C5-484D-AEB7-AE8AA3B53817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2" creationId="{9214BD18-8AE2-471B-91DB-FAF468CE45E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3" creationId="{E905256B-7D3D-4156-BAAA-DB8ADC38E66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4" creationId="{A99D6D98-5EA1-4599-AFAC-8BB0E001366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5" creationId="{9A7A856D-1A27-405E-99B4-B1E3DB8E559C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6" creationId="{3DA51A95-90C6-4469-A734-D5C531EF1904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7" creationId="{D646B614-1DEA-4E70-AACB-DD846A30DDF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8" creationId="{B92AA58D-C947-41C5-BFE4-DC3DB3C48ABD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9" creationId="{EE325D58-CB06-44C4-84E1-5878106C3EE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30" creationId="{3CB6BC89-8BE5-4E20-851E-1A1E9F567341}"/>
          </ac:spMkLst>
        </pc:spChg>
        <pc:grpChg chg="add mod">
          <ac:chgData name="hassan MH" userId="84cd2103f36ef0dc" providerId="LiveId" clId="{AAE74A20-8704-4AB7-9C4B-AE3F22FEC13C}" dt="2020-06-13T13:46:18.428" v="2145" actId="164"/>
          <ac:grpSpMkLst>
            <pc:docMk/>
            <pc:sldMk cId="1106897601" sldId="269"/>
            <ac:grpSpMk id="4" creationId="{2D53B0D7-CDEE-4A86-A5D1-A625B83A0217}"/>
          </ac:grpSpMkLst>
        </pc:grpChg>
        <pc:grpChg chg="add mod">
          <ac:chgData name="hassan MH" userId="84cd2103f36ef0dc" providerId="LiveId" clId="{AAE74A20-8704-4AB7-9C4B-AE3F22FEC13C}" dt="2020-06-13T13:46:20.887" v="2147" actId="1076"/>
          <ac:grpSpMkLst>
            <pc:docMk/>
            <pc:sldMk cId="1106897601" sldId="269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4" creationId="{4E68890F-B4A7-4F6D-BD67-8195D9410172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7" creationId="{BF3CA085-B5BC-4BAF-B111-FF046AFB512C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8" creationId="{35A47A2E-EE49-48BE-800B-9D7F673346C9}"/>
          </ac:grpSpMkLst>
        </pc:grpChg>
        <pc:picChg chg="add mod ord">
          <ac:chgData name="hassan MH" userId="84cd2103f36ef0dc" providerId="LiveId" clId="{AAE74A20-8704-4AB7-9C4B-AE3F22FEC13C}" dt="2020-06-13T13:47:40.528" v="2162" actId="166"/>
          <ac:picMkLst>
            <pc:docMk/>
            <pc:sldMk cId="1106897601" sldId="269"/>
            <ac:picMk id="2" creationId="{82CFAC1E-3DA1-46D6-B8C3-30B98C372F09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3204851342" sldId="270"/>
        </pc:sldMkLst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5" creationId="{C0125374-E348-4F80-94C0-49B2291CA662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6" creationId="{F55B44BE-08DA-4037-AD20-BDCDBE43AE81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7" creationId="{93DB4B46-4776-416C-AF17-081784289C9B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8" creationId="{70AB277E-6B97-4383-8639-6DE327BF73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13" creationId="{6FEC0C96-0609-432F-8456-7DF8BB6E494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1" creationId="{2CAF8D9F-3711-4E34-A452-45DD7476B5E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2" creationId="{65C3655A-342A-4228-A433-A3D598826D6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3" creationId="{A7057772-01C8-49DB-892D-6CA4580428B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4" creationId="{E5B2824B-ECA2-48C4-B53D-19FD49752B8A}"/>
          </ac:spMkLst>
        </pc:spChg>
        <pc:spChg chg="add mod">
          <ac:chgData name="hassan MH" userId="84cd2103f36ef0dc" providerId="LiveId" clId="{AAE74A20-8704-4AB7-9C4B-AE3F22FEC13C}" dt="2020-06-13T13:33:07.791" v="1967" actId="571"/>
          <ac:spMkLst>
            <pc:docMk/>
            <pc:sldMk cId="3204851342" sldId="270"/>
            <ac:spMk id="25" creationId="{DCEB4E0D-EFCC-4AF2-B419-42E0D9A662BD}"/>
          </ac:spMkLst>
        </pc:spChg>
        <pc:spChg chg="add mod">
          <ac:chgData name="hassan MH" userId="84cd2103f36ef0dc" providerId="LiveId" clId="{AAE74A20-8704-4AB7-9C4B-AE3F22FEC13C}" dt="2020-06-13T13:33:07.608" v="1966" actId="571"/>
          <ac:spMkLst>
            <pc:docMk/>
            <pc:sldMk cId="3204851342" sldId="270"/>
            <ac:spMk id="26" creationId="{ABECF2EA-1361-41F4-9F6F-FCB33B9ED2A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7" creationId="{7E1A10B9-822D-4847-93B5-34D18C0308A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8" creationId="{BE4ADAF1-2E7E-4299-ABC4-075C3939362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9" creationId="{2D1AD2C0-E258-4EF7-A521-E5F5F299FE4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1" creationId="{8854D2A3-24AB-4905-86AB-3E1F3117ACB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2" creationId="{E55139E9-617E-4858-97F4-A60F5DB09C5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5" creationId="{DDAE35B2-864B-4B11-86C1-376C22EA519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6" creationId="{7DA69FAE-8466-44B4-AAB0-C0A03A9D3DA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7" creationId="{EDDEB4D5-9817-461E-9CCF-D21C10D8FCE5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8" creationId="{C91258EF-ED7D-4812-B92E-7C01DB392AC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9" creationId="{74A92422-F184-44C1-9659-BD8390D1FE2C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0" creationId="{700ADDB3-2963-4E98-97AE-68104F02C06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1" creationId="{FC85C391-C8B0-4EDD-8CC1-54215E145E1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2" creationId="{E3ADFF14-5A08-47C2-B113-4E1C0E143609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3" creationId="{C11A1FC6-21EC-4F35-9B8D-14E7B226E01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4" creationId="{F36943FD-66B5-47F2-B5D0-3BBA05622476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5" creationId="{1471278E-F67A-4672-8CA4-ADE6F334919B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6" creationId="{E3DBAF8F-829D-4E06-B4BC-2E877F6D806B}"/>
          </ac:spMkLst>
        </pc:spChg>
        <pc:grpChg chg="add del mod">
          <ac:chgData name="hassan MH" userId="84cd2103f36ef0dc" providerId="LiveId" clId="{AAE74A20-8704-4AB7-9C4B-AE3F22FEC13C}" dt="2020-06-13T13:31:50.579" v="1925" actId="165"/>
          <ac:grpSpMkLst>
            <pc:docMk/>
            <pc:sldMk cId="3204851342" sldId="270"/>
            <ac:grpSpMk id="14" creationId="{BD69CE40-22C8-4189-855D-3BC1011290E5}"/>
          </ac:grpSpMkLst>
        </pc:grpChg>
        <pc:grpChg chg="add mod">
          <ac:chgData name="hassan MH" userId="84cd2103f36ef0dc" providerId="LiveId" clId="{AAE74A20-8704-4AB7-9C4B-AE3F22FEC13C}" dt="2020-06-13T13:33:25.774" v="1975" actId="196"/>
          <ac:grpSpMkLst>
            <pc:docMk/>
            <pc:sldMk cId="3204851342" sldId="270"/>
            <ac:grpSpMk id="30" creationId="{1BF1257F-3050-4FB8-8296-AB1ADB595BB2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3" creationId="{54E7A257-3F24-4DC4-82EE-BC1DB28CC8E8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4" creationId="{E36C461A-2387-459D-9A47-A4077BE6EF5F}"/>
          </ac:grpSpMkLst>
        </pc:grpChg>
        <pc:picChg chg="add mod topLvl">
          <ac:chgData name="hassan MH" userId="84cd2103f36ef0dc" providerId="LiveId" clId="{AAE74A20-8704-4AB7-9C4B-AE3F22FEC13C}" dt="2020-06-13T13:38:35.713" v="2038" actId="1076"/>
          <ac:picMkLst>
            <pc:docMk/>
            <pc:sldMk cId="3204851342" sldId="270"/>
            <ac:picMk id="9" creationId="{D12817BA-F126-48BB-AAE3-5D057F2CFAA1}"/>
          </ac:picMkLst>
        </pc:picChg>
        <pc:picChg chg="add mod topLvl">
          <ac:chgData name="hassan MH" userId="84cd2103f36ef0dc" providerId="LiveId" clId="{AAE74A20-8704-4AB7-9C4B-AE3F22FEC13C}" dt="2020-06-13T13:43:45.383" v="2118" actId="207"/>
          <ac:picMkLst>
            <pc:docMk/>
            <pc:sldMk cId="3204851342" sldId="270"/>
            <ac:picMk id="10" creationId="{D380FF2D-AD78-4BA8-984C-FB3DD68AAA45}"/>
          </ac:picMkLst>
        </pc:picChg>
        <pc:picChg chg="add mod topLvl">
          <ac:chgData name="hassan MH" userId="84cd2103f36ef0dc" providerId="LiveId" clId="{AAE74A20-8704-4AB7-9C4B-AE3F22FEC13C}" dt="2020-06-13T13:43:39.359" v="2117" actId="207"/>
          <ac:picMkLst>
            <pc:docMk/>
            <pc:sldMk cId="3204851342" sldId="270"/>
            <ac:picMk id="11" creationId="{CB87BE00-A83E-4F3C-8A22-6FA40FF606DD}"/>
          </ac:picMkLst>
        </pc:picChg>
        <pc:picChg chg="add mod topLvl">
          <ac:chgData name="hassan MH" userId="84cd2103f36ef0dc" providerId="LiveId" clId="{AAE74A20-8704-4AB7-9C4B-AE3F22FEC13C}" dt="2020-06-13T13:43:23.462" v="2114" actId="207"/>
          <ac:picMkLst>
            <pc:docMk/>
            <pc:sldMk cId="3204851342" sldId="270"/>
            <ac:picMk id="12" creationId="{7BC61BC2-437A-4833-985B-12A90224EEEF}"/>
          </ac:picMkLst>
        </pc:pic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2" creationId="{B153C0B7-91B6-456E-8F51-1D40101794ED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3" creationId="{49C2F316-6122-4661-8DE1-0D918663AA5F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4" creationId="{D2B0C47D-7516-4B8A-A57B-0A60DAE88702}"/>
          </ac:cxnSpMkLst>
        </pc:cxnChg>
      </pc:sldChg>
      <pc:sldChg chg="addSp delSp modSp add mod">
        <pc:chgData name="hassan MH" userId="84cd2103f36ef0dc" providerId="LiveId" clId="{AAE74A20-8704-4AB7-9C4B-AE3F22FEC13C}" dt="2020-06-13T16:53:27.880" v="2772" actId="1076"/>
        <pc:sldMkLst>
          <pc:docMk/>
          <pc:sldMk cId="3268722949" sldId="271"/>
        </pc:sldMkLst>
        <pc:spChg chg="add mod">
          <ac:chgData name="hassan MH" userId="84cd2103f36ef0dc" providerId="LiveId" clId="{AAE74A20-8704-4AB7-9C4B-AE3F22FEC13C}" dt="2020-06-13T13:41:23.455" v="2079" actId="14100"/>
          <ac:spMkLst>
            <pc:docMk/>
            <pc:sldMk cId="3268722949" sldId="271"/>
            <ac:spMk id="5" creationId="{E4EFB7DD-4E5D-4853-9C5B-9B114063E125}"/>
          </ac:spMkLst>
        </pc:spChg>
        <pc:spChg chg="add mod">
          <ac:chgData name="hassan MH" userId="84cd2103f36ef0dc" providerId="LiveId" clId="{AAE74A20-8704-4AB7-9C4B-AE3F22FEC13C}" dt="2020-06-13T16:53:27.880" v="2772" actId="1076"/>
          <ac:spMkLst>
            <pc:docMk/>
            <pc:sldMk cId="3268722949" sldId="271"/>
            <ac:spMk id="6" creationId="{E1D5C2E2-B94B-4F1E-8D5E-25F1C634C4A4}"/>
          </ac:spMkLst>
        </pc:spChg>
        <pc:picChg chg="add del mod modCrop">
          <ac:chgData name="hassan MH" userId="84cd2103f36ef0dc" providerId="LiveId" clId="{AAE74A20-8704-4AB7-9C4B-AE3F22FEC13C}" dt="2020-06-13T13:40:36.906" v="2069" actId="478"/>
          <ac:picMkLst>
            <pc:docMk/>
            <pc:sldMk cId="3268722949" sldId="271"/>
            <ac:picMk id="3" creationId="{8FFB4CE1-7154-4A56-8CE3-5876F35423E5}"/>
          </ac:picMkLst>
        </pc:picChg>
        <pc:picChg chg="add mod">
          <ac:chgData name="hassan MH" userId="84cd2103f36ef0dc" providerId="LiveId" clId="{AAE74A20-8704-4AB7-9C4B-AE3F22FEC13C}" dt="2020-06-13T13:41:02.488" v="2075" actId="1076"/>
          <ac:picMkLst>
            <pc:docMk/>
            <pc:sldMk cId="3268722949" sldId="271"/>
            <ac:picMk id="4" creationId="{3DB37F00-2072-4F89-BA25-D7AC61A8DBD5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688944227" sldId="272"/>
        </pc:sldMkLst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3" creationId="{E76E4864-6883-4DBD-9298-D192E382C3D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4" creationId="{58DD1B97-D9BD-4C5D-BAE7-02F5ADB16BC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6" creationId="{47B4306A-8629-4674-819D-27030473F4E3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7" creationId="{79ADF1AE-C06A-4EB8-B564-CC884BB69BDB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0" creationId="{1D073E16-C297-4093-A8C1-FA96DF9733CE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1" creationId="{EFECA999-4EC6-4FE2-85F1-4155B8134B11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2" creationId="{8465F90C-1333-427C-A1ED-F3DB539F9DC8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3" creationId="{435FBC09-7C7F-4B8A-83E7-9B32431AAAD4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4" creationId="{B4577CF0-0190-4114-9FF4-68D957B6322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5" creationId="{4E2E4DBE-2861-4663-AEE3-29719AC2264F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6" creationId="{7DBD50BB-843F-4822-86CA-3CC3D9A6B82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7" creationId="{B7242FF2-8DDC-4665-8D4C-1200B77C629C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8" creationId="{7B6DABA0-5284-4570-9BC7-44D6345D864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9" creationId="{E4E4EFE4-1146-43FE-B8F9-65A06AE9D5D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0" creationId="{A369D313-C5F6-4EAD-8A06-7ED8F62E6B5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1" creationId="{3A087AFC-ED37-4914-97FF-B134FE34434B}"/>
          </ac:spMkLst>
        </pc:spChg>
        <pc:spChg chg="add del mod">
          <ac:chgData name="hassan MH" userId="84cd2103f36ef0dc" providerId="LiveId" clId="{AAE74A20-8704-4AB7-9C4B-AE3F22FEC13C}" dt="2020-06-13T13:55:09.460" v="2328"/>
          <ac:spMkLst>
            <pc:docMk/>
            <pc:sldMk cId="688944227" sldId="272"/>
            <ac:spMk id="32" creationId="{2E7C78C3-965A-4047-A545-BEF2B5C0A597}"/>
          </ac:spMkLst>
        </pc:spChg>
        <pc:grpChg chg="mod">
          <ac:chgData name="hassan MH" userId="84cd2103f36ef0dc" providerId="LiveId" clId="{AAE74A20-8704-4AB7-9C4B-AE3F22FEC13C}" dt="2020-06-13T13:46:32.975" v="2150" actId="1076"/>
          <ac:grpSpMkLst>
            <pc:docMk/>
            <pc:sldMk cId="688944227" sldId="272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47.872" v="2164" actId="196"/>
          <ac:grpSpMkLst>
            <pc:docMk/>
            <pc:sldMk cId="688944227" sldId="272"/>
            <ac:grpSpMk id="15" creationId="{FF383DF1-7F33-4D8F-981E-6E70BF2BB852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8" creationId="{8382C2C7-5242-453E-8EB1-8358984EAC0B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9" creationId="{6FCE5749-8088-4DC6-9230-92DE3AD9ADA4}"/>
          </ac:grpSpMkLst>
        </pc:grpChg>
        <pc:picChg chg="del">
          <ac:chgData name="hassan MH" userId="84cd2103f36ef0dc" providerId="LiveId" clId="{AAE74A20-8704-4AB7-9C4B-AE3F22FEC13C}" dt="2020-06-13T13:46:30.876" v="2149" actId="478"/>
          <ac:picMkLst>
            <pc:docMk/>
            <pc:sldMk cId="688944227" sldId="272"/>
            <ac:picMk id="2" creationId="{82CFAC1E-3DA1-46D6-B8C3-30B98C372F09}"/>
          </ac:picMkLst>
        </pc:picChg>
        <pc:picChg chg="add mod ord">
          <ac:chgData name="hassan MH" userId="84cd2103f36ef0dc" providerId="LiveId" clId="{AAE74A20-8704-4AB7-9C4B-AE3F22FEC13C}" dt="2020-06-13T13:47:52.943" v="2165" actId="166"/>
          <ac:picMkLst>
            <pc:docMk/>
            <pc:sldMk cId="688944227" sldId="272"/>
            <ac:picMk id="12" creationId="{B22FA8DD-4FA1-4DEC-A696-A2F21B3CD8AF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071462264" sldId="273"/>
        </pc:sldMkLst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2" creationId="{A5930C1F-1F81-4113-9E87-04CBF826BB6C}"/>
          </ac:spMkLst>
        </pc:spChg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3" creationId="{3BC30312-C081-4150-8B5D-41AEC74217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5" creationId="{A3BE2CBB-3BD6-4D23-B823-0716FD263F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6" creationId="{D26C514D-C514-4268-8543-4AF1AA3BBAD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7" creationId="{AA676ED3-D246-4DA8-B602-0D0E220E98B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8" creationId="{2529337C-FE66-4618-A040-F5F183E9EB12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9" creationId="{74FC5AB5-5F53-4BF5-B805-82698D9633B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0" creationId="{04667E6C-D265-4157-8151-FEB066E7F39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1" creationId="{8C914D9D-1DB4-46D6-AA8F-0220E3C41E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2" creationId="{41D52D3F-9E97-414D-A716-7392553CA12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3" creationId="{E9FFF73A-7DC0-4C91-8AB8-0CE9BAD3C50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4" creationId="{D8C6EDCB-4675-4CA0-A32D-EC5F5B83982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5" creationId="{ACFC3343-F5D0-4539-AFA4-2E3A354C81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6" creationId="{9B1ADE44-E5F3-4326-8859-36359AE85FD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7" creationId="{315A7DD4-B1BD-401F-B6DA-87A50AF42FD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8" creationId="{1BC48BEC-9851-444E-9465-B79BD69F32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9" creationId="{498776DF-78B2-45F6-93B5-0A6C4A848E55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0" creationId="{39EFB8F7-B792-4E77-853E-B077FEE353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1" creationId="{11694904-D610-4CBA-B33E-6F278E5AF2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2" creationId="{4ACE13EA-4629-4CE8-A18C-4AE7DCD7E9B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3" creationId="{F83E90EE-8DC6-4989-8396-0EBB4BEFC4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4" creationId="{F3D8120D-5B49-4393-A99B-02DF3C1E019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5" creationId="{357B3CBD-B9CB-4ECF-B1FA-94FCA9B2BA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6" creationId="{20FA7D32-F346-48E7-AF33-CC2479902B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7" creationId="{040B11E0-4956-4526-9D9B-E483F195DBA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8" creationId="{3D47E863-3EFA-481A-908B-2C4F3C431C8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9" creationId="{51E93D0D-531B-4078-9415-81A50E6693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0" creationId="{46876141-1968-48F5-94A6-A8EEA11977C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1" creationId="{A7C9C9DC-18BD-4E6B-8AAE-DD6AEB0662D0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2" creationId="{D1F20CCB-C8D2-40B0-A855-9A9B22F9332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3" creationId="{325A76EE-4E67-4D31-B22E-0D8EFBBA329D}"/>
          </ac:spMkLst>
        </pc:spChg>
        <pc:spChg chg="mod">
          <ac:chgData name="hassan MH" userId="84cd2103f36ef0dc" providerId="LiveId" clId="{AAE74A20-8704-4AB7-9C4B-AE3F22FEC13C}" dt="2020-06-13T13:49:37.157" v="2174" actId="1076"/>
          <ac:spMkLst>
            <pc:docMk/>
            <pc:sldMk cId="4071462264" sldId="273"/>
            <ac:spMk id="34" creationId="{8F878642-2211-44CF-85CC-4C72ED9780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5" creationId="{2F561CC6-2AC1-4CD9-B1B1-346225FC002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6" creationId="{514BF08B-84B7-4230-960B-2D0B82194D64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7" creationId="{66DA50C3-E46B-45CC-B189-AE33CFB3DEE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8" creationId="{9125FE28-A827-4FC8-817B-01E95771B80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9" creationId="{2781B6FB-9359-4C0E-86A6-52ADB2753A0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0" creationId="{2000B14F-A6AF-4FCC-BE8F-FBD15B43AA3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1" creationId="{DFA357AB-8741-4253-B952-843EB405EAE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2" creationId="{EBCE5897-6CCB-4C22-B0F1-C86DFC2F2D9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3" creationId="{85D0D16A-0A11-4DC7-B498-63729AEEFE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4" creationId="{048C0994-723F-415A-8840-B362A462F9C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5" creationId="{AC13F89A-55F5-4571-9532-4E54D26BDC0D}"/>
          </ac:spMkLst>
        </pc:spChg>
        <pc:grpChg chg="add mod">
          <ac:chgData name="hassan MH" userId="84cd2103f36ef0dc" providerId="LiveId" clId="{AAE74A20-8704-4AB7-9C4B-AE3F22FEC13C}" dt="2020-06-13T13:49:40.922" v="2176" actId="1076"/>
          <ac:grpSpMkLst>
            <pc:docMk/>
            <pc:sldMk cId="4071462264" sldId="273"/>
            <ac:grpSpMk id="4" creationId="{91AC030D-A8B8-4A74-B6C0-254DC2774783}"/>
          </ac:grpSpMkLst>
        </pc:grp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3275943678" sldId="274"/>
        </pc:sldMkLst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2" creationId="{2B957AC1-C8B9-4D92-9214-B2D7951C55D2}"/>
          </ac:spMkLst>
        </pc:spChg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3" creationId="{3C82E68C-6993-4961-AA50-18B85E07E0A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7" creationId="{7A9A6305-ED00-4CAD-9762-92F1BB56D64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8" creationId="{1FFF0D57-F3BF-4925-92B7-59C8E70EB51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9" creationId="{F54E3C3F-3012-4CC1-87FC-68B098A614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10" creationId="{4F24C091-91C1-4618-A789-D27D2194AF4D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3" creationId="{565E39FF-CED7-4509-BF20-0D9216C0735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7" creationId="{70737BE7-8093-4ED8-94EF-451C0A68D70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8" creationId="{5DCD9665-26BB-4B67-A9D2-921EA39C462A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9" creationId="{B384E40C-350C-48F2-A81C-3A1FCFF2463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0" creationId="{FF8E74CE-7D0B-4F6F-9B5E-4167AE5F18A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1" creationId="{AC89D497-039D-46CA-AFDE-A6E918BC5BC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2" creationId="{BED13143-C25D-492B-B6A9-10A65AEBC07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3" creationId="{E093DF04-7027-4009-91D9-BBCA8A6187EC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4" creationId="{18D0307E-60B0-4706-B66E-B2B2813C928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5" creationId="{C8B4C16A-932F-4A35-8831-92E31FC660C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6" creationId="{B07108EA-8945-41B5-9CC0-2496253BA42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7" creationId="{3E5BD4A7-1230-4C1A-8A6E-3FFF38F8A410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8" creationId="{BFA859C1-43B9-45F8-88CE-93D5418153FF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9" creationId="{7B26D3AA-54B3-403F-83B6-20C775C7B5B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0" creationId="{221CC6F9-B4DB-4E15-B5FC-C14AAD68955E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1" creationId="{AD30DDDF-FF99-403E-BD4F-3F8619AF4254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2" creationId="{328FB1F0-881E-4B7A-AB0F-6200F000D27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3" creationId="{DDF0948D-5EAA-4208-BBF5-A754BF310B3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4" creationId="{309E4D63-69A0-47F6-919A-F9DD37D6ABF0}"/>
          </ac:spMkLst>
        </pc:spChg>
        <pc:grpChg chg="add mod ord">
          <ac:chgData name="hassan MH" userId="84cd2103f36ef0dc" providerId="LiveId" clId="{AAE74A20-8704-4AB7-9C4B-AE3F22FEC13C}" dt="2020-06-13T13:53:06.268" v="2287" actId="167"/>
          <ac:grpSpMkLst>
            <pc:docMk/>
            <pc:sldMk cId="3275943678" sldId="274"/>
            <ac:grpSpMk id="12" creationId="{139CCEAB-69A5-4BA0-B15E-D88BDB6A4FD6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4" creationId="{8D7F6D93-0F86-4B56-93D3-88B7EF89678B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5" creationId="{51319B7C-59F2-4B1A-B576-F99C3E1DF5EC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6" creationId="{09B4F5E8-00DF-4C21-AC47-EA1994521263}"/>
          </ac:grpSpMkLst>
        </pc:grpChg>
        <pc:picChg chg="add del mod">
          <ac:chgData name="hassan MH" userId="84cd2103f36ef0dc" providerId="LiveId" clId="{AAE74A20-8704-4AB7-9C4B-AE3F22FEC13C}" dt="2020-06-13T13:51:49.630" v="2257" actId="478"/>
          <ac:picMkLst>
            <pc:docMk/>
            <pc:sldMk cId="3275943678" sldId="274"/>
            <ac:picMk id="4" creationId="{35D240B7-86DB-4CF7-B476-3734E9311D73}"/>
          </ac:picMkLst>
        </pc:picChg>
        <pc:picChg chg="add del">
          <ac:chgData name="hassan MH" userId="84cd2103f36ef0dc" providerId="LiveId" clId="{AAE74A20-8704-4AB7-9C4B-AE3F22FEC13C}" dt="2020-06-13T13:51:51.711" v="2259"/>
          <ac:picMkLst>
            <pc:docMk/>
            <pc:sldMk cId="3275943678" sldId="274"/>
            <ac:picMk id="5" creationId="{DC0141BA-2801-4B13-A86B-A8E9E3349068}"/>
          </ac:picMkLst>
        </pc:picChg>
        <pc:picChg chg="add mod">
          <ac:chgData name="hassan MH" userId="84cd2103f36ef0dc" providerId="LiveId" clId="{AAE74A20-8704-4AB7-9C4B-AE3F22FEC13C}" dt="2020-06-13T14:07:36.638" v="2595" actId="1076"/>
          <ac:picMkLst>
            <pc:docMk/>
            <pc:sldMk cId="3275943678" sldId="274"/>
            <ac:picMk id="6" creationId="{845AE730-5ECD-426B-91BB-38B5ABE22DD1}"/>
          </ac:picMkLst>
        </pc:picChg>
        <pc:picChg chg="add mod">
          <ac:chgData name="hassan MH" userId="84cd2103f36ef0dc" providerId="LiveId" clId="{AAE74A20-8704-4AB7-9C4B-AE3F22FEC13C}" dt="2020-06-13T13:52:55.934" v="2285" actId="1076"/>
          <ac:picMkLst>
            <pc:docMk/>
            <pc:sldMk cId="3275943678" sldId="274"/>
            <ac:picMk id="11" creationId="{450F2C1D-7E73-43B0-8058-BC9C73B9A4E8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1603974340" sldId="275"/>
        </pc:sldMkLst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2" creationId="{4C5C2534-65BF-42B6-8F42-CC2C597C267C}"/>
          </ac:spMkLst>
        </pc:spChg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3" creationId="{1989B08C-B41F-4650-B8B1-85B380655A92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4" creationId="{8C1922BE-FD4F-418A-ACFB-0C71171A4FE0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5" creationId="{66ADD72D-EF15-43DA-8A25-63EFCC6DEA7A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6" creationId="{9CD1A62E-6DA6-4088-A44A-B30C9BF9D031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7" creationId="{37B79667-529D-48AF-934B-E60537578E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8" creationId="{84113FA1-A1B8-4A86-A129-E58CDA284B5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0" creationId="{ED0ED462-1E45-4603-A211-1EF9219C2B0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1" creationId="{C9103247-A49A-4175-98A1-B0DE7DBF810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2" creationId="{F4C642DB-2D4A-4344-AF9F-CBA26EE1EC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3" creationId="{E9FA7971-E1C9-4F37-B658-6DCCC67C4EA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4" creationId="{7BC40519-9C26-4B98-94B6-DA67F5971AC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5" creationId="{2118BC71-6E30-46D1-9A8A-6EADD0A1FE2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6" creationId="{8EE27EB8-A9CB-40F1-BE48-80A5DB64AC6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7" creationId="{EEDD1F46-E334-4A60-AA85-AC9E9AF6488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19" creationId="{C226CA42-F159-4357-BE50-28E85622576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3" creationId="{958B2269-644B-4B23-8224-DB0725B45F36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4" creationId="{2AE10018-52E9-4D4F-80FC-1E7D98AF781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5" creationId="{D5D4CEF5-379D-4109-AE28-6D1E98DAA57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6" creationId="{EA9715D8-5109-4D58-89E0-BF98DD7B731E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7" creationId="{AE8DDA86-2BD5-47D5-8466-ED640239025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8" creationId="{8F15A65E-737A-4E15-8E3F-BDF2BCE11EF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9" creationId="{324AB0D4-6EB6-47C9-B816-9D6B054583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0" creationId="{54ABA61A-7DF7-42CF-8BBD-400F21573FDC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1" creationId="{82A2CD7C-EB9E-4C08-8310-BD31B461A43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2" creationId="{0371C2EF-980A-46B4-B5BB-58769B6E5555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3" creationId="{2291DCDF-DA6C-4BA8-8B14-A4C7246B7B8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4" creationId="{CB31F4DB-9056-4ABA-AC55-762C5C372FE2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5" creationId="{B04E3C71-DF5D-4957-AFDB-0012BA3F143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6" creationId="{522BAFD8-5140-43EF-B195-CBFE45C10DA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7" creationId="{53CC301B-2022-42F5-8459-9F30958D1F4F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8" creationId="{7B2620F0-E63A-4052-9277-2D531A236F18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9" creationId="{5DB7E1E7-365F-485B-979D-83A4DEA090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40" creationId="{489CB013-9ACE-4FAC-98C7-4BFAB8C6F0A6}"/>
          </ac:spMkLst>
        </pc:spChg>
        <pc:grpChg chg="add mod">
          <ac:chgData name="hassan MH" userId="84cd2103f36ef0dc" providerId="LiveId" clId="{AAE74A20-8704-4AB7-9C4B-AE3F22FEC13C}" dt="2020-06-13T13:57:17.631" v="2409" actId="1076"/>
          <ac:grpSpMkLst>
            <pc:docMk/>
            <pc:sldMk cId="1603974340" sldId="275"/>
            <ac:grpSpMk id="9" creationId="{55770030-E3D1-4D20-82E8-BF0021122F4F}"/>
          </ac:grpSpMkLst>
        </pc:grpChg>
        <pc:grpChg chg="add mod ord">
          <ac:chgData name="hassan MH" userId="84cd2103f36ef0dc" providerId="LiveId" clId="{AAE74A20-8704-4AB7-9C4B-AE3F22FEC13C}" dt="2020-06-13T13:56:46.473" v="2396" actId="167"/>
          <ac:grpSpMkLst>
            <pc:docMk/>
            <pc:sldMk cId="1603974340" sldId="275"/>
            <ac:grpSpMk id="18" creationId="{1E7E46CE-0AB1-41D2-B74E-1829156AFA74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0" creationId="{0CF10D07-FC54-497B-8550-D2BE97420331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1" creationId="{AE946BA4-372F-4AD0-8A0D-1B018C6282BC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2" creationId="{FD6735E8-B928-4EF7-97C2-9A277AFEA076}"/>
          </ac:grpSpMkLst>
        </pc:grpChg>
        <pc:picChg chg="add mod">
          <ac:chgData name="hassan MH" userId="84cd2103f36ef0dc" providerId="LiveId" clId="{AAE74A20-8704-4AB7-9C4B-AE3F22FEC13C}" dt="2020-06-13T13:57:19.534" v="2410" actId="1076"/>
          <ac:picMkLst>
            <pc:docMk/>
            <pc:sldMk cId="1603974340" sldId="275"/>
            <ac:picMk id="41" creationId="{95296158-90CD-408B-948C-7FBF1BBC3782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226076853" sldId="276"/>
        </pc:sldMkLst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2" creationId="{92CBE676-B772-49A4-935B-27AFFABF52A4}"/>
          </ac:spMkLst>
        </pc:spChg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3" creationId="{28AFA7A7-EC6C-4F66-A052-753C982DB43D}"/>
          </ac:spMkLst>
        </pc:spChg>
        <pc:spChg chg="add del mod topLvl">
          <ac:chgData name="hassan MH" userId="84cd2103f36ef0dc" providerId="LiveId" clId="{AAE74A20-8704-4AB7-9C4B-AE3F22FEC13C}" dt="2020-06-13T14:00:46.019" v="2457" actId="478"/>
          <ac:spMkLst>
            <pc:docMk/>
            <pc:sldMk cId="4226076853" sldId="276"/>
            <ac:spMk id="11" creationId="{CFA0116A-8D4D-4360-9D79-0ED01EF9DEC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3" creationId="{D5678069-A4EB-43D6-82C6-581294B448E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4" creationId="{E8F34BA6-D117-4C70-A307-7DB5BBEFA8D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5" creationId="{F4CF746B-9C22-42FD-AF2F-FCC2A5D2286A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6" creationId="{178B72AC-002B-4D19-9DE6-9415036824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7" creationId="{B566BCB7-E141-4D52-92F7-705A0B1432C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8" creationId="{9AF7904E-CAF4-4DCE-B126-946B4B46018A}"/>
          </ac:spMkLst>
        </pc:spChg>
        <pc:spChg chg="add del mod topLvl">
          <ac:chgData name="hassan MH" userId="84cd2103f36ef0dc" providerId="LiveId" clId="{AAE74A20-8704-4AB7-9C4B-AE3F22FEC13C}" dt="2020-06-13T14:00:45.548" v="2456" actId="478"/>
          <ac:spMkLst>
            <pc:docMk/>
            <pc:sldMk cId="4226076853" sldId="276"/>
            <ac:spMk id="20" creationId="{7607EEC6-7740-40B1-A96A-B984974A7C47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1" creationId="{22C86E07-0579-4556-AA6C-241831BACE83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2" creationId="{1EED6F50-88AD-435A-8705-2D8D22CE91EF}"/>
          </ac:spMkLst>
        </pc:spChg>
        <pc:spChg chg="add del mod topLvl">
          <ac:chgData name="hassan MH" userId="84cd2103f36ef0dc" providerId="LiveId" clId="{AAE74A20-8704-4AB7-9C4B-AE3F22FEC13C}" dt="2020-06-13T13:59:03.743" v="2427" actId="478"/>
          <ac:spMkLst>
            <pc:docMk/>
            <pc:sldMk cId="4226076853" sldId="276"/>
            <ac:spMk id="24" creationId="{590D0E52-A4DF-4C06-95E9-31DF48C5D7A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5" creationId="{0C69343E-901F-4929-A5E5-615B4AF225A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6" creationId="{590122A9-EE6D-4232-BC6C-E8DF188F43D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7" creationId="{F10717ED-118A-4295-8D1A-D6A35897A740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8" creationId="{44217412-F961-4C0E-8B4B-6CDA1160D798}"/>
          </ac:spMkLst>
        </pc:spChg>
        <pc:spChg chg="add del mod topLvl">
          <ac:chgData name="hassan MH" userId="84cd2103f36ef0dc" providerId="LiveId" clId="{AAE74A20-8704-4AB7-9C4B-AE3F22FEC13C}" dt="2020-06-13T13:59:04.613" v="2428" actId="478"/>
          <ac:spMkLst>
            <pc:docMk/>
            <pc:sldMk cId="4226076853" sldId="276"/>
            <ac:spMk id="30" creationId="{A37B32D5-BD7A-4913-AE3D-9F14D9CD4A60}"/>
          </ac:spMkLst>
        </pc:spChg>
        <pc:spChg chg="add del mod topLvl">
          <ac:chgData name="hassan MH" userId="84cd2103f36ef0dc" providerId="LiveId" clId="{AAE74A20-8704-4AB7-9C4B-AE3F22FEC13C}" dt="2020-06-13T13:59:13.024" v="2434" actId="478"/>
          <ac:spMkLst>
            <pc:docMk/>
            <pc:sldMk cId="4226076853" sldId="276"/>
            <ac:spMk id="31" creationId="{BC7703FC-DACE-4040-BD18-F5B803AAA5EE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2" creationId="{828C1BB4-DEFA-442E-8ACD-8C9C9F31134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3" creationId="{2A2FD858-BEC1-4107-BC1E-0BDBEB22D28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5" creationId="{C368AA2C-009C-429B-9C99-086B256AAEA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6" creationId="{659228D8-4F9C-44AD-ABDF-7A555716B7F0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7" creationId="{2138EE84-344A-4946-8705-E0A01E9595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8" creationId="{3E471839-8C55-45E5-8B6D-B0F9C7DB922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0" creationId="{BD350A12-5082-4954-B2D8-CDF2A0E34EC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1" creationId="{5AED146B-409B-46B5-9A01-C5F5C494F96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2" creationId="{08A59694-713E-40BA-B98D-4736715A1563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3" creationId="{55C5DC21-7144-49DC-9C98-C4E4194E371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4" creationId="{DD84389C-A712-44D5-8090-62C935AB228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5" creationId="{16EB2D9B-DA89-4B23-934A-659128D656B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6" creationId="{E49541CF-6286-49D0-AF95-B5A8910DB06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8" creationId="{75612203-BC79-4F1B-B0DF-99EDE965339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9" creationId="{2AB853E3-7BE3-453C-99F1-AA51A73701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0" creationId="{A71C415F-DDF4-4D1F-A494-9A9DBD62DB35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1" creationId="{E8C1E3E5-7394-43D2-882F-4511659E18E9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2" creationId="{BFD57717-2E20-46BA-B5CC-B8B9004909D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4" creationId="{37A8F583-A4E8-46BE-8874-E4303C1FFF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5" creationId="{6023706F-4F81-4741-8E6C-90422B953A9D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6" creationId="{8E26A645-B58D-4BB7-8C73-8210ADC9EE4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7" creationId="{0913AFF6-E91D-4DB4-B1AF-0B07072DC950}"/>
          </ac:spMkLst>
        </pc:spChg>
        <pc:spChg chg="add del mod">
          <ac:chgData name="hassan MH" userId="84cd2103f36ef0dc" providerId="LiveId" clId="{AAE74A20-8704-4AB7-9C4B-AE3F22FEC13C}" dt="2020-06-13T13:58:45.454" v="2417" actId="478"/>
          <ac:spMkLst>
            <pc:docMk/>
            <pc:sldMk cId="4226076853" sldId="276"/>
            <ac:spMk id="58" creationId="{ABCBA662-356A-4BFE-8CE6-86E497958B74}"/>
          </ac:spMkLst>
        </pc:spChg>
        <pc:spChg chg="add del mod">
          <ac:chgData name="hassan MH" userId="84cd2103f36ef0dc" providerId="LiveId" clId="{AAE74A20-8704-4AB7-9C4B-AE3F22FEC13C}" dt="2020-06-13T13:58:46.704" v="2418" actId="478"/>
          <ac:spMkLst>
            <pc:docMk/>
            <pc:sldMk cId="4226076853" sldId="276"/>
            <ac:spMk id="59" creationId="{906B5024-55F5-4491-8850-3A5C32192EEE}"/>
          </ac:spMkLst>
        </pc:spChg>
        <pc:spChg chg="add del mod">
          <ac:chgData name="hassan MH" userId="84cd2103f36ef0dc" providerId="LiveId" clId="{AAE74A20-8704-4AB7-9C4B-AE3F22FEC13C}" dt="2020-06-13T13:58:50.144" v="2420" actId="478"/>
          <ac:spMkLst>
            <pc:docMk/>
            <pc:sldMk cId="4226076853" sldId="276"/>
            <ac:spMk id="60" creationId="{C44D63F1-E33F-438F-9832-1B3AE8881F34}"/>
          </ac:spMkLst>
        </pc:spChg>
        <pc:spChg chg="add del mod">
          <ac:chgData name="hassan MH" userId="84cd2103f36ef0dc" providerId="LiveId" clId="{AAE74A20-8704-4AB7-9C4B-AE3F22FEC13C}" dt="2020-06-13T13:58:48.204" v="2419" actId="478"/>
          <ac:spMkLst>
            <pc:docMk/>
            <pc:sldMk cId="4226076853" sldId="276"/>
            <ac:spMk id="61" creationId="{E6CE1540-A97F-40A5-83A4-056EDDDDC75F}"/>
          </ac:spMkLst>
        </pc:spChg>
        <pc:spChg chg="add del mod">
          <ac:chgData name="hassan MH" userId="84cd2103f36ef0dc" providerId="LiveId" clId="{AAE74A20-8704-4AB7-9C4B-AE3F22FEC13C}" dt="2020-06-13T14:00:44.916" v="2455" actId="478"/>
          <ac:spMkLst>
            <pc:docMk/>
            <pc:sldMk cId="4226076853" sldId="276"/>
            <ac:spMk id="63" creationId="{F1FEA9CF-A22F-468D-8E80-EC6FA3049CA9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64" creationId="{77F7736B-35EB-47C5-ABF0-E56D2A85C40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5" creationId="{5C1BEFD1-8D30-4D3E-9939-A6190CADA7A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6" creationId="{455860A4-AD11-407D-80FD-34B76550B2F9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7" creationId="{C3620B85-079B-46A1-9D3E-24B181AA0D7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8" creationId="{2F5BCFE6-DACA-4025-8259-7ACB7EE10FA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9" creationId="{9C294E49-9B2E-45B6-9C9F-A35E3F3ADFCE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8" creationId="{3AE21DF7-32C9-4143-8536-BC4B6310716B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9" creationId="{55D8DAC3-F1A6-47DA-BBDC-F5751492116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0" creationId="{881AD5A5-566E-4427-A2CF-BDCB849B288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1" creationId="{0FD478A9-1319-48EA-8686-3150BEA52068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2" creationId="{6FE458A4-CBDD-4175-A6CF-9983E69C5CDF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4" creationId="{B7CDF980-3747-4CF2-8C92-B7BE7B65DAB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6" creationId="{9BA309F5-43F8-4ECC-85D5-BD2EBD2D2E47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7" creationId="{9AD3E444-8D97-46F0-93F2-E647AF3531A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8" creationId="{F0B8650D-DB77-48CF-A2A7-124FEC5692E0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9" creationId="{C7BE9F47-8704-4958-84DD-AB6302D3ED2A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0" creationId="{939E93B1-6B19-46B6-909E-F9E136234913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1" creationId="{42122EAC-F905-4224-9FD8-1D42FCD46D2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2" creationId="{D7882471-77F8-4B65-9FE6-DBEC726F66B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3" creationId="{1A8E40CE-D899-48A0-AF45-EBC255925716}"/>
          </ac:spMkLst>
        </pc:spChg>
        <pc:grpChg chg="add del mod topLvl">
          <ac:chgData name="hassan MH" userId="84cd2103f36ef0dc" providerId="LiveId" clId="{AAE74A20-8704-4AB7-9C4B-AE3F22FEC13C}" dt="2020-06-13T13:59:15.419" v="2435" actId="478"/>
          <ac:grpSpMkLst>
            <pc:docMk/>
            <pc:sldMk cId="4226076853" sldId="276"/>
            <ac:grpSpMk id="12" creationId="{AD938E8A-CC9E-4EE4-9ECB-6550C1F51BA4}"/>
          </ac:grpSpMkLst>
        </pc:grpChg>
        <pc:grpChg chg="add del mod topLvl">
          <ac:chgData name="hassan MH" userId="84cd2103f36ef0dc" providerId="LiveId" clId="{AAE74A20-8704-4AB7-9C4B-AE3F22FEC13C}" dt="2020-06-13T13:59:01.833" v="2425" actId="478"/>
          <ac:grpSpMkLst>
            <pc:docMk/>
            <pc:sldMk cId="4226076853" sldId="276"/>
            <ac:grpSpMk id="34" creationId="{169C44DE-15F6-4BB4-83EE-8422392A6C2E}"/>
          </ac:grpSpMkLst>
        </pc:grpChg>
        <pc:grpChg chg="add del mod topLvl">
          <ac:chgData name="hassan MH" userId="84cd2103f36ef0dc" providerId="LiveId" clId="{AAE74A20-8704-4AB7-9C4B-AE3F22FEC13C}" dt="2020-06-13T13:59:05.792" v="2430" actId="478"/>
          <ac:grpSpMkLst>
            <pc:docMk/>
            <pc:sldMk cId="4226076853" sldId="276"/>
            <ac:grpSpMk id="39" creationId="{C8E22AEE-029D-41AD-AE95-54BCB30CBCFA}"/>
          </ac:grpSpMkLst>
        </pc:grpChg>
        <pc:grpChg chg="add del mod topLvl">
          <ac:chgData name="hassan MH" userId="84cd2103f36ef0dc" providerId="LiveId" clId="{AAE74A20-8704-4AB7-9C4B-AE3F22FEC13C}" dt="2020-06-13T13:59:05.205" v="2429" actId="478"/>
          <ac:grpSpMkLst>
            <pc:docMk/>
            <pc:sldMk cId="4226076853" sldId="276"/>
            <ac:grpSpMk id="47" creationId="{C3245EB5-D863-49FB-9ADA-3868059E3668}"/>
          </ac:grpSpMkLst>
        </pc:grpChg>
        <pc:grpChg chg="add del mod topLvl">
          <ac:chgData name="hassan MH" userId="84cd2103f36ef0dc" providerId="LiveId" clId="{AAE74A20-8704-4AB7-9C4B-AE3F22FEC13C}" dt="2020-06-13T13:59:02.581" v="2426" actId="478"/>
          <ac:grpSpMkLst>
            <pc:docMk/>
            <pc:sldMk cId="4226076853" sldId="276"/>
            <ac:grpSpMk id="53" creationId="{066886AC-8FD8-4C4D-A085-5D5DE99A3B5C}"/>
          </ac:grpSpMkLst>
        </pc:grpChg>
        <pc:grpChg chg="add del mod">
          <ac:chgData name="hassan MH" userId="84cd2103f36ef0dc" providerId="LiveId" clId="{AAE74A20-8704-4AB7-9C4B-AE3F22FEC13C}" dt="2020-06-13T13:58:53.395" v="2421" actId="165"/>
          <ac:grpSpMkLst>
            <pc:docMk/>
            <pc:sldMk cId="4226076853" sldId="276"/>
            <ac:grpSpMk id="62" creationId="{237B6FD3-8BF8-48C1-BC55-2F2739A7DBCD}"/>
          </ac:grpSpMkLst>
        </pc:grpChg>
        <pc:grpChg chg="add 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3" creationId="{6ED04C29-630D-4445-A697-34D15D5E2A98}"/>
          </ac:grpSpMkLst>
        </pc:grpChg>
        <pc:grpChg chg="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5" creationId="{9662FFDE-1EB8-44DE-A7EF-B97C1EE2F868}"/>
          </ac:grpSpMkLst>
        </pc:grp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4" creationId="{0E0BBD12-0A51-498D-9133-16FA5724E4B4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5" creationId="{B08C64FE-6E94-4C41-95B8-73B05C4D39C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6" creationId="{DACA8CDB-F989-4C52-81F5-E6D85586672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7" creationId="{5D3CD15F-FD68-40DE-85F0-8A493901CD9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8" creationId="{038E7B5D-6232-4424-9EC9-BB25F99AF5F1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9" creationId="{16B10244-5EAC-461B-B102-D94CD55A037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0" creationId="{97EDEA23-2EE7-4195-9D8F-8A10928CDBC6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9" creationId="{0A404059-B8BF-40DE-81DE-87BF989DCCF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3" creationId="{8B2E1AF0-917E-4CC6-A9DE-30A6D6D27E57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9" creationId="{1A2B5C6A-7B25-4AB2-AC1F-6CE15495F32D}"/>
          </ac:cxnSpMkLst>
        </pc:cxnChg>
        <pc:cxnChg chg="add mod">
          <ac:chgData name="hassan MH" userId="84cd2103f36ef0dc" providerId="LiveId" clId="{AAE74A20-8704-4AB7-9C4B-AE3F22FEC13C}" dt="2020-06-13T13:59:50.325" v="2447" actId="571"/>
          <ac:cxnSpMkLst>
            <pc:docMk/>
            <pc:sldMk cId="4226076853" sldId="276"/>
            <ac:cxnSpMk id="70" creationId="{A12C33E0-DF29-4E21-8BFD-B009D18B3626}"/>
          </ac:cxnSpMkLst>
        </pc:cxnChg>
        <pc:cxnChg chg="add mod">
          <ac:chgData name="hassan MH" userId="84cd2103f36ef0dc" providerId="LiveId" clId="{AAE74A20-8704-4AB7-9C4B-AE3F22FEC13C}" dt="2020-06-13T13:59:49.853" v="2446" actId="571"/>
          <ac:cxnSpMkLst>
            <pc:docMk/>
            <pc:sldMk cId="4226076853" sldId="276"/>
            <ac:cxnSpMk id="71" creationId="{699E80CB-384E-4191-BF61-91B185AB9A28}"/>
          </ac:cxnSpMkLst>
        </pc:cxn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2164532066" sldId="277"/>
        </pc:sldMkLst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2" creationId="{99520ABF-96CE-4070-8869-8BF87C681AC8}"/>
          </ac:spMkLst>
        </pc:spChg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3" creationId="{FD3AC45E-543A-4DF9-ADDD-03F97D1800C7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4" creationId="{AD392F56-3E14-435B-BB59-09D7EC2C829B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5" creationId="{8E58FA85-9DE2-4AB5-9645-C630668AF5D9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6" creationId="{33A86028-07FB-4253-9A46-36EBB7E54CDE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7" creationId="{0EAD8B04-ED61-4951-BD63-8E6DF0BD8B7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13" creationId="{0664FD9A-21AB-4EB5-AF26-7AD199CCC93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5" creationId="{78B8FCC4-9632-4B60-BEC6-06E26263D0FD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9" creationId="{BA8AE974-EE17-4E7D-8283-6CE0DD56F93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0" creationId="{8D389567-1583-4CA0-9914-17B032A23EC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1" creationId="{2A5BFC05-277C-4E0A-B55D-0EC349900AC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2" creationId="{D6E8F5FD-3832-403D-B360-80993E527CA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3" creationId="{062B14C3-8902-4BF0-8AD3-83FFC989CCE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4" creationId="{DC9E5D0E-7EF2-4EFD-9A07-1F90C1769D9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5" creationId="{44E17D26-902B-4A25-B170-034F62407B6A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6" creationId="{39667DAF-EBA3-4F79-87E8-B330026C950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7" creationId="{DC23DD61-C131-4FDE-BDB8-19B563147B0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8" creationId="{F019B571-9EDA-4F2E-9F96-F1B098E5FD47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9" creationId="{F8062FC5-DA69-4CB9-B593-C94CFE921B6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0" creationId="{8103407D-AE47-4074-95B0-721C721C243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1" creationId="{AD0B7657-5D48-44D8-BE6E-77AFD7A7779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2" creationId="{12AB8C36-674D-493D-A04A-82AEACF93E1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3" creationId="{B1028265-3AAD-435A-803D-75F84DDFB83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4" creationId="{97AA3CAF-DF0B-4A62-A104-BE25E193E23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5" creationId="{63439A6C-E538-406C-BD1A-3613739892A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36" creationId="{02DA87B7-439A-448E-9988-856AB12DD98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6" creationId="{94D86B72-437E-416D-AF31-75A0C65072D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8" creationId="{EBFC3050-2D80-499A-8908-2C8E1636056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9" creationId="{69EFFC63-2C8A-42F2-B38B-6CAEEB0CB92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40" creationId="{F50F94DE-AFE4-4A92-8E37-5732CB6CB2A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4" creationId="{CF7EFAB9-7334-4DD4-9B7E-37A6BEBDE6A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5" creationId="{FEA6B5DA-51E0-4971-890A-BC6D9EEDFB5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6" creationId="{89EAF15C-87B7-403A-A5D2-C4D1CE65EDBC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7" creationId="{297D27AD-93E9-43CE-8351-D7BB678F88F9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8" creationId="{39ED6A8F-B85B-471A-B259-1813850E71A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9" creationId="{F5049A75-0A86-462C-97C6-30581652250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0" creationId="{333A017D-06BC-40EB-B76F-2BCE1094A4E6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1" creationId="{ED924521-772A-4835-AF13-BC9131D7DAE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2" creationId="{F39115D2-FEE9-461F-88FC-CE701B10FFE2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3" creationId="{1F394DD2-34E6-4CFA-9949-27C2A956D7B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4" creationId="{FB68060E-798E-4658-A351-356024A2BAB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5" creationId="{FF9275A2-BB76-44FD-8831-43F45EBE306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6" creationId="{D4158BC6-72A9-4F52-9C58-A7411089C451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7" creationId="{6A5B6058-9EBE-44B8-929E-78154888F057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8" creationId="{63350D56-836E-4873-ACAC-76B5D04A143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9" creationId="{7B7365F4-2296-4A4F-9B65-6CCC7103F31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0" creationId="{D38F71E7-5B0B-4373-BB71-A39FE7F094D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1" creationId="{0CFAACA7-8F84-4266-9889-4596FC5A88A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2" creationId="{156C6544-D8B7-4EC9-9999-F752206FA1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3" creationId="{47D0CF5E-CFB6-4F45-9E50-5A3CA8E8EB46}"/>
          </ac:spMkLst>
        </pc:spChg>
        <pc:grpChg chg="add mod">
          <ac:chgData name="hassan MH" userId="84cd2103f36ef0dc" providerId="LiveId" clId="{AAE74A20-8704-4AB7-9C4B-AE3F22FEC13C}" dt="2020-06-13T14:02:58.607" v="2505" actId="1076"/>
          <ac:grpSpMkLst>
            <pc:docMk/>
            <pc:sldMk cId="2164532066" sldId="277"/>
            <ac:grpSpMk id="8" creationId="{2A018236-04B4-401F-9441-689639277AE3}"/>
          </ac:grpSpMkLst>
        </pc:grpChg>
        <pc:grpChg chg="add del mod ord">
          <ac:chgData name="hassan MH" userId="84cd2103f36ef0dc" providerId="LiveId" clId="{AAE74A20-8704-4AB7-9C4B-AE3F22FEC13C}" dt="2020-06-13T14:03:33.139" v="2529" actId="478"/>
          <ac:grpSpMkLst>
            <pc:docMk/>
            <pc:sldMk cId="2164532066" sldId="277"/>
            <ac:grpSpMk id="14" creationId="{25B7DA8A-DE34-485B-A216-E3571D962B2C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6" creationId="{6CFAEBB0-5E93-4B84-ABBB-62B3644E4173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7" creationId="{74EC8953-837D-4714-AE98-680DD25424F7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8" creationId="{1595B247-2A0A-424F-9658-CA3F67365930}"/>
          </ac:grpSpMkLst>
        </pc:grpChg>
        <pc:grpChg chg="add mod ord">
          <ac:chgData name="hassan MH" userId="84cd2103f36ef0dc" providerId="LiveId" clId="{AAE74A20-8704-4AB7-9C4B-AE3F22FEC13C}" dt="2020-06-13T14:03:50.785" v="2532" actId="167"/>
          <ac:grpSpMkLst>
            <pc:docMk/>
            <pc:sldMk cId="2164532066" sldId="277"/>
            <ac:grpSpMk id="37" creationId="{4B070672-9A7B-4AF5-ACFC-087F3AED860E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1" creationId="{4AA05CB4-5EEE-49CA-A058-B86945D6D994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2" creationId="{C91F215D-8844-4F67-B2F8-ED6A79B2B50A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3" creationId="{AE0D9CD5-A4C0-426A-A6CE-F823961FDEFF}"/>
          </ac:grpSpMkLst>
        </pc:grpChg>
        <pc:graphicFrameChg chg="del mod">
          <ac:chgData name="hassan MH" userId="84cd2103f36ef0dc" providerId="LiveId" clId="{AAE74A20-8704-4AB7-9C4B-AE3F22FEC13C}" dt="2020-06-13T14:03:53.354" v="2533" actId="478"/>
          <ac:graphicFrameMkLst>
            <pc:docMk/>
            <pc:sldMk cId="2164532066" sldId="277"/>
            <ac:graphicFrameMk id="40" creationId="{48C8A11C-7ABB-4B70-9D2B-E02D8276D3BC}"/>
          </ac:graphicFrameMkLst>
        </pc:graphicFrameChg>
        <pc:picChg chg="add mod">
          <ac:chgData name="hassan MH" userId="84cd2103f36ef0dc" providerId="LiveId" clId="{AAE74A20-8704-4AB7-9C4B-AE3F22FEC13C}" dt="2020-06-13T14:02:58.607" v="2505" actId="1076"/>
          <ac:picMkLst>
            <pc:docMk/>
            <pc:sldMk cId="2164532066" sldId="277"/>
            <ac:picMk id="9" creationId="{1F288EDC-361D-4764-90DD-C1DB1E2AA63F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0" creationId="{76E8829B-21ED-42AF-9CF3-E258A5904BD9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1" creationId="{AE97CDC9-6E74-4AEE-9C02-AEBF44184AC6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2" creationId="{D5FF8ED8-32F1-4D9C-ADE1-6BBB5253CF0C}"/>
          </ac:picMkLst>
        </pc:picChg>
      </pc:sldChg>
      <pc:sldChg chg="addSp delSp modSp new mod setBg">
        <pc:chgData name="hassan MH" userId="84cd2103f36ef0dc" providerId="LiveId" clId="{AAE74A20-8704-4AB7-9C4B-AE3F22FEC13C}" dt="2020-06-13T17:37:28.902" v="3588" actId="20577"/>
        <pc:sldMkLst>
          <pc:docMk/>
          <pc:sldMk cId="3893368810" sldId="278"/>
        </pc:sldMkLst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2" creationId="{0B646BC7-2022-44E6-96E8-A1BCB6ADA62A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3" creationId="{55500B6D-8F71-4E03-9D0A-DFB3ED0CCBD5}"/>
          </ac:spMkLst>
        </pc:spChg>
        <pc:spChg chg="add mod">
          <ac:chgData name="hassan MH" userId="84cd2103f36ef0dc" providerId="LiveId" clId="{AAE74A20-8704-4AB7-9C4B-AE3F22FEC13C}" dt="2020-06-13T17:37:28.902" v="3588" actId="20577"/>
          <ac:spMkLst>
            <pc:docMk/>
            <pc:sldMk cId="3893368810" sldId="278"/>
            <ac:spMk id="3" creationId="{8197C538-F605-4470-B8E7-E81A57470B0C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4" creationId="{25DB781E-8C19-4CEB-A828-95DF9DA4185D}"/>
          </ac:spMkLst>
        </pc:spChg>
        <pc:spChg chg="add del">
          <ac:chgData name="hassan MH" userId="84cd2103f36ef0dc" providerId="LiveId" clId="{AAE74A20-8704-4AB7-9C4B-AE3F22FEC13C}" dt="2020-06-13T17:00:54.572" v="2930"/>
          <ac:spMkLst>
            <pc:docMk/>
            <pc:sldMk cId="3893368810" sldId="278"/>
            <ac:spMk id="5" creationId="{735E1B99-3609-4CE7-8B91-B16CAB3DD6EB}"/>
          </ac:spMkLst>
        </pc:spChg>
        <pc:spChg chg="add del">
          <ac:chgData name="hassan MH" userId="84cd2103f36ef0dc" providerId="LiveId" clId="{AAE74A20-8704-4AB7-9C4B-AE3F22FEC13C}" dt="2020-06-13T17:00:58.510" v="2933"/>
          <ac:spMkLst>
            <pc:docMk/>
            <pc:sldMk cId="3893368810" sldId="278"/>
            <ac:spMk id="6" creationId="{56766773-E83F-44F7-8B68-7B1A1E8CCC41}"/>
          </ac:spMkLst>
        </pc:spChg>
        <pc:spChg chg="add del">
          <ac:chgData name="hassan MH" userId="84cd2103f36ef0dc" providerId="LiveId" clId="{AAE74A20-8704-4AB7-9C4B-AE3F22FEC13C}" dt="2020-06-13T17:01:24.137" v="2937"/>
          <ac:spMkLst>
            <pc:docMk/>
            <pc:sldMk cId="3893368810" sldId="278"/>
            <ac:spMk id="7" creationId="{C8A9D4A0-D4CA-4E32-B940-75DC6B3A452D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8" creationId="{E82C14B5-31EE-4DEA-92CF-433615C23E51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11" creationId="{0AE4D96F-4DFD-4770-819E-8D2A4C2C428D}"/>
          </ac:spMkLst>
        </pc:spChg>
        <pc:picChg chg="add mod">
          <ac:chgData name="hassan MH" userId="84cd2103f36ef0dc" providerId="LiveId" clId="{AAE74A20-8704-4AB7-9C4B-AE3F22FEC13C}" dt="2020-06-13T17:17:56.875" v="3340" actId="114"/>
          <ac:picMkLst>
            <pc:docMk/>
            <pc:sldMk cId="3893368810" sldId="278"/>
            <ac:picMk id="10" creationId="{2646E86F-54D6-4CAF-B49C-6692B98D275F}"/>
          </ac:picMkLst>
        </pc:picChg>
      </pc:sldChg>
      <pc:sldMasterChg chg="setBg modSldLayout">
        <pc:chgData name="hassan MH" userId="84cd2103f36ef0dc" providerId="LiveId" clId="{AAE74A20-8704-4AB7-9C4B-AE3F22FEC13C}" dt="2020-06-13T12:23:14.604" v="732"/>
        <pc:sldMasterMkLst>
          <pc:docMk/>
          <pc:sldMasterMk cId="660995887" sldId="2147483648"/>
        </pc:sldMasterMkLst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E30DFF53-71F8-479A-AEEA-3EBF8A9280CF}"/>
    <pc:docChg chg="undo custSel addSld delSld modSld sldOrd">
      <pc:chgData name="hassan MH" userId="84cd2103f36ef0dc" providerId="LiveId" clId="{E30DFF53-71F8-479A-AEEA-3EBF8A9280CF}" dt="2020-11-03T10:52:28.707" v="526" actId="20577"/>
      <pc:docMkLst>
        <pc:docMk/>
      </pc:docMkLst>
      <pc:sldChg chg="modSp add del ord modAnim">
        <pc:chgData name="hassan MH" userId="84cd2103f36ef0dc" providerId="LiveId" clId="{E30DFF53-71F8-479A-AEEA-3EBF8A9280CF}" dt="2020-11-03T10:14:57.630" v="57" actId="2711"/>
        <pc:sldMkLst>
          <pc:docMk/>
          <pc:sldMk cId="0" sldId="256"/>
        </pc:sldMkLst>
        <pc:spChg chg="mod">
          <ac:chgData name="hassan MH" userId="84cd2103f36ef0dc" providerId="LiveId" clId="{E30DFF53-71F8-479A-AEEA-3EBF8A9280CF}" dt="2020-11-03T10:14:56.143" v="56" actId="2711"/>
          <ac:spMkLst>
            <pc:docMk/>
            <pc:sldMk cId="0" sldId="256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7.630" v="57" actId="2711"/>
          <ac:spMkLst>
            <pc:docMk/>
            <pc:sldMk cId="0" sldId="256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5.072" v="55" actId="2711"/>
          <ac:spMkLst>
            <pc:docMk/>
            <pc:sldMk cId="0" sldId="256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3.785" v="54" actId="2711"/>
          <ac:spMkLst>
            <pc:docMk/>
            <pc:sldMk cId="0" sldId="256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0.541" v="53" actId="2711"/>
          <ac:spMkLst>
            <pc:docMk/>
            <pc:sldMk cId="0" sldId="256"/>
            <ac:spMk id="1454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16:13.155" v="80" actId="122"/>
        <pc:sldMkLst>
          <pc:docMk/>
          <pc:sldMk cId="0" sldId="257"/>
        </pc:sldMkLst>
        <pc:spChg chg="mod">
          <ac:chgData name="hassan MH" userId="84cd2103f36ef0dc" providerId="LiveId" clId="{E30DFF53-71F8-479A-AEEA-3EBF8A9280CF}" dt="2020-11-03T10:15:21.143" v="61"/>
          <ac:spMkLst>
            <pc:docMk/>
            <pc:sldMk cId="0" sldId="257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0.306" v="77" actId="122"/>
          <ac:spMkLst>
            <pc:docMk/>
            <pc:sldMk cId="0" sldId="257"/>
            <ac:spMk id="16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1.834" v="78" actId="122"/>
          <ac:spMkLst>
            <pc:docMk/>
            <pc:sldMk cId="0" sldId="257"/>
            <ac:spMk id="16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2.478" v="79" actId="122"/>
          <ac:spMkLst>
            <pc:docMk/>
            <pc:sldMk cId="0" sldId="257"/>
            <ac:spMk id="16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3.155" v="80" actId="122"/>
          <ac:spMkLst>
            <pc:docMk/>
            <pc:sldMk cId="0" sldId="257"/>
            <ac:spMk id="16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9.371" v="60"/>
          <ac:spMkLst>
            <pc:docMk/>
            <pc:sldMk cId="0" sldId="257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7.475" v="59"/>
          <ac:spMkLst>
            <pc:docMk/>
            <pc:sldMk cId="0" sldId="257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5.834" v="58"/>
          <ac:spMkLst>
            <pc:docMk/>
            <pc:sldMk cId="0" sldId="257"/>
            <ac:spMk id="16409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45:45.220" v="478" actId="1076"/>
        <pc:sldMkLst>
          <pc:docMk/>
          <pc:sldMk cId="0" sldId="258"/>
        </pc:sldMkLst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0.619" v="99" actId="122"/>
          <ac:spMkLst>
            <pc:docMk/>
            <pc:sldMk cId="0" sldId="258"/>
            <ac:spMk id="184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2.170" v="100" actId="122"/>
          <ac:spMkLst>
            <pc:docMk/>
            <pc:sldMk cId="0" sldId="258"/>
            <ac:spMk id="184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7.092" v="97" actId="121"/>
          <ac:spMkLst>
            <pc:docMk/>
            <pc:sldMk cId="0" sldId="258"/>
            <ac:spMk id="184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8.981" v="98" actId="121"/>
          <ac:spMkLst>
            <pc:docMk/>
            <pc:sldMk cId="0" sldId="258"/>
            <ac:spMk id="18468" creationId="{00000000-0000-0000-0000-000000000000}"/>
          </ac:spMkLst>
        </pc:spChg>
        <pc:grpChg chg="mod">
          <ac:chgData name="hassan MH" userId="84cd2103f36ef0dc" providerId="LiveId" clId="{E30DFF53-71F8-479A-AEEA-3EBF8A9280CF}" dt="2020-11-03T10:17:48.614" v="104" actId="14100"/>
          <ac:grpSpMkLst>
            <pc:docMk/>
            <pc:sldMk cId="0" sldId="258"/>
            <ac:grpSpMk id="2" creationId="{3BA3DA85-48CD-8F4B-9866-09D6E4299A5D}"/>
          </ac:grpSpMkLst>
        </pc:grpChg>
        <pc:grpChg chg="mod">
          <ac:chgData name="hassan MH" userId="84cd2103f36ef0dc" providerId="LiveId" clId="{E30DFF53-71F8-479A-AEEA-3EBF8A9280CF}" dt="2020-11-03T10:45:45.220" v="478" actId="1076"/>
          <ac:grpSpMkLst>
            <pc:docMk/>
            <pc:sldMk cId="0" sldId="258"/>
            <ac:grpSpMk id="3" creationId="{29107F97-D49A-6C4B-B079-84BF33EE270F}"/>
          </ac:grpSpMkLst>
        </pc:grpChg>
        <pc:grpChg chg="mod">
          <ac:chgData name="hassan MH" userId="84cd2103f36ef0dc" providerId="LiveId" clId="{E30DFF53-71F8-479A-AEEA-3EBF8A9280CF}" dt="2020-11-03T10:45:45.031" v="477" actId="1076"/>
          <ac:grpSpMkLst>
            <pc:docMk/>
            <pc:sldMk cId="0" sldId="258"/>
            <ac:grpSpMk id="4" creationId="{3E3F5EC5-9C08-724C-A7DE-1DE771CC1184}"/>
          </ac:grpSpMkLst>
        </pc:grpChg>
      </pc:sldChg>
      <pc:sldChg chg="modSp add del ord">
        <pc:chgData name="hassan MH" userId="84cd2103f36ef0dc" providerId="LiveId" clId="{E30DFF53-71F8-479A-AEEA-3EBF8A9280CF}" dt="2020-11-03T10:18:14.038" v="109"/>
        <pc:sldMkLst>
          <pc:docMk/>
          <pc:sldMk cId="0" sldId="260"/>
        </pc:sldMkLst>
        <pc:spChg chg="mod">
          <ac:chgData name="hassan MH" userId="84cd2103f36ef0dc" providerId="LiveId" clId="{E30DFF53-71F8-479A-AEEA-3EBF8A9280CF}" dt="2020-11-03T10:18:14.038" v="109"/>
          <ac:spMkLst>
            <pc:docMk/>
            <pc:sldMk cId="0" sldId="260"/>
            <ac:spMk id="225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11.495" v="108"/>
          <ac:spMkLst>
            <pc:docMk/>
            <pc:sldMk cId="0" sldId="260"/>
            <ac:spMk id="2254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9.054" v="107"/>
          <ac:spMkLst>
            <pc:docMk/>
            <pc:sldMk cId="0" sldId="260"/>
            <ac:spMk id="225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6.459" v="106"/>
          <ac:spMkLst>
            <pc:docMk/>
            <pc:sldMk cId="0" sldId="260"/>
            <ac:spMk id="225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4.142" v="105"/>
          <ac:spMkLst>
            <pc:docMk/>
            <pc:sldMk cId="0" sldId="260"/>
            <ac:spMk id="22550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19:27.834" v="136" actId="122"/>
        <pc:sldMkLst>
          <pc:docMk/>
          <pc:sldMk cId="0" sldId="261"/>
        </pc:sldMkLst>
        <pc:spChg chg="mod">
          <ac:chgData name="hassan MH" userId="84cd2103f36ef0dc" providerId="LiveId" clId="{E30DFF53-71F8-479A-AEEA-3EBF8A9280CF}" dt="2020-11-03T10:19:04.985" v="124"/>
          <ac:spMkLst>
            <pc:docMk/>
            <pc:sldMk cId="0" sldId="261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2.291" v="132" actId="122"/>
          <ac:spMkLst>
            <pc:docMk/>
            <pc:sldMk cId="0" sldId="261"/>
            <ac:spMk id="245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0.482" v="131" actId="122"/>
          <ac:spMkLst>
            <pc:docMk/>
            <pc:sldMk cId="0" sldId="261"/>
            <ac:spMk id="245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8.714" v="130" actId="122"/>
          <ac:spMkLst>
            <pc:docMk/>
            <pc:sldMk cId="0" sldId="261"/>
            <ac:spMk id="245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6.443" v="129" actId="122"/>
          <ac:spMkLst>
            <pc:docMk/>
            <pc:sldMk cId="0" sldId="261"/>
            <ac:spMk id="245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3.651" v="133" actId="122"/>
          <ac:spMkLst>
            <pc:docMk/>
            <pc:sldMk cId="0" sldId="261"/>
            <ac:spMk id="245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4.818" v="134" actId="122"/>
          <ac:spMkLst>
            <pc:docMk/>
            <pc:sldMk cId="0" sldId="261"/>
            <ac:spMk id="245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6.187" v="135" actId="122"/>
          <ac:spMkLst>
            <pc:docMk/>
            <pc:sldMk cId="0" sldId="261"/>
            <ac:spMk id="245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7.834" v="136" actId="122"/>
          <ac:spMkLst>
            <pc:docMk/>
            <pc:sldMk cId="0" sldId="261"/>
            <ac:spMk id="245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3.089" v="123"/>
          <ac:spMkLst>
            <pc:docMk/>
            <pc:sldMk cId="0" sldId="261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0.512" v="122"/>
          <ac:spMkLst>
            <pc:docMk/>
            <pc:sldMk cId="0" sldId="261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57.113" v="120"/>
          <ac:spMkLst>
            <pc:docMk/>
            <pc:sldMk cId="0" sldId="261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7.576" v="125"/>
          <ac:spMkLst>
            <pc:docMk/>
            <pc:sldMk cId="0" sldId="261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9.639" v="126"/>
          <ac:spMkLst>
            <pc:docMk/>
            <pc:sldMk cId="0" sldId="261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2.152" v="127"/>
          <ac:spMkLst>
            <pc:docMk/>
            <pc:sldMk cId="0" sldId="261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4.560" v="128"/>
          <ac:spMkLst>
            <pc:docMk/>
            <pc:sldMk cId="0" sldId="261"/>
            <ac:spMk id="2460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4:32.586" v="349" actId="122"/>
        <pc:sldMkLst>
          <pc:docMk/>
          <pc:sldMk cId="0" sldId="262"/>
        </pc:sldMkLst>
        <pc:spChg chg="mod">
          <ac:chgData name="hassan MH" userId="84cd2103f36ef0dc" providerId="LiveId" clId="{E30DFF53-71F8-479A-AEEA-3EBF8A9280CF}" dt="2020-11-03T10:19:51.583" v="141"/>
          <ac:spMkLst>
            <pc:docMk/>
            <pc:sldMk cId="0" sldId="262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2.586" v="349" actId="122"/>
          <ac:spMkLst>
            <pc:docMk/>
            <pc:sldMk cId="0" sldId="262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9.440" v="140"/>
          <ac:spMkLst>
            <pc:docMk/>
            <pc:sldMk cId="0" sldId="262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1.792" v="138"/>
          <ac:spMkLst>
            <pc:docMk/>
            <pc:sldMk cId="0" sldId="262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39.631" v="137"/>
          <ac:spMkLst>
            <pc:docMk/>
            <pc:sldMk cId="0" sldId="262"/>
            <ac:spMk id="266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3:20.743" v="213"/>
        <pc:sldMkLst>
          <pc:docMk/>
          <pc:sldMk cId="0" sldId="263"/>
        </pc:sldMkLst>
        <pc:spChg chg="mod">
          <ac:chgData name="hassan MH" userId="84cd2103f36ef0dc" providerId="LiveId" clId="{E30DFF53-71F8-479A-AEEA-3EBF8A9280CF}" dt="2020-11-03T10:23:20.743" v="213"/>
          <ac:spMkLst>
            <pc:docMk/>
            <pc:sldMk cId="0" sldId="263"/>
            <ac:spMk id="28713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46:01.335" v="501" actId="20577"/>
        <pc:sldMkLst>
          <pc:docMk/>
          <pc:sldMk cId="0" sldId="264"/>
        </pc:sldMkLst>
        <pc:spChg chg="mod">
          <ac:chgData name="hassan MH" userId="84cd2103f36ef0dc" providerId="LiveId" clId="{E30DFF53-71F8-479A-AEEA-3EBF8A9280CF}" dt="2020-11-03T10:19:56.736" v="142"/>
          <ac:spMkLst>
            <pc:docMk/>
            <pc:sldMk cId="0" sldId="264"/>
            <ac:spMk id="307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46:01.335" v="501" actId="20577"/>
          <ac:spMkLst>
            <pc:docMk/>
            <pc:sldMk cId="0" sldId="264"/>
            <ac:spMk id="307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0.949" v="216"/>
          <ac:spMkLst>
            <pc:docMk/>
            <pc:sldMk cId="0" sldId="264"/>
            <ac:spMk id="307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3.509" v="217"/>
          <ac:spMkLst>
            <pc:docMk/>
            <pc:sldMk cId="0" sldId="264"/>
            <ac:spMk id="307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5.511" v="214"/>
          <ac:spMkLst>
            <pc:docMk/>
            <pc:sldMk cId="0" sldId="264"/>
            <ac:spMk id="307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8.181" v="215"/>
          <ac:spMkLst>
            <pc:docMk/>
            <pc:sldMk cId="0" sldId="264"/>
            <ac:spMk id="307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59.722" v="143"/>
          <ac:spMkLst>
            <pc:docMk/>
            <pc:sldMk cId="0" sldId="264"/>
            <ac:spMk id="307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4.702" v="145"/>
          <ac:spMkLst>
            <pc:docMk/>
            <pc:sldMk cId="0" sldId="264"/>
            <ac:spMk id="307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2.455" v="144"/>
          <ac:spMkLst>
            <pc:docMk/>
            <pc:sldMk cId="0" sldId="264"/>
            <ac:spMk id="30742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08.961" v="230"/>
        <pc:sldMkLst>
          <pc:docMk/>
          <pc:sldMk cId="0" sldId="265"/>
        </pc:sldMkLst>
        <pc:spChg chg="mod">
          <ac:chgData name="hassan MH" userId="84cd2103f36ef0dc" providerId="LiveId" clId="{E30DFF53-71F8-479A-AEEA-3EBF8A9280CF}" dt="2020-11-03T10:20:08.215" v="146"/>
          <ac:spMkLst>
            <pc:docMk/>
            <pc:sldMk cId="0" sldId="265"/>
            <ac:spMk id="3277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7.278" v="218"/>
          <ac:spMkLst>
            <pc:docMk/>
            <pc:sldMk cId="0" sldId="265"/>
            <ac:spMk id="327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3.375" v="223"/>
          <ac:spMkLst>
            <pc:docMk/>
            <pc:sldMk cId="0" sldId="265"/>
            <ac:spMk id="327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8.171" v="224"/>
          <ac:spMkLst>
            <pc:docMk/>
            <pc:sldMk cId="0" sldId="265"/>
            <ac:spMk id="327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9.565" v="225"/>
          <ac:spMkLst>
            <pc:docMk/>
            <pc:sldMk cId="0" sldId="265"/>
            <ac:spMk id="327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1.150" v="226"/>
          <ac:spMkLst>
            <pc:docMk/>
            <pc:sldMk cId="0" sldId="265"/>
            <ac:spMk id="327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8.961" v="230"/>
          <ac:spMkLst>
            <pc:docMk/>
            <pc:sldMk cId="0" sldId="265"/>
            <ac:spMk id="327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6.804" v="229"/>
          <ac:spMkLst>
            <pc:docMk/>
            <pc:sldMk cId="0" sldId="265"/>
            <ac:spMk id="327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4.852" v="228"/>
          <ac:spMkLst>
            <pc:docMk/>
            <pc:sldMk cId="0" sldId="265"/>
            <ac:spMk id="327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3.330" v="227"/>
          <ac:spMkLst>
            <pc:docMk/>
            <pc:sldMk cId="0" sldId="265"/>
            <ac:spMk id="327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0.111" v="147"/>
          <ac:spMkLst>
            <pc:docMk/>
            <pc:sldMk cId="0" sldId="265"/>
            <ac:spMk id="328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2.247" v="148"/>
          <ac:spMkLst>
            <pc:docMk/>
            <pc:sldMk cId="0" sldId="265"/>
            <ac:spMk id="328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4.504" v="149"/>
          <ac:spMkLst>
            <pc:docMk/>
            <pc:sldMk cId="0" sldId="265"/>
            <ac:spMk id="328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6.872" v="150"/>
          <ac:spMkLst>
            <pc:docMk/>
            <pc:sldMk cId="0" sldId="265"/>
            <ac:spMk id="328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8.760" v="151"/>
          <ac:spMkLst>
            <pc:docMk/>
            <pc:sldMk cId="0" sldId="265"/>
            <ac:spMk id="328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0.839" v="152"/>
          <ac:spMkLst>
            <pc:docMk/>
            <pc:sldMk cId="0" sldId="265"/>
            <ac:spMk id="328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3.199" v="153"/>
          <ac:spMkLst>
            <pc:docMk/>
            <pc:sldMk cId="0" sldId="265"/>
            <ac:spMk id="32810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4:31.973" v="237"/>
        <pc:sldMkLst>
          <pc:docMk/>
          <pc:sldMk cId="0" sldId="266"/>
        </pc:sldMkLst>
        <pc:spChg chg="add del">
          <ac:chgData name="hassan MH" userId="84cd2103f36ef0dc" providerId="LiveId" clId="{E30DFF53-71F8-479A-AEEA-3EBF8A9280CF}" dt="2020-11-03T10:24:29.601" v="236" actId="22"/>
          <ac:spMkLst>
            <pc:docMk/>
            <pc:sldMk cId="0" sldId="266"/>
            <ac:spMk id="31" creationId="{3DA94592-F350-4219-B503-618593D425F0}"/>
          </ac:spMkLst>
        </pc:spChg>
        <pc:spChg chg="mod">
          <ac:chgData name="hassan MH" userId="84cd2103f36ef0dc" providerId="LiveId" clId="{E30DFF53-71F8-479A-AEEA-3EBF8A9280CF}" dt="2020-11-03T10:24:31.973" v="237"/>
          <ac:spMkLst>
            <pc:docMk/>
            <pc:sldMk cId="0" sldId="266"/>
            <ac:spMk id="348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8.568" v="232"/>
          <ac:spMkLst>
            <pc:docMk/>
            <pc:sldMk cId="0" sldId="266"/>
            <ac:spMk id="348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3.127" v="231"/>
          <ac:spMkLst>
            <pc:docMk/>
            <pc:sldMk cId="0" sldId="266"/>
            <ac:spMk id="34840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35.742" v="238"/>
        <pc:sldMkLst>
          <pc:docMk/>
          <pc:sldMk cId="1086440093" sldId="267"/>
        </pc:sldMkLst>
        <pc:spChg chg="mod">
          <ac:chgData name="hassan MH" userId="84cd2103f36ef0dc" providerId="LiveId" clId="{E30DFF53-71F8-479A-AEEA-3EBF8A9280CF}" dt="2020-11-03T10:24:35.742" v="238"/>
          <ac:spMkLst>
            <pc:docMk/>
            <pc:sldMk cId="1086440093" sldId="267"/>
            <ac:spMk id="36891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9:20.412" v="306"/>
        <pc:sldMkLst>
          <pc:docMk/>
          <pc:sldMk cId="0" sldId="268"/>
        </pc:sldMkLst>
        <pc:spChg chg="mod">
          <ac:chgData name="hassan MH" userId="84cd2103f36ef0dc" providerId="LiveId" clId="{E30DFF53-71F8-479A-AEEA-3EBF8A9280CF}" dt="2020-11-03T10:29:12.579" v="302"/>
          <ac:spMkLst>
            <pc:docMk/>
            <pc:sldMk cId="0" sldId="268"/>
            <ac:spMk id="389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0.604" v="301"/>
          <ac:spMkLst>
            <pc:docMk/>
            <pc:sldMk cId="0" sldId="268"/>
            <ac:spMk id="389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08.893" v="300"/>
          <ac:spMkLst>
            <pc:docMk/>
            <pc:sldMk cId="0" sldId="268"/>
            <ac:spMk id="389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20.412" v="306"/>
          <ac:spMkLst>
            <pc:docMk/>
            <pc:sldMk cId="0" sldId="268"/>
            <ac:spMk id="389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7.211" v="304"/>
          <ac:spMkLst>
            <pc:docMk/>
            <pc:sldMk cId="0" sldId="268"/>
            <ac:spMk id="389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5.212" v="303"/>
          <ac:spMkLst>
            <pc:docMk/>
            <pc:sldMk cId="0" sldId="268"/>
            <ac:spMk id="389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42.214" v="239"/>
        <pc:sldMkLst>
          <pc:docMk/>
          <pc:sldMk cId="0" sldId="269"/>
        </pc:sldMkLst>
        <pc:spChg chg="mod">
          <ac:chgData name="hassan MH" userId="84cd2103f36ef0dc" providerId="LiveId" clId="{E30DFF53-71F8-479A-AEEA-3EBF8A9280CF}" dt="2020-11-03T10:24:42.214" v="239"/>
          <ac:spMkLst>
            <pc:docMk/>
            <pc:sldMk cId="0" sldId="269"/>
            <ac:spMk id="409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52:28.707" v="526" actId="20577"/>
        <pc:sldMkLst>
          <pc:docMk/>
          <pc:sldMk cId="0" sldId="270"/>
        </pc:sldMkLst>
        <pc:spChg chg="mod">
          <ac:chgData name="hassan MH" userId="84cd2103f36ef0dc" providerId="LiveId" clId="{E30DFF53-71F8-479A-AEEA-3EBF8A9280CF}" dt="2020-11-03T10:20:29.113" v="154"/>
          <ac:spMkLst>
            <pc:docMk/>
            <pc:sldMk cId="0" sldId="270"/>
            <ac:spMk id="43010" creationId="{00000000-0000-0000-0000-000000000000}"/>
          </ac:spMkLst>
        </pc:spChg>
        <pc:spChg chg="mod">
          <ac:chgData name="hassan MH" userId="84cd2103f36ef0dc" providerId="LiveId" clId="{E30DFF53-71F8-479A-AEEA-3EBF8A9280CF}" dt="2020-11-03T10:52:28.707" v="526" actId="20577"/>
          <ac:spMkLst>
            <pc:docMk/>
            <pc:sldMk cId="0" sldId="270"/>
            <ac:spMk id="430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5.197" v="240"/>
          <ac:spMkLst>
            <pc:docMk/>
            <pc:sldMk cId="0" sldId="270"/>
            <ac:spMk id="430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1.477" v="243"/>
          <ac:spMkLst>
            <pc:docMk/>
            <pc:sldMk cId="0" sldId="270"/>
            <ac:spMk id="430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9.173" v="242"/>
          <ac:spMkLst>
            <pc:docMk/>
            <pc:sldMk cId="0" sldId="270"/>
            <ac:spMk id="430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7.272" v="241"/>
          <ac:spMkLst>
            <pc:docMk/>
            <pc:sldMk cId="0" sldId="270"/>
            <ac:spMk id="430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8.599" v="246"/>
          <ac:spMkLst>
            <pc:docMk/>
            <pc:sldMk cId="0" sldId="270"/>
            <ac:spMk id="430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5.909" v="245"/>
          <ac:spMkLst>
            <pc:docMk/>
            <pc:sldMk cId="0" sldId="270"/>
            <ac:spMk id="430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3.902" v="244"/>
          <ac:spMkLst>
            <pc:docMk/>
            <pc:sldMk cId="0" sldId="270"/>
            <ac:spMk id="430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1.960" v="155"/>
          <ac:spMkLst>
            <pc:docMk/>
            <pc:sldMk cId="0" sldId="270"/>
            <ac:spMk id="430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5.935" v="157"/>
          <ac:spMkLst>
            <pc:docMk/>
            <pc:sldMk cId="0" sldId="270"/>
            <ac:spMk id="430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8.456" v="158"/>
          <ac:spMkLst>
            <pc:docMk/>
            <pc:sldMk cId="0" sldId="270"/>
            <ac:spMk id="430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2.223" v="160"/>
          <ac:spMkLst>
            <pc:docMk/>
            <pc:sldMk cId="0" sldId="270"/>
            <ac:spMk id="430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5.840" v="162"/>
          <ac:spMkLst>
            <pc:docMk/>
            <pc:sldMk cId="0" sldId="270"/>
            <ac:spMk id="43035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02.751" v="247"/>
        <pc:sldMkLst>
          <pc:docMk/>
          <pc:sldMk cId="262850050" sldId="271"/>
        </pc:sldMkLst>
        <pc:spChg chg="mod">
          <ac:chgData name="hassan MH" userId="84cd2103f36ef0dc" providerId="LiveId" clId="{E30DFF53-71F8-479A-AEEA-3EBF8A9280CF}" dt="2020-11-03T10:25:02.751" v="247"/>
          <ac:spMkLst>
            <pc:docMk/>
            <pc:sldMk cId="262850050" sldId="271"/>
            <ac:spMk id="45058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23.453" v="254"/>
        <pc:sldMkLst>
          <pc:docMk/>
          <pc:sldMk cId="0" sldId="272"/>
        </pc:sldMkLst>
        <pc:spChg chg="mod">
          <ac:chgData name="hassan MH" userId="84cd2103f36ef0dc" providerId="LiveId" clId="{E30DFF53-71F8-479A-AEEA-3EBF8A9280CF}" dt="2020-11-03T10:20:54.639" v="165"/>
          <ac:spMkLst>
            <pc:docMk/>
            <pc:sldMk cId="0" sldId="272"/>
            <ac:spMk id="471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3.453" v="254"/>
          <ac:spMkLst>
            <pc:docMk/>
            <pc:sldMk cId="0" sldId="272"/>
            <ac:spMk id="471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0.709" v="253"/>
          <ac:spMkLst>
            <pc:docMk/>
            <pc:sldMk cId="0" sldId="272"/>
            <ac:spMk id="471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8.469" v="252"/>
          <ac:spMkLst>
            <pc:docMk/>
            <pc:sldMk cId="0" sldId="272"/>
            <ac:spMk id="4711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3.653" v="250"/>
          <ac:spMkLst>
            <pc:docMk/>
            <pc:sldMk cId="0" sldId="272"/>
            <ac:spMk id="471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8.862" v="249"/>
          <ac:spMkLst>
            <pc:docMk/>
            <pc:sldMk cId="0" sldId="272"/>
            <ac:spMk id="471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6.496" v="248"/>
          <ac:spMkLst>
            <pc:docMk/>
            <pc:sldMk cId="0" sldId="272"/>
            <ac:spMk id="471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2.560" v="164"/>
          <ac:spMkLst>
            <pc:docMk/>
            <pc:sldMk cId="0" sldId="272"/>
            <ac:spMk id="471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0.432" v="163"/>
          <ac:spMkLst>
            <pc:docMk/>
            <pc:sldMk cId="0" sldId="272"/>
            <ac:spMk id="471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8.464" v="170"/>
          <ac:spMkLst>
            <pc:docMk/>
            <pc:sldMk cId="0" sldId="272"/>
            <ac:spMk id="471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4.359" v="168"/>
          <ac:spMkLst>
            <pc:docMk/>
            <pc:sldMk cId="0" sldId="272"/>
            <ac:spMk id="471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7.079" v="166"/>
          <ac:spMkLst>
            <pc:docMk/>
            <pc:sldMk cId="0" sldId="272"/>
            <ac:spMk id="47135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5:27.046" v="255"/>
        <pc:sldMkLst>
          <pc:docMk/>
          <pc:sldMk cId="0" sldId="273"/>
        </pc:sldMkLst>
        <pc:spChg chg="mod">
          <ac:chgData name="hassan MH" userId="84cd2103f36ef0dc" providerId="LiveId" clId="{E30DFF53-71F8-479A-AEEA-3EBF8A9280CF}" dt="2020-11-03T10:21:17.513" v="173"/>
          <ac:spMkLst>
            <pc:docMk/>
            <pc:sldMk cId="0" sldId="273"/>
            <ac:spMk id="491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7.046" v="255"/>
          <ac:spMkLst>
            <pc:docMk/>
            <pc:sldMk cId="0" sldId="273"/>
            <ac:spMk id="4917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3.566" v="176"/>
          <ac:spMkLst>
            <pc:docMk/>
            <pc:sldMk cId="0" sldId="273"/>
            <ac:spMk id="4917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2.462" v="171"/>
          <ac:spMkLst>
            <pc:docMk/>
            <pc:sldMk cId="0" sldId="273"/>
            <ac:spMk id="4917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4.999" v="172"/>
          <ac:spMkLst>
            <pc:docMk/>
            <pc:sldMk cId="0" sldId="273"/>
            <ac:spMk id="49177" creationId="{00000000-0000-0000-0000-000000000000}"/>
          </ac:spMkLst>
        </pc:spChg>
        <pc:picChg chg="add del">
          <ac:chgData name="hassan MH" userId="84cd2103f36ef0dc" providerId="LiveId" clId="{E30DFF53-71F8-479A-AEEA-3EBF8A9280CF}" dt="2020-11-03T10:21:21.412" v="175" actId="22"/>
          <ac:picMkLst>
            <pc:docMk/>
            <pc:sldMk cId="0" sldId="273"/>
            <ac:picMk id="7" creationId="{3685661F-3108-41E2-8BFE-B98D5A83BEEC}"/>
          </ac:picMkLst>
        </pc:picChg>
      </pc:sldChg>
      <pc:sldChg chg="modSp add del ord">
        <pc:chgData name="hassan MH" userId="84cd2103f36ef0dc" providerId="LiveId" clId="{E30DFF53-71F8-479A-AEEA-3EBF8A9280CF}" dt="2020-11-03T10:34:06.552" v="347" actId="122"/>
        <pc:sldMkLst>
          <pc:docMk/>
          <pc:sldMk cId="0" sldId="274"/>
        </pc:sldMkLst>
        <pc:spChg chg="mod">
          <ac:chgData name="hassan MH" userId="84cd2103f36ef0dc" providerId="LiveId" clId="{E30DFF53-71F8-479A-AEEA-3EBF8A9280CF}" dt="2020-11-03T10:21:50.927" v="184"/>
          <ac:spMkLst>
            <pc:docMk/>
            <pc:sldMk cId="0" sldId="274"/>
            <ac:spMk id="512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53.343" v="299"/>
          <ac:spMkLst>
            <pc:docMk/>
            <pc:sldMk cId="0" sldId="274"/>
            <ac:spMk id="512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48.078" v="183"/>
          <ac:spMkLst>
            <pc:docMk/>
            <pc:sldMk cId="0" sldId="274"/>
            <ac:spMk id="512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8.768" v="181"/>
          <ac:spMkLst>
            <pc:docMk/>
            <pc:sldMk cId="0" sldId="274"/>
            <ac:spMk id="512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6.647" v="180"/>
          <ac:spMkLst>
            <pc:docMk/>
            <pc:sldMk cId="0" sldId="274"/>
            <ac:spMk id="512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4.326" v="179"/>
          <ac:spMkLst>
            <pc:docMk/>
            <pc:sldMk cId="0" sldId="274"/>
            <ac:spMk id="5122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7.456" v="177"/>
          <ac:spMkLst>
            <pc:docMk/>
            <pc:sldMk cId="0" sldId="274"/>
            <ac:spMk id="5122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59.430" v="345" actId="1076"/>
        <pc:sldMkLst>
          <pc:docMk/>
          <pc:sldMk cId="0" sldId="275"/>
        </pc:sldMkLst>
        <pc:spChg chg="mod">
          <ac:chgData name="hassan MH" userId="84cd2103f36ef0dc" providerId="LiveId" clId="{E30DFF53-71F8-479A-AEEA-3EBF8A9280CF}" dt="2020-11-03T10:21:55.342" v="185"/>
          <ac:spMkLst>
            <pc:docMk/>
            <pc:sldMk cId="0" sldId="275"/>
            <ac:spMk id="532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7.149" v="298" actId="1076"/>
          <ac:spMkLst>
            <pc:docMk/>
            <pc:sldMk cId="0" sldId="275"/>
            <ac:spMk id="532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7.855" v="265"/>
          <ac:spMkLst>
            <pc:docMk/>
            <pc:sldMk cId="0" sldId="275"/>
            <ac:spMk id="532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5.830" v="264"/>
          <ac:spMkLst>
            <pc:docMk/>
            <pc:sldMk cId="0" sldId="275"/>
            <ac:spMk id="532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5.278" v="297" actId="1076"/>
          <ac:spMkLst>
            <pc:docMk/>
            <pc:sldMk cId="0" sldId="275"/>
            <ac:spMk id="532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3.862" v="263"/>
          <ac:spMkLst>
            <pc:docMk/>
            <pc:sldMk cId="0" sldId="275"/>
            <ac:spMk id="532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7.766" v="344" actId="1076"/>
          <ac:spMkLst>
            <pc:docMk/>
            <pc:sldMk cId="0" sldId="275"/>
            <ac:spMk id="532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2.053" v="262"/>
          <ac:spMkLst>
            <pc:docMk/>
            <pc:sldMk cId="0" sldId="275"/>
            <ac:spMk id="532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9.430" v="345" actId="1076"/>
          <ac:spMkLst>
            <pc:docMk/>
            <pc:sldMk cId="0" sldId="275"/>
            <ac:spMk id="532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1.217" v="295" actId="120"/>
          <ac:spMkLst>
            <pc:docMk/>
            <pc:sldMk cId="0" sldId="275"/>
            <ac:spMk id="5327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7.696" v="186"/>
          <ac:spMkLst>
            <pc:docMk/>
            <pc:sldMk cId="0" sldId="275"/>
            <ac:spMk id="5328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9.991" v="187"/>
          <ac:spMkLst>
            <pc:docMk/>
            <pc:sldMk cId="0" sldId="275"/>
            <ac:spMk id="5328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02.527" v="188"/>
          <ac:spMkLst>
            <pc:docMk/>
            <pc:sldMk cId="0" sldId="275"/>
            <ac:spMk id="5328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46.089" v="341" actId="121"/>
        <pc:sldMkLst>
          <pc:docMk/>
          <pc:sldMk cId="0" sldId="276"/>
        </pc:sldMkLst>
        <pc:spChg chg="mod">
          <ac:chgData name="hassan MH" userId="84cd2103f36ef0dc" providerId="LiveId" clId="{E30DFF53-71F8-479A-AEEA-3EBF8A9280CF}" dt="2020-11-03T10:33:44.313" v="340" actId="121"/>
          <ac:spMkLst>
            <pc:docMk/>
            <pc:sldMk cId="0" sldId="276"/>
            <ac:spMk id="552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2.880" v="339" actId="121"/>
          <ac:spMkLst>
            <pc:docMk/>
            <pc:sldMk cId="0" sldId="276"/>
            <ac:spMk id="553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9.937" v="338" actId="121"/>
          <ac:spMkLst>
            <pc:docMk/>
            <pc:sldMk cId="0" sldId="276"/>
            <ac:spMk id="553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7.621" v="273"/>
          <ac:spMkLst>
            <pc:docMk/>
            <pc:sldMk cId="0" sldId="276"/>
            <ac:spMk id="553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5.681" v="272"/>
          <ac:spMkLst>
            <pc:docMk/>
            <pc:sldMk cId="0" sldId="276"/>
            <ac:spMk id="553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20.957" v="290"/>
          <ac:spMkLst>
            <pc:docMk/>
            <pc:sldMk cId="0" sldId="276"/>
            <ac:spMk id="553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6.089" v="341" actId="121"/>
          <ac:spMkLst>
            <pc:docMk/>
            <pc:sldMk cId="0" sldId="276"/>
            <ac:spMk id="553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2.680" v="196"/>
          <ac:spMkLst>
            <pc:docMk/>
            <pc:sldMk cId="0" sldId="276"/>
            <ac:spMk id="553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5" v="197"/>
          <ac:spMkLst>
            <pc:docMk/>
            <pc:sldMk cId="0" sldId="276"/>
            <ac:spMk id="55314" creationId="{00000000-0000-0000-0000-000000000000}"/>
          </ac:spMkLst>
        </pc:spChg>
      </pc:sldChg>
      <pc:sldChg chg="modSp add del ord modAnim">
        <pc:chgData name="hassan MH" userId="84cd2103f36ef0dc" providerId="LiveId" clId="{E30DFF53-71F8-479A-AEEA-3EBF8A9280CF}" dt="2020-11-03T10:47:08.447" v="512" actId="20577"/>
        <pc:sldMkLst>
          <pc:docMk/>
          <pc:sldMk cId="0" sldId="277"/>
        </pc:sldMkLst>
        <pc:spChg chg="mod">
          <ac:chgData name="hassan MH" userId="84cd2103f36ef0dc" providerId="LiveId" clId="{E30DFF53-71F8-479A-AEEA-3EBF8A9280CF}" dt="2020-11-03T10:47:08.447" v="512" actId="20577"/>
          <ac:spMkLst>
            <pc:docMk/>
            <pc:sldMk cId="0" sldId="277"/>
            <ac:spMk id="27" creationId="{3499DC3A-93F5-4D42-81B5-83D7BAE9A563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70" creationId="{00000000-0000-0000-0000-000000000000}"/>
          </ac:spMkLst>
        </pc:spChg>
      </pc:sldChg>
      <pc:sldChg chg="addSp delSp modSp mod ord modShow modNotesTx">
        <pc:chgData name="hassan MH" userId="84cd2103f36ef0dc" providerId="LiveId" clId="{E30DFF53-71F8-479A-AEEA-3EBF8A9280CF}" dt="2020-11-03T10:39:57.341" v="470" actId="1076"/>
        <pc:sldMkLst>
          <pc:docMk/>
          <pc:sldMk cId="3893368810" sldId="278"/>
        </pc:sldMkLst>
        <pc:spChg chg="mod">
          <ac:chgData name="hassan MH" userId="84cd2103f36ef0dc" providerId="LiveId" clId="{E30DFF53-71F8-479A-AEEA-3EBF8A9280CF}" dt="2020-11-03T10:39:54.671" v="469" actId="12788"/>
          <ac:spMkLst>
            <pc:docMk/>
            <pc:sldMk cId="3893368810" sldId="278"/>
            <ac:spMk id="2" creationId="{C95C9824-4014-4BFE-95A7-EB0898C1E3BE}"/>
          </ac:spMkLst>
        </pc:spChg>
        <pc:spChg chg="mod">
          <ac:chgData name="hassan MH" userId="84cd2103f36ef0dc" providerId="LiveId" clId="{E30DFF53-71F8-479A-AEEA-3EBF8A9280CF}" dt="2020-11-03T10:39:57.341" v="470" actId="1076"/>
          <ac:spMkLst>
            <pc:docMk/>
            <pc:sldMk cId="3893368810" sldId="278"/>
            <ac:spMk id="3" creationId="{8197C538-F605-4470-B8E7-E81A57470B0C}"/>
          </ac:spMkLst>
        </pc:spChg>
        <pc:picChg chg="add del">
          <ac:chgData name="hassan MH" userId="84cd2103f36ef0dc" providerId="LiveId" clId="{E30DFF53-71F8-479A-AEEA-3EBF8A9280CF}" dt="2020-11-03T10:12:36.169" v="22"/>
          <ac:picMkLst>
            <pc:docMk/>
            <pc:sldMk cId="3893368810" sldId="278"/>
            <ac:picMk id="6" creationId="{9FD05AC8-68AD-4F70-9E25-96C3A4664028}"/>
          </ac:picMkLst>
        </pc:picChg>
      </pc:sldChg>
      <pc:sldChg chg="add del ord setBg">
        <pc:chgData name="hassan MH" userId="84cd2103f36ef0dc" providerId="LiveId" clId="{E30DFF53-71F8-479A-AEEA-3EBF8A9280CF}" dt="2020-11-03T10:17:02.984" v="84"/>
        <pc:sldMkLst>
          <pc:docMk/>
          <pc:sldMk cId="630331938" sldId="279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713277594" sldId="279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07291077" sldId="280"/>
        </pc:sldMkLst>
      </pc:sldChg>
      <pc:sldChg chg="modSp add del ord">
        <pc:chgData name="hassan MH" userId="84cd2103f36ef0dc" providerId="LiveId" clId="{E30DFF53-71F8-479A-AEEA-3EBF8A9280CF}" dt="2020-11-03T10:33:34.182" v="337" actId="1076"/>
        <pc:sldMkLst>
          <pc:docMk/>
          <pc:sldMk cId="4289680842" sldId="280"/>
        </pc:sldMkLst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4289680842" sldId="280"/>
            <ac:spMk id="593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4289680842" sldId="280"/>
            <ac:spMk id="593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4289680842" sldId="280"/>
            <ac:spMk id="5939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4289680842" sldId="280"/>
            <ac:spMk id="5939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4289680842" sldId="280"/>
            <ac:spMk id="593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29.774" v="335" actId="14100"/>
          <ac:spMkLst>
            <pc:docMk/>
            <pc:sldMk cId="4289680842" sldId="280"/>
            <ac:spMk id="59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4.182" v="337" actId="1076"/>
          <ac:spMkLst>
            <pc:docMk/>
            <pc:sldMk cId="4289680842" sldId="280"/>
            <ac:spMk id="59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4289680842" sldId="280"/>
            <ac:spMk id="59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4289680842" sldId="280"/>
            <ac:spMk id="59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4289680842" sldId="280"/>
            <ac:spMk id="594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4289680842" sldId="280"/>
            <ac:spMk id="594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4289680842" sldId="280"/>
            <ac:spMk id="594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4289680842" sldId="280"/>
            <ac:grpSpMk id="2" creationId="{A6CC3439-0895-F04E-A9C7-F2440D7D751B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4289680842" sldId="280"/>
            <ac:grpSpMk id="3" creationId="{3646D643-6F86-6A43-9D41-61F66BBCD458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4289680842" sldId="280"/>
            <ac:grpSpMk id="4" creationId="{9BA8EA58-E94F-8C4A-9E85-52A8859ABF83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4289680842" sldId="280"/>
            <ac:grpSpMk id="5" creationId="{4034BAC5-F103-B84B-9967-D04642F1FC22}"/>
          </ac:grpSpMkLst>
        </pc:grpChg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35452355" sldId="281"/>
        </pc:sldMkLst>
      </pc:sldChg>
      <pc:sldChg chg="addSp delSp modSp add del mod ord setBg modNotesTx">
        <pc:chgData name="hassan MH" userId="84cd2103f36ef0dc" providerId="LiveId" clId="{E30DFF53-71F8-479A-AEEA-3EBF8A9280CF}" dt="2020-11-03T10:39:36.809" v="466" actId="12788"/>
        <pc:sldMkLst>
          <pc:docMk/>
          <pc:sldMk cId="2795862848" sldId="281"/>
        </pc:sldMkLst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2" creationId="{C95C9824-4014-4BFE-95A7-EB0898C1E3BE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3" creationId="{8197C538-F605-4470-B8E7-E81A57470B0C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4" creationId="{25DB781E-8C19-4CEB-A828-95DF9DA4185D}"/>
          </ac:spMkLst>
        </pc:spChg>
        <pc:spChg chg="add mod">
          <ac:chgData name="hassan MH" userId="84cd2103f36ef0dc" providerId="LiveId" clId="{E30DFF53-71F8-479A-AEEA-3EBF8A9280CF}" dt="2020-11-03T10:39:36.809" v="466" actId="12788"/>
          <ac:spMkLst>
            <pc:docMk/>
            <pc:sldMk cId="2795862848" sldId="281"/>
            <ac:spMk id="9" creationId="{06D62A84-6C40-4BB7-A50F-DA3D4CED9656}"/>
          </ac:spMkLst>
        </pc:spChg>
        <pc:spChg chg="mod">
          <ac:chgData name="hassan MH" userId="84cd2103f36ef0dc" providerId="LiveId" clId="{E30DFF53-71F8-479A-AEEA-3EBF8A9280CF}" dt="2020-11-03T10:36:21.664" v="389" actId="12789"/>
          <ac:spMkLst>
            <pc:docMk/>
            <pc:sldMk cId="2795862848" sldId="281"/>
            <ac:spMk id="11" creationId="{0AE4D96F-4DFD-4770-819E-8D2A4C2C428D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2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512269479" sldId="28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3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4145777603" sldId="283"/>
        </pc:sldMkLst>
      </pc:sldChg>
      <pc:sldChg chg="add del setBg">
        <pc:chgData name="hassan MH" userId="84cd2103f36ef0dc" providerId="LiveId" clId="{E30DFF53-71F8-479A-AEEA-3EBF8A9280CF}" dt="2020-11-03T10:12:22.930" v="18"/>
        <pc:sldMkLst>
          <pc:docMk/>
          <pc:sldMk cId="1910325857" sldId="284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2492330514" sldId="284"/>
        </pc:sldMkLst>
      </pc:sldChg>
      <pc:sldChg chg="add del">
        <pc:chgData name="hassan MH" userId="84cd2103f36ef0dc" providerId="LiveId" clId="{E30DFF53-71F8-479A-AEEA-3EBF8A9280CF}" dt="2020-11-03T10:33:23.913" v="334" actId="47"/>
        <pc:sldMkLst>
          <pc:docMk/>
          <pc:sldMk cId="3911049127" sldId="28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5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46243900" sldId="28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6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467428637" sldId="28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7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660069025" sldId="28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8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81431339" sldId="28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3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3499312603" sldId="304"/>
        </pc:sldMkLst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1:45.662" v="309" actId="207"/>
          <ac:spMkLst>
            <pc:docMk/>
            <pc:sldMk cId="3499312603" sldId="304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6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4208361678" sldId="305"/>
        </pc:sldMkLst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9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708096712" sldId="30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258376399" sldId="30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69105889" sldId="308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211423612" sldId="309"/>
        </pc:sldMkLst>
        <pc:spChg chg="mod">
          <ac:chgData name="hassan MH" userId="84cd2103f36ef0dc" providerId="LiveId" clId="{E30DFF53-71F8-479A-AEEA-3EBF8A9280CF}" dt="2020-11-03T10:32:45.301" v="319" actId="207"/>
          <ac:spMkLst>
            <pc:docMk/>
            <pc:sldMk cId="1211423612" sldId="309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6.467" v="320" actId="207"/>
          <ac:spMkLst>
            <pc:docMk/>
            <pc:sldMk cId="1211423612" sldId="309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7.435" v="321" actId="207"/>
          <ac:spMkLst>
            <pc:docMk/>
            <pc:sldMk cId="1211423612" sldId="309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8.835" v="322" actId="207"/>
          <ac:spMkLst>
            <pc:docMk/>
            <pc:sldMk cId="1211423612" sldId="309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4.134" v="318" actId="207"/>
          <ac:spMkLst>
            <pc:docMk/>
            <pc:sldMk cId="1211423612" sldId="309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2.533" v="317" actId="207"/>
          <ac:spMkLst>
            <pc:docMk/>
            <pc:sldMk cId="1211423612" sldId="309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1.370" v="316" actId="207"/>
          <ac:spMkLst>
            <pc:docMk/>
            <pc:sldMk cId="1211423612" sldId="309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9.643" v="315" actId="207"/>
          <ac:spMkLst>
            <pc:docMk/>
            <pc:sldMk cId="1211423612" sldId="309"/>
            <ac:spMk id="24609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62006836" sldId="310"/>
        </pc:sldMkLst>
        <pc:spChg chg="mod">
          <ac:chgData name="hassan MH" userId="84cd2103f36ef0dc" providerId="LiveId" clId="{E30DFF53-71F8-479A-AEEA-3EBF8A9280CF}" dt="2020-11-03T10:32:55.814" v="326" actId="207"/>
          <ac:spMkLst>
            <pc:docMk/>
            <pc:sldMk cId="62006836" sldId="310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5.450" v="330" actId="122"/>
          <ac:spMkLst>
            <pc:docMk/>
            <pc:sldMk cId="62006836" sldId="310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3.641" v="329" actId="122"/>
          <ac:spMkLst>
            <pc:docMk/>
            <pc:sldMk cId="62006836" sldId="310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2.105" v="328" actId="122"/>
          <ac:spMkLst>
            <pc:docMk/>
            <pc:sldMk cId="62006836" sldId="310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9.019" v="327" actId="122"/>
          <ac:spMkLst>
            <pc:docMk/>
            <pc:sldMk cId="62006836" sldId="310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4.938" v="325" actId="207"/>
          <ac:spMkLst>
            <pc:docMk/>
            <pc:sldMk cId="62006836" sldId="310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3.822" v="324" actId="207"/>
          <ac:spMkLst>
            <pc:docMk/>
            <pc:sldMk cId="62006836" sldId="310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2.392" v="323" actId="207"/>
          <ac:spMkLst>
            <pc:docMk/>
            <pc:sldMk cId="62006836" sldId="310"/>
            <ac:spMk id="26654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2432321703" sldId="311"/>
        </pc:sldMkLst>
        <pc:spChg chg="mod">
          <ac:chgData name="hassan MH" userId="84cd2103f36ef0dc" providerId="LiveId" clId="{E30DFF53-71F8-479A-AEEA-3EBF8A9280CF}" dt="2020-11-03T10:33:09.712" v="331" actId="207"/>
          <ac:spMkLst>
            <pc:docMk/>
            <pc:sldMk cId="2432321703" sldId="311"/>
            <ac:spMk id="287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33:12.629" v="332" actId="207"/>
          <ac:grpSpMkLst>
            <pc:docMk/>
            <pc:sldMk cId="2432321703" sldId="311"/>
            <ac:grpSpMk id="2" creationId="{7CCFC12C-737F-0A48-95C5-4C38EB36F70F}"/>
          </ac:grpSpMkLst>
        </pc:gr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782467150" sldId="312"/>
        </pc:sldMkLst>
        <pc:spChg chg="mod">
          <ac:chgData name="hassan MH" userId="84cd2103f36ef0dc" providerId="LiveId" clId="{E30DFF53-71F8-479A-AEEA-3EBF8A9280CF}" dt="2020-11-03T10:33:17.087" v="333" actId="207"/>
          <ac:spMkLst>
            <pc:docMk/>
            <pc:sldMk cId="1782467150" sldId="312"/>
            <ac:spMk id="30722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9710207" sldId="31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74235561" sldId="31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630970382" sldId="31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84918784" sldId="31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84470411" sldId="31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71899015" sldId="31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374514238" sldId="31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861672381" sldId="32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545609840" sldId="32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226883105" sldId="32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5404606" sldId="32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554343047" sldId="32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4036748230" sldId="32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415029390" sldId="326"/>
        </pc:sldMkLst>
      </pc:sldChg>
    </pc:docChg>
  </pc:docChgLst>
  <pc:docChgLst>
    <pc:chgData name="hassan MH" userId="84cd2103f36ef0dc" providerId="LiveId" clId="{B05BC1DF-B3D4-4C70-9604-D5E0A9951548}"/>
    <pc:docChg chg="undo custSel addSld delSld modSld sldOrd delMainMaster">
      <pc:chgData name="hassan MH" userId="84cd2103f36ef0dc" providerId="LiveId" clId="{B05BC1DF-B3D4-4C70-9604-D5E0A9951548}" dt="2020-11-06T12:38:40.605" v="25"/>
      <pc:docMkLst>
        <pc:docMk/>
      </pc:docMkLst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5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1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3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3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6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1086440093" sldId="267"/>
        </pc:sldMkLst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9" creationId="{00000000-0000-0000-0000-000000000000}"/>
          </ac:spMkLst>
        </pc:spChg>
      </pc:sldChg>
      <pc:sldChg chg="modSp add del ord">
        <pc:chgData name="hassan MH" userId="84cd2103f36ef0dc" providerId="LiveId" clId="{B05BC1DF-B3D4-4C70-9604-D5E0A9951548}" dt="2020-11-06T12:27:24.221" v="23"/>
        <pc:sldMkLst>
          <pc:docMk/>
          <pc:sldMk cId="0" sldId="26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7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262850050" sldId="27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262850050" sldId="271"/>
            <ac:spMk id="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62850050" sldId="271"/>
            <ac:spMk id="5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62850050" sldId="271"/>
            <ac:spMk id="600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3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1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4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6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7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8" creationId="{00000000-0000-0000-0000-000000000000}"/>
          </ac:spMkLst>
        </pc:spChg>
      </pc:sldChg>
      <pc:sldChg chg="delSp add del mod">
        <pc:chgData name="hassan MH" userId="84cd2103f36ef0dc" providerId="LiveId" clId="{B05BC1DF-B3D4-4C70-9604-D5E0A9951548}" dt="2020-11-06T12:26:43.186" v="20" actId="47"/>
        <pc:sldMkLst>
          <pc:docMk/>
          <pc:sldMk cId="3893368810" sldId="278"/>
        </pc:sldMkLst>
        <pc:spChg chg="del">
          <ac:chgData name="hassan MH" userId="84cd2103f36ef0dc" providerId="LiveId" clId="{B05BC1DF-B3D4-4C70-9604-D5E0A9951548}" dt="2020-11-06T12:26:19.987" v="9" actId="478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B05BC1DF-B3D4-4C70-9604-D5E0A9951548}" dt="2020-11-06T12:26:27.514" v="11" actId="21"/>
          <ac:spMkLst>
            <pc:docMk/>
            <pc:sldMk cId="3893368810" sldId="278"/>
            <ac:spMk id="3" creationId="{8197C538-F605-4470-B8E7-E81A57470B0C}"/>
          </ac:spMkLst>
        </pc:spChg>
        <pc:spChg chg="del">
          <ac:chgData name="hassan MH" userId="84cd2103f36ef0dc" providerId="LiveId" clId="{B05BC1DF-B3D4-4C70-9604-D5E0A9951548}" dt="2020-11-06T12:26:21.780" v="10" actId="478"/>
          <ac:spMkLst>
            <pc:docMk/>
            <pc:sldMk cId="3893368810" sldId="278"/>
            <ac:spMk id="4" creationId="{25DB781E-8C19-4CEB-A828-95DF9DA4185D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27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9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630331938" sldId="279"/>
        </pc:sldMkLst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4289680842" sldId="28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4289680842" sldId="280"/>
            <ac:spMk id="8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4289680842" sldId="280"/>
            <ac:spMk id="8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4289680842" sldId="280"/>
            <ac:spMk id="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4289680842" sldId="280"/>
            <ac:spMk id="9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4289680842" sldId="280"/>
            <ac:spMk id="9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4289680842" sldId="280"/>
            <ac:spMk id="9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4289680842" sldId="280"/>
            <ac:spMk id="9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4289680842" sldId="280"/>
            <ac:spMk id="9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4289680842" sldId="280"/>
            <ac:spMk id="9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4289680842" sldId="280"/>
            <ac:spMk id="907" creationId="{00000000-0000-0000-0000-000000000000}"/>
          </ac:spMkLst>
        </pc:spChg>
      </pc:sldChg>
      <pc:sldChg chg="addSp modSp mod ord">
        <pc:chgData name="hassan MH" userId="84cd2103f36ef0dc" providerId="LiveId" clId="{B05BC1DF-B3D4-4C70-9604-D5E0A9951548}" dt="2020-11-06T12:26:50.290" v="21" actId="12"/>
        <pc:sldMkLst>
          <pc:docMk/>
          <pc:sldMk cId="2795862848" sldId="281"/>
        </pc:sldMkLst>
        <pc:spChg chg="add mod">
          <ac:chgData name="hassan MH" userId="84cd2103f36ef0dc" providerId="LiveId" clId="{B05BC1DF-B3D4-4C70-9604-D5E0A9951548}" dt="2020-11-06T12:26:50.290" v="21" actId="12"/>
          <ac:spMkLst>
            <pc:docMk/>
            <pc:sldMk cId="2795862848" sldId="281"/>
            <ac:spMk id="2" creationId="{C413D56B-91E7-4C38-B7BE-5FC686AAD5F8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9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0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1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2" creationId="{00000000-0000-0000-0000-000000000000}"/>
          </ac:spMkLst>
        </pc:spChg>
      </pc:sldChg>
      <pc:sldChg chg="modSp add modNotes">
        <pc:chgData name="hassan MH" userId="84cd2103f36ef0dc" providerId="LiveId" clId="{B05BC1DF-B3D4-4C70-9604-D5E0A9951548}" dt="2020-11-06T12:22:42.296" v="4"/>
        <pc:sldMkLst>
          <pc:docMk/>
          <pc:sldMk cId="0" sldId="29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5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6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946281140" sldId="30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2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3" creationId="{00000000-0000-0000-0000-000000000000}"/>
          </ac:spMkLst>
        </pc:spChg>
      </pc:sldChg>
      <pc:sldChg chg="modSp add ord">
        <pc:chgData name="hassan MH" userId="84cd2103f36ef0dc" providerId="LiveId" clId="{B05BC1DF-B3D4-4C70-9604-D5E0A9951548}" dt="2020-11-06T12:38:40.605" v="25"/>
        <pc:sldMkLst>
          <pc:docMk/>
          <pc:sldMk cId="0" sldId="31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5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3676390523" sldId="42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4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43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43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2947742875" sldId="4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4:09.615" v="6"/>
        <pc:sldMkLst>
          <pc:docMk/>
          <pc:sldMk cId="749073962" sldId="467"/>
        </pc:sldMkLst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1146488440" sldId="4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20" creationId="{00000000-0000-0000-0000-000000000000}"/>
          </ac:spMkLst>
        </pc:spChg>
      </pc:sldChg>
      <pc:sldMasterChg chg="del delSldLayout">
        <pc:chgData name="hassan MH" userId="84cd2103f36ef0dc" providerId="LiveId" clId="{B05BC1DF-B3D4-4C70-9604-D5E0A9951548}" dt="2020-11-06T12:20:49.599" v="0" actId="47"/>
        <pc:sldMasterMkLst>
          <pc:docMk/>
          <pc:sldMasterMk cId="4040878696" sldId="2147483660"/>
        </pc:sldMasterMkLst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65919403" sldId="2147483661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934692432" sldId="2147483662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742032064" sldId="2147483663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006858840" sldId="2147483664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636991183" sldId="2147483665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448698646" sldId="2147483666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2749917718" sldId="2147483667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02763542" sldId="2147483668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606454518" sldId="2147483669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96450972" sldId="2147483670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750960574" sldId="2147483671"/>
          </pc:sldLayoutMkLst>
        </pc:sldLayoutChg>
      </pc:sldMasterChg>
    </pc:docChg>
  </pc:docChgLst>
  <pc:docChgLst>
    <pc:chgData name="hassan MH" userId="84cd2103f36ef0dc" providerId="LiveId" clId="{05DA878C-64A6-46BA-AF3D-6FDFE1C414F5}"/>
    <pc:docChg chg="undo custSel addSld delSld modSld sldOrd modMainMaster">
      <pc:chgData name="hassan MH" userId="84cd2103f36ef0dc" providerId="LiveId" clId="{05DA878C-64A6-46BA-AF3D-6FDFE1C414F5}" dt="2020-06-16T19:46:52.034" v="1490"/>
      <pc:docMkLst>
        <pc:docMk/>
      </pc:docMkLst>
      <pc:sldChg chg="del">
        <pc:chgData name="hassan MH" userId="84cd2103f36ef0dc" providerId="LiveId" clId="{05DA878C-64A6-46BA-AF3D-6FDFE1C414F5}" dt="2020-06-16T18:13:00.724" v="0" actId="47"/>
        <pc:sldMkLst>
          <pc:docMk/>
          <pc:sldMk cId="2408779425" sldId="256"/>
        </pc:sldMkLst>
      </pc:sldChg>
      <pc:sldChg chg="addSp delSp modSp add mod setBg delAnim">
        <pc:chgData name="hassan MH" userId="84cd2103f36ef0dc" providerId="LiveId" clId="{05DA878C-64A6-46BA-AF3D-6FDFE1C414F5}" dt="2020-06-16T18:45:12.165" v="673" actId="1076"/>
        <pc:sldMkLst>
          <pc:docMk/>
          <pc:sldMk cId="366728167" sldId="257"/>
        </pc:sldMkLst>
        <pc:spChg chg="add mod">
          <ac:chgData name="hassan MH" userId="84cd2103f36ef0dc" providerId="LiveId" clId="{05DA878C-64A6-46BA-AF3D-6FDFE1C414F5}" dt="2020-06-16T18:30:21.039" v="312" actId="207"/>
          <ac:spMkLst>
            <pc:docMk/>
            <pc:sldMk cId="366728167" sldId="257"/>
            <ac:spMk id="3" creationId="{9DA7DB92-3491-4627-B576-020B354FEF9A}"/>
          </ac:spMkLst>
        </pc:spChg>
        <pc:spChg chg="del mod">
          <ac:chgData name="hassan MH" userId="84cd2103f36ef0dc" providerId="LiveId" clId="{05DA878C-64A6-46BA-AF3D-6FDFE1C414F5}" dt="2020-06-16T18:13:38.908" v="8" actId="478"/>
          <ac:spMkLst>
            <pc:docMk/>
            <pc:sldMk cId="366728167" sldId="257"/>
            <ac:spMk id="5" creationId="{C9398539-9648-4CCE-9FB4-158AD69141AF}"/>
          </ac:spMkLst>
        </pc:spChg>
        <pc:spChg chg="mod">
          <ac:chgData name="hassan MH" userId="84cd2103f36ef0dc" providerId="LiveId" clId="{05DA878C-64A6-46BA-AF3D-6FDFE1C414F5}" dt="2020-06-16T18:30:00.355" v="308" actId="1076"/>
          <ac:spMkLst>
            <pc:docMk/>
            <pc:sldMk cId="366728167" sldId="257"/>
            <ac:spMk id="6" creationId="{8BA1BDE3-D238-424E-8325-2670C1C8D909}"/>
          </ac:spMkLst>
        </pc:spChg>
        <pc:spChg chg="del">
          <ac:chgData name="hassan MH" userId="84cd2103f36ef0dc" providerId="LiveId" clId="{05DA878C-64A6-46BA-AF3D-6FDFE1C414F5}" dt="2020-06-16T18:19:19.346" v="33" actId="478"/>
          <ac:spMkLst>
            <pc:docMk/>
            <pc:sldMk cId="366728167" sldId="257"/>
            <ac:spMk id="7" creationId="{BA58E49B-F823-4888-8632-9B62621D0BCA}"/>
          </ac:spMkLst>
        </pc:spChg>
        <pc:spChg chg="del mod">
          <ac:chgData name="hassan MH" userId="84cd2103f36ef0dc" providerId="LiveId" clId="{05DA878C-64A6-46BA-AF3D-6FDFE1C414F5}" dt="2020-06-16T18:20:28.139" v="92" actId="478"/>
          <ac:spMkLst>
            <pc:docMk/>
            <pc:sldMk cId="366728167" sldId="257"/>
            <ac:spMk id="10" creationId="{C2382F2A-E5BF-4E01-9D9D-BBBEA2DD2F5F}"/>
          </ac:spMkLst>
        </pc:spChg>
        <pc:spChg chg="del">
          <ac:chgData name="hassan MH" userId="84cd2103f36ef0dc" providerId="LiveId" clId="{05DA878C-64A6-46BA-AF3D-6FDFE1C414F5}" dt="2020-06-16T18:26:11.769" v="247" actId="478"/>
          <ac:spMkLst>
            <pc:docMk/>
            <pc:sldMk cId="366728167" sldId="257"/>
            <ac:spMk id="12" creationId="{C24A14DE-0A08-47A3-AA65-948B6551A789}"/>
          </ac:spMkLst>
        </pc:spChg>
        <pc:spChg chg="del mod">
          <ac:chgData name="hassan MH" userId="84cd2103f36ef0dc" providerId="LiveId" clId="{05DA878C-64A6-46BA-AF3D-6FDFE1C414F5}" dt="2020-06-16T18:26:39.282" v="254" actId="478"/>
          <ac:spMkLst>
            <pc:docMk/>
            <pc:sldMk cId="366728167" sldId="257"/>
            <ac:spMk id="13" creationId="{15125A3D-6B99-4AAE-8821-907B3CE4924D}"/>
          </ac:spMkLst>
        </pc:spChg>
        <pc:spChg chg="del">
          <ac:chgData name="hassan MH" userId="84cd2103f36ef0dc" providerId="LiveId" clId="{05DA878C-64A6-46BA-AF3D-6FDFE1C414F5}" dt="2020-06-16T18:20:15.862" v="85" actId="478"/>
          <ac:spMkLst>
            <pc:docMk/>
            <pc:sldMk cId="366728167" sldId="257"/>
            <ac:spMk id="16" creationId="{5D491371-D233-41A2-9120-B4510624D37B}"/>
          </ac:spMkLst>
        </pc:spChg>
        <pc:spChg chg="del">
          <ac:chgData name="hassan MH" userId="84cd2103f36ef0dc" providerId="LiveId" clId="{05DA878C-64A6-46BA-AF3D-6FDFE1C414F5}" dt="2020-06-16T18:25:55.703" v="243" actId="478"/>
          <ac:spMkLst>
            <pc:docMk/>
            <pc:sldMk cId="366728167" sldId="257"/>
            <ac:spMk id="17" creationId="{3CB708E7-2623-4317-B523-E3E20AF12ADD}"/>
          </ac:spMkLst>
        </pc:spChg>
        <pc:spChg chg="add del mod">
          <ac:chgData name="hassan MH" userId="84cd2103f36ef0dc" providerId="LiveId" clId="{05DA878C-64A6-46BA-AF3D-6FDFE1C414F5}" dt="2020-06-16T18:29:44.973" v="302" actId="478"/>
          <ac:spMkLst>
            <pc:docMk/>
            <pc:sldMk cId="366728167" sldId="257"/>
            <ac:spMk id="19" creationId="{3032F64C-C281-4286-BC8C-CB5A24001FD4}"/>
          </ac:spMkLst>
        </pc:spChg>
        <pc:spChg chg="add mod">
          <ac:chgData name="hassan MH" userId="84cd2103f36ef0dc" providerId="LiveId" clId="{05DA878C-64A6-46BA-AF3D-6FDFE1C414F5}" dt="2020-06-16T18:33:06.462" v="457" actId="1076"/>
          <ac:spMkLst>
            <pc:docMk/>
            <pc:sldMk cId="366728167" sldId="257"/>
            <ac:spMk id="31" creationId="{E77DD463-3070-49B2-A26E-E7438902EC4D}"/>
          </ac:spMkLst>
        </pc:spChg>
        <pc:spChg chg="add mod">
          <ac:chgData name="hassan MH" userId="84cd2103f36ef0dc" providerId="LiveId" clId="{05DA878C-64A6-46BA-AF3D-6FDFE1C414F5}" dt="2020-06-16T18:45:08.508" v="671" actId="255"/>
          <ac:spMkLst>
            <pc:docMk/>
            <pc:sldMk cId="366728167" sldId="257"/>
            <ac:spMk id="32" creationId="{7C0ECF89-61DE-44C4-A91F-C0B82CF75556}"/>
          </ac:spMkLst>
        </pc:spChg>
        <pc:spChg chg="add del mod">
          <ac:chgData name="hassan MH" userId="84cd2103f36ef0dc" providerId="LiveId" clId="{05DA878C-64A6-46BA-AF3D-6FDFE1C414F5}" dt="2020-06-16T18:26:10.450" v="246" actId="478"/>
          <ac:spMkLst>
            <pc:docMk/>
            <pc:sldMk cId="366728167" sldId="257"/>
            <ac:spMk id="35" creationId="{4E195405-2288-4CEE-834C-3E8591456D8D}"/>
          </ac:spMkLst>
        </pc:spChg>
        <pc:spChg chg="add del mod">
          <ac:chgData name="hassan MH" userId="84cd2103f36ef0dc" providerId="LiveId" clId="{05DA878C-64A6-46BA-AF3D-6FDFE1C414F5}" dt="2020-06-16T18:30:24.780" v="313" actId="478"/>
          <ac:spMkLst>
            <pc:docMk/>
            <pc:sldMk cId="366728167" sldId="257"/>
            <ac:spMk id="42" creationId="{04160C9E-D6E8-4A70-99C1-0842882626CC}"/>
          </ac:spMkLst>
        </pc:spChg>
        <pc:spChg chg="del">
          <ac:chgData name="hassan MH" userId="84cd2103f36ef0dc" providerId="LiveId" clId="{05DA878C-64A6-46BA-AF3D-6FDFE1C414F5}" dt="2020-06-16T18:26:16.599" v="250" actId="478"/>
          <ac:spMkLst>
            <pc:docMk/>
            <pc:sldMk cId="366728167" sldId="257"/>
            <ac:spMk id="70" creationId="{6A231CBA-BE79-487E-B69B-2EB7CE299DB0}"/>
          </ac:spMkLst>
        </pc:spChg>
        <pc:spChg chg="del">
          <ac:chgData name="hassan MH" userId="84cd2103f36ef0dc" providerId="LiveId" clId="{05DA878C-64A6-46BA-AF3D-6FDFE1C414F5}" dt="2020-06-16T18:26:14.412" v="249" actId="478"/>
          <ac:spMkLst>
            <pc:docMk/>
            <pc:sldMk cId="366728167" sldId="257"/>
            <ac:spMk id="71" creationId="{A1C6A3C7-9D59-4665-9224-02B150E2D2E6}"/>
          </ac:spMkLst>
        </pc:spChg>
        <pc:spChg chg="del">
          <ac:chgData name="hassan MH" userId="84cd2103f36ef0dc" providerId="LiveId" clId="{05DA878C-64A6-46BA-AF3D-6FDFE1C414F5}" dt="2020-06-16T18:29:54.789" v="306" actId="478"/>
          <ac:spMkLst>
            <pc:docMk/>
            <pc:sldMk cId="366728167" sldId="257"/>
            <ac:spMk id="72" creationId="{ED1F29E8-D0E2-435F-B84C-83380E18FAAF}"/>
          </ac:spMkLst>
        </pc:spChg>
        <pc:grpChg chg="del">
          <ac:chgData name="hassan MH" userId="84cd2103f36ef0dc" providerId="LiveId" clId="{05DA878C-64A6-46BA-AF3D-6FDFE1C414F5}" dt="2020-06-16T18:26:12.521" v="248" actId="478"/>
          <ac:grpSpMkLst>
            <pc:docMk/>
            <pc:sldMk cId="366728167" sldId="257"/>
            <ac:grpSpMk id="48" creationId="{96C0A590-7CCC-4F18-9A04-790FF61321C7}"/>
          </ac:grpSpMkLst>
        </pc:grpChg>
        <pc:grpChg chg="del">
          <ac:chgData name="hassan MH" userId="84cd2103f36ef0dc" providerId="LiveId" clId="{05DA878C-64A6-46BA-AF3D-6FDFE1C414F5}" dt="2020-06-16T18:21:57.470" v="119" actId="478"/>
          <ac:grpSpMkLst>
            <pc:docMk/>
            <pc:sldMk cId="366728167" sldId="257"/>
            <ac:grpSpMk id="56" creationId="{43BDB7B7-3B27-4D30-91A7-934270B1856B}"/>
          </ac:grpSpMkLst>
        </pc:grpChg>
        <pc:grpChg chg="del mod">
          <ac:chgData name="hassan MH" userId="84cd2103f36ef0dc" providerId="LiveId" clId="{05DA878C-64A6-46BA-AF3D-6FDFE1C414F5}" dt="2020-06-16T18:26:48.730" v="260" actId="478"/>
          <ac:grpSpMkLst>
            <pc:docMk/>
            <pc:sldMk cId="366728167" sldId="257"/>
            <ac:grpSpMk id="63" creationId="{85E8D1E5-9E97-459E-80A4-C85382B33B91}"/>
          </ac:grpSpMkLst>
        </pc:grpChg>
        <pc:picChg chg="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4" creationId="{1118C174-58A1-4A79-A8BD-8B890AE21E6C}"/>
          </ac:picMkLst>
        </pc:picChg>
        <pc:picChg chg="add del mod">
          <ac:chgData name="hassan MH" userId="84cd2103f36ef0dc" providerId="LiveId" clId="{05DA878C-64A6-46BA-AF3D-6FDFE1C414F5}" dt="2020-06-16T18:28:48.427" v="288" actId="478"/>
          <ac:picMkLst>
            <pc:docMk/>
            <pc:sldMk cId="366728167" sldId="257"/>
            <ac:picMk id="8" creationId="{37E19A9B-155F-4795-8E01-35A9C9EC7ADD}"/>
          </ac:picMkLst>
        </pc:picChg>
        <pc:picChg chg="add mod">
          <ac:chgData name="hassan MH" userId="84cd2103f36ef0dc" providerId="LiveId" clId="{05DA878C-64A6-46BA-AF3D-6FDFE1C414F5}" dt="2020-06-16T18:45:12.165" v="673" actId="1076"/>
          <ac:picMkLst>
            <pc:docMk/>
            <pc:sldMk cId="366728167" sldId="257"/>
            <ac:picMk id="14" creationId="{B89FF948-4C9B-49E5-BCE2-5E4470359030}"/>
          </ac:picMkLst>
        </pc:picChg>
        <pc:picChg chg="add mod">
          <ac:chgData name="hassan MH" userId="84cd2103f36ef0dc" providerId="LiveId" clId="{05DA878C-64A6-46BA-AF3D-6FDFE1C414F5}" dt="2020-06-16T18:45:10.805" v="672" actId="1076"/>
          <ac:picMkLst>
            <pc:docMk/>
            <pc:sldMk cId="366728167" sldId="257"/>
            <ac:picMk id="18" creationId="{4545F2FB-35CA-4D05-8252-3D6969E74DEF}"/>
          </ac:picMkLst>
        </pc:picChg>
        <pc:picChg chg="add del mod">
          <ac:chgData name="hassan MH" userId="84cd2103f36ef0dc" providerId="LiveId" clId="{05DA878C-64A6-46BA-AF3D-6FDFE1C414F5}" dt="2020-06-16T18:28:47.832" v="287" actId="478"/>
          <ac:picMkLst>
            <pc:docMk/>
            <pc:sldMk cId="366728167" sldId="257"/>
            <ac:picMk id="36" creationId="{B8BD17D8-F201-4554-84AD-56FB99E832ED}"/>
          </ac:picMkLst>
        </pc:picChg>
        <pc:picChg chg="del 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62" creationId="{30A2489B-2505-475A-A582-A97ABA6FAF9F}"/>
          </ac:picMkLst>
        </pc:picChg>
        <pc:picChg chg="del">
          <ac:chgData name="hassan MH" userId="84cd2103f36ef0dc" providerId="LiveId" clId="{05DA878C-64A6-46BA-AF3D-6FDFE1C414F5}" dt="2020-06-16T18:26:17.936" v="251" actId="478"/>
          <ac:picMkLst>
            <pc:docMk/>
            <pc:sldMk cId="366728167" sldId="257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520535237" sldId="257"/>
        </pc:sldMkLst>
      </pc:sldChg>
      <pc:sldChg chg="add del">
        <pc:chgData name="hassan MH" userId="84cd2103f36ef0dc" providerId="LiveId" clId="{05DA878C-64A6-46BA-AF3D-6FDFE1C414F5}" dt="2020-06-16T18:22:27.006" v="125" actId="47"/>
        <pc:sldMkLst>
          <pc:docMk/>
          <pc:sldMk cId="2127670939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25752103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15910232" sldId="259"/>
        </pc:sldMkLst>
      </pc:sldChg>
      <pc:sldChg chg="addSp delSp modSp add mod ord">
        <pc:chgData name="hassan MH" userId="84cd2103f36ef0dc" providerId="LiveId" clId="{05DA878C-64A6-46BA-AF3D-6FDFE1C414F5}" dt="2020-06-16T19:46:52.034" v="1490"/>
        <pc:sldMkLst>
          <pc:docMk/>
          <pc:sldMk cId="4124225251" sldId="259"/>
        </pc:sldMkLst>
        <pc:spChg chg="del">
          <ac:chgData name="hassan MH" userId="84cd2103f36ef0dc" providerId="LiveId" clId="{05DA878C-64A6-46BA-AF3D-6FDFE1C414F5}" dt="2020-06-16T18:43:36.613" v="638" actId="478"/>
          <ac:spMkLst>
            <pc:docMk/>
            <pc:sldMk cId="4124225251" sldId="259"/>
            <ac:spMk id="2" creationId="{B7A57C98-4A94-4BDB-88A9-A8CCA56A0918}"/>
          </ac:spMkLst>
        </pc:spChg>
        <pc:spChg chg="add mod">
          <ac:chgData name="hassan MH" userId="84cd2103f36ef0dc" providerId="LiveId" clId="{05DA878C-64A6-46BA-AF3D-6FDFE1C414F5}" dt="2020-06-16T18:48:57.525" v="757" actId="255"/>
          <ac:spMkLst>
            <pc:docMk/>
            <pc:sldMk cId="4124225251" sldId="259"/>
            <ac:spMk id="10" creationId="{F176F5BA-D865-4E7C-936B-5EB2D9C51D64}"/>
          </ac:spMkLst>
        </pc:spChg>
        <pc:picChg chg="mod">
          <ac:chgData name="hassan MH" userId="84cd2103f36ef0dc" providerId="LiveId" clId="{05DA878C-64A6-46BA-AF3D-6FDFE1C414F5}" dt="2020-06-16T19:39:51.051" v="1486" actId="1076"/>
          <ac:picMkLst>
            <pc:docMk/>
            <pc:sldMk cId="4124225251" sldId="259"/>
            <ac:picMk id="5" creationId="{0B531961-B75E-4B5E-A7A0-172AAA67A398}"/>
          </ac:picMkLst>
        </pc:picChg>
      </pc:sldChg>
      <pc:sldChg chg="addSp delSp modSp add mod">
        <pc:chgData name="hassan MH" userId="84cd2103f36ef0dc" providerId="LiveId" clId="{05DA878C-64A6-46BA-AF3D-6FDFE1C414F5}" dt="2020-06-16T18:36:02.758" v="565" actId="207"/>
        <pc:sldMkLst>
          <pc:docMk/>
          <pc:sldMk cId="570848597" sldId="260"/>
        </pc:sldMkLst>
        <pc:spChg chg="add del mod">
          <ac:chgData name="hassan MH" userId="84cd2103f36ef0dc" providerId="LiveId" clId="{05DA878C-64A6-46BA-AF3D-6FDFE1C414F5}" dt="2020-06-16T18:32:06.812" v="417" actId="478"/>
          <ac:spMkLst>
            <pc:docMk/>
            <pc:sldMk cId="570848597" sldId="260"/>
            <ac:spMk id="3" creationId="{2B26256B-15B9-4B8D-B157-1442E153C837}"/>
          </ac:spMkLst>
        </pc:spChg>
        <pc:spChg chg="del mod">
          <ac:chgData name="hassan MH" userId="84cd2103f36ef0dc" providerId="LiveId" clId="{05DA878C-64A6-46BA-AF3D-6FDFE1C414F5}" dt="2020-06-16T18:32:04.709" v="416" actId="478"/>
          <ac:spMkLst>
            <pc:docMk/>
            <pc:sldMk cId="570848597" sldId="260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5:24.623" v="542" actId="478"/>
          <ac:spMkLst>
            <pc:docMk/>
            <pc:sldMk cId="570848597" sldId="260"/>
            <ac:spMk id="13" creationId="{77491BCA-3FF5-4770-9A46-8F18EC1ABBA7}"/>
          </ac:spMkLst>
        </pc:spChg>
        <pc:spChg chg="add mod">
          <ac:chgData name="hassan MH" userId="84cd2103f36ef0dc" providerId="LiveId" clId="{05DA878C-64A6-46BA-AF3D-6FDFE1C414F5}" dt="2020-06-16T18:36:02.758" v="565" actId="207"/>
          <ac:spMkLst>
            <pc:docMk/>
            <pc:sldMk cId="570848597" sldId="260"/>
            <ac:spMk id="15" creationId="{AF3C6B1A-964F-4753-9919-E742F978BA53}"/>
          </ac:spMkLst>
        </pc:spChg>
        <pc:spChg chg="del">
          <ac:chgData name="hassan MH" userId="84cd2103f36ef0dc" providerId="LiveId" clId="{05DA878C-64A6-46BA-AF3D-6FDFE1C414F5}" dt="2020-06-16T18:30:11.216" v="309" actId="21"/>
          <ac:spMkLst>
            <pc:docMk/>
            <pc:sldMk cId="570848597" sldId="260"/>
            <ac:spMk id="43" creationId="{3333C70F-59F1-4E22-9FE9-AA4834881480}"/>
          </ac:spMkLst>
        </pc:spChg>
        <pc:picChg chg="add del mod modCrop">
          <ac:chgData name="hassan MH" userId="84cd2103f36ef0dc" providerId="LiveId" clId="{05DA878C-64A6-46BA-AF3D-6FDFE1C414F5}" dt="2020-06-16T18:31:43.030" v="406"/>
          <ac:picMkLst>
            <pc:docMk/>
            <pc:sldMk cId="570848597" sldId="260"/>
            <ac:picMk id="14" creationId="{590FFB5C-6A9D-4999-B1B7-2B841FDDAF41}"/>
          </ac:picMkLst>
        </pc:picChg>
        <pc:picChg chg="add del mod modCrop">
          <ac:chgData name="hassan MH" userId="84cd2103f36ef0dc" providerId="LiveId" clId="{05DA878C-64A6-46BA-AF3D-6FDFE1C414F5}" dt="2020-06-16T18:35:21.134" v="522" actId="1076"/>
          <ac:picMkLst>
            <pc:docMk/>
            <pc:sldMk cId="570848597" sldId="260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20218848" sldId="26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67284502" sldId="261"/>
        </pc:sldMkLst>
      </pc:sldChg>
      <pc:sldChg chg="addSp delSp modSp add mod delAnim">
        <pc:chgData name="hassan MH" userId="84cd2103f36ef0dc" providerId="LiveId" clId="{05DA878C-64A6-46BA-AF3D-6FDFE1C414F5}" dt="2020-06-16T19:03:29.532" v="960" actId="1076"/>
        <pc:sldMkLst>
          <pc:docMk/>
          <pc:sldMk cId="1785215152" sldId="261"/>
        </pc:sldMkLst>
        <pc:spChg chg="add del mod">
          <ac:chgData name="hassan MH" userId="84cd2103f36ef0dc" providerId="LiveId" clId="{05DA878C-64A6-46BA-AF3D-6FDFE1C414F5}" dt="2020-06-16T18:34:37.631" v="506" actId="478"/>
          <ac:spMkLst>
            <pc:docMk/>
            <pc:sldMk cId="1785215152" sldId="261"/>
            <ac:spMk id="3" creationId="{32FEAACA-CD23-4A02-A46F-ECE700463B5A}"/>
          </ac:spMkLst>
        </pc:spChg>
        <pc:spChg chg="add mod">
          <ac:chgData name="hassan MH" userId="84cd2103f36ef0dc" providerId="LiveId" clId="{05DA878C-64A6-46BA-AF3D-6FDFE1C414F5}" dt="2020-06-16T18:46:09.227" v="703" actId="108"/>
          <ac:spMkLst>
            <pc:docMk/>
            <pc:sldMk cId="1785215152" sldId="261"/>
            <ac:spMk id="4" creationId="{FACBEB02-032A-4468-9321-DC6EF10D2E5D}"/>
          </ac:spMkLst>
        </pc:spChg>
        <pc:spChg chg="del mod">
          <ac:chgData name="hassan MH" userId="84cd2103f36ef0dc" providerId="LiveId" clId="{05DA878C-64A6-46BA-AF3D-6FDFE1C414F5}" dt="2020-06-16T18:38:46.071" v="608" actId="478"/>
          <ac:spMkLst>
            <pc:docMk/>
            <pc:sldMk cId="1785215152" sldId="261"/>
            <ac:spMk id="5" creationId="{C9398539-9648-4CCE-9FB4-158AD69141AF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7" creationId="{199C8BE9-5E06-4C00-8A94-98B8714816C8}"/>
          </ac:spMkLst>
        </pc:spChg>
        <pc:spChg chg="mod">
          <ac:chgData name="hassan MH" userId="84cd2103f36ef0dc" providerId="LiveId" clId="{05DA878C-64A6-46BA-AF3D-6FDFE1C414F5}" dt="2020-06-16T18:47:30.308" v="722" actId="207"/>
          <ac:spMkLst>
            <pc:docMk/>
            <pc:sldMk cId="1785215152" sldId="261"/>
            <ac:spMk id="10" creationId="{A6AE8101-FBAD-4697-8188-226A88FCDE48}"/>
          </ac:spMkLst>
        </pc:spChg>
        <pc:spChg chg="add del">
          <ac:chgData name="hassan MH" userId="84cd2103f36ef0dc" providerId="LiveId" clId="{05DA878C-64A6-46BA-AF3D-6FDFE1C414F5}" dt="2020-06-16T18:24:16.887" v="227" actId="478"/>
          <ac:spMkLst>
            <pc:docMk/>
            <pc:sldMk cId="1785215152" sldId="261"/>
            <ac:spMk id="17" creationId="{D3FE8AE1-7833-439C-9D48-997C5BFE569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19" creationId="{474D5254-8D40-427B-9A41-01938A238860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20" creationId="{3E417FB2-5E9B-46D7-83F3-9C488E502D8B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6" creationId="{893BE13C-D09E-498B-8FCD-6E91ED9C2A5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27" creationId="{8B9D6C53-48BA-49BA-96DB-1A90CF4AAE46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9" creationId="{054A75C4-A61D-4A1A-A630-EF33365D14F4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0" creationId="{572D2336-B47D-4C56-AA17-16BEAE749028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2" creationId="{D9823633-317E-49CF-9F8B-FE03C3FC38A2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3" creationId="{63FEFBD7-2AEE-4094-995C-86F67F0389A7}"/>
          </ac:spMkLst>
        </pc:spChg>
        <pc:spChg chg="add del">
          <ac:chgData name="hassan MH" userId="84cd2103f36ef0dc" providerId="LiveId" clId="{05DA878C-64A6-46BA-AF3D-6FDFE1C414F5}" dt="2020-06-16T18:24:22.102" v="229" actId="478"/>
          <ac:spMkLst>
            <pc:docMk/>
            <pc:sldMk cId="1785215152" sldId="261"/>
            <ac:spMk id="35" creationId="{C44BCA97-64B8-4F33-A2FF-319B8C94209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6" creationId="{0778ECBD-7F11-44DA-8363-D353665FD4F9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8" creationId="{1832A3B3-7695-4E96-B7F4-907DABBD8F6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9" creationId="{44CE36E6-123B-43F7-97CB-CCDF3E95D603}"/>
          </ac:spMkLst>
        </pc:spChg>
        <pc:spChg chg="del mod">
          <ac:chgData name="hassan MH" userId="84cd2103f36ef0dc" providerId="LiveId" clId="{05DA878C-64A6-46BA-AF3D-6FDFE1C414F5}" dt="2020-06-16T18:34:34.877" v="505" actId="478"/>
          <ac:spMkLst>
            <pc:docMk/>
            <pc:sldMk cId="1785215152" sldId="261"/>
            <ac:spMk id="43" creationId="{3333C70F-59F1-4E22-9FE9-AA4834881480}"/>
          </ac:spMkLst>
        </pc:spChg>
        <pc:spChg chg="add mod">
          <ac:chgData name="hassan MH" userId="84cd2103f36ef0dc" providerId="LiveId" clId="{05DA878C-64A6-46BA-AF3D-6FDFE1C414F5}" dt="2020-06-16T18:34:41.046" v="508" actId="1076"/>
          <ac:spMkLst>
            <pc:docMk/>
            <pc:sldMk cId="1785215152" sldId="261"/>
            <ac:spMk id="86" creationId="{3899BFAD-BDEB-42EF-9636-6731D2307DFA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96" creationId="{7A8632FB-0CBA-46DA-B8EA-EB722BB0CEFC}"/>
          </ac:spMkLst>
        </pc:spChg>
        <pc:spChg chg="add mod">
          <ac:chgData name="hassan MH" userId="84cd2103f36ef0dc" providerId="LiveId" clId="{05DA878C-64A6-46BA-AF3D-6FDFE1C414F5}" dt="2020-06-16T18:38:07.373" v="583" actId="1036"/>
          <ac:spMkLst>
            <pc:docMk/>
            <pc:sldMk cId="1785215152" sldId="261"/>
            <ac:spMk id="97" creationId="{BD648B6B-F5B4-4660-97A7-55CC87320394}"/>
          </ac:spMkLst>
        </pc:spChg>
        <pc:spChg chg="add mod">
          <ac:chgData name="hassan MH" userId="84cd2103f36ef0dc" providerId="LiveId" clId="{05DA878C-64A6-46BA-AF3D-6FDFE1C414F5}" dt="2020-06-16T18:38:10.302" v="584" actId="571"/>
          <ac:spMkLst>
            <pc:docMk/>
            <pc:sldMk cId="1785215152" sldId="261"/>
            <ac:spMk id="98" creationId="{F8FBED71-9775-4653-A4FD-16E4AC5E838A}"/>
          </ac:spMkLst>
        </pc:spChg>
        <pc:spChg chg="add mod">
          <ac:chgData name="hassan MH" userId="84cd2103f36ef0dc" providerId="LiveId" clId="{05DA878C-64A6-46BA-AF3D-6FDFE1C414F5}" dt="2020-06-16T18:38:12.759" v="586" actId="948"/>
          <ac:spMkLst>
            <pc:docMk/>
            <pc:sldMk cId="1785215152" sldId="261"/>
            <ac:spMk id="101" creationId="{ECB482E0-48B6-45C0-9638-677CD1691BC0}"/>
          </ac:spMkLst>
        </pc:spChg>
        <pc:spChg chg="add mod">
          <ac:chgData name="hassan MH" userId="84cd2103f36ef0dc" providerId="LiveId" clId="{05DA878C-64A6-46BA-AF3D-6FDFE1C414F5}" dt="2020-06-16T18:38:42.703" v="606" actId="571"/>
          <ac:spMkLst>
            <pc:docMk/>
            <pc:sldMk cId="1785215152" sldId="261"/>
            <ac:spMk id="102" creationId="{655FA9EA-B4DE-48FE-AA73-A67307959366}"/>
          </ac:spMkLst>
        </pc:spChg>
        <pc:spChg chg="add mod">
          <ac:chgData name="hassan MH" userId="84cd2103f36ef0dc" providerId="LiveId" clId="{05DA878C-64A6-46BA-AF3D-6FDFE1C414F5}" dt="2020-06-16T18:46:07.377" v="702" actId="108"/>
          <ac:spMkLst>
            <pc:docMk/>
            <pc:sldMk cId="1785215152" sldId="261"/>
            <ac:spMk id="103" creationId="{B81C4B13-3047-49CE-9A02-608BAE08C694}"/>
          </ac:spMkLst>
        </pc:spChg>
        <pc:spChg chg="add mod">
          <ac:chgData name="hassan MH" userId="84cd2103f36ef0dc" providerId="LiveId" clId="{05DA878C-64A6-46BA-AF3D-6FDFE1C414F5}" dt="2020-06-16T18:46:03.276" v="701" actId="108"/>
          <ac:spMkLst>
            <pc:docMk/>
            <pc:sldMk cId="1785215152" sldId="261"/>
            <ac:spMk id="104" creationId="{3C1EC058-D90B-4784-82BA-0436DEF12BB6}"/>
          </ac:spMkLst>
        </pc:spChg>
        <pc:grpChg chg="del">
          <ac:chgData name="hassan MH" userId="84cd2103f36ef0dc" providerId="LiveId" clId="{05DA878C-64A6-46BA-AF3D-6FDFE1C414F5}" dt="2020-06-16T18:24:31.403" v="231" actId="478"/>
          <ac:grpSpMkLst>
            <pc:docMk/>
            <pc:sldMk cId="1785215152" sldId="261"/>
            <ac:grpSpMk id="6" creationId="{D974449B-4CC9-42FA-904A-2E237361073C}"/>
          </ac:grpSpMkLst>
        </pc:grpChg>
        <pc:picChg chg="add del mod">
          <ac:chgData name="hassan MH" userId="84cd2103f36ef0dc" providerId="LiveId" clId="{05DA878C-64A6-46BA-AF3D-6FDFE1C414F5}" dt="2020-06-16T18:39:44.687" v="625" actId="478"/>
          <ac:picMkLst>
            <pc:docMk/>
            <pc:sldMk cId="1785215152" sldId="261"/>
            <ac:picMk id="9" creationId="{903A868B-1B20-4424-B5E2-424E6C6CFCE2}"/>
          </ac:picMkLst>
        </pc:picChg>
        <pc:picChg chg="add mod">
          <ac:chgData name="hassan MH" userId="84cd2103f36ef0dc" providerId="LiveId" clId="{05DA878C-64A6-46BA-AF3D-6FDFE1C414F5}" dt="2020-06-16T18:43:01.197" v="628" actId="1076"/>
          <ac:picMkLst>
            <pc:docMk/>
            <pc:sldMk cId="1785215152" sldId="261"/>
            <ac:picMk id="13" creationId="{B8CCC126-BE2E-463D-B664-F4031A8029C4}"/>
          </ac:picMkLst>
        </pc:picChg>
        <pc:picChg chg="add del mod">
          <ac:chgData name="hassan MH" userId="84cd2103f36ef0dc" providerId="LiveId" clId="{05DA878C-64A6-46BA-AF3D-6FDFE1C414F5}" dt="2020-06-16T18:57:05.884" v="762" actId="21"/>
          <ac:picMkLst>
            <pc:docMk/>
            <pc:sldMk cId="1785215152" sldId="261"/>
            <ac:picMk id="16" creationId="{8C2C0904-B696-4B7E-81E4-A6247C777223}"/>
          </ac:picMkLst>
        </pc:picChg>
        <pc:picChg chg="del mod">
          <ac:chgData name="hassan MH" userId="84cd2103f36ef0dc" providerId="LiveId" clId="{05DA878C-64A6-46BA-AF3D-6FDFE1C414F5}" dt="2020-06-16T18:38:18.257" v="587" actId="478"/>
          <ac:picMkLst>
            <pc:docMk/>
            <pc:sldMk cId="1785215152" sldId="261"/>
            <ac:picMk id="25" creationId="{9394DCA9-5848-4F3B-A60A-9BAE5BDF58F8}"/>
          </ac:picMkLst>
        </pc:picChg>
        <pc:picChg chg="del mod">
          <ac:chgData name="hassan MH" userId="84cd2103f36ef0dc" providerId="LiveId" clId="{05DA878C-64A6-46BA-AF3D-6FDFE1C414F5}" dt="2020-06-16T18:38:18.704" v="588" actId="478"/>
          <ac:picMkLst>
            <pc:docMk/>
            <pc:sldMk cId="1785215152" sldId="261"/>
            <ac:picMk id="34" creationId="{6EBF5438-5D6E-4FEE-83AD-601EC90CFAA0}"/>
          </ac:picMkLst>
        </pc:picChg>
        <pc:picChg chg="del mod">
          <ac:chgData name="hassan MH" userId="84cd2103f36ef0dc" providerId="LiveId" clId="{05DA878C-64A6-46BA-AF3D-6FDFE1C414F5}" dt="2020-06-16T18:38:19.418" v="589" actId="478"/>
          <ac:picMkLst>
            <pc:docMk/>
            <pc:sldMk cId="1785215152" sldId="261"/>
            <ac:picMk id="40" creationId="{579783F7-0498-46E5-B153-5E093B1EC5D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5" creationId="{F24BF8A3-6979-4F98-BFF6-B2F8F29926F3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7" creationId="{E40CE723-D4CF-441A-B4BF-654F96F3B29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8" creationId="{160C2A59-9A55-4F08-ACB8-BB044AC4DD6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9" creationId="{51273902-F22E-43C1-9015-E68D33E4EB5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0" creationId="{EA2D8D4B-1711-45CF-B6FE-3D0DB2F1B38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1" creationId="{9561CB9D-2A41-40A4-91A1-F60ED551AB8B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2" creationId="{CA5B3932-31DA-4352-BEBC-3CB30E6D27C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3" creationId="{7386253E-BBB1-4B6B-9E86-425BCCA8A951}"/>
          </ac:picMkLst>
        </pc:picChg>
        <pc:picChg chg="del">
          <ac:chgData name="hassan MH" userId="84cd2103f36ef0dc" providerId="LiveId" clId="{05DA878C-64A6-46BA-AF3D-6FDFE1C414F5}" dt="2020-06-16T18:34:42.958" v="509" actId="478"/>
          <ac:picMkLst>
            <pc:docMk/>
            <pc:sldMk cId="1785215152" sldId="261"/>
            <ac:picMk id="94" creationId="{D67A7E7D-FD7E-4703-9DDA-35C777014B17}"/>
          </ac:picMkLst>
        </pc:picChg>
        <pc:picChg chg="mod">
          <ac:chgData name="hassan MH" userId="84cd2103f36ef0dc" providerId="LiveId" clId="{05DA878C-64A6-46BA-AF3D-6FDFE1C414F5}" dt="2020-06-16T19:03:29.532" v="960" actId="1076"/>
          <ac:picMkLst>
            <pc:docMk/>
            <pc:sldMk cId="1785215152" sldId="261"/>
            <ac:picMk id="99" creationId="{B469E733-2BA0-40EB-BF87-7A960871A64B}"/>
          </ac:picMkLst>
        </pc:picChg>
        <pc:picChg chg="add mod">
          <ac:chgData name="hassan MH" userId="84cd2103f36ef0dc" providerId="LiveId" clId="{05DA878C-64A6-46BA-AF3D-6FDFE1C414F5}" dt="2020-06-16T18:39:18.381" v="620" actId="1076"/>
          <ac:picMkLst>
            <pc:docMk/>
            <pc:sldMk cId="1785215152" sldId="261"/>
            <ac:picMk id="105" creationId="{544A17D3-6E13-4FC8-B66C-1EB4425E0BC0}"/>
          </ac:picMkLst>
        </pc:picChg>
        <pc:picChg chg="add mod">
          <ac:chgData name="hassan MH" userId="84cd2103f36ef0dc" providerId="LiveId" clId="{05DA878C-64A6-46BA-AF3D-6FDFE1C414F5}" dt="2020-06-16T18:39:12.654" v="617" actId="1076"/>
          <ac:picMkLst>
            <pc:docMk/>
            <pc:sldMk cId="1785215152" sldId="261"/>
            <ac:picMk id="106" creationId="{A08345BE-EE7F-418A-85C6-46C9CA3CDBC5}"/>
          </ac:picMkLst>
        </pc:picChg>
        <pc:picChg chg="add mod">
          <ac:chgData name="hassan MH" userId="84cd2103f36ef0dc" providerId="LiveId" clId="{05DA878C-64A6-46BA-AF3D-6FDFE1C414F5}" dt="2020-06-16T18:43:10.379" v="629"/>
          <ac:picMkLst>
            <pc:docMk/>
            <pc:sldMk cId="1785215152" sldId="261"/>
            <ac:picMk id="107" creationId="{E46FE011-4576-42FB-874E-F5C9DED00542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64171373" sldId="262"/>
        </pc:sldMkLst>
      </pc:sldChg>
      <pc:sldChg chg="addSp delSp modSp add mod ord delAnim">
        <pc:chgData name="hassan MH" userId="84cd2103f36ef0dc" providerId="LiveId" clId="{05DA878C-64A6-46BA-AF3D-6FDFE1C414F5}" dt="2020-06-16T18:45:31.935" v="700" actId="1035"/>
        <pc:sldMkLst>
          <pc:docMk/>
          <pc:sldMk cId="2470200491" sldId="262"/>
        </pc:sldMkLst>
        <pc:spChg chg="del mod">
          <ac:chgData name="hassan MH" userId="84cd2103f36ef0dc" providerId="LiveId" clId="{05DA878C-64A6-46BA-AF3D-6FDFE1C414F5}" dt="2020-06-16T18:33:41.404" v="469" actId="478"/>
          <ac:spMkLst>
            <pc:docMk/>
            <pc:sldMk cId="2470200491" sldId="262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2:56.136" v="455" actId="478"/>
          <ac:spMkLst>
            <pc:docMk/>
            <pc:sldMk cId="2470200491" sldId="262"/>
            <ac:spMk id="6" creationId="{6044FE8B-CD5F-4F55-9F77-9CACC1C83480}"/>
          </ac:spMkLst>
        </pc:spChg>
        <pc:spChg chg="add del mod">
          <ac:chgData name="hassan MH" userId="84cd2103f36ef0dc" providerId="LiveId" clId="{05DA878C-64A6-46BA-AF3D-6FDFE1C414F5}" dt="2020-06-16T18:33:20.010" v="463" actId="478"/>
          <ac:spMkLst>
            <pc:docMk/>
            <pc:sldMk cId="2470200491" sldId="262"/>
            <ac:spMk id="8" creationId="{EE22D6F8-7961-41A2-9327-D8C24AB5A5FE}"/>
          </ac:spMkLst>
        </pc:spChg>
        <pc:spChg chg="add del mod">
          <ac:chgData name="hassan MH" userId="84cd2103f36ef0dc" providerId="LiveId" clId="{05DA878C-64A6-46BA-AF3D-6FDFE1C414F5}" dt="2020-06-16T18:33:27.503" v="465" actId="478"/>
          <ac:spMkLst>
            <pc:docMk/>
            <pc:sldMk cId="2470200491" sldId="262"/>
            <ac:spMk id="13" creationId="{003EF032-3ED3-47FB-AF61-4C813631CD57}"/>
          </ac:spMkLst>
        </pc:spChg>
        <pc:spChg chg="add mod">
          <ac:chgData name="hassan MH" userId="84cd2103f36ef0dc" providerId="LiveId" clId="{05DA878C-64A6-46BA-AF3D-6FDFE1C414F5}" dt="2020-06-16T18:45:23.326" v="674" actId="255"/>
          <ac:spMkLst>
            <pc:docMk/>
            <pc:sldMk cId="2470200491" sldId="262"/>
            <ac:spMk id="15" creationId="{72A452C2-DC78-47E2-BEB2-BF9EC0B55BA1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5" creationId="{27158EC2-24FD-4AF7-A072-845E9C28429B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6" creationId="{4087350F-A397-4FEE-A902-EDE667205E87}"/>
          </ac:spMkLst>
        </pc:spChg>
        <pc:spChg chg="del">
          <ac:chgData name="hassan MH" userId="84cd2103f36ef0dc" providerId="LiveId" clId="{05DA878C-64A6-46BA-AF3D-6FDFE1C414F5}" dt="2020-06-16T18:33:23.256" v="464" actId="478"/>
          <ac:spMkLst>
            <pc:docMk/>
            <pc:sldMk cId="2470200491" sldId="262"/>
            <ac:spMk id="86" creationId="{C301017A-BD59-468A-A170-6354D60D8C69}"/>
          </ac:spMkLst>
        </pc:spChg>
        <pc:spChg chg="del">
          <ac:chgData name="hassan MH" userId="84cd2103f36ef0dc" providerId="LiveId" clId="{05DA878C-64A6-46BA-AF3D-6FDFE1C414F5}" dt="2020-06-16T18:33:18.067" v="462" actId="478"/>
          <ac:spMkLst>
            <pc:docMk/>
            <pc:sldMk cId="2470200491" sldId="262"/>
            <ac:spMk id="95" creationId="{991BC0A3-3893-4DC0-8C19-C44717EB0AD8}"/>
          </ac:spMkLst>
        </pc:spChg>
        <pc:spChg chg="add del">
          <ac:chgData name="hassan MH" userId="84cd2103f36ef0dc" providerId="LiveId" clId="{05DA878C-64A6-46BA-AF3D-6FDFE1C414F5}" dt="2020-06-16T18:33:16.449" v="461" actId="478"/>
          <ac:spMkLst>
            <pc:docMk/>
            <pc:sldMk cId="2470200491" sldId="262"/>
            <ac:spMk id="112" creationId="{0D0FF34A-1D24-4A29-B0A9-31A0842144DE}"/>
          </ac:spMkLst>
        </pc:spChg>
        <pc:grpChg chg="add del mod">
          <ac:chgData name="hassan MH" userId="84cd2103f36ef0dc" providerId="LiveId" clId="{05DA878C-64A6-46BA-AF3D-6FDFE1C414F5}" dt="2020-06-16T18:45:31.935" v="700" actId="1035"/>
          <ac:grpSpMkLst>
            <pc:docMk/>
            <pc:sldMk cId="2470200491" sldId="262"/>
            <ac:grpSpMk id="3" creationId="{DC34E65D-E425-4B4C-A0F8-AD189CEE9D72}"/>
          </ac:grpSpMkLst>
        </pc:grpChg>
        <pc:grpChg chg="add del mod">
          <ac:chgData name="hassan MH" userId="84cd2103f36ef0dc" providerId="LiveId" clId="{05DA878C-64A6-46BA-AF3D-6FDFE1C414F5}" dt="2020-06-16T18:34:19.341" v="501" actId="478"/>
          <ac:grpSpMkLst>
            <pc:docMk/>
            <pc:sldMk cId="2470200491" sldId="262"/>
            <ac:grpSpMk id="97" creationId="{51EF2EBE-FBF1-40B6-9D51-9AE6D3FBD738}"/>
          </ac:grpSpMkLst>
        </pc:grpChg>
        <pc:grpChg chg="add del mod">
          <ac:chgData name="hassan MH" userId="84cd2103f36ef0dc" providerId="LiveId" clId="{05DA878C-64A6-46BA-AF3D-6FDFE1C414F5}" dt="2020-06-16T18:45:29.466" v="689" actId="1035"/>
          <ac:grpSpMkLst>
            <pc:docMk/>
            <pc:sldMk cId="2470200491" sldId="262"/>
            <ac:grpSpMk id="100" creationId="{82A9EDAB-D41C-41EA-AA61-BF4A7A4C9DBB}"/>
          </ac:grpSpMkLst>
        </pc:grpChg>
        <pc:grpChg chg="add del mod">
          <ac:chgData name="hassan MH" userId="84cd2103f36ef0dc" providerId="LiveId" clId="{05DA878C-64A6-46BA-AF3D-6FDFE1C414F5}" dt="2020-06-16T18:34:18.286" v="500" actId="478"/>
          <ac:grpSpMkLst>
            <pc:docMk/>
            <pc:sldMk cId="2470200491" sldId="262"/>
            <ac:grpSpMk id="103" creationId="{73576209-0856-4F52-B5FC-6A4DF4E7687B}"/>
          </ac:grpSpMkLst>
        </pc:grpChg>
        <pc:grpChg chg="add del mod">
          <ac:chgData name="hassan MH" userId="84cd2103f36ef0dc" providerId="LiveId" clId="{05DA878C-64A6-46BA-AF3D-6FDFE1C414F5}" dt="2020-06-16T18:45:27.125" v="681" actId="1035"/>
          <ac:grpSpMkLst>
            <pc:docMk/>
            <pc:sldMk cId="2470200491" sldId="262"/>
            <ac:grpSpMk id="106" creationId="{8CBBCEC4-2298-4D36-A32C-DB22456709F0}"/>
          </ac:grpSpMkLst>
        </pc:grpChg>
        <pc:grpChg chg="add del mod">
          <ac:chgData name="hassan MH" userId="84cd2103f36ef0dc" providerId="LiveId" clId="{05DA878C-64A6-46BA-AF3D-6FDFE1C414F5}" dt="2020-06-16T18:34:22.166" v="504" actId="478"/>
          <ac:grpSpMkLst>
            <pc:docMk/>
            <pc:sldMk cId="2470200491" sldId="262"/>
            <ac:grpSpMk id="109" creationId="{B2057FBB-B472-42A3-AC3C-232866841EA0}"/>
          </ac:grpSpMkLst>
        </pc:grpChg>
        <pc:picChg chg="add mod">
          <ac:chgData name="hassan MH" userId="84cd2103f36ef0dc" providerId="LiveId" clId="{05DA878C-64A6-46BA-AF3D-6FDFE1C414F5}" dt="2020-06-16T18:34:58.182" v="515" actId="14100"/>
          <ac:picMkLst>
            <pc:docMk/>
            <pc:sldMk cId="2470200491" sldId="262"/>
            <ac:picMk id="42" creationId="{3AA2DC8A-E72B-40F3-939A-271B044648E4}"/>
          </ac:picMkLst>
        </pc:picChg>
        <pc:picChg chg="del">
          <ac:chgData name="hassan MH" userId="84cd2103f36ef0dc" providerId="LiveId" clId="{05DA878C-64A6-46BA-AF3D-6FDFE1C414F5}" dt="2020-06-16T18:34:48.399" v="510" actId="478"/>
          <ac:picMkLst>
            <pc:docMk/>
            <pc:sldMk cId="2470200491" sldId="262"/>
            <ac:picMk id="113" creationId="{6847FD5A-50C4-45FA-9BC3-DEC822C6D9DD}"/>
          </ac:picMkLst>
        </pc:picChg>
      </pc:sldChg>
      <pc:sldChg chg="addSp delSp modSp add mod delAnim">
        <pc:chgData name="hassan MH" userId="84cd2103f36ef0dc" providerId="LiveId" clId="{05DA878C-64A6-46BA-AF3D-6FDFE1C414F5}" dt="2020-06-16T18:46:53.405" v="716" actId="1076"/>
        <pc:sldMkLst>
          <pc:docMk/>
          <pc:sldMk cId="2131248194" sldId="263"/>
        </pc:sldMkLst>
        <pc:spChg chg="add del mod">
          <ac:chgData name="hassan MH" userId="84cd2103f36ef0dc" providerId="LiveId" clId="{05DA878C-64A6-46BA-AF3D-6FDFE1C414F5}" dt="2020-06-16T18:46:27.602" v="707" actId="478"/>
          <ac:spMkLst>
            <pc:docMk/>
            <pc:sldMk cId="2131248194" sldId="263"/>
            <ac:spMk id="3" creationId="{B24CEC87-24E7-4486-BB49-1FD90FDB4D27}"/>
          </ac:spMkLst>
        </pc:spChg>
        <pc:spChg chg="del">
          <ac:chgData name="hassan MH" userId="84cd2103f36ef0dc" providerId="LiveId" clId="{05DA878C-64A6-46BA-AF3D-6FDFE1C414F5}" dt="2020-06-16T18:46:23.160" v="704" actId="478"/>
          <ac:spMkLst>
            <pc:docMk/>
            <pc:sldMk cId="2131248194" sldId="263"/>
            <ac:spMk id="5" creationId="{20A5D4BD-ABF4-4BDC-AFE1-A8ECD852E32C}"/>
          </ac:spMkLst>
        </pc:spChg>
        <pc:spChg chg="add del mod">
          <ac:chgData name="hassan MH" userId="84cd2103f36ef0dc" providerId="LiveId" clId="{05DA878C-64A6-46BA-AF3D-6FDFE1C414F5}" dt="2020-06-16T18:46:37.541" v="711" actId="478"/>
          <ac:spMkLst>
            <pc:docMk/>
            <pc:sldMk cId="2131248194" sldId="263"/>
            <ac:spMk id="6" creationId="{72036E6B-E5A4-4A07-AF93-7D29D8D5B088}"/>
          </ac:spMkLst>
        </pc:spChg>
        <pc:spChg chg="del">
          <ac:chgData name="hassan MH" userId="84cd2103f36ef0dc" providerId="LiveId" clId="{05DA878C-64A6-46BA-AF3D-6FDFE1C414F5}" dt="2020-06-16T18:43:16.990" v="632" actId="478"/>
          <ac:spMkLst>
            <pc:docMk/>
            <pc:sldMk cId="2131248194" sldId="263"/>
            <ac:spMk id="9" creationId="{CD2BEA53-23DC-41B1-88BE-55D462342168}"/>
          </ac:spMkLst>
        </pc:spChg>
        <pc:spChg chg="add del">
          <ac:chgData name="hassan MH" userId="84cd2103f36ef0dc" providerId="LiveId" clId="{05DA878C-64A6-46BA-AF3D-6FDFE1C414F5}" dt="2020-06-16T18:46:35.444" v="710" actId="478"/>
          <ac:spMkLst>
            <pc:docMk/>
            <pc:sldMk cId="2131248194" sldId="263"/>
            <ac:spMk id="13" creationId="{A112041B-502C-4184-9D90-A796D548034A}"/>
          </ac:spMkLst>
        </pc:spChg>
        <pc:spChg chg="del">
          <ac:chgData name="hassan MH" userId="84cd2103f36ef0dc" providerId="LiveId" clId="{05DA878C-64A6-46BA-AF3D-6FDFE1C414F5}" dt="2020-06-16T18:46:32.201" v="708" actId="478"/>
          <ac:spMkLst>
            <pc:docMk/>
            <pc:sldMk cId="2131248194" sldId="263"/>
            <ac:spMk id="14" creationId="{FBEDD15E-D072-4CD9-9D08-221040CDC43D}"/>
          </ac:spMkLst>
        </pc:spChg>
        <pc:spChg chg="add mod">
          <ac:chgData name="hassan MH" userId="84cd2103f36ef0dc" providerId="LiveId" clId="{05DA878C-64A6-46BA-AF3D-6FDFE1C414F5}" dt="2020-06-16T18:46:51.336" v="715" actId="1076"/>
          <ac:spMkLst>
            <pc:docMk/>
            <pc:sldMk cId="2131248194" sldId="263"/>
            <ac:spMk id="34" creationId="{DB891F17-329B-4607-978A-7B37A1E51236}"/>
          </ac:spMkLst>
        </pc:spChg>
        <pc:spChg chg="add mod">
          <ac:chgData name="hassan MH" userId="84cd2103f36ef0dc" providerId="LiveId" clId="{05DA878C-64A6-46BA-AF3D-6FDFE1C414F5}" dt="2020-06-16T18:46:53.405" v="716" actId="1076"/>
          <ac:spMkLst>
            <pc:docMk/>
            <pc:sldMk cId="2131248194" sldId="263"/>
            <ac:spMk id="35" creationId="{0AF9C44E-DFB9-4BAB-AA8A-09563D51AA1B}"/>
          </ac:spMkLst>
        </pc:spChg>
        <pc:picChg chg="add mod">
          <ac:chgData name="hassan MH" userId="84cd2103f36ef0dc" providerId="LiveId" clId="{05DA878C-64A6-46BA-AF3D-6FDFE1C414F5}" dt="2020-06-16T18:43:15.057" v="631"/>
          <ac:picMkLst>
            <pc:docMk/>
            <pc:sldMk cId="2131248194" sldId="263"/>
            <ac:picMk id="33" creationId="{DF4076DA-4C83-4CD6-941D-5A25602C2850}"/>
          </ac:picMkLst>
        </pc:picChg>
        <pc:picChg chg="del">
          <ac:chgData name="hassan MH" userId="84cd2103f36ef0dc" providerId="LiveId" clId="{05DA878C-64A6-46BA-AF3D-6FDFE1C414F5}" dt="2020-06-16T18:43:14.727" v="630" actId="478"/>
          <ac:picMkLst>
            <pc:docMk/>
            <pc:sldMk cId="2131248194" sldId="263"/>
            <ac:picMk id="51" creationId="{4AE8DF89-2E05-4268-A117-E3DF994F346B}"/>
          </ac:picMkLst>
        </pc:picChg>
        <pc:picChg chg="mod">
          <ac:chgData name="hassan MH" userId="84cd2103f36ef0dc" providerId="LiveId" clId="{05DA878C-64A6-46BA-AF3D-6FDFE1C414F5}" dt="2020-06-16T18:43:20.693" v="633" actId="1076"/>
          <ac:picMkLst>
            <pc:docMk/>
            <pc:sldMk cId="2131248194" sldId="263"/>
            <ac:picMk id="57" creationId="{B199A085-8918-476C-92CC-4821EE5F9F50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87346009" sldId="26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95990956" sldId="264"/>
        </pc:sldMkLst>
      </pc:sldChg>
      <pc:sldChg chg="addSp delSp modSp add mod">
        <pc:chgData name="hassan MH" userId="84cd2103f36ef0dc" providerId="LiveId" clId="{05DA878C-64A6-46BA-AF3D-6FDFE1C414F5}" dt="2020-06-16T18:47:55.045" v="731" actId="1076"/>
        <pc:sldMkLst>
          <pc:docMk/>
          <pc:sldMk cId="467339100" sldId="265"/>
        </pc:sldMkLst>
        <pc:spChg chg="add del mod">
          <ac:chgData name="hassan MH" userId="84cd2103f36ef0dc" providerId="LiveId" clId="{05DA878C-64A6-46BA-AF3D-6FDFE1C414F5}" dt="2020-06-16T18:43:31.954" v="637" actId="478"/>
          <ac:spMkLst>
            <pc:docMk/>
            <pc:sldMk cId="467339100" sldId="265"/>
            <ac:spMk id="4" creationId="{F25F0704-0738-4A0A-9E3E-51052CBAA13F}"/>
          </ac:spMkLst>
        </pc:spChg>
        <pc:spChg chg="add mod">
          <ac:chgData name="hassan MH" userId="84cd2103f36ef0dc" providerId="LiveId" clId="{05DA878C-64A6-46BA-AF3D-6FDFE1C414F5}" dt="2020-06-16T18:47:55.045" v="731" actId="1076"/>
          <ac:spMkLst>
            <pc:docMk/>
            <pc:sldMk cId="467339100" sldId="265"/>
            <ac:spMk id="11" creationId="{5ED47709-CE4E-42A4-B6EE-1DA430680DC5}"/>
          </ac:spMkLst>
        </pc:spChg>
        <pc:spChg chg="mod">
          <ac:chgData name="hassan MH" userId="84cd2103f36ef0dc" providerId="LiveId" clId="{05DA878C-64A6-46BA-AF3D-6FDFE1C414F5}" dt="2020-06-16T18:47:20.816" v="721" actId="207"/>
          <ac:spMkLst>
            <pc:docMk/>
            <pc:sldMk cId="467339100" sldId="265"/>
            <ac:spMk id="12" creationId="{B89D8978-A249-4BE3-B886-7A19B0444F64}"/>
          </ac:spMkLst>
        </pc:spChg>
        <pc:spChg chg="del">
          <ac:chgData name="hassan MH" userId="84cd2103f36ef0dc" providerId="LiveId" clId="{05DA878C-64A6-46BA-AF3D-6FDFE1C414F5}" dt="2020-06-16T18:43:30.513" v="635" actId="478"/>
          <ac:spMkLst>
            <pc:docMk/>
            <pc:sldMk cId="467339100" sldId="265"/>
            <ac:spMk id="15" creationId="{236890EE-18E0-4118-8622-D7C72721CD2F}"/>
          </ac:spMkLst>
        </pc:spChg>
        <pc:spChg chg="add mod">
          <ac:chgData name="hassan MH" userId="84cd2103f36ef0dc" providerId="LiveId" clId="{05DA878C-64A6-46BA-AF3D-6FDFE1C414F5}" dt="2020-06-16T18:47:52.461" v="730" actId="1076"/>
          <ac:spMkLst>
            <pc:docMk/>
            <pc:sldMk cId="467339100" sldId="265"/>
            <ac:spMk id="16" creationId="{2F7A8CBD-1B87-4074-9D4D-D6792B773DAA}"/>
          </ac:spMkLst>
        </pc:spChg>
        <pc:spChg chg="del">
          <ac:chgData name="hassan MH" userId="84cd2103f36ef0dc" providerId="LiveId" clId="{05DA878C-64A6-46BA-AF3D-6FDFE1C414F5}" dt="2020-06-16T18:43:28.986" v="634" actId="478"/>
          <ac:spMkLst>
            <pc:docMk/>
            <pc:sldMk cId="467339100" sldId="265"/>
            <ac:spMk id="19" creationId="{32FBE749-BB31-4F14-BE1D-5DB236C9486C}"/>
          </ac:spMkLst>
        </pc:spChg>
        <pc:grpChg chg="del">
          <ac:chgData name="hassan MH" userId="84cd2103f36ef0dc" providerId="LiveId" clId="{05DA878C-64A6-46BA-AF3D-6FDFE1C414F5}" dt="2020-06-16T18:43:31.271" v="636" actId="478"/>
          <ac:grpSpMkLst>
            <pc:docMk/>
            <pc:sldMk cId="467339100" sldId="265"/>
            <ac:grpSpMk id="14" creationId="{569B782F-A2E2-41F4-BFB4-13AE0F10888F}"/>
          </ac:grpSpMkLst>
        </pc:grp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49730420" sldId="26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81022384" sldId="266"/>
        </pc:sldMkLst>
      </pc:sldChg>
      <pc:sldChg chg="add del">
        <pc:chgData name="hassan MH" userId="84cd2103f36ef0dc" providerId="LiveId" clId="{05DA878C-64A6-46BA-AF3D-6FDFE1C414F5}" dt="2020-06-16T18:24:40.415" v="233" actId="47"/>
        <pc:sldMkLst>
          <pc:docMk/>
          <pc:sldMk cId="4096633776" sldId="26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852549028" sldId="267"/>
        </pc:sldMkLst>
      </pc:sldChg>
      <pc:sldChg chg="addSp delSp modSp add mod">
        <pc:chgData name="hassan MH" userId="84cd2103f36ef0dc" providerId="LiveId" clId="{05DA878C-64A6-46BA-AF3D-6FDFE1C414F5}" dt="2020-06-16T19:40:26.865" v="1488" actId="18131"/>
        <pc:sldMkLst>
          <pc:docMk/>
          <pc:sldMk cId="1424648378" sldId="268"/>
        </pc:sldMkLst>
        <pc:spChg chg="add mod">
          <ac:chgData name="hassan MH" userId="84cd2103f36ef0dc" providerId="LiveId" clId="{05DA878C-64A6-46BA-AF3D-6FDFE1C414F5}" dt="2020-06-16T18:32:34.274" v="442" actId="404"/>
          <ac:spMkLst>
            <pc:docMk/>
            <pc:sldMk cId="1424648378" sldId="268"/>
            <ac:spMk id="3" creationId="{1745A786-F28B-4A91-8A3B-10C6BEBF343F}"/>
          </ac:spMkLst>
        </pc:spChg>
        <pc:spChg chg="del mod">
          <ac:chgData name="hassan MH" userId="84cd2103f36ef0dc" providerId="LiveId" clId="{05DA878C-64A6-46BA-AF3D-6FDFE1C414F5}" dt="2020-06-16T18:22:41.009" v="127" actId="478"/>
          <ac:spMkLst>
            <pc:docMk/>
            <pc:sldMk cId="1424648378" sldId="268"/>
            <ac:spMk id="43" creationId="{3333C70F-59F1-4E22-9FE9-AA4834881480}"/>
          </ac:spMkLst>
        </pc:spChg>
        <pc:picChg chg="mod">
          <ac:chgData name="hassan MH" userId="84cd2103f36ef0dc" providerId="LiveId" clId="{05DA878C-64A6-46BA-AF3D-6FDFE1C414F5}" dt="2020-06-16T18:23:09.383" v="166" actId="1076"/>
          <ac:picMkLst>
            <pc:docMk/>
            <pc:sldMk cId="1424648378" sldId="268"/>
            <ac:picMk id="12" creationId="{3169BF61-0E61-4646-9BA1-BED9F4B05EE5}"/>
          </ac:picMkLst>
        </pc:picChg>
        <pc:picChg chg="mod modCrop">
          <ac:chgData name="hassan MH" userId="84cd2103f36ef0dc" providerId="LiveId" clId="{05DA878C-64A6-46BA-AF3D-6FDFE1C414F5}" dt="2020-06-16T19:40:26.865" v="1488" actId="18131"/>
          <ac:picMkLst>
            <pc:docMk/>
            <pc:sldMk cId="1424648378" sldId="268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618997943" sldId="26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06897601" sldId="269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04851342" sldId="27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68722949" sldId="271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88944227" sldId="272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071462264" sldId="27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75943678" sldId="274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603974340" sldId="27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26076853" sldId="27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164532066" sldId="277"/>
        </pc:sldMkLst>
      </pc:sldChg>
      <pc:sldChg chg="addSp modSp mod setBg">
        <pc:chgData name="hassan MH" userId="84cd2103f36ef0dc" providerId="LiveId" clId="{05DA878C-64A6-46BA-AF3D-6FDFE1C414F5}" dt="2020-06-16T19:38:05.641" v="1482" actId="114"/>
        <pc:sldMkLst>
          <pc:docMk/>
          <pc:sldMk cId="3893368810" sldId="278"/>
        </pc:sldMkLst>
        <pc:spChg chg="mod">
          <ac:chgData name="hassan MH" userId="84cd2103f36ef0dc" providerId="LiveId" clId="{05DA878C-64A6-46BA-AF3D-6FDFE1C414F5}" dt="2020-06-16T19:37:41.891" v="1481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05DA878C-64A6-46BA-AF3D-6FDFE1C414F5}" dt="2020-06-16T19:38:05.641" v="1482" actId="114"/>
          <ac:spMkLst>
            <pc:docMk/>
            <pc:sldMk cId="3893368810" sldId="278"/>
            <ac:spMk id="4" creationId="{25DB781E-8C19-4CEB-A828-95DF9DA4185D}"/>
          </ac:spMkLst>
        </pc:spChg>
        <pc:spChg chg="add mod ord">
          <ac:chgData name="hassan MH" userId="84cd2103f36ef0dc" providerId="LiveId" clId="{05DA878C-64A6-46BA-AF3D-6FDFE1C414F5}" dt="2020-06-16T18:17:45.204" v="31" actId="1582"/>
          <ac:spMkLst>
            <pc:docMk/>
            <pc:sldMk cId="3893368810" sldId="278"/>
            <ac:spMk id="5" creationId="{F795302A-6729-4AA3-81AA-067917998FC2}"/>
          </ac:spMkLst>
        </pc:spChg>
      </pc:sldChg>
      <pc:sldChg chg="delSp new del mod ord">
        <pc:chgData name="hassan MH" userId="84cd2103f36ef0dc" providerId="LiveId" clId="{05DA878C-64A6-46BA-AF3D-6FDFE1C414F5}" dt="2020-06-16T18:17:51.777" v="32" actId="47"/>
        <pc:sldMkLst>
          <pc:docMk/>
          <pc:sldMk cId="3265365199" sldId="279"/>
        </pc:sldMkLst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2" creationId="{9BA756CB-8BF1-4900-AC00-AD6016C1AD5D}"/>
          </ac:spMkLst>
        </pc:spChg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3" creationId="{13D48335-3F76-47AC-980D-F988493FB283}"/>
          </ac:spMkLst>
        </pc:spChg>
      </pc:sldChg>
      <pc:sldChg chg="addSp delSp modSp new mod ord">
        <pc:chgData name="hassan MH" userId="84cd2103f36ef0dc" providerId="LiveId" clId="{05DA878C-64A6-46BA-AF3D-6FDFE1C414F5}" dt="2020-06-16T19:25:40.566" v="1380"/>
        <pc:sldMkLst>
          <pc:docMk/>
          <pc:sldMk cId="3267084846" sldId="279"/>
        </pc:sldMkLst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2" creationId="{6C3C8DAF-1384-44CA-9B5A-5047C19942D6}"/>
          </ac:spMkLst>
        </pc:spChg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3" creationId="{F8299303-1F2E-45A9-AB9F-5AC383847A80}"/>
          </ac:spMkLst>
        </pc:spChg>
        <pc:spChg chg="add del mod ord">
          <ac:chgData name="hassan MH" userId="84cd2103f36ef0dc" providerId="LiveId" clId="{05DA878C-64A6-46BA-AF3D-6FDFE1C414F5}" dt="2020-06-16T19:03:13.889" v="957" actId="478"/>
          <ac:spMkLst>
            <pc:docMk/>
            <pc:sldMk cId="3267084846" sldId="279"/>
            <ac:spMk id="5" creationId="{0D7E4C28-7DBB-469C-9D65-ECA8530E2307}"/>
          </ac:spMkLst>
        </pc:spChg>
        <pc:spChg chg="add del mod">
          <ac:chgData name="hassan MH" userId="84cd2103f36ef0dc" providerId="LiveId" clId="{05DA878C-64A6-46BA-AF3D-6FDFE1C414F5}" dt="2020-06-16T18:58:10.861" v="782" actId="478"/>
          <ac:spMkLst>
            <pc:docMk/>
            <pc:sldMk cId="3267084846" sldId="279"/>
            <ac:spMk id="6" creationId="{9BE69DC3-C7BA-4753-94DF-2C38923648EC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7" creationId="{8494F265-0929-496F-A4BC-70CFB6DB2CBF}"/>
          </ac:spMkLst>
        </pc:spChg>
        <pc:spChg chg="add mod">
          <ac:chgData name="hassan MH" userId="84cd2103f36ef0dc" providerId="LiveId" clId="{05DA878C-64A6-46BA-AF3D-6FDFE1C414F5}" dt="2020-06-16T19:03:17.652" v="958" actId="1076"/>
          <ac:spMkLst>
            <pc:docMk/>
            <pc:sldMk cId="3267084846" sldId="279"/>
            <ac:spMk id="8" creationId="{9BEC4DDE-6C71-4D79-A1C2-0B3E5933D069}"/>
          </ac:spMkLst>
        </pc:spChg>
        <pc:spChg chg="add mod">
          <ac:chgData name="hassan MH" userId="84cd2103f36ef0dc" providerId="LiveId" clId="{05DA878C-64A6-46BA-AF3D-6FDFE1C414F5}" dt="2020-06-16T19:02:59.684" v="951" actId="1076"/>
          <ac:spMkLst>
            <pc:docMk/>
            <pc:sldMk cId="3267084846" sldId="279"/>
            <ac:spMk id="9" creationId="{1172B927-6402-489C-872B-602C3170EF5B}"/>
          </ac:spMkLst>
        </pc:spChg>
        <pc:spChg chg="add del mod">
          <ac:chgData name="hassan MH" userId="84cd2103f36ef0dc" providerId="LiveId" clId="{05DA878C-64A6-46BA-AF3D-6FDFE1C414F5}" dt="2020-06-16T19:02:25.243" v="934" actId="478"/>
          <ac:spMkLst>
            <pc:docMk/>
            <pc:sldMk cId="3267084846" sldId="279"/>
            <ac:spMk id="10" creationId="{CF93955C-B607-4F85-BC3C-DD77EC0E8766}"/>
          </ac:spMkLst>
        </pc:spChg>
        <pc:spChg chg="add mod ord">
          <ac:chgData name="hassan MH" userId="84cd2103f36ef0dc" providerId="LiveId" clId="{05DA878C-64A6-46BA-AF3D-6FDFE1C414F5}" dt="2020-06-16T19:02:43.215" v="937" actId="167"/>
          <ac:spMkLst>
            <pc:docMk/>
            <pc:sldMk cId="3267084846" sldId="279"/>
            <ac:spMk id="11" creationId="{42E687F5-E95C-4116-963E-18C294D10318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12" creationId="{D0711C0E-0620-443A-A52B-FA6962A98108}"/>
          </ac:spMkLst>
        </pc:spChg>
        <pc:picChg chg="add mod ord modCrop">
          <ac:chgData name="hassan MH" userId="84cd2103f36ef0dc" providerId="LiveId" clId="{05DA878C-64A6-46BA-AF3D-6FDFE1C414F5}" dt="2020-06-16T19:02:45.934" v="938" actId="167"/>
          <ac:picMkLst>
            <pc:docMk/>
            <pc:sldMk cId="3267084846" sldId="279"/>
            <ac:picMk id="4" creationId="{0B9CED50-F6D8-4FFA-9E60-F0E9DFA7C7A6}"/>
          </ac:picMkLst>
        </pc:picChg>
      </pc:sldChg>
      <pc:sldChg chg="addSp delSp modSp add mod">
        <pc:chgData name="hassan MH" userId="84cd2103f36ef0dc" providerId="LiveId" clId="{05DA878C-64A6-46BA-AF3D-6FDFE1C414F5}" dt="2020-06-16T19:07:03.723" v="984" actId="207"/>
        <pc:sldMkLst>
          <pc:docMk/>
          <pc:sldMk cId="2769206725" sldId="280"/>
        </pc:sldMkLst>
        <pc:spChg chg="mod">
          <ac:chgData name="hassan MH" userId="84cd2103f36ef0dc" providerId="LiveId" clId="{05DA878C-64A6-46BA-AF3D-6FDFE1C414F5}" dt="2020-06-16T19:07:03.723" v="984" actId="207"/>
          <ac:spMkLst>
            <pc:docMk/>
            <pc:sldMk cId="2769206725" sldId="280"/>
            <ac:spMk id="13" creationId="{A112041B-502C-4184-9D90-A796D548034A}"/>
          </ac:spMkLst>
        </pc:spChg>
        <pc:spChg chg="mod">
          <ac:chgData name="hassan MH" userId="84cd2103f36ef0dc" providerId="LiveId" clId="{05DA878C-64A6-46BA-AF3D-6FDFE1C414F5}" dt="2020-06-16T19:05:38.788" v="980" actId="1076"/>
          <ac:spMkLst>
            <pc:docMk/>
            <pc:sldMk cId="2769206725" sldId="280"/>
            <ac:spMk id="34" creationId="{DB891F17-329B-4607-978A-7B37A1E51236}"/>
          </ac:spMkLst>
        </pc:spChg>
        <pc:spChg chg="add del mod">
          <ac:chgData name="hassan MH" userId="84cd2103f36ef0dc" providerId="LiveId" clId="{05DA878C-64A6-46BA-AF3D-6FDFE1C414F5}" dt="2020-06-16T19:05:43.716" v="982" actId="1076"/>
          <ac:spMkLst>
            <pc:docMk/>
            <pc:sldMk cId="2769206725" sldId="280"/>
            <ac:spMk id="35" creationId="{0AF9C44E-DFB9-4BAB-AA8A-09563D51AA1B}"/>
          </ac:spMkLst>
        </pc:spChg>
        <pc:graphicFrameChg chg="add mod">
          <ac:chgData name="hassan MH" userId="84cd2103f36ef0dc" providerId="LiveId" clId="{05DA878C-64A6-46BA-AF3D-6FDFE1C414F5}" dt="2020-06-16T19:05:48.347" v="983" actId="1076"/>
          <ac:graphicFrameMkLst>
            <pc:docMk/>
            <pc:sldMk cId="2769206725" sldId="280"/>
            <ac:graphicFrameMk id="4" creationId="{C390D2A0-E8E6-4BB9-83B5-5F1C7879694B}"/>
          </ac:graphicFrameMkLst>
        </pc:graphicFrameChg>
      </pc:sldChg>
      <pc:sldChg chg="addSp delSp modSp new mod ord">
        <pc:chgData name="hassan MH" userId="84cd2103f36ef0dc" providerId="LiveId" clId="{05DA878C-64A6-46BA-AF3D-6FDFE1C414F5}" dt="2020-06-16T19:25:47.725" v="1382"/>
        <pc:sldMkLst>
          <pc:docMk/>
          <pc:sldMk cId="845747023" sldId="281"/>
        </pc:sldMkLst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2" creationId="{0C1A7845-715F-4218-B674-79ED47EF2CD5}"/>
          </ac:spMkLst>
        </pc:spChg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3" creationId="{7B84D129-C33F-49F2-B31B-4580429DBD62}"/>
          </ac:spMkLst>
        </pc:spChg>
        <pc:spChg chg="add mod">
          <ac:chgData name="hassan MH" userId="84cd2103f36ef0dc" providerId="LiveId" clId="{05DA878C-64A6-46BA-AF3D-6FDFE1C414F5}" dt="2020-06-16T19:15:54.368" v="1184" actId="207"/>
          <ac:spMkLst>
            <pc:docMk/>
            <pc:sldMk cId="845747023" sldId="281"/>
            <ac:spMk id="4" creationId="{D78EE8EA-F794-44DC-813A-2CD71F1B39CE}"/>
          </ac:spMkLst>
        </pc:spChg>
        <pc:spChg chg="add mod">
          <ac:chgData name="hassan MH" userId="84cd2103f36ef0dc" providerId="LiveId" clId="{05DA878C-64A6-46BA-AF3D-6FDFE1C414F5}" dt="2020-06-16T19:13:08.275" v="1177" actId="1076"/>
          <ac:spMkLst>
            <pc:docMk/>
            <pc:sldMk cId="845747023" sldId="281"/>
            <ac:spMk id="5" creationId="{340C31DB-BA7F-41FB-B759-281969E1CA7C}"/>
          </ac:spMkLst>
        </pc:spChg>
        <pc:spChg chg="add mod">
          <ac:chgData name="hassan MH" userId="84cd2103f36ef0dc" providerId="LiveId" clId="{05DA878C-64A6-46BA-AF3D-6FDFE1C414F5}" dt="2020-06-16T19:13:11.068" v="1178" actId="1076"/>
          <ac:spMkLst>
            <pc:docMk/>
            <pc:sldMk cId="845747023" sldId="281"/>
            <ac:spMk id="7" creationId="{A06A1731-B84B-4386-B329-82115B9DCD2B}"/>
          </ac:spMkLst>
        </pc:spChg>
        <pc:spChg chg="add mod">
          <ac:chgData name="hassan MH" userId="84cd2103f36ef0dc" providerId="LiveId" clId="{05DA878C-64A6-46BA-AF3D-6FDFE1C414F5}" dt="2020-06-16T19:14:56.291" v="1183" actId="1076"/>
          <ac:spMkLst>
            <pc:docMk/>
            <pc:sldMk cId="845747023" sldId="281"/>
            <ac:spMk id="8" creationId="{F82192E9-06D3-4E6F-9D6D-157CD5E08B1B}"/>
          </ac:spMkLst>
        </pc:spChg>
        <pc:graphicFrameChg chg="add mod">
          <ac:chgData name="hassan MH" userId="84cd2103f36ef0dc" providerId="LiveId" clId="{05DA878C-64A6-46BA-AF3D-6FDFE1C414F5}" dt="2020-06-16T19:13:25.531" v="1180" actId="1076"/>
          <ac:graphicFrameMkLst>
            <pc:docMk/>
            <pc:sldMk cId="845747023" sldId="281"/>
            <ac:graphicFrameMk id="6" creationId="{9F409611-C86C-4D6A-89FC-59B26BE7E27E}"/>
          </ac:graphicFrameMkLst>
        </pc:graphicFrameChg>
      </pc:sldChg>
      <pc:sldChg chg="addSp delSp modSp new del mod">
        <pc:chgData name="hassan MH" userId="84cd2103f36ef0dc" providerId="LiveId" clId="{05DA878C-64A6-46BA-AF3D-6FDFE1C414F5}" dt="2020-06-16T19:10:57.262" v="1152" actId="47"/>
        <pc:sldMkLst>
          <pc:docMk/>
          <pc:sldMk cId="1143789827" sldId="281"/>
        </pc:sldMkLst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2" creationId="{320703C8-27EF-4819-A9DC-B97A8DFD5707}"/>
          </ac:spMkLst>
        </pc:spChg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3" creationId="{0617721D-AFB5-49FC-87E5-4583C485E688}"/>
          </ac:spMkLst>
        </pc:spChg>
        <pc:spChg chg="add mod">
          <ac:chgData name="hassan MH" userId="84cd2103f36ef0dc" providerId="LiveId" clId="{05DA878C-64A6-46BA-AF3D-6FDFE1C414F5}" dt="2020-06-16T19:09:53.813" v="1123" actId="1076"/>
          <ac:spMkLst>
            <pc:docMk/>
            <pc:sldMk cId="1143789827" sldId="281"/>
            <ac:spMk id="4" creationId="{59A18FE8-643F-47E2-AEAE-D88DC03C1DE4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5" creationId="{FE635674-F915-4696-B76D-BFDFE4D5C505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6" creationId="{F8252955-F502-4578-9B72-2CE396EFC2A9}"/>
          </ac:spMkLst>
        </pc:spChg>
        <pc:spChg chg="add mod">
          <ac:chgData name="hassan MH" userId="84cd2103f36ef0dc" providerId="LiveId" clId="{05DA878C-64A6-46BA-AF3D-6FDFE1C414F5}" dt="2020-06-16T19:10:36.852" v="1151" actId="688"/>
          <ac:spMkLst>
            <pc:docMk/>
            <pc:sldMk cId="1143789827" sldId="281"/>
            <ac:spMk id="7" creationId="{1C5B79BB-33AB-4EC4-9347-53BAB8C21A81}"/>
          </ac:spMkLst>
        </pc:spChg>
        <pc:spChg chg="add mod">
          <ac:chgData name="hassan MH" userId="84cd2103f36ef0dc" providerId="LiveId" clId="{05DA878C-64A6-46BA-AF3D-6FDFE1C414F5}" dt="2020-06-16T19:10:15.590" v="1149" actId="113"/>
          <ac:spMkLst>
            <pc:docMk/>
            <pc:sldMk cId="1143789827" sldId="281"/>
            <ac:spMk id="8" creationId="{A6386F2C-9DFB-46CE-A1CF-3E60167C87A1}"/>
          </ac:spMkLst>
        </pc:spChg>
        <pc:spChg chg="add mod">
          <ac:chgData name="hassan MH" userId="84cd2103f36ef0dc" providerId="LiveId" clId="{05DA878C-64A6-46BA-AF3D-6FDFE1C414F5}" dt="2020-06-16T19:10:11.767" v="1148" actId="1035"/>
          <ac:spMkLst>
            <pc:docMk/>
            <pc:sldMk cId="1143789827" sldId="281"/>
            <ac:spMk id="9" creationId="{F15CA8B3-8CF2-45CA-B9AF-8F5D2229FC77}"/>
          </ac:spMkLst>
        </pc:spChg>
      </pc:sldChg>
      <pc:sldChg chg="addSp delSp modSp new mod">
        <pc:chgData name="hassan MH" userId="84cd2103f36ef0dc" providerId="LiveId" clId="{05DA878C-64A6-46BA-AF3D-6FDFE1C414F5}" dt="2020-06-16T19:25:28.890" v="1378" actId="207"/>
        <pc:sldMkLst>
          <pc:docMk/>
          <pc:sldMk cId="129192427" sldId="282"/>
        </pc:sldMkLst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2" creationId="{9A9E6BB1-68C2-40E7-B9A7-93EFC24BCD85}"/>
          </ac:spMkLst>
        </pc:spChg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3" creationId="{D3E7008C-C946-4DD8-8342-AD4F5223B242}"/>
          </ac:spMkLst>
        </pc:spChg>
        <pc:spChg chg="add mod">
          <ac:chgData name="hassan MH" userId="84cd2103f36ef0dc" providerId="LiveId" clId="{05DA878C-64A6-46BA-AF3D-6FDFE1C414F5}" dt="2020-06-16T19:25:28.890" v="1378" actId="207"/>
          <ac:spMkLst>
            <pc:docMk/>
            <pc:sldMk cId="129192427" sldId="282"/>
            <ac:spMk id="4" creationId="{7958B6F1-D1DA-405F-93B6-82F434B2E8ED}"/>
          </ac:spMkLst>
        </pc:spChg>
        <pc:spChg chg="add mod">
          <ac:chgData name="hassan MH" userId="84cd2103f36ef0dc" providerId="LiveId" clId="{05DA878C-64A6-46BA-AF3D-6FDFE1C414F5}" dt="2020-06-16T19:20:41.615" v="1314" actId="20577"/>
          <ac:spMkLst>
            <pc:docMk/>
            <pc:sldMk cId="129192427" sldId="282"/>
            <ac:spMk id="12" creationId="{1C54853D-44D8-4263-B87A-0FD12FD50F88}"/>
          </ac:spMkLst>
        </pc:spChg>
        <pc:spChg chg="add mod">
          <ac:chgData name="hassan MH" userId="84cd2103f36ef0dc" providerId="LiveId" clId="{05DA878C-64A6-46BA-AF3D-6FDFE1C414F5}" dt="2020-06-16T19:20:12.251" v="1281" actId="1076"/>
          <ac:spMkLst>
            <pc:docMk/>
            <pc:sldMk cId="129192427" sldId="282"/>
            <ac:spMk id="13" creationId="{11AA16A1-BA30-44CF-AD95-37C4363DE20A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4" creationId="{856D5ECD-0D82-4328-8F70-1EC7B0AD5DF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6" creationId="{6315C206-2521-4630-9083-C55D29F5305E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7" creationId="{156E17B2-20FE-4AD9-AE96-D1473B36F798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9" creationId="{BA32771C-F9CA-4027-A5F6-5FAED3B5BBB5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0" creationId="{6CD7ED66-6013-4878-AE85-75EAFE061374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2" creationId="{7661902C-7146-40A6-9751-FD4794806496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3" creationId="{C7C791BF-F41B-4B49-9DF1-C8FA2179030A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5" creationId="{0BAA3558-F641-4227-A65F-7378EE48206F}"/>
          </ac:spMkLst>
        </pc:spChg>
        <pc:spChg chg="add mod">
          <ac:chgData name="hassan MH" userId="84cd2103f36ef0dc" providerId="LiveId" clId="{05DA878C-64A6-46BA-AF3D-6FDFE1C414F5}" dt="2020-06-16T19:20:15.043" v="1282" actId="1076"/>
          <ac:spMkLst>
            <pc:docMk/>
            <pc:sldMk cId="129192427" sldId="282"/>
            <ac:spMk id="27" creationId="{5E61B717-A6E2-4859-BAD6-19772E39C93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28" creationId="{C69107F2-E6B9-4E9B-8EE7-9ED2B7A3B7C6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29" creationId="{F4DAAF03-1EC2-4CB2-B89D-50C2CB9F0451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30" creationId="{E1C74A76-2B0D-4462-ADB7-2D6B5487941B}"/>
          </ac:spMkLst>
        </pc:spChg>
        <pc:cxnChg chg="add del mod">
          <ac:chgData name="hassan MH" userId="84cd2103f36ef0dc" providerId="LiveId" clId="{05DA878C-64A6-46BA-AF3D-6FDFE1C414F5}" dt="2020-06-16T19:16:26.753" v="1193" actId="478"/>
          <ac:cxnSpMkLst>
            <pc:docMk/>
            <pc:sldMk cId="129192427" sldId="282"/>
            <ac:cxnSpMk id="6" creationId="{D78BF273-C128-43B8-9FE9-5FD53B37210A}"/>
          </ac:cxnSpMkLst>
        </pc:cxnChg>
        <pc:cxnChg chg="add mod">
          <ac:chgData name="hassan MH" userId="84cd2103f36ef0dc" providerId="LiveId" clId="{05DA878C-64A6-46BA-AF3D-6FDFE1C414F5}" dt="2020-06-16T19:20:12.251" v="1281" actId="1076"/>
          <ac:cxnSpMkLst>
            <pc:docMk/>
            <pc:sldMk cId="129192427" sldId="282"/>
            <ac:cxnSpMk id="8" creationId="{DBBEECE7-C5B9-41B1-A8FD-1EE74C3DBADB}"/>
          </ac:cxnSpMkLst>
        </pc:cxnChg>
        <pc:cxnChg chg="add mod">
          <ac:chgData name="hassan MH" userId="84cd2103f36ef0dc" providerId="LiveId" clId="{05DA878C-64A6-46BA-AF3D-6FDFE1C414F5}" dt="2020-06-16T19:20:09.261" v="1280" actId="1076"/>
          <ac:cxnSpMkLst>
            <pc:docMk/>
            <pc:sldMk cId="129192427" sldId="282"/>
            <ac:cxnSpMk id="15" creationId="{EE934C65-3DB9-4FB4-A6CC-040995AFD779}"/>
          </ac:cxnSpMkLst>
        </pc:cxnChg>
        <pc:cxnChg chg="add mod">
          <ac:chgData name="hassan MH" userId="84cd2103f36ef0dc" providerId="LiveId" clId="{05DA878C-64A6-46BA-AF3D-6FDFE1C414F5}" dt="2020-06-16T19:20:04.171" v="1279" actId="1076"/>
          <ac:cxnSpMkLst>
            <pc:docMk/>
            <pc:sldMk cId="129192427" sldId="282"/>
            <ac:cxnSpMk id="18" creationId="{27DE6D71-A265-4A7E-8D52-1A820FA30B63}"/>
          </ac:cxnSpMkLst>
        </pc:cxnChg>
        <pc:cxnChg chg="add mod">
          <ac:chgData name="hassan MH" userId="84cd2103f36ef0dc" providerId="LiveId" clId="{05DA878C-64A6-46BA-AF3D-6FDFE1C414F5}" dt="2020-06-16T19:20:00.507" v="1278" actId="1076"/>
          <ac:cxnSpMkLst>
            <pc:docMk/>
            <pc:sldMk cId="129192427" sldId="282"/>
            <ac:cxnSpMk id="21" creationId="{D67141D2-E4FC-4C1C-ACDC-85800DB29989}"/>
          </ac:cxnSpMkLst>
        </pc:cxnChg>
        <pc:cxnChg chg="add del mod">
          <ac:chgData name="hassan MH" userId="84cd2103f36ef0dc" providerId="LiveId" clId="{05DA878C-64A6-46BA-AF3D-6FDFE1C414F5}" dt="2020-06-16T19:18:04.966" v="1230" actId="478"/>
          <ac:cxnSpMkLst>
            <pc:docMk/>
            <pc:sldMk cId="129192427" sldId="282"/>
            <ac:cxnSpMk id="24" creationId="{D7A33DB9-2F74-4BBC-A94A-D1E928116A07}"/>
          </ac:cxnSpMkLst>
        </pc:cxnChg>
      </pc:sldChg>
      <pc:sldChg chg="addSp delSp modSp new mod">
        <pc:chgData name="hassan MH" userId="84cd2103f36ef0dc" providerId="LiveId" clId="{05DA878C-64A6-46BA-AF3D-6FDFE1C414F5}" dt="2020-06-16T19:25:11.358" v="1376" actId="167"/>
        <pc:sldMkLst>
          <pc:docMk/>
          <pc:sldMk cId="2755365983" sldId="283"/>
        </pc:sldMkLst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2" creationId="{50F66973-1952-42F0-8B64-03F592E3070D}"/>
          </ac:spMkLst>
        </pc:spChg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3" creationId="{A42956EC-12D6-46EA-B145-87CCC1950C98}"/>
          </ac:spMkLst>
        </pc:spChg>
        <pc:spChg chg="add mod">
          <ac:chgData name="hassan MH" userId="84cd2103f36ef0dc" providerId="LiveId" clId="{05DA878C-64A6-46BA-AF3D-6FDFE1C414F5}" dt="2020-06-16T19:25:02.020" v="1374" actId="207"/>
          <ac:spMkLst>
            <pc:docMk/>
            <pc:sldMk cId="2755365983" sldId="283"/>
            <ac:spMk id="4" creationId="{62120733-198A-4D8E-AA39-E4D6D4B8155F}"/>
          </ac:spMkLst>
        </pc:spChg>
        <pc:spChg chg="add mod">
          <ac:chgData name="hassan MH" userId="84cd2103f36ef0dc" providerId="LiveId" clId="{05DA878C-64A6-46BA-AF3D-6FDFE1C414F5}" dt="2020-06-16T19:21:23.860" v="1325" actId="1076"/>
          <ac:spMkLst>
            <pc:docMk/>
            <pc:sldMk cId="2755365983" sldId="283"/>
            <ac:spMk id="5" creationId="{92B8A2E5-4322-4EB4-9759-271BA1A86B33}"/>
          </ac:spMkLst>
        </pc:spChg>
        <pc:spChg chg="add mod">
          <ac:chgData name="hassan MH" userId="84cd2103f36ef0dc" providerId="LiveId" clId="{05DA878C-64A6-46BA-AF3D-6FDFE1C414F5}" dt="2020-06-16T19:24:08.826" v="1373" actId="207"/>
          <ac:spMkLst>
            <pc:docMk/>
            <pc:sldMk cId="2755365983" sldId="283"/>
            <ac:spMk id="6" creationId="{28EABCAE-A139-4838-9E7B-3FEF28F0AE58}"/>
          </ac:spMkLst>
        </pc:spChg>
        <pc:spChg chg="add mod">
          <ac:chgData name="hassan MH" userId="84cd2103f36ef0dc" providerId="LiveId" clId="{05DA878C-64A6-46BA-AF3D-6FDFE1C414F5}" dt="2020-06-16T19:24:04.528" v="1372" actId="207"/>
          <ac:spMkLst>
            <pc:docMk/>
            <pc:sldMk cId="2755365983" sldId="283"/>
            <ac:spMk id="7" creationId="{F7DEA3F6-9143-4EA9-953D-1391F7262CBE}"/>
          </ac:spMkLst>
        </pc:spChg>
        <pc:spChg chg="add mod ord">
          <ac:chgData name="hassan MH" userId="84cd2103f36ef0dc" providerId="LiveId" clId="{05DA878C-64A6-46BA-AF3D-6FDFE1C414F5}" dt="2020-06-16T19:25:11.358" v="1376" actId="167"/>
          <ac:spMkLst>
            <pc:docMk/>
            <pc:sldMk cId="2755365983" sldId="283"/>
            <ac:spMk id="18" creationId="{C97CC3DC-B1B8-4D4A-A9D7-990736CC45F0}"/>
          </ac:spMkLst>
        </pc:spChg>
        <pc:spChg chg="add del mod">
          <ac:chgData name="hassan MH" userId="84cd2103f36ef0dc" providerId="LiveId" clId="{05DA878C-64A6-46BA-AF3D-6FDFE1C414F5}" dt="2020-06-16T19:23:04.881" v="1353" actId="478"/>
          <ac:spMkLst>
            <pc:docMk/>
            <pc:sldMk cId="2755365983" sldId="283"/>
            <ac:spMk id="19" creationId="{948355B2-F957-446F-9E21-A6A6FBB30C7E}"/>
          </ac:spMkLst>
        </pc:spChg>
        <pc:spChg chg="add mod">
          <ac:chgData name="hassan MH" userId="84cd2103f36ef0dc" providerId="LiveId" clId="{05DA878C-64A6-46BA-AF3D-6FDFE1C414F5}" dt="2020-06-16T19:23:20.193" v="1359" actId="1076"/>
          <ac:spMkLst>
            <pc:docMk/>
            <pc:sldMk cId="2755365983" sldId="283"/>
            <ac:spMk id="20" creationId="{34590CD5-5121-4733-81A9-A9A0C215D8AD}"/>
          </ac:spMkLst>
        </pc:spChg>
        <pc:spChg chg="add mod ord">
          <ac:chgData name="hassan MH" userId="84cd2103f36ef0dc" providerId="LiveId" clId="{05DA878C-64A6-46BA-AF3D-6FDFE1C414F5}" dt="2020-06-16T19:25:07.938" v="1375" actId="167"/>
          <ac:spMkLst>
            <pc:docMk/>
            <pc:sldMk cId="2755365983" sldId="283"/>
            <ac:spMk id="21" creationId="{29EFEDB1-E843-4B25-8007-A154A1B6F2CA}"/>
          </ac:spMkLst>
        </pc:spChg>
        <pc:spChg chg="add mod">
          <ac:chgData name="hassan MH" userId="84cd2103f36ef0dc" providerId="LiveId" clId="{05DA878C-64A6-46BA-AF3D-6FDFE1C414F5}" dt="2020-06-16T19:23:53.178" v="1371" actId="1076"/>
          <ac:spMkLst>
            <pc:docMk/>
            <pc:sldMk cId="2755365983" sldId="283"/>
            <ac:spMk id="22" creationId="{2F6F30F6-D3E6-4769-B544-F0F7BBD0EC0B}"/>
          </ac:spMkLst>
        </pc:spChg>
        <pc:cxnChg chg="add del mod">
          <ac:chgData name="hassan MH" userId="84cd2103f36ef0dc" providerId="LiveId" clId="{05DA878C-64A6-46BA-AF3D-6FDFE1C414F5}" dt="2020-06-16T19:21:53.300" v="1337" actId="478"/>
          <ac:cxnSpMkLst>
            <pc:docMk/>
            <pc:sldMk cId="2755365983" sldId="283"/>
            <ac:cxnSpMk id="9" creationId="{EB9F8CE4-5985-476C-8F40-5BD3656EF7E2}"/>
          </ac:cxnSpMkLst>
        </pc:cxnChg>
        <pc:cxnChg chg="add del mod">
          <ac:chgData name="hassan MH" userId="84cd2103f36ef0dc" providerId="LiveId" clId="{05DA878C-64A6-46BA-AF3D-6FDFE1C414F5}" dt="2020-06-16T19:21:52.500" v="1336" actId="478"/>
          <ac:cxnSpMkLst>
            <pc:docMk/>
            <pc:sldMk cId="2755365983" sldId="283"/>
            <ac:cxnSpMk id="12" creationId="{7F454CE8-ECFC-4D5A-A9AB-AEC8018AE38C}"/>
          </ac:cxnSpMkLst>
        </pc:cxnChg>
        <pc:cxnChg chg="add del">
          <ac:chgData name="hassan MH" userId="84cd2103f36ef0dc" providerId="LiveId" clId="{05DA878C-64A6-46BA-AF3D-6FDFE1C414F5}" dt="2020-06-16T19:22:00.338" v="1339" actId="478"/>
          <ac:cxnSpMkLst>
            <pc:docMk/>
            <pc:sldMk cId="2755365983" sldId="283"/>
            <ac:cxnSpMk id="15" creationId="{CF602A10-2997-42DE-949D-50E0A8DC481D}"/>
          </ac:cxnSpMkLst>
        </pc:cxnChg>
        <pc:cxnChg chg="add del">
          <ac:chgData name="hassan MH" userId="84cd2103f36ef0dc" providerId="LiveId" clId="{05DA878C-64A6-46BA-AF3D-6FDFE1C414F5}" dt="2020-06-16T19:22:09.124" v="1341" actId="478"/>
          <ac:cxnSpMkLst>
            <pc:docMk/>
            <pc:sldMk cId="2755365983" sldId="283"/>
            <ac:cxnSpMk id="17" creationId="{9345DA9E-2BAF-4EF8-9AF1-BDE14316AEAF}"/>
          </ac:cxnSpMkLst>
        </pc:cxnChg>
      </pc:sldChg>
      <pc:sldChg chg="addSp delSp modSp new mod">
        <pc:chgData name="hassan MH" userId="84cd2103f36ef0dc" providerId="LiveId" clId="{05DA878C-64A6-46BA-AF3D-6FDFE1C414F5}" dt="2020-06-16T19:31:06.922" v="1454" actId="1076"/>
        <pc:sldMkLst>
          <pc:docMk/>
          <pc:sldMk cId="4165435570" sldId="284"/>
        </pc:sldMkLst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2" creationId="{08B8CE74-18AE-4B88-A1E8-C5BBDE0E37A9}"/>
          </ac:spMkLst>
        </pc:spChg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3" creationId="{F98EB079-F969-482E-B3F1-AEDDD331B04E}"/>
          </ac:spMkLst>
        </pc:spChg>
        <pc:spChg chg="add mod">
          <ac:chgData name="hassan MH" userId="84cd2103f36ef0dc" providerId="LiveId" clId="{05DA878C-64A6-46BA-AF3D-6FDFE1C414F5}" dt="2020-06-16T19:26:51.237" v="1385"/>
          <ac:spMkLst>
            <pc:docMk/>
            <pc:sldMk cId="4165435570" sldId="284"/>
            <ac:spMk id="4" creationId="{2E9A33A6-2FFA-4A5F-9B05-626D2B38EC0E}"/>
          </ac:spMkLst>
        </pc:spChg>
        <pc:spChg chg="add del mod ord">
          <ac:chgData name="hassan MH" userId="84cd2103f36ef0dc" providerId="LiveId" clId="{05DA878C-64A6-46BA-AF3D-6FDFE1C414F5}" dt="2020-06-16T19:30:48.963" v="1450" actId="478"/>
          <ac:spMkLst>
            <pc:docMk/>
            <pc:sldMk cId="4165435570" sldId="284"/>
            <ac:spMk id="9" creationId="{A5E24B68-E309-4BA0-8812-50B772567C29}"/>
          </ac:spMkLst>
        </pc:spChg>
        <pc:spChg chg="add del mod">
          <ac:chgData name="hassan MH" userId="84cd2103f36ef0dc" providerId="LiveId" clId="{05DA878C-64A6-46BA-AF3D-6FDFE1C414F5}" dt="2020-06-16T19:30:36.355" v="1443" actId="478"/>
          <ac:spMkLst>
            <pc:docMk/>
            <pc:sldMk cId="4165435570" sldId="284"/>
            <ac:spMk id="10" creationId="{4E3C7461-3BDC-4EF6-BA8F-A03E6299B9FA}"/>
          </ac:spMkLst>
        </pc:spChg>
        <pc:spChg chg="add del mod">
          <ac:chgData name="hassan MH" userId="84cd2103f36ef0dc" providerId="LiveId" clId="{05DA878C-64A6-46BA-AF3D-6FDFE1C414F5}" dt="2020-06-16T19:30:30.244" v="1441" actId="478"/>
          <ac:spMkLst>
            <pc:docMk/>
            <pc:sldMk cId="4165435570" sldId="284"/>
            <ac:spMk id="12" creationId="{9B393E95-F84F-4E86-8DBF-2CF6D2B9BD37}"/>
          </ac:spMkLst>
        </pc:spChg>
        <pc:spChg chg="add mod">
          <ac:chgData name="hassan MH" userId="84cd2103f36ef0dc" providerId="LiveId" clId="{05DA878C-64A6-46BA-AF3D-6FDFE1C414F5}" dt="2020-06-16T19:31:06.922" v="1454" actId="1076"/>
          <ac:spMkLst>
            <pc:docMk/>
            <pc:sldMk cId="4165435570" sldId="284"/>
            <ac:spMk id="14" creationId="{D43EA8C6-D103-4660-8893-0F0677ABDB18}"/>
          </ac:spMkLst>
        </pc:spChg>
        <pc:graphicFrameChg chg="add mod">
          <ac:chgData name="hassan MH" userId="84cd2103f36ef0dc" providerId="LiveId" clId="{05DA878C-64A6-46BA-AF3D-6FDFE1C414F5}" dt="2020-06-16T19:30:53.290" v="1451" actId="1076"/>
          <ac:graphicFrameMkLst>
            <pc:docMk/>
            <pc:sldMk cId="4165435570" sldId="284"/>
            <ac:graphicFrameMk id="7" creationId="{A2AE003E-6C9D-4F2F-85B1-D4937CECBF4B}"/>
          </ac:graphicFrameMkLst>
        </pc:graphicFrameChg>
        <pc:graphicFrameChg chg="add del mod">
          <ac:chgData name="hassan MH" userId="84cd2103f36ef0dc" providerId="LiveId" clId="{05DA878C-64A6-46BA-AF3D-6FDFE1C414F5}" dt="2020-06-16T19:27:43.187" v="1397" actId="478"/>
          <ac:graphicFrameMkLst>
            <pc:docMk/>
            <pc:sldMk cId="4165435570" sldId="284"/>
            <ac:graphicFrameMk id="8" creationId="{10E5EFD4-B7B9-40C2-A395-B9DE001F2ADD}"/>
          </ac:graphicFrameMkLst>
        </pc:graphicFrameChg>
        <pc:graphicFrameChg chg="add mod">
          <ac:chgData name="hassan MH" userId="84cd2103f36ef0dc" providerId="LiveId" clId="{05DA878C-64A6-46BA-AF3D-6FDFE1C414F5}" dt="2020-06-16T19:30:40.596" v="1445" actId="948"/>
          <ac:graphicFrameMkLst>
            <pc:docMk/>
            <pc:sldMk cId="4165435570" sldId="284"/>
            <ac:graphicFrameMk id="11" creationId="{6D090212-BE66-4506-B4B0-D62DCB17CF82}"/>
          </ac:graphicFrameMkLst>
        </pc:graphicFrameChg>
        <pc:graphicFrameChg chg="add mod">
          <ac:chgData name="hassan MH" userId="84cd2103f36ef0dc" providerId="LiveId" clId="{05DA878C-64A6-46BA-AF3D-6FDFE1C414F5}" dt="2020-06-16T19:30:43.227" v="1447" actId="948"/>
          <ac:graphicFrameMkLst>
            <pc:docMk/>
            <pc:sldMk cId="4165435570" sldId="284"/>
            <ac:graphicFrameMk id="13" creationId="{73CF2551-FE2A-4272-A972-970EDE51AD64}"/>
          </ac:graphicFrameMkLst>
        </pc:graphicFrameChg>
      </pc:sldChg>
      <pc:sldMasterChg chg="setBg modSldLayout">
        <pc:chgData name="hassan MH" userId="84cd2103f36ef0dc" providerId="LiveId" clId="{05DA878C-64A6-46BA-AF3D-6FDFE1C414F5}" dt="2020-06-16T18:17:11.191" v="23"/>
        <pc:sldMasterMkLst>
          <pc:docMk/>
          <pc:sldMasterMk cId="660995887" sldId="2147483648"/>
        </pc:sldMasterMkLst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80130D47-885A-44C9-9CAD-E6BFD21FAFD8}"/>
    <pc:docChg chg="undo custSel delSld modSld">
      <pc:chgData name="hassan MH" userId="84cd2103f36ef0dc" providerId="LiveId" clId="{80130D47-885A-44C9-9CAD-E6BFD21FAFD8}" dt="2020-11-06T12:48:03.569" v="8" actId="478"/>
      <pc:docMkLst>
        <pc:docMk/>
      </pc:docMkLst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262850050" sldId="27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4289680842" sldId="280"/>
        </pc:sldMkLst>
      </pc:sldChg>
      <pc:sldChg chg="addSp delSp modSp mod modAnim">
        <pc:chgData name="hassan MH" userId="84cd2103f36ef0dc" providerId="LiveId" clId="{80130D47-885A-44C9-9CAD-E6BFD21FAFD8}" dt="2020-11-06T12:47:53.984" v="5"/>
        <pc:sldMkLst>
          <pc:docMk/>
          <pc:sldMk cId="2795862848" sldId="281"/>
        </pc:sldMkLst>
        <pc:spChg chg="add del mod">
          <ac:chgData name="hassan MH" userId="84cd2103f36ef0dc" providerId="LiveId" clId="{80130D47-885A-44C9-9CAD-E6BFD21FAFD8}" dt="2020-11-06T12:47:53.984" v="5"/>
          <ac:spMkLst>
            <pc:docMk/>
            <pc:sldMk cId="2795862848" sldId="281"/>
            <ac:spMk id="7" creationId="{067939C4-86F6-4102-A02D-A5F8DAB7F6D3}"/>
          </ac:spMkLst>
        </pc:sp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946281140" sldId="30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9"/>
        </pc:sldMkLst>
      </pc:sldChg>
      <pc:sldChg chg="delSp mod delAnim">
        <pc:chgData name="hassan MH" userId="84cd2103f36ef0dc" providerId="LiveId" clId="{80130D47-885A-44C9-9CAD-E6BFD21FAFD8}" dt="2020-11-06T12:48:03.569" v="8" actId="478"/>
        <pc:sldMkLst>
          <pc:docMk/>
          <pc:sldMk cId="0" sldId="311"/>
        </pc:sldMkLst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3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4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5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6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7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8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9" creationId="{00000000-0000-0000-0000-000000000000}"/>
          </ac:spMkLst>
        </pc:s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2" creationId="{D6BA7788-B13D-924D-9DA9-0A0D87A384A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3" creationId="{8A8B5777-5554-274C-81DF-1A6C4EAA9E3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4" creationId="{A69DB048-5A01-714D-AE31-AF341F411A5C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5" creationId="{27B758DC-BA1D-A248-8AAB-4B34681B9C46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6" creationId="{7F3CAA8A-D4E5-0640-B44E-C7DAD5C731B3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7" creationId="{559A2543-2594-034A-A0A9-18571161D317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8" creationId="{374130E9-F4EE-0E45-A479-AE47526E12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9" creationId="{F22934E8-0716-574C-AC5B-8CEFA3D0CE1B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0" creationId="{DE763148-E0B7-0B4E-A93B-4764435DD548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1" creationId="{4C049F9A-1BD0-1C44-AEC9-C99F6A3EF3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2" creationId="{74008FA5-D974-834C-B2F9-902AD15C1B7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3" creationId="{09791DA6-3DAD-2443-8796-F26297784A8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4" creationId="{ADF55EAC-DDDC-CF40-9568-9486C60FD099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5" creationId="{9BF2DD95-E641-A84F-920B-B0151B0B056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6" creationId="{FC39E7EC-5F80-E644-B199-DF5825B8504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7" creationId="{1631AA54-F635-A343-8EC0-25211AA15082}"/>
          </ac:grpSpMkLst>
        </pc:grp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8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9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0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1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2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3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4" creationId="{00000000-0000-0000-0000-000000000000}"/>
          </ac:cxnSpMkLst>
        </pc:cxn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3676390523" sldId="42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2947742875" sldId="4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749073962" sldId="46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1146488440" sldId="468"/>
        </pc:sldMkLst>
      </pc:sldChg>
      <pc:sldMasterChg chg="delSldLayout">
        <pc:chgData name="hassan MH" userId="84cd2103f36ef0dc" providerId="LiveId" clId="{80130D47-885A-44C9-9CAD-E6BFD21FAFD8}" dt="2020-11-06T12:47:58.529" v="6" actId="47"/>
        <pc:sldMasterMkLst>
          <pc:docMk/>
          <pc:sldMasterMk cId="660995887" sldId="2147483648"/>
        </pc:sldMasterMkLst>
        <pc:sldLayoutChg chg="del">
          <pc:chgData name="hassan MH" userId="84cd2103f36ef0dc" providerId="LiveId" clId="{80130D47-885A-44C9-9CAD-E6BFD21FAFD8}" dt="2020-11-06T12:47:58.529" v="6" actId="47"/>
          <pc:sldLayoutMkLst>
            <pc:docMk/>
            <pc:sldMasterMk cId="660995887" sldId="2147483648"/>
            <pc:sldLayoutMk cId="3993978154" sldId="2147483660"/>
          </pc:sldLayoutMkLst>
        </pc:sldLayoutChg>
      </pc:sldMasterChg>
    </pc:docChg>
  </pc:docChgLst>
  <pc:docChgLst>
    <pc:chgData name="hassan MH" userId="84cd2103f36ef0dc" providerId="LiveId" clId="{26A236A5-DE7F-40A5-93CB-9EED2B990397}"/>
    <pc:docChg chg="undo custSel addSld delSld modSld sldOrd">
      <pc:chgData name="hassan MH" userId="84cd2103f36ef0dc" providerId="LiveId" clId="{26A236A5-DE7F-40A5-93CB-9EED2B990397}" dt="2020-06-29T12:41:59.488" v="1272" actId="47"/>
      <pc:docMkLst>
        <pc:docMk/>
      </pc:docMkLst>
      <pc:sldChg chg="del">
        <pc:chgData name="hassan MH" userId="84cd2103f36ef0dc" providerId="LiveId" clId="{26A236A5-DE7F-40A5-93CB-9EED2B990397}" dt="2020-06-29T11:22:11.932" v="0" actId="47"/>
        <pc:sldMkLst>
          <pc:docMk/>
          <pc:sldMk cId="366728167" sldId="257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24225251" sldId="25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570848597" sldId="260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785215152" sldId="261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470200491" sldId="262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131248194" sldId="263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67339100" sldId="265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424648378" sldId="268"/>
        </pc:sldMkLst>
      </pc:sldChg>
      <pc:sldChg chg="delSp modSp mod">
        <pc:chgData name="hassan MH" userId="84cd2103f36ef0dc" providerId="LiveId" clId="{26A236A5-DE7F-40A5-93CB-9EED2B990397}" dt="2020-06-29T12:40:15.878" v="1250" actId="20577"/>
        <pc:sldMkLst>
          <pc:docMk/>
          <pc:sldMk cId="3893368810" sldId="278"/>
        </pc:sldMkLst>
        <pc:spChg chg="mod">
          <ac:chgData name="hassan MH" userId="84cd2103f36ef0dc" providerId="LiveId" clId="{26A236A5-DE7F-40A5-93CB-9EED2B990397}" dt="2020-06-29T12:02:56.457" v="776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26A236A5-DE7F-40A5-93CB-9EED2B990397}" dt="2020-06-29T12:40:15.878" v="1250" actId="20577"/>
          <ac:spMkLst>
            <pc:docMk/>
            <pc:sldMk cId="3893368810" sldId="278"/>
            <ac:spMk id="11" creationId="{0AE4D96F-4DFD-4770-819E-8D2A4C2C428D}"/>
          </ac:spMkLst>
        </pc:spChg>
        <pc:picChg chg="del mod">
          <ac:chgData name="hassan MH" userId="84cd2103f36ef0dc" providerId="LiveId" clId="{26A236A5-DE7F-40A5-93CB-9EED2B990397}" dt="2020-06-29T12:39:23.905" v="1215" actId="478"/>
          <ac:picMkLst>
            <pc:docMk/>
            <pc:sldMk cId="3893368810" sldId="278"/>
            <ac:picMk id="10" creationId="{2646E86F-54D6-4CAF-B49C-6692B98D275F}"/>
          </ac:picMkLst>
        </pc:picChg>
      </pc:sldChg>
      <pc:sldChg chg="addSp delSp modSp new mod ord setBg">
        <pc:chgData name="hassan MH" userId="84cd2103f36ef0dc" providerId="LiveId" clId="{26A236A5-DE7F-40A5-93CB-9EED2B990397}" dt="2020-06-29T12:33:36.785" v="1146" actId="782"/>
        <pc:sldMkLst>
          <pc:docMk/>
          <pc:sldMk cId="713277594" sldId="279"/>
        </pc:sldMkLst>
        <pc:spChg chg="del mod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2" creationId="{BD31DAE2-9112-4A21-978B-36A017963633}"/>
          </ac:spMkLst>
        </pc:spChg>
        <pc:spChg chg="del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3" creationId="{E4A079ED-9FE5-447D-B0EE-9851D6EFABCA}"/>
          </ac:spMkLst>
        </pc:spChg>
        <pc:spChg chg="add del mod">
          <ac:chgData name="hassan MH" userId="84cd2103f36ef0dc" providerId="LiveId" clId="{26A236A5-DE7F-40A5-93CB-9EED2B990397}" dt="2020-06-29T11:22:21.149" v="8" actId="478"/>
          <ac:spMkLst>
            <pc:docMk/>
            <pc:sldMk cId="713277594" sldId="279"/>
            <ac:spMk id="5" creationId="{A922175F-EDB3-4C1B-975F-210859CE20F2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0" creationId="{44324BBB-D744-4E94-8A60-F26A215C9BF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1" creationId="{F3AEBB61-0431-460A-A9AB-C9C05023F2A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2" creationId="{85EC0E75-37D0-4685-A018-82003265287F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3" creationId="{9E2DE2CF-0B89-4EE9-B8F1-EE8C1CE9C1F2}"/>
          </ac:spMkLst>
        </pc:spChg>
        <pc:spChg chg="add mod">
          <ac:chgData name="hassan MH" userId="84cd2103f36ef0dc" providerId="LiveId" clId="{26A236A5-DE7F-40A5-93CB-9EED2B990397}" dt="2020-06-29T11:25:59.105" v="73" actId="571"/>
          <ac:spMkLst>
            <pc:docMk/>
            <pc:sldMk cId="713277594" sldId="279"/>
            <ac:spMk id="14" creationId="{F26923E7-815E-4B0C-9B92-4DC41080B2D4}"/>
          </ac:spMkLst>
        </pc:spChg>
        <pc:spChg chg="add mod">
          <ac:chgData name="hassan MH" userId="84cd2103f36ef0dc" providerId="LiveId" clId="{26A236A5-DE7F-40A5-93CB-9EED2B990397}" dt="2020-06-29T11:25:58.978" v="72" actId="571"/>
          <ac:spMkLst>
            <pc:docMk/>
            <pc:sldMk cId="713277594" sldId="279"/>
            <ac:spMk id="15" creationId="{9A81B7F8-FD14-4A7F-B80D-86A9E061765B}"/>
          </ac:spMkLst>
        </pc:spChg>
        <pc:spChg chg="add mod">
          <ac:chgData name="hassan MH" userId="84cd2103f36ef0dc" providerId="LiveId" clId="{26A236A5-DE7F-40A5-93CB-9EED2B990397}" dt="2020-06-29T11:25:58.845" v="71" actId="571"/>
          <ac:spMkLst>
            <pc:docMk/>
            <pc:sldMk cId="713277594" sldId="279"/>
            <ac:spMk id="16" creationId="{4F288AC2-2CD8-410C-B0E6-42324E913D83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7" creationId="{203069CF-FC8D-48D5-ABE9-231A7C61DF51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8" creationId="{643613E0-470E-406C-B606-8373E33E30B0}"/>
          </ac:spMkLst>
        </pc:spChg>
        <pc:grpChg chg="add mod">
          <ac:chgData name="hassan MH" userId="84cd2103f36ef0dc" providerId="LiveId" clId="{26A236A5-DE7F-40A5-93CB-9EED2B990397}" dt="2020-06-29T11:40:28.903" v="484" actId="164"/>
          <ac:grpSpMkLst>
            <pc:docMk/>
            <pc:sldMk cId="713277594" sldId="279"/>
            <ac:grpSpMk id="2" creationId="{1D6BA17F-B561-4B3E-BC50-40E393215F02}"/>
          </ac:grpSpMkLst>
        </pc:grpChg>
        <pc:picChg chg="add del mod">
          <ac:chgData name="hassan MH" userId="84cd2103f36ef0dc" providerId="LiveId" clId="{26A236A5-DE7F-40A5-93CB-9EED2B990397}" dt="2020-06-29T11:22:47.097" v="12" actId="478"/>
          <ac:picMkLst>
            <pc:docMk/>
            <pc:sldMk cId="713277594" sldId="279"/>
            <ac:picMk id="6" creationId="{EF488579-7D6E-4C3F-AD70-BCE1009032A9}"/>
          </ac:picMkLst>
        </pc:picChg>
        <pc:picChg chg="add mod">
          <ac:chgData name="hassan MH" userId="84cd2103f36ef0dc" providerId="LiveId" clId="{26A236A5-DE7F-40A5-93CB-9EED2B990397}" dt="2020-06-29T11:25:21.709" v="58" actId="1036"/>
          <ac:picMkLst>
            <pc:docMk/>
            <pc:sldMk cId="713277594" sldId="279"/>
            <ac:picMk id="7" creationId="{1FBE407F-A60C-4626-BFA0-C88DB77D064B}"/>
          </ac:picMkLst>
        </pc:picChg>
        <pc:picChg chg="add del mod">
          <ac:chgData name="hassan MH" userId="84cd2103f36ef0dc" providerId="LiveId" clId="{26A236A5-DE7F-40A5-93CB-9EED2B990397}" dt="2020-06-29T11:24:02.799" v="32" actId="478"/>
          <ac:picMkLst>
            <pc:docMk/>
            <pc:sldMk cId="713277594" sldId="279"/>
            <ac:picMk id="8" creationId="{3D667814-5CE2-4587-9D19-EE026CD957C3}"/>
          </ac:picMkLst>
        </pc:picChg>
        <pc:picChg chg="add del mod">
          <ac:chgData name="hassan MH" userId="84cd2103f36ef0dc" providerId="LiveId" clId="{26A236A5-DE7F-40A5-93CB-9EED2B990397}" dt="2020-06-29T11:27:34.367" v="152" actId="478"/>
          <ac:picMkLst>
            <pc:docMk/>
            <pc:sldMk cId="713277594" sldId="279"/>
            <ac:picMk id="9" creationId="{17D7F134-49D4-4759-AEFC-39ED58AC29E5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3267084846" sldId="27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69206725" sldId="280"/>
        </pc:sldMkLst>
      </pc:sldChg>
      <pc:sldChg chg="addSp delSp modSp new mod">
        <pc:chgData name="hassan MH" userId="84cd2103f36ef0dc" providerId="LiveId" clId="{26A236A5-DE7F-40A5-93CB-9EED2B990397}" dt="2020-06-29T12:32:22.113" v="1136" actId="121"/>
        <pc:sldMkLst>
          <pc:docMk/>
          <pc:sldMk cId="3907291077" sldId="280"/>
        </pc:sldMkLst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2" creationId="{B8E24721-ADAC-40F5-8656-E0CDDA09A482}"/>
          </ac:spMkLst>
        </pc:spChg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3" creationId="{072CF134-D461-49D0-BA75-962F07105F05}"/>
          </ac:spMkLst>
        </pc:spChg>
        <pc:spChg chg="add del mod">
          <ac:chgData name="hassan MH" userId="84cd2103f36ef0dc" providerId="LiveId" clId="{26A236A5-DE7F-40A5-93CB-9EED2B990397}" dt="2020-06-29T11:34:57.595" v="324" actId="478"/>
          <ac:spMkLst>
            <pc:docMk/>
            <pc:sldMk cId="3907291077" sldId="280"/>
            <ac:spMk id="7" creationId="{CD86A01C-686C-4207-99E4-D828EFE6C46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9" creationId="{D0289590-4A7F-4537-B0F4-D1F18A02DAF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1" creationId="{697B6E97-B340-48E8-A646-A5620D97C11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2" creationId="{985595B6-8241-4156-90FD-63EE1770F56B}"/>
          </ac:spMkLst>
        </pc:spChg>
        <pc:spChg chg="add mod">
          <ac:chgData name="hassan MH" userId="84cd2103f36ef0dc" providerId="LiveId" clId="{26A236A5-DE7F-40A5-93CB-9EED2B990397}" dt="2020-06-29T12:32:22.113" v="1136" actId="121"/>
          <ac:spMkLst>
            <pc:docMk/>
            <pc:sldMk cId="3907291077" sldId="280"/>
            <ac:spMk id="13" creationId="{42CAC479-5366-42BA-BCBB-9DEC1970F841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28" creationId="{8203CF2E-DB9C-4315-B4B8-29336AEE687D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4" creationId="{94E14F62-6603-4C88-B267-13515BDFE2F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6" creationId="{340E4030-B0AA-4FAE-8D36-F5CF26D56CA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7" creationId="{882A82AC-04B2-4016-93DF-9434F2973847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39" creationId="{D14CA966-39F9-4983-80A4-7D5DEC22573F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40" creationId="{D413E496-8B65-4368-A36C-C0FA1BFC009C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2" creationId="{AA6BC45C-1F04-4790-8138-729003D694E6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5" creationId="{22E4F82D-5A40-4D52-AB03-3A5AEFA10C3E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8" creationId="{0AA8F32C-9D4D-4FB5-9C40-1559396224F7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9" creationId="{7C039499-BE78-4243-A9CE-2DE396417498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1" creationId="{F559A4D9-F4C9-4CC2-A46D-82C8214C2742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2" creationId="{90F23B41-6383-4274-A139-F840B29072FD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4" creationId="{82F9059A-9DE4-4B5F-B5B1-3864CDAA4E45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5" creationId="{BFFF3A1D-FF52-4C20-BEBD-5C6C2D339F3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58" creationId="{7A8D5CBD-B19C-4062-90D3-CEE4F4B59E21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0" creationId="{7F6CC243-620A-48D1-B054-14FA27084534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1" creationId="{FD772CEC-5851-4B34-9466-CFAAD60DE529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2" creationId="{4E86B4B7-677E-4319-8782-E87580976B9D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3" creationId="{F09FA5A9-AA67-4A65-92DC-875B69CCAE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4" creationId="{1B975299-62DB-40F5-8EAF-DE6F043DA2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5" creationId="{515A3233-F2AC-4120-8C20-BCA53821F9C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6" creationId="{B145C071-7A2C-40EA-94F6-B2272BC5CAB7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7" creationId="{8F976B63-6789-4D1E-8FA0-7F0881C4F7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8" creationId="{57A71629-7CEE-432D-A063-AB3DE42B40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9" creationId="{3B949C47-F4B0-4E07-8C64-16C062FC7AD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70" creationId="{BBA941FE-1C5C-49B4-8D62-1B9690E98A47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4" creationId="{A23A1925-8D6A-4D9D-B2D6-54D0A10F5D45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5" creationId="{C3447B04-16EE-45F4-8DDB-79B14E2DAE98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6" creationId="{D83AB5F3-DBE5-4D08-9E67-67FEC3BD5E90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7" creationId="{6E9280C3-27FD-42E2-A37A-90D961C57263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8" creationId="{7B60097D-E273-4995-A4ED-1CDDD706CE4C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9" creationId="{E0D7E122-B870-464B-BF06-4320B81A8DB2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80" creationId="{7733A08D-5590-42F2-8C2B-7D4DC2F69EE0}"/>
          </ac:spMkLst>
        </pc:spChg>
        <pc:grpChg chg="add mod">
          <ac:chgData name="hassan MH" userId="84cd2103f36ef0dc" providerId="LiveId" clId="{26A236A5-DE7F-40A5-93CB-9EED2B990397}" dt="2020-06-29T11:40:30.814" v="485"/>
          <ac:grpSpMkLst>
            <pc:docMk/>
            <pc:sldMk cId="3907291077" sldId="280"/>
            <ac:grpSpMk id="30" creationId="{2DF6E2E5-9742-495F-9958-15E27605DE6E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7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9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2" creationId="{48E9ABFC-1446-40DE-BC09-77F7C1B46D7A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3" creationId="{48E9ABFC-1446-40DE-BC09-77F7C1B46D7A}"/>
          </ac:grpSpMkLst>
        </pc:grpChg>
        <pc:picChg chg="add del mod">
          <ac:chgData name="hassan MH" userId="84cd2103f36ef0dc" providerId="LiveId" clId="{26A236A5-DE7F-40A5-93CB-9EED2B990397}" dt="2020-06-29T11:55:21.375" v="642" actId="478"/>
          <ac:picMkLst>
            <pc:docMk/>
            <pc:sldMk cId="3907291077" sldId="280"/>
            <ac:picMk id="4" creationId="{F67BCB9F-DC32-4573-B137-A8897E1F4398}"/>
          </ac:picMkLst>
        </pc:picChg>
        <pc:picChg chg="add del">
          <ac:chgData name="hassan MH" userId="84cd2103f36ef0dc" providerId="LiveId" clId="{26A236A5-DE7F-40A5-93CB-9EED2B990397}" dt="2020-06-29T11:32:22.765" v="210"/>
          <ac:picMkLst>
            <pc:docMk/>
            <pc:sldMk cId="3907291077" sldId="280"/>
            <ac:picMk id="5" creationId="{94BCF945-6723-4379-9833-F37912790B51}"/>
          </ac:picMkLst>
        </pc:picChg>
        <pc:picChg chg="add del mod">
          <ac:chgData name="hassan MH" userId="84cd2103f36ef0dc" providerId="LiveId" clId="{26A236A5-DE7F-40A5-93CB-9EED2B990397}" dt="2020-06-29T11:32:40.653" v="217" actId="478"/>
          <ac:picMkLst>
            <pc:docMk/>
            <pc:sldMk cId="3907291077" sldId="280"/>
            <ac:picMk id="6" creationId="{F5E07B6B-C1F1-4BB9-8D98-C9D9EC08AAC6}"/>
          </ac:picMkLst>
        </pc:picChg>
        <pc:picChg chg="add del mod">
          <ac:chgData name="hassan MH" userId="84cd2103f36ef0dc" providerId="LiveId" clId="{26A236A5-DE7F-40A5-93CB-9EED2B990397}" dt="2020-06-29T11:52:06.573" v="590" actId="478"/>
          <ac:picMkLst>
            <pc:docMk/>
            <pc:sldMk cId="3907291077" sldId="280"/>
            <ac:picMk id="8" creationId="{4F937034-A076-44AB-9284-7C67BD453D66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5" creationId="{EC02E041-85BB-4B28-9BD9-1F1628DD17C9}"/>
          </ac:picMkLst>
        </pc:picChg>
        <pc:picChg chg="add del mod">
          <ac:chgData name="hassan MH" userId="84cd2103f36ef0dc" providerId="LiveId" clId="{26A236A5-DE7F-40A5-93CB-9EED2B990397}" dt="2020-06-29T11:52:25.407" v="599" actId="478"/>
          <ac:picMkLst>
            <pc:docMk/>
            <pc:sldMk cId="3907291077" sldId="280"/>
            <ac:picMk id="17" creationId="{9B32C73D-F800-4A0E-AB27-A299311AE870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9" creationId="{10BAA936-B63E-4169-BF34-A3F0FF41520A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1" creationId="{FA5F85ED-38D5-40D8-AE05-E5F3009EB255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3" creationId="{E7AD0E84-5C54-4D90-B095-095D6A3648E2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5" creationId="{BD511A1A-C34D-4DDE-97B9-CA65D27028FC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45:45.879" v="530" actId="571"/>
          <ac:picMkLst>
            <pc:docMk/>
            <pc:sldMk cId="3907291077" sldId="280"/>
            <ac:picMk id="35" creationId="{54F6B599-74AD-411E-951A-58A1F2D413DB}"/>
          </ac:picMkLst>
        </pc:picChg>
        <pc:picChg chg="add mod">
          <ac:chgData name="hassan MH" userId="84cd2103f36ef0dc" providerId="LiveId" clId="{26A236A5-DE7F-40A5-93CB-9EED2B990397}" dt="2020-06-29T11:45:45.527" v="529" actId="571"/>
          <ac:picMkLst>
            <pc:docMk/>
            <pc:sldMk cId="3907291077" sldId="280"/>
            <ac:picMk id="38" creationId="{6DA0A9CF-A32F-4640-AB4F-576ACCB7C35D}"/>
          </ac:picMkLst>
        </pc:picChg>
        <pc:picChg chg="add del mod">
          <ac:chgData name="hassan MH" userId="84cd2103f36ef0dc" providerId="LiveId" clId="{26A236A5-DE7F-40A5-93CB-9EED2B990397}" dt="2020-06-29T11:46:13.204" v="547" actId="478"/>
          <ac:picMkLst>
            <pc:docMk/>
            <pc:sldMk cId="3907291077" sldId="280"/>
            <ac:picMk id="41" creationId="{7DA0C46C-C0F3-457D-BFE2-8A4C59A159C0}"/>
          </ac:picMkLst>
        </pc:picChg>
        <pc:picChg chg="add del mod">
          <ac:chgData name="hassan MH" userId="84cd2103f36ef0dc" providerId="LiveId" clId="{26A236A5-DE7F-40A5-93CB-9EED2B990397}" dt="2020-06-29T11:46:12.537" v="546" actId="478"/>
          <ac:picMkLst>
            <pc:docMk/>
            <pc:sldMk cId="3907291077" sldId="280"/>
            <ac:picMk id="44" creationId="{E9BB61B6-5EC8-4BB9-BD0C-1A032AFC8FC0}"/>
          </ac:picMkLst>
        </pc:picChg>
        <pc:picChg chg="add del mod">
          <ac:chgData name="hassan MH" userId="84cd2103f36ef0dc" providerId="LiveId" clId="{26A236A5-DE7F-40A5-93CB-9EED2B990397}" dt="2020-06-29T11:46:10.308" v="543" actId="478"/>
          <ac:picMkLst>
            <pc:docMk/>
            <pc:sldMk cId="3907291077" sldId="280"/>
            <ac:picMk id="47" creationId="{27E09EB7-215D-4B79-84AF-70C5CD0E434F}"/>
          </ac:picMkLst>
        </pc:picChg>
        <pc:picChg chg="add del mod">
          <ac:chgData name="hassan MH" userId="84cd2103f36ef0dc" providerId="LiveId" clId="{26A236A5-DE7F-40A5-93CB-9EED2B990397}" dt="2020-06-29T11:46:10.990" v="544" actId="478"/>
          <ac:picMkLst>
            <pc:docMk/>
            <pc:sldMk cId="3907291077" sldId="280"/>
            <ac:picMk id="50" creationId="{FD3BFFCF-F0FA-4875-BCF6-2DC98D1D4302}"/>
          </ac:picMkLst>
        </pc:picChg>
        <pc:picChg chg="add del mod">
          <ac:chgData name="hassan MH" userId="84cd2103f36ef0dc" providerId="LiveId" clId="{26A236A5-DE7F-40A5-93CB-9EED2B990397}" dt="2020-06-29T11:46:11.593" v="545" actId="478"/>
          <ac:picMkLst>
            <pc:docMk/>
            <pc:sldMk cId="3907291077" sldId="280"/>
            <ac:picMk id="53" creationId="{95C3CC83-E797-450B-ADA2-80CCF2F25D20}"/>
          </ac:picMkLst>
        </pc:picChg>
        <pc:picChg chg="add del mod">
          <ac:chgData name="hassan MH" userId="84cd2103f36ef0dc" providerId="LiveId" clId="{26A236A5-DE7F-40A5-93CB-9EED2B990397}" dt="2020-06-29T11:55:20.977" v="641"/>
          <ac:picMkLst>
            <pc:docMk/>
            <pc:sldMk cId="3907291077" sldId="280"/>
            <ac:picMk id="56" creationId="{B208505A-0DCD-4AF8-AC27-49BA7188EFE9}"/>
          </ac:picMkLst>
        </pc:picChg>
        <pc:picChg chg="add del">
          <ac:chgData name="hassan MH" userId="84cd2103f36ef0dc" providerId="LiveId" clId="{26A236A5-DE7F-40A5-93CB-9EED2B990397}" dt="2020-06-29T11:55:01.359" v="627"/>
          <ac:picMkLst>
            <pc:docMk/>
            <pc:sldMk cId="3907291077" sldId="280"/>
            <ac:picMk id="71" creationId="{48E9ABFC-1446-40DE-BC09-77F7C1B46D7A}"/>
          </ac:picMkLst>
        </pc:picChg>
        <pc:picChg chg="add del mod">
          <ac:chgData name="hassan MH" userId="84cd2103f36ef0dc" providerId="LiveId" clId="{26A236A5-DE7F-40A5-93CB-9EED2B990397}" dt="2020-06-29T11:55:18.250" v="633"/>
          <ac:picMkLst>
            <pc:docMk/>
            <pc:sldMk cId="3907291077" sldId="280"/>
            <ac:picMk id="81" creationId="{02CFDC44-7DEA-49C6-8D18-E51CFA893CF0}"/>
          </ac:picMkLst>
        </pc:picChg>
        <pc:picChg chg="add del mod">
          <ac:chgData name="hassan MH" userId="84cd2103f36ef0dc" providerId="LiveId" clId="{26A236A5-DE7F-40A5-93CB-9EED2B990397}" dt="2020-06-29T11:57:04.061" v="662" actId="478"/>
          <ac:picMkLst>
            <pc:docMk/>
            <pc:sldMk cId="3907291077" sldId="280"/>
            <ac:picMk id="82" creationId="{7835529B-E7E2-4089-BAD9-11D25E299CDC}"/>
          </ac:picMkLst>
        </pc:picChg>
        <pc:picChg chg="add del mod">
          <ac:chgData name="hassan MH" userId="84cd2103f36ef0dc" providerId="LiveId" clId="{26A236A5-DE7F-40A5-93CB-9EED2B990397}" dt="2020-06-29T11:57:03.343" v="661" actId="478"/>
          <ac:picMkLst>
            <pc:docMk/>
            <pc:sldMk cId="3907291077" sldId="280"/>
            <ac:picMk id="83" creationId="{B04EB874-9E1B-4347-B11A-9F7D2B9AF457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845747023" sldId="281"/>
        </pc:sldMkLst>
      </pc:sldChg>
      <pc:sldChg chg="addSp delSp modSp add mod">
        <pc:chgData name="hassan MH" userId="84cd2103f36ef0dc" providerId="LiveId" clId="{26A236A5-DE7F-40A5-93CB-9EED2B990397}" dt="2020-06-29T12:32:29.502" v="1138" actId="121"/>
        <pc:sldMkLst>
          <pc:docMk/>
          <pc:sldMk cId="1635452355" sldId="281"/>
        </pc:sldMkLst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1" creationId="{697B6E97-B340-48E8-A646-A5620D97C11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2" creationId="{985595B6-8241-4156-90FD-63EE1770F56B}"/>
          </ac:spMkLst>
        </pc:spChg>
        <pc:spChg chg="del">
          <ac:chgData name="hassan MH" userId="84cd2103f36ef0dc" providerId="LiveId" clId="{26A236A5-DE7F-40A5-93CB-9EED2B990397}" dt="2020-06-29T12:01:12.481" v="739" actId="478"/>
          <ac:spMkLst>
            <pc:docMk/>
            <pc:sldMk cId="1635452355" sldId="281"/>
            <ac:spMk id="13" creationId="{42CAC479-5366-42BA-BCBB-9DEC1970F841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8" creationId="{8203CF2E-DB9C-4315-B4B8-29336AEE687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1:59:43.618" v="715"/>
          <ac:spMkLst>
            <pc:docMk/>
            <pc:sldMk cId="1635452355" sldId="281"/>
            <ac:spMk id="39" creationId="{20CD921F-DBD6-4BB5-BF6B-348282EF903B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01:40.741" v="762" actId="478"/>
          <ac:spMkLst>
            <pc:docMk/>
            <pc:sldMk cId="1635452355" sldId="281"/>
            <ac:spMk id="41" creationId="{36030A99-8AB6-4B4B-9E39-F115F8ACCDA8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2" creationId="{AA6BC45C-1F04-4790-8138-729003D694E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29.502" v="1138" actId="121"/>
          <ac:spMkLst>
            <pc:docMk/>
            <pc:sldMk cId="1635452355" sldId="281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5" creationId="{22E4F82D-5A40-4D52-AB03-3A5AEFA10C3E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8" creationId="{0AA8F32C-9D4D-4FB5-9C40-1559396224F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9" creationId="{7C039499-BE78-4243-A9CE-2DE396417498}"/>
          </ac:spMkLst>
        </pc:spChg>
        <pc:spChg chg="add del mod">
          <ac:chgData name="hassan MH" userId="84cd2103f36ef0dc" providerId="LiveId" clId="{26A236A5-DE7F-40A5-93CB-9EED2B990397}" dt="2020-06-29T12:02:06.946" v="766" actId="478"/>
          <ac:spMkLst>
            <pc:docMk/>
            <pc:sldMk cId="1635452355" sldId="281"/>
            <ac:spMk id="50" creationId="{5B9B200D-B1EA-4D6F-A2FB-EBADB40B8A64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1" creationId="{F559A4D9-F4C9-4CC2-A46D-82C8214C2742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2" creationId="{90F23B41-6383-4274-A139-F840B29072F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4" creationId="{82F9059A-9DE4-4B5F-B5B1-3864CDAA4E45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5" creationId="{BFFF3A1D-FF52-4C20-BEBD-5C6C2D339F35}"/>
          </ac:spMkLst>
        </pc:spChg>
        <pc:picChg chg="add del mod modCrop">
          <ac:chgData name="hassan MH" userId="84cd2103f36ef0dc" providerId="LiveId" clId="{26A236A5-DE7F-40A5-93CB-9EED2B990397}" dt="2020-06-29T11:58:37.613" v="683" actId="478"/>
          <ac:picMkLst>
            <pc:docMk/>
            <pc:sldMk cId="1635452355" sldId="281"/>
            <ac:picMk id="2" creationId="{5B8DA272-A7D5-401D-98A5-7B73A23B7A8A}"/>
          </ac:picMkLst>
        </pc:picChg>
        <pc:picChg chg="add mod">
          <ac:chgData name="hassan MH" userId="84cd2103f36ef0dc" providerId="LiveId" clId="{26A236A5-DE7F-40A5-93CB-9EED2B990397}" dt="2020-06-29T12:00:12.826" v="729"/>
          <ac:picMkLst>
            <pc:docMk/>
            <pc:sldMk cId="1635452355" sldId="281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1:58:00.550" v="665" actId="478"/>
          <ac:picMkLst>
            <pc:docMk/>
            <pc:sldMk cId="1635452355" sldId="281"/>
            <ac:picMk id="4" creationId="{F67BCB9F-DC32-4573-B137-A8897E1F4398}"/>
          </ac:picMkLst>
        </pc:picChg>
        <pc:picChg chg="add mod">
          <ac:chgData name="hassan MH" userId="84cd2103f36ef0dc" providerId="LiveId" clId="{26A236A5-DE7F-40A5-93CB-9EED2B990397}" dt="2020-06-29T11:59:49.213" v="718" actId="1076"/>
          <ac:picMkLst>
            <pc:docMk/>
            <pc:sldMk cId="1635452355" sldId="281"/>
            <ac:picMk id="5" creationId="{1592683A-A688-4CE7-9894-96E8B3F5592C}"/>
          </ac:picMkLst>
        </pc:picChg>
        <pc:picChg chg="add del mod">
          <ac:chgData name="hassan MH" userId="84cd2103f36ef0dc" providerId="LiveId" clId="{26A236A5-DE7F-40A5-93CB-9EED2B990397}" dt="2020-06-29T11:59:08.205" v="702"/>
          <ac:picMkLst>
            <pc:docMk/>
            <pc:sldMk cId="1635452355" sldId="281"/>
            <ac:picMk id="6" creationId="{676F5EBC-4815-44A7-9143-CB201E043031}"/>
          </ac:picMkLst>
        </pc:picChg>
        <pc:picChg chg="add del">
          <ac:chgData name="hassan MH" userId="84cd2103f36ef0dc" providerId="LiveId" clId="{26A236A5-DE7F-40A5-93CB-9EED2B990397}" dt="2020-06-29T11:59:20.632" v="704"/>
          <ac:picMkLst>
            <pc:docMk/>
            <pc:sldMk cId="1635452355" sldId="281"/>
            <ac:picMk id="7" creationId="{169C8606-E5B9-4F0C-A66C-64E19B171F65}"/>
          </ac:picMkLst>
        </pc:picChg>
        <pc:picChg chg="add mod">
          <ac:chgData name="hassan MH" userId="84cd2103f36ef0dc" providerId="LiveId" clId="{26A236A5-DE7F-40A5-93CB-9EED2B990397}" dt="2020-06-29T11:59:27.221" v="708" actId="1076"/>
          <ac:picMkLst>
            <pc:docMk/>
            <pc:sldMk cId="1635452355" sldId="281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5" creationId="{EC02E041-85BB-4B28-9BD9-1F1628DD17C9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9" creationId="{10BAA936-B63E-4169-BF34-A3F0FF41520A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1" creationId="{FA5F85ED-38D5-40D8-AE05-E5F3009EB255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3" creationId="{E7AD0E84-5C54-4D90-B095-095D6A3648E2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5" creationId="{BD511A1A-C34D-4DDE-97B9-CA65D27028FC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59:29.485" v="710" actId="1076"/>
          <ac:picMkLst>
            <pc:docMk/>
            <pc:sldMk cId="1635452355" sldId="281"/>
            <ac:picMk id="37" creationId="{7D8C61CB-5FE4-46A7-B055-FCAC4FD71B07}"/>
          </ac:picMkLst>
        </pc:picChg>
        <pc:picChg chg="add mod">
          <ac:chgData name="hassan MH" userId="84cd2103f36ef0dc" providerId="LiveId" clId="{26A236A5-DE7F-40A5-93CB-9EED2B990397}" dt="2020-06-29T11:59:31.637" v="712" actId="1076"/>
          <ac:picMkLst>
            <pc:docMk/>
            <pc:sldMk cId="1635452355" sldId="281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29192427" sldId="282"/>
        </pc:sldMkLst>
      </pc:sldChg>
      <pc:sldChg chg="addSp delSp modSp add mod">
        <pc:chgData name="hassan MH" userId="84cd2103f36ef0dc" providerId="LiveId" clId="{26A236A5-DE7F-40A5-93CB-9EED2B990397}" dt="2020-06-29T12:33:07.026" v="1145" actId="121"/>
        <pc:sldMkLst>
          <pc:docMk/>
          <pc:sldMk cId="512269479" sldId="282"/>
        </pc:sldMkLst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3" creationId="{3FF0E8A5-AA96-4563-ABCE-FE9A9BEC9215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4" creationId="{2FFB8B1F-B96E-4CEE-A3C1-CDE7D24FA125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5" creationId="{9F6A2DD6-BF5B-4E98-A701-6BDAF78D2B16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6" creationId="{DB35F616-298C-4255-BDE6-2D988503A153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7" creationId="{07AF4EE7-3D58-425B-AFF7-43D9D52F962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8" creationId="{F7875C3B-F408-4F85-AAB9-E27F9AC62D13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9" creationId="{D7F22F23-2045-46C6-9156-ED75C4C1D432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35" creationId="{129EAE4E-F8AA-4C94-A799-E7E73126131C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6" creationId="{1D388C69-E991-442B-97A9-C842C110047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0" creationId="{C107A11B-9E20-49CA-9604-54FB4C9D7189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3:07.026" v="1145" actId="121"/>
          <ac:spMkLst>
            <pc:docMk/>
            <pc:sldMk cId="512269479" sldId="282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2:33.360" v="1139" actId="782"/>
          <ac:grpSpMkLst>
            <pc:docMk/>
            <pc:sldMk cId="512269479" sldId="282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6" creationId="{E949E537-1BA9-448A-9195-9E4C40D1FAEA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0" creationId="{A7A1530C-563C-48FD-B557-5BD4FBB0B0D3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42" creationId="{1965A950-5561-4111-A078-A06302441CCB}"/>
          </ac:graphicFrameMkLst>
        </pc:graphicFrameChg>
        <pc:picChg chg="del">
          <ac:chgData name="hassan MH" userId="84cd2103f36ef0dc" providerId="LiveId" clId="{26A236A5-DE7F-40A5-93CB-9EED2B990397}" dt="2020-06-29T12:03:19.152" v="778" actId="478"/>
          <ac:picMkLst>
            <pc:docMk/>
            <pc:sldMk cId="512269479" sldId="282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2:03:19.832" v="779" actId="478"/>
          <ac:picMkLst>
            <pc:docMk/>
            <pc:sldMk cId="512269479" sldId="282"/>
            <ac:picMk id="5" creationId="{1592683A-A688-4CE7-9894-96E8B3F5592C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7" creationId="{7D8C61CB-5FE4-46A7-B055-FCAC4FD71B07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55365983" sldId="283"/>
        </pc:sldMkLst>
      </pc:sldChg>
      <pc:sldChg chg="addSp delSp modSp add mod ord">
        <pc:chgData name="hassan MH" userId="84cd2103f36ef0dc" providerId="LiveId" clId="{26A236A5-DE7F-40A5-93CB-9EED2B990397}" dt="2020-06-29T12:32:48.341" v="1141" actId="121"/>
        <pc:sldMkLst>
          <pc:docMk/>
          <pc:sldMk cId="4145777603" sldId="283"/>
        </pc:sldMkLst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9" creationId="{05FD043D-7A6F-4990-ADCF-9B0803CF2618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48.341" v="1141" actId="121"/>
          <ac:spMkLst>
            <pc:docMk/>
            <pc:sldMk cId="4145777603" sldId="283"/>
            <ac:spMk id="44" creationId="{66E0BB55-6D5C-4E25-8396-514D58DA1BE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5" creationId="{DC7D5640-53D3-44D4-BB0A-D4AC118F934A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6" creationId="{2548FE81-09FC-4BC2-AC0E-B8A702D1991D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7" creationId="{2C9CD23B-7E79-4610-998D-C7CD90CB7813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8" creationId="{6D16C5B7-5B6F-4203-8A03-7ECA45EC3752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9" creationId="{B61D6C14-D2D8-4B56-9FD4-093026E261A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0" creationId="{FFC500B8-3956-4D73-B17A-BC1E332231CD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1" creationId="{2FDCBC9E-1B27-4218-9E79-F9D2EA502CB1}"/>
          </ac:spMkLst>
        </pc:spChg>
        <pc:spChg chg="add mod">
          <ac:chgData name="hassan MH" userId="84cd2103f36ef0dc" providerId="LiveId" clId="{26A236A5-DE7F-40A5-93CB-9EED2B990397}" dt="2020-06-29T12:31:23.877" v="1121" actId="120"/>
          <ac:spMkLst>
            <pc:docMk/>
            <pc:sldMk cId="4145777603" sldId="283"/>
            <ac:spMk id="52" creationId="{A13516CD-A1A9-41E4-B88C-0181A53FBF6D}"/>
          </ac:spMkLst>
        </pc:spChg>
        <pc:spChg chg="add mod">
          <ac:chgData name="hassan MH" userId="84cd2103f36ef0dc" providerId="LiveId" clId="{26A236A5-DE7F-40A5-93CB-9EED2B990397}" dt="2020-06-29T12:31:25.939" v="1122" actId="121"/>
          <ac:spMkLst>
            <pc:docMk/>
            <pc:sldMk cId="4145777603" sldId="283"/>
            <ac:spMk id="53" creationId="{8BADBB1C-B466-4BF8-9AD3-EB9B520A3DAA}"/>
          </ac:spMkLst>
        </pc:sp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1" creationId="{4E000894-EF48-4DCA-A502-6E37675E5E52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42" creationId="{1965A950-5561-4111-A078-A06302441CCB}"/>
          </ac:graphicFrameMkLst>
        </pc:graphicFrameChg>
        <pc:picChg chg="add mod">
          <ac:chgData name="hassan MH" userId="84cd2103f36ef0dc" providerId="LiveId" clId="{26A236A5-DE7F-40A5-93CB-9EED2B990397}" dt="2020-06-29T12:09:19.236" v="862" actId="1076"/>
          <ac:picMkLst>
            <pc:docMk/>
            <pc:sldMk cId="4145777603" sldId="283"/>
            <ac:picMk id="2" creationId="{EE67C5F0-1574-4C71-AAC3-AD6E703C5BF5}"/>
          </ac:picMkLst>
        </pc:picChg>
        <pc:picChg chg="add mod">
          <ac:chgData name="hassan MH" userId="84cd2103f36ef0dc" providerId="LiveId" clId="{26A236A5-DE7F-40A5-93CB-9EED2B990397}" dt="2020-06-29T12:11:26.172" v="901" actId="1076"/>
          <ac:picMkLst>
            <pc:docMk/>
            <pc:sldMk cId="4145777603" sldId="283"/>
            <ac:picMk id="3" creationId="{41352148-9CD3-4E33-B6C0-DF72F7CA2ABE}"/>
          </ac:picMkLst>
        </pc:picChg>
        <pc:picChg chg="add mod">
          <ac:chgData name="hassan MH" userId="84cd2103f36ef0dc" providerId="LiveId" clId="{26A236A5-DE7F-40A5-93CB-9EED2B990397}" dt="2020-06-29T12:10:15.816" v="875" actId="1076"/>
          <ac:picMkLst>
            <pc:docMk/>
            <pc:sldMk cId="4145777603" sldId="283"/>
            <ac:picMk id="37" creationId="{4D7E6C43-E0A7-42A6-8F60-C50B66F810DB}"/>
          </ac:picMkLst>
        </pc:picChg>
        <pc:picChg chg="add mod">
          <ac:chgData name="hassan MH" userId="84cd2103f36ef0dc" providerId="LiveId" clId="{26A236A5-DE7F-40A5-93CB-9EED2B990397}" dt="2020-06-29T12:10:12.196" v="874" actId="1076"/>
          <ac:picMkLst>
            <pc:docMk/>
            <pc:sldMk cId="4145777603" sldId="283"/>
            <ac:picMk id="38" creationId="{CB9D5E17-D2A9-4F5E-AC3F-6A287A183690}"/>
          </ac:picMkLst>
        </pc:picChg>
        <pc:picChg chg="add mod">
          <ac:chgData name="hassan MH" userId="84cd2103f36ef0dc" providerId="LiveId" clId="{26A236A5-DE7F-40A5-93CB-9EED2B990397}" dt="2020-06-29T12:10:19.686" v="876" actId="1076"/>
          <ac:picMkLst>
            <pc:docMk/>
            <pc:sldMk cId="4145777603" sldId="283"/>
            <ac:picMk id="43" creationId="{C66EF6FA-1304-4026-A78C-2E70AB3310E4}"/>
          </ac:picMkLst>
        </pc:picChg>
        <pc:picChg chg="add mod">
          <ac:chgData name="hassan MH" userId="84cd2103f36ef0dc" providerId="LiveId" clId="{26A236A5-DE7F-40A5-93CB-9EED2B990397}" dt="2020-06-29T12:10:50.910" v="887" actId="1076"/>
          <ac:picMkLst>
            <pc:docMk/>
            <pc:sldMk cId="4145777603" sldId="283"/>
            <ac:picMk id="54" creationId="{C96E49AF-2AFD-494E-90EB-D87AFDFAEC86}"/>
          </ac:picMkLst>
        </pc:picChg>
        <pc:picChg chg="add mod">
          <ac:chgData name="hassan MH" userId="84cd2103f36ef0dc" providerId="LiveId" clId="{26A236A5-DE7F-40A5-93CB-9EED2B990397}" dt="2020-06-29T12:10:55.636" v="889" actId="1076"/>
          <ac:picMkLst>
            <pc:docMk/>
            <pc:sldMk cId="4145777603" sldId="283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40:48.854" v="1258" actId="27918"/>
        <pc:sldMkLst>
          <pc:docMk/>
          <pc:sldMk cId="2492330514" sldId="284"/>
        </pc:sldMkLst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10" creationId="{29471285-1EB4-47E2-A44B-806D5BABA067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3" creationId="{3FF0E8A5-AA96-4563-ABCE-FE9A9BEC921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4" creationId="{2FFB8B1F-B96E-4CEE-A3C1-CDE7D24FA12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5" creationId="{9F6A2DD6-BF5B-4E98-A701-6BDAF78D2B1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6" creationId="{DB35F616-298C-4255-BDE6-2D988503A153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7" creationId="{07AF4EE7-3D58-425B-AFF7-43D9D52F962E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8" creationId="{F7875C3B-F408-4F85-AAB9-E27F9AC62D13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5" creationId="{129EAE4E-F8AA-4C94-A799-E7E73126131C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6" creationId="{1D388C69-E991-442B-97A9-C842C110047E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0" creationId="{C107A11B-9E20-49CA-9604-54FB4C9D7189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52.684" v="1142" actId="121"/>
          <ac:spMkLst>
            <pc:docMk/>
            <pc:sldMk cId="2492330514" sldId="284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1:29.938" v="1123" actId="782"/>
          <ac:grpSpMkLst>
            <pc:docMk/>
            <pc:sldMk cId="2492330514" sldId="284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32.953" v="1125" actId="1076"/>
          <ac:graphicFrameMkLst>
            <pc:docMk/>
            <pc:sldMk cId="2492330514" sldId="284"/>
            <ac:graphicFrameMk id="4" creationId="{4E190553-669B-4B31-B71D-E778B40B5EB3}"/>
          </ac:graphicFrameMkLst>
        </pc:graphicFrameChg>
        <pc:graphicFrameChg chg="del topLvl modGraphic">
          <ac:chgData name="hassan MH" userId="84cd2103f36ef0dc" providerId="LiveId" clId="{26A236A5-DE7F-40A5-93CB-9EED2B990397}" dt="2020-06-29T12:12:25.865" v="907" actId="478"/>
          <ac:graphicFrameMkLst>
            <pc:docMk/>
            <pc:sldMk cId="2492330514" sldId="284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12:26.742" v="908" actId="478"/>
          <ac:graphicFrameMkLst>
            <pc:docMk/>
            <pc:sldMk cId="2492330514" sldId="284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12:30.099" v="909" actId="478"/>
          <ac:graphicFrameMkLst>
            <pc:docMk/>
            <pc:sldMk cId="2492330514" sldId="284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7" creationId="{4DDE8A01-1471-4421-A086-2A882220E30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12:31.368" v="910" actId="478"/>
          <ac:graphicFrameMkLst>
            <pc:docMk/>
            <pc:sldMk cId="2492330514" sldId="284"/>
            <ac:graphicFrameMk id="42" creationId="{1965A950-5561-4111-A078-A06302441CCB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43" creationId="{E0950E00-D00F-4F7E-B0EE-06E654F5ABCA}"/>
          </ac:graphicFrameMkLst>
        </pc:graphicFrameChg>
      </pc:sldChg>
      <pc:sldChg chg="add del">
        <pc:chgData name="hassan MH" userId="84cd2103f36ef0dc" providerId="LiveId" clId="{26A236A5-DE7F-40A5-93CB-9EED2B990397}" dt="2020-06-29T12:11:58.444" v="903"/>
        <pc:sldMkLst>
          <pc:docMk/>
          <pc:sldMk cId="3025792268" sldId="284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65435570" sldId="284"/>
        </pc:sldMkLst>
      </pc:sldChg>
      <pc:sldChg chg="addSp delSp modSp add mod">
        <pc:chgData name="hassan MH" userId="84cd2103f36ef0dc" providerId="LiveId" clId="{26A236A5-DE7F-40A5-93CB-9EED2B990397}" dt="2020-06-29T12:35:14.430" v="1212" actId="20577"/>
        <pc:sldMkLst>
          <pc:docMk/>
          <pc:sldMk cId="3946243900" sldId="285"/>
        </pc:sldMkLst>
        <pc:spChg chg="add del mod">
          <ac:chgData name="hassan MH" userId="84cd2103f36ef0dc" providerId="LiveId" clId="{26A236A5-DE7F-40A5-93CB-9EED2B990397}" dt="2020-06-29T12:19:44.464" v="951"/>
          <ac:spMkLst>
            <pc:docMk/>
            <pc:sldMk cId="3946243900" sldId="285"/>
            <ac:spMk id="6" creationId="{3EB42D66-C174-4664-B48F-8DB90C6B37B5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34:48.884" v="1192" actId="478"/>
          <ac:spMkLst>
            <pc:docMk/>
            <pc:sldMk cId="3946243900" sldId="285"/>
            <ac:spMk id="12" creationId="{957CDE68-ADC7-4D1C-B302-1F417A22A1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5" creationId="{0CD9B96D-E379-4A4C-BB5E-7C09B5F7885B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6" creationId="{EB830074-53F2-4758-BF4C-2D05BE18773A}"/>
          </ac:spMkLst>
        </pc:spChg>
        <pc:spChg chg="add del mod">
          <ac:chgData name="hassan MH" userId="84cd2103f36ef0dc" providerId="LiveId" clId="{26A236A5-DE7F-40A5-93CB-9EED2B990397}" dt="2020-06-29T12:34:49.588" v="1193" actId="478"/>
          <ac:spMkLst>
            <pc:docMk/>
            <pc:sldMk cId="3946243900" sldId="285"/>
            <ac:spMk id="39" creationId="{F3B86E47-5891-48A0-9FE4-D443AA674A29}"/>
          </ac:spMkLst>
        </pc:spChg>
        <pc:spChg chg="add del mod">
          <ac:chgData name="hassan MH" userId="84cd2103f36ef0dc" providerId="LiveId" clId="{26A236A5-DE7F-40A5-93CB-9EED2B990397}" dt="2020-06-29T12:34:48.197" v="1191" actId="478"/>
          <ac:spMkLst>
            <pc:docMk/>
            <pc:sldMk cId="3946243900" sldId="285"/>
            <ac:spMk id="40" creationId="{3FEDD82A-DDF5-4F60-8F4B-3CC52C1BAC14}"/>
          </ac:spMkLst>
        </pc:spChg>
        <pc:spChg chg="add del mod">
          <ac:chgData name="hassan MH" userId="84cd2103f36ef0dc" providerId="LiveId" clId="{26A236A5-DE7F-40A5-93CB-9EED2B990397}" dt="2020-06-29T12:34:47.525" v="1190" actId="478"/>
          <ac:spMkLst>
            <pc:docMk/>
            <pc:sldMk cId="3946243900" sldId="285"/>
            <ac:spMk id="41" creationId="{512AC34C-C3E2-462A-A51D-C50F66288D6E}"/>
          </ac:spMkLst>
        </pc:spChg>
        <pc:spChg chg="add mod">
          <ac:chgData name="hassan MH" userId="84cd2103f36ef0dc" providerId="LiveId" clId="{26A236A5-DE7F-40A5-93CB-9EED2B990397}" dt="2020-06-29T12:34:55.305" v="1199" actId="404"/>
          <ac:spMkLst>
            <pc:docMk/>
            <pc:sldMk cId="3946243900" sldId="285"/>
            <ac:spMk id="42" creationId="{6E284A07-7F82-429C-8C76-8DCFAE0953B6}"/>
          </ac:spMkLst>
        </pc:spChg>
        <pc:spChg chg="mod">
          <ac:chgData name="hassan MH" userId="84cd2103f36ef0dc" providerId="LiveId" clId="{26A236A5-DE7F-40A5-93CB-9EED2B990397}" dt="2020-06-29T12:34:04.798" v="1149" actId="121"/>
          <ac:spMkLst>
            <pc:docMk/>
            <pc:sldMk cId="3946243900" sldId="285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5" creationId="{DC7D5640-53D3-44D4-BB0A-D4AC118F934A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6" creationId="{2548FE81-09FC-4BC2-AC0E-B8A702D1991D}"/>
          </ac:spMkLst>
        </pc:spChg>
        <pc:spChg chg="add mod">
          <ac:chgData name="hassan MH" userId="84cd2103f36ef0dc" providerId="LiveId" clId="{26A236A5-DE7F-40A5-93CB-9EED2B990397}" dt="2020-06-29T12:35:14.430" v="1212" actId="20577"/>
          <ac:spMkLst>
            <pc:docMk/>
            <pc:sldMk cId="3946243900" sldId="285"/>
            <ac:spMk id="47" creationId="{24AB3F0B-F44B-44AE-A9FB-806E7B5B0D9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8" creationId="{6D16C5B7-5B6F-4203-8A03-7ECA45EC3752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9" creationId="{B61D6C14-D2D8-4B56-9FD4-093026E261A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50" creationId="{FFC500B8-3956-4D73-B17A-BC1E332231CD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51" creationId="{2FDCBC9E-1B27-4218-9E79-F9D2EA502CB1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2" creationId="{A13516CD-A1A9-41E4-B88C-0181A53FBF6D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3" creationId="{8BADBB1C-B466-4BF8-9AD3-EB9B520A3DAA}"/>
          </ac:spMkLst>
        </pc:spChg>
        <pc:spChg chg="add mod">
          <ac:chgData name="hassan MH" userId="84cd2103f36ef0dc" providerId="LiveId" clId="{26A236A5-DE7F-40A5-93CB-9EED2B990397}" dt="2020-06-29T12:35:11.978" v="1211" actId="20577"/>
          <ac:spMkLst>
            <pc:docMk/>
            <pc:sldMk cId="3946243900" sldId="285"/>
            <ac:spMk id="56" creationId="{A6B057B3-88D8-494C-B740-EBF9EB5879A4}"/>
          </ac:spMkLst>
        </pc:spChg>
        <pc:spChg chg="add mod">
          <ac:chgData name="hassan MH" userId="84cd2103f36ef0dc" providerId="LiveId" clId="{26A236A5-DE7F-40A5-93CB-9EED2B990397}" dt="2020-06-29T12:35:07.838" v="1208" actId="20577"/>
          <ac:spMkLst>
            <pc:docMk/>
            <pc:sldMk cId="3946243900" sldId="285"/>
            <ac:spMk id="57" creationId="{122C30C4-42C2-405F-BBE1-E11DB537CDEA}"/>
          </ac:spMkLst>
        </pc:sp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2" creationId="{EE67C5F0-1574-4C71-AAC3-AD6E703C5BF5}"/>
          </ac:picMkLst>
        </pc:picChg>
        <pc:picChg chg="del">
          <ac:chgData name="hassan MH" userId="84cd2103f36ef0dc" providerId="LiveId" clId="{26A236A5-DE7F-40A5-93CB-9EED2B990397}" dt="2020-06-29T12:15:08.546" v="939" actId="478"/>
          <ac:picMkLst>
            <pc:docMk/>
            <pc:sldMk cId="3946243900" sldId="285"/>
            <ac:picMk id="3" creationId="{41352148-9CD3-4E33-B6C0-DF72F7CA2ABE}"/>
          </ac:picMkLst>
        </pc:picChg>
        <pc:picChg chg="add del">
          <ac:chgData name="hassan MH" userId="84cd2103f36ef0dc" providerId="LiveId" clId="{26A236A5-DE7F-40A5-93CB-9EED2B990397}" dt="2020-06-29T12:17:18.208" v="941"/>
          <ac:picMkLst>
            <pc:docMk/>
            <pc:sldMk cId="3946243900" sldId="285"/>
            <ac:picMk id="4" creationId="{9F801C8E-0712-43EC-8DC4-6D609B318FDC}"/>
          </ac:picMkLst>
        </pc:picChg>
        <pc:picChg chg="add mod">
          <ac:chgData name="hassan MH" userId="84cd2103f36ef0dc" providerId="LiveId" clId="{26A236A5-DE7F-40A5-93CB-9EED2B990397}" dt="2020-06-29T12:19:29.526" v="949" actId="1076"/>
          <ac:picMkLst>
            <pc:docMk/>
            <pc:sldMk cId="3946243900" sldId="285"/>
            <ac:picMk id="5" creationId="{98FE4D73-B4F9-4755-A97D-555BECA537A1}"/>
          </ac:picMkLst>
        </pc:picChg>
        <pc:picChg chg="add mod">
          <ac:chgData name="hassan MH" userId="84cd2103f36ef0dc" providerId="LiveId" clId="{26A236A5-DE7F-40A5-93CB-9EED2B990397}" dt="2020-06-29T12:34:27.718" v="1167" actId="1076"/>
          <ac:picMkLst>
            <pc:docMk/>
            <pc:sldMk cId="3946243900" sldId="285"/>
            <ac:picMk id="7" creationId="{2F2731B5-3FB7-49FA-B49F-AA6A3BCC180F}"/>
          </ac:picMkLst>
        </pc:picChg>
        <pc:picChg chg="add del mod">
          <ac:chgData name="hassan MH" userId="84cd2103f36ef0dc" providerId="LiveId" clId="{26A236A5-DE7F-40A5-93CB-9EED2B990397}" dt="2020-06-29T12:20:01.196" v="960" actId="478"/>
          <ac:picMkLst>
            <pc:docMk/>
            <pc:sldMk cId="3946243900" sldId="285"/>
            <ac:picMk id="8" creationId="{1398E762-8169-42B6-82F8-508384BAF163}"/>
          </ac:picMkLst>
        </pc:picChg>
        <pc:picChg chg="add del mod">
          <ac:chgData name="hassan MH" userId="84cd2103f36ef0dc" providerId="LiveId" clId="{26A236A5-DE7F-40A5-93CB-9EED2B990397}" dt="2020-06-29T12:34:18.735" v="1153" actId="478"/>
          <ac:picMkLst>
            <pc:docMk/>
            <pc:sldMk cId="3946243900" sldId="285"/>
            <ac:picMk id="11" creationId="{F4660EC0-CD51-4254-84D6-D2B5ABDDBCF5}"/>
          </ac:picMkLst>
        </pc:picChg>
        <pc:picChg chg="add del mod">
          <ac:chgData name="hassan MH" userId="84cd2103f36ef0dc" providerId="LiveId" clId="{26A236A5-DE7F-40A5-93CB-9EED2B990397}" dt="2020-06-29T12:18:29.369" v="943"/>
          <ac:picMkLst>
            <pc:docMk/>
            <pc:sldMk cId="3946243900" sldId="285"/>
            <ac:picMk id="26" creationId="{44CCEECE-E33F-4693-AB47-676F1DB915BF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7" creationId="{4D7E6C43-E0A7-42A6-8F60-C50B66F810DB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8" creationId="{CB9D5E17-D2A9-4F5E-AC3F-6A287A183690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43" creationId="{C66EF6FA-1304-4026-A78C-2E70AB3310E4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4" creationId="{C96E49AF-2AFD-494E-90EB-D87AFDFAEC86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32:55.777" v="1143" actId="121"/>
        <pc:sldMkLst>
          <pc:docMk/>
          <pc:sldMk cId="1467428637" sldId="286"/>
        </pc:sldMkLst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41" creationId="{220766C3-D0EA-4F1F-905B-9D3C86B85AD7}"/>
          </ac:spMkLst>
        </pc:spChg>
        <pc:spChg chg="add del mod">
          <ac:chgData name="hassan MH" userId="84cd2103f36ef0dc" providerId="LiveId" clId="{26A236A5-DE7F-40A5-93CB-9EED2B990397}" dt="2020-06-29T12:22:25.666" v="1006" actId="478"/>
          <ac:spMkLst>
            <pc:docMk/>
            <pc:sldMk cId="1467428637" sldId="286"/>
            <ac:spMk id="42" creationId="{A5384711-D911-4999-93DC-4A46F12A6BE3}"/>
          </ac:spMkLst>
        </pc:spChg>
        <pc:spChg chg="mod">
          <ac:chgData name="hassan MH" userId="84cd2103f36ef0dc" providerId="LiveId" clId="{26A236A5-DE7F-40A5-93CB-9EED2B990397}" dt="2020-06-29T12:32:55.777" v="1143" actId="121"/>
          <ac:spMkLst>
            <pc:docMk/>
            <pc:sldMk cId="1467428637" sldId="286"/>
            <ac:spMk id="44" creationId="{66E0BB55-6D5C-4E25-8396-514D58DA1BEC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6" creationId="{0BE1DF72-FB41-434A-A436-91DBDDDBA79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7" creationId="{2C9CD23B-7E79-4610-998D-C7CD90CB7813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8" creationId="{E15E1CC1-C90B-4A6C-AAC2-6751E0FED067}"/>
          </ac:spMkLst>
        </pc:spChg>
        <pc:grpChg chg="add del mod">
          <ac:chgData name="hassan MH" userId="84cd2103f36ef0dc" providerId="LiveId" clId="{26A236A5-DE7F-40A5-93CB-9EED2B990397}" dt="2020-06-29T12:23:05.201" v="1030" actId="165"/>
          <ac:grpSpMkLst>
            <pc:docMk/>
            <pc:sldMk cId="1467428637" sldId="286"/>
            <ac:grpSpMk id="5" creationId="{AB579EC0-C45E-4D1D-B59D-85DBA800178A}"/>
          </ac:grpSpMkLst>
        </pc:grp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" creationId="{4E190553-669B-4B31-B71D-E778B40B5EB3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7" creationId="{4DDE8A01-1471-4421-A086-2A882220E302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3" creationId="{E0950E00-D00F-4F7E-B0EE-06E654F5ABCA}"/>
          </ac:graphicFrameMkLst>
        </pc:graphicFrameChg>
        <pc:picChg chg="add mod">
          <ac:chgData name="hassan MH" userId="84cd2103f36ef0dc" providerId="LiveId" clId="{26A236A5-DE7F-40A5-93CB-9EED2B990397}" dt="2020-06-29T12:21:19.441" v="976" actId="1076"/>
          <ac:picMkLst>
            <pc:docMk/>
            <pc:sldMk cId="1467428637" sldId="286"/>
            <ac:picMk id="2" creationId="{6973C2EF-D2D3-4B1D-A556-0E8E989A5F49}"/>
          </ac:picMkLst>
        </pc:picChg>
        <pc:picChg chg="add mod">
          <ac:chgData name="hassan MH" userId="84cd2103f36ef0dc" providerId="LiveId" clId="{26A236A5-DE7F-40A5-93CB-9EED2B990397}" dt="2020-06-29T12:21:33.535" v="984" actId="1076"/>
          <ac:picMkLst>
            <pc:docMk/>
            <pc:sldMk cId="1467428637" sldId="286"/>
            <ac:picMk id="3" creationId="{CF8E4C19-7144-465D-A584-7366F074B49A}"/>
          </ac:picMkLst>
        </pc:picChg>
        <pc:picChg chg="add mod">
          <ac:chgData name="hassan MH" userId="84cd2103f36ef0dc" providerId="LiveId" clId="{26A236A5-DE7F-40A5-93CB-9EED2B990397}" dt="2020-06-29T12:23:30.955" v="1037" actId="207"/>
          <ac:picMkLst>
            <pc:docMk/>
            <pc:sldMk cId="1467428637" sldId="286"/>
            <ac:picMk id="8" creationId="{1CB7526B-5E99-45FC-A789-DB7E17BE832E}"/>
          </ac:picMkLst>
        </pc:picChg>
        <pc:picChg chg="add del mod topLvl">
          <ac:chgData name="hassan MH" userId="84cd2103f36ef0dc" providerId="LiveId" clId="{26A236A5-DE7F-40A5-93CB-9EED2B990397}" dt="2020-06-29T12:23:26.660" v="1033" actId="478"/>
          <ac:picMkLst>
            <pc:docMk/>
            <pc:sldMk cId="1467428637" sldId="286"/>
            <ac:picMk id="45" creationId="{2C5374F5-185B-4808-A300-ED3C58B9B66E}"/>
          </ac:picMkLst>
        </pc:picChg>
      </pc:sldChg>
      <pc:sldChg chg="addSp delSp modSp add mod">
        <pc:chgData name="hassan MH" userId="84cd2103f36ef0dc" providerId="LiveId" clId="{26A236A5-DE7F-40A5-93CB-9EED2B990397}" dt="2020-06-29T12:32:04.086" v="1133" actId="121"/>
        <pc:sldMkLst>
          <pc:docMk/>
          <pc:sldMk cId="3660069025" sldId="287"/>
        </pc:sldMkLst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8" creationId="{54CAD4C9-6CC3-4DE8-9ED8-09CCC62D5BE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9" creationId="{D8BD39E3-D913-4FB7-8317-3F240A0754F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0" creationId="{2C81BB6B-768B-471A-AE4A-74DAFA30A38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1" creationId="{34A94900-C4FB-42DC-A09A-70F7454956E6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2" creationId="{61266305-5697-4848-B6CD-5CEBDAD3639C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3" creationId="{99604DD7-0D03-49E3-BDFB-B8DFDD21719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4" creationId="{063C376B-4DEB-47E3-9B25-CB235720B9C5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5" creationId="{54EBAD7F-1011-430C-A686-38A3C51A2E5E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7" creationId="{1AC74B1C-E58D-4460-B192-EE2F1D55A7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8" creationId="{B4B45CF6-49ED-4FB5-9E4A-120EA3EA893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9" creationId="{8CFE4FCC-45FB-4EA2-9FD6-AC9E66C78416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1" creationId="{992686F0-572A-4652-B13C-624ABA958B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2" creationId="{DB2A25BF-FC55-4682-9C26-299A405037B2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3" creationId="{B85BF49A-9B08-4B38-A7FD-FDE62D2462B2}"/>
          </ac:spMkLst>
        </pc:spChg>
        <pc:spChg chg="mod">
          <ac:chgData name="hassan MH" userId="84cd2103f36ef0dc" providerId="LiveId" clId="{26A236A5-DE7F-40A5-93CB-9EED2B990397}" dt="2020-06-29T12:32:04.086" v="1133" actId="121"/>
          <ac:spMkLst>
            <pc:docMk/>
            <pc:sldMk cId="3660069025" sldId="287"/>
            <ac:spMk id="44" creationId="{66E0BB55-6D5C-4E25-8396-514D58DA1BEC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5" creationId="{024DA70B-57AA-44FF-80F9-C4764DF4AD31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6" creationId="{0BE1DF72-FB41-434A-A436-91DBDDDBA790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8" creationId="{E15E1CC1-C90B-4A6C-AAC2-6751E0FED067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9" creationId="{0EFCD85F-79EA-462A-A431-95A4DA7A21D5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0" creationId="{A68E9B64-1FD6-48C3-BFE6-D271BD7429C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1" creationId="{83C36CCB-2B2D-4E0D-93EB-16E72F7476FA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2" creationId="{D136D422-6E6D-48F8-BCD3-8128D50B3570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3" creationId="{79C9E464-B59E-4F92-9A45-53B8B10156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4" creationId="{DCD07A63-C867-41AD-8C53-5ECC698FFFE4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5" creationId="{C9A94FFC-3BFE-4CCF-8207-E5C10EA371B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6" creationId="{E4F92462-4E23-414A-AE31-61C02F782B0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3" creationId="{F887CFC2-B633-4039-9358-167EB08D136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4" creationId="{DD5AA7CA-7BED-4F2D-965B-C9E0E51AA5F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5" creationId="{C6B92176-AA7E-47EB-AC96-0BA9B80972E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6" creationId="{EF814B82-A96C-4104-8539-A323967F2AB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7" creationId="{94018489-FBA6-43E7-97E4-46264C14DC89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8" creationId="{DCF928B2-8A14-4A2F-BA04-ADABE2FD861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9" creationId="{B0E07654-CF3A-410D-8C09-7496DA4E2396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0" creationId="{82D69C6B-3DED-45CA-AAEF-C1F3CB607F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1" creationId="{BD5F5139-9E05-4F42-81D8-2617133E8AC5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2" creationId="{FAB58D97-9C76-45FD-A873-510412D1A7F7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3" creationId="{1EFC1CAB-6062-414E-AF4C-D9A5AFD69677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5.603" v="1131" actId="782"/>
          <ac:grpSpMkLst>
            <pc:docMk/>
            <pc:sldMk cId="3660069025" sldId="287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55.603" v="1131" actId="782"/>
          <ac:graphicFrameMkLst>
            <pc:docMk/>
            <pc:sldMk cId="3660069025" sldId="287"/>
            <ac:graphicFrameMk id="17" creationId="{84063B6B-B4AB-4B3C-AF3B-FB269E3DED9E}"/>
          </ac:graphicFrameMkLst>
        </pc:graphicFrame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2" creationId="{6973C2EF-D2D3-4B1D-A556-0E8E989A5F49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3" creationId="{CF8E4C19-7144-465D-A584-7366F074B49A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8" creationId="{1CB7526B-5E99-45FC-A789-DB7E17BE832E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6" creationId="{499FE61D-B57D-4A2E-A3AF-DA0EE68AA49F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7" creationId="{42C1709B-79FA-4FF6-94AA-24786BF6693C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8" creationId="{238EFBC5-CA8B-45BB-B36C-2FE63D79DBC8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9" creationId="{A177563B-4A69-4B0D-83AC-4755C68D7E24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5" creationId="{43B8A047-CCF4-4AF6-BD37-D9E039D6A29D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6" creationId="{AB6FC426-A984-4668-870C-CE96E7009FF8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7" creationId="{57F0F8E3-91CF-40B7-89C0-C4194B6BB6DA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8" creationId="{609DE622-0EA4-4FDE-82EA-DB4EF27C0EF0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9" creationId="{91C459A6-813E-42B3-B14A-2B497A54F573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0" creationId="{EC8DCADA-0A3E-4D6C-AC5E-811F5EA34777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1" creationId="{79BA6554-A5D7-4110-B829-6EEA711F1D7E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2" creationId="{1153CCA2-795D-4BC0-85E6-76E6B3C89DCE}"/>
          </ac:picMkLst>
        </pc:picChg>
      </pc:sldChg>
      <pc:sldChg chg="addSp delSp modSp add mod">
        <pc:chgData name="hassan MH" userId="84cd2103f36ef0dc" providerId="LiveId" clId="{26A236A5-DE7F-40A5-93CB-9EED2B990397}" dt="2020-06-29T12:33:00.981" v="1144" actId="121"/>
        <pc:sldMkLst>
          <pc:docMk/>
          <pc:sldMk cId="1681431339" sldId="288"/>
        </pc:sldMkLst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6" creationId="{FEC72DB7-776D-468D-A828-A1DFAD08AEC1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7" creationId="{1B408737-2D8F-4E55-9091-F7E230AF40FE}"/>
          </ac:spMkLst>
        </pc:spChg>
        <pc:spChg chg="mod">
          <ac:chgData name="hassan MH" userId="84cd2103f36ef0dc" providerId="LiveId" clId="{26A236A5-DE7F-40A5-93CB-9EED2B990397}" dt="2020-06-29T12:33:00.981" v="1144" actId="121"/>
          <ac:spMkLst>
            <pc:docMk/>
            <pc:sldMk cId="1681431339" sldId="288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4" creationId="{DCD07A63-C867-41AD-8C53-5ECC698FFFE4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6" creationId="{E4F92462-4E23-414A-AE31-61C02F782B0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3" creationId="{F887CFC2-B633-4039-9358-167EB08D136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4" creationId="{DD5AA7CA-7BED-4F2D-965B-C9E0E51AA5F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5" creationId="{C6B92176-AA7E-47EB-AC96-0BA9B80972E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6" creationId="{EF814B82-A96C-4104-8539-A323967F2AB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7" creationId="{94018489-FBA6-43E7-97E4-46264C14DC8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8" creationId="{DCF928B2-8A14-4A2F-BA04-ADABE2FD8611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9" creationId="{B0E07654-CF3A-410D-8C09-7496DA4E2396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0" creationId="{82D69C6B-3DED-45CA-AAEF-C1F3CB607FC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1" creationId="{BD5F5139-9E05-4F42-81D8-2617133E8AC5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2" creationId="{FAB58D97-9C76-45FD-A873-510412D1A7F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3" creationId="{1EFC1CAB-6062-414E-AF4C-D9A5AFD6967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0.261" v="1130" actId="782"/>
          <ac:grpSpMkLst>
            <pc:docMk/>
            <pc:sldMk cId="1681431339" sldId="288"/>
            <ac:grpSpMk id="30" creationId="{2DF6E2E5-9742-495F-9958-15E27605DE6E}"/>
          </ac:grpSpMkLst>
        </pc:grpChg>
        <pc:graphicFrameChg chg="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17" creationId="{84063B6B-B4AB-4B3C-AF3B-FB269E3DED9E}"/>
          </ac:graphicFrameMkLst>
        </pc:graphicFrameChg>
        <pc:graphicFrameChg chg="add 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35" creationId="{5A3166C6-35EE-4A37-AE2D-9F10E52C3B79}"/>
          </ac:graphicFrameMkLst>
        </pc:graphicFrame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7" creationId="{57F0F8E3-91CF-40B7-89C0-C4194B6BB6DA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8" creationId="{609DE622-0EA4-4FDE-82EA-DB4EF27C0EF0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9" creationId="{91C459A6-813E-42B3-B14A-2B497A54F573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0" creationId="{EC8DCADA-0A3E-4D6C-AC5E-811F5EA34777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1" creationId="{79BA6554-A5D7-4110-B829-6EEA711F1D7E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2" creationId="{1153CCA2-795D-4BC0-85E6-76E6B3C89DCE}"/>
          </ac:picMkLst>
        </pc:picChg>
      </pc:sldChg>
      <pc:sldChg chg="addSp delSp modSp add del mod">
        <pc:chgData name="hassan MH" userId="84cd2103f36ef0dc" providerId="LiveId" clId="{26A236A5-DE7F-40A5-93CB-9EED2B990397}" dt="2020-06-29T12:41:59.488" v="1272" actId="47"/>
        <pc:sldMkLst>
          <pc:docMk/>
          <pc:sldMk cId="1471709019" sldId="289"/>
        </pc:sldMkLst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1" creationId="{697B6E97-B340-48E8-A646-A5620D97C11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2" creationId="{985595B6-8241-4156-90FD-63EE1770F56B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8" creationId="{8203CF2E-DB9C-4315-B4B8-29336AEE687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2" creationId="{AA6BC45C-1F04-4790-8138-729003D694E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3" creationId="{9137CABD-EC00-4F20-8E0F-10EC728C80E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5" creationId="{22E4F82D-5A40-4D52-AB03-3A5AEFA10C3E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6" creationId="{372EDC6C-020F-4AA0-8D36-9A11A0769F29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8" creationId="{0AA8F32C-9D4D-4FB5-9C40-1559396224F7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9" creationId="{7C039499-BE78-4243-A9CE-2DE39641749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1" creationId="{F559A4D9-F4C9-4CC2-A46D-82C8214C274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2" creationId="{90F23B41-6383-4274-A139-F840B29072F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4" creationId="{82F9059A-9DE4-4B5F-B5B1-3864CDAA4E45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5" creationId="{BFFF3A1D-FF52-4C20-BEBD-5C6C2D339F35}"/>
          </ac:spMkLst>
        </pc:spChg>
        <pc:graphicFrameChg chg="add del mod">
          <ac:chgData name="hassan MH" userId="84cd2103f36ef0dc" providerId="LiveId" clId="{26A236A5-DE7F-40A5-93CB-9EED2B990397}" dt="2020-06-29T12:41:43.495" v="1266"/>
          <ac:graphicFrameMkLst>
            <pc:docMk/>
            <pc:sldMk cId="1471709019" sldId="289"/>
            <ac:graphicFrameMk id="35" creationId="{E6CC7B61-8904-485A-8A9A-433A05B10182}"/>
          </ac:graphicFrameMkLst>
        </pc:graphicFrameChg>
        <pc:graphicFrameChg chg="add mod">
          <ac:chgData name="hassan MH" userId="84cd2103f36ef0dc" providerId="LiveId" clId="{26A236A5-DE7F-40A5-93CB-9EED2B990397}" dt="2020-06-29T12:41:57.269" v="1271" actId="1076"/>
          <ac:graphicFrameMkLst>
            <pc:docMk/>
            <pc:sldMk cId="1471709019" sldId="289"/>
            <ac:graphicFrameMk id="36" creationId="{BBDEC8A1-FF31-4A3A-BE1E-7585C688FE43}"/>
          </ac:graphicFrameMkLst>
        </pc:graphicFrameChg>
        <pc:picChg chg="del">
          <ac:chgData name="hassan MH" userId="84cd2103f36ef0dc" providerId="LiveId" clId="{26A236A5-DE7F-40A5-93CB-9EED2B990397}" dt="2020-06-29T12:41:19.547" v="1260" actId="478"/>
          <ac:picMkLst>
            <pc:docMk/>
            <pc:sldMk cId="1471709019" sldId="289"/>
            <ac:picMk id="4" creationId="{F67BCB9F-DC32-4573-B137-A8897E1F4398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5" creationId="{EC02E041-85BB-4B28-9BD9-1F1628DD17C9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9" creationId="{10BAA936-B63E-4169-BF34-A3F0FF41520A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1" creationId="{FA5F85ED-38D5-40D8-AE05-E5F3009EB255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3" creationId="{E7AD0E84-5C54-4D90-B095-095D6A3648E2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5" creationId="{BD511A1A-C34D-4DDE-97B9-CA65D27028FC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7" creationId="{0CB95F5E-8991-418E-8ED6-A81713836713}"/>
          </ac:picMkLst>
        </pc:picChg>
      </pc:sldChg>
    </pc:docChg>
  </pc:docChgLst>
  <pc:docChgLst>
    <pc:chgData name="Hassan Moddather" userId="84cd2103f36ef0dc" providerId="LiveId" clId="{E5467B5A-3DB5-4266-9676-4E850C09F824}"/>
    <pc:docChg chg="custSel modSld">
      <pc:chgData name="Hassan Moddather" userId="84cd2103f36ef0dc" providerId="LiveId" clId="{E5467B5A-3DB5-4266-9676-4E850C09F824}" dt="2023-04-16T14:19:33.953" v="1"/>
      <pc:docMkLst>
        <pc:docMk/>
      </pc:docMkLst>
      <pc:sldChg chg="addSp delSp modSp mod">
        <pc:chgData name="Hassan Moddather" userId="84cd2103f36ef0dc" providerId="LiveId" clId="{E5467B5A-3DB5-4266-9676-4E850C09F824}" dt="2023-04-16T14:19:33.953" v="1"/>
        <pc:sldMkLst>
          <pc:docMk/>
          <pc:sldMk cId="1719167534" sldId="468"/>
        </pc:sldMkLst>
        <pc:picChg chg="del">
          <ac:chgData name="Hassan Moddather" userId="84cd2103f36ef0dc" providerId="LiveId" clId="{E5467B5A-3DB5-4266-9676-4E850C09F824}" dt="2023-04-16T14:19:33.725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E5467B5A-3DB5-4266-9676-4E850C09F824}" dt="2023-04-16T14:19:33.953" v="1"/>
          <ac:picMkLst>
            <pc:docMk/>
            <pc:sldMk cId="1719167534" sldId="468"/>
            <ac:picMk id="3" creationId="{F07D1639-6AF5-C1BE-9761-FC7AA989D17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9C1C73A-57F9-4E03-A710-820C282EE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72307C-A6D6-47B7-AFDE-1ECDA78D3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D2A5808-FF16-4EF3-A9F3-52E958D6BFE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424CE-0C32-4C8B-B34D-5C02BCF08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B4EBB6-522F-4B84-9018-881E5282A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125A515-0C1A-408E-9382-FF58CE769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48788C4-4879-449C-B229-4BC8350AB4B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C9ED8D1-4334-4964-8D2E-D7A9C856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iro" panose="00000500000000000000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168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Google Shape;1009;p2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72707" name="Google Shape;1010;p2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275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670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5612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2" name="Google Shape;6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40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3588;p63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38915" name="Google Shape;3589;p63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927914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5702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Google Shape;3662;p6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168963" name="Google Shape;3663;p6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38289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99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CFED-63B6-4BB7-9C9D-61CA66A5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5A48EE-9088-4812-B474-81259F00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99FDA-5AD3-4C56-B3A2-E382960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59BDBA-29F5-42FC-A0AA-B3EA72B5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2CAE8C-8CEC-418D-8ADC-2E587618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08C15-CF36-4737-A4B9-FB32846E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CA2A45-9E3C-42E5-9BF7-B62866BA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7ADBFE-7412-466E-9CA2-34FC7C85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307B34-A599-4918-B2B8-934B5F2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615E8-6A48-4910-ABAD-8C0128B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287DD36-2DB7-429F-9C12-0DE50285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752CEB-65A2-4151-85B2-7B4309658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9C7EC8-3310-4220-BFD4-C608EC4B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89ED4-8E00-4EE9-A8E7-14AC8A9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189D2-4237-4A0C-AC23-91A28E6C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14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1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AAAC14-A25D-45BF-B033-4DA9C7E2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D38887-5E84-4A01-901F-BC6797AE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68F097-E013-419E-A24C-7195B75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C4EBF-1160-4BEF-81A3-E13B77AA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8FFC42-2957-4DAD-8278-9D837A51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8C713-2565-4AA2-B8B1-622EB3AB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D4F48D-6219-48E1-9A2C-60995C2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6BB295-AE1D-4C6C-AB88-8388F63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3BC3EF-3528-458B-8426-A283312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A5EC4-BA47-4D7B-B993-B79F9578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33788F-9926-4907-90C1-8BCFD5F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18F54D-AB98-4F7C-92E4-373CAB2AA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EFBE04-DD93-4D70-ADA7-D576E1E5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F8836B-1AC5-4B67-8C4F-9D2A0CA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9E7788-9825-4361-86D0-C20D83CB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FD43EF-84B1-42F5-BEB1-38A9D24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5B30A1-A1CF-4593-921B-4102DCD9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96C97-ECD6-443E-B194-DD29188D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5AA74C-B2ED-4EC8-B90C-2B3EC93C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D740B1-15C7-4413-8DE5-065AACFE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781E186-3B02-4093-9814-1D046389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55996ED-4034-4767-A482-0DA4397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1C1A96-7971-496F-9EBA-D49EBFCE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71AD25-9276-4391-A882-A213467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F818AF-F3DE-4A21-8A3C-A82106DF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5855B4-4692-43C0-8BAC-81D5F119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C8578F-F3E9-4EE1-BEE8-3A5C79D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B27585-AA7E-4621-88DF-6A0F089B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F5968C-61E4-4B93-B65C-68C4984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557FFE-70B3-4D76-972E-B9981BB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2AB952-6631-4110-8CC9-E0DD09D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F1CB81-3DFA-4017-9CD6-C3B4798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B97A8B-6CD1-47F9-9888-81862CA8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B760E4-364F-4DAE-AE4A-989E31BD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59C8F9-6555-445E-AD94-C55E41B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B46FA-1974-4887-A30C-78AC18E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534659-0899-437A-880F-A723C7F9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E01BA-DF0E-406C-B38E-6EED3437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D3F5BE-2D16-4FEF-AB5D-064A88AF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B3331A-0CCA-469E-A595-6A490BEF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1D7B71-900E-4C98-92CB-9597B373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BBE6E5-B8C9-4827-8B18-507C4F8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C3A76-3D9A-423B-BC87-6B2F25BE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0DAACD-7D21-4F10-BBD4-7970E48C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B3CC65-F3C1-40CE-9BF0-BFFE2029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6AC169-A035-4DE5-9580-620EB6BE8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2D86C71D-4A22-4860-A9CA-5D74F4C73986}" type="datetimeFigureOut">
              <a:rPr lang="en-GB" smtClean="0"/>
              <a:pPr/>
              <a:t>16/04/2023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76E14C-337D-453E-B78D-BFF39CA7F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31AAC-D7F5-4837-977B-BEC8BB85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5E3B397B-8782-42E8-BC26-C7FC8489F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iro" panose="00000500000000000000" pitchFamily="2" charset="-78"/>
          <a:ea typeface="+mj-ea"/>
          <a:cs typeface="Cairo" panose="000005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Cair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9558337" y="220662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ar-EG" sz="1200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lang="ar-EG" sz="1200"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9556750" y="409257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ar-EG" sz="1200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lang="ar-EG" sz="1200"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957262" y="131445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ar-EG" sz="1200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lang="ar-EG" sz="1200"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930275" y="319881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ar-EG" sz="1200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lang="ar-EG" sz="1200"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957237" y="5124450"/>
            <a:ext cx="1692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ar-EG" sz="1200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lang="ar-EG" sz="1200"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9644062" y="3838575"/>
            <a:ext cx="1031875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>
              <a:buClr>
                <a:srgbClr val="69D1DA"/>
              </a:buClr>
              <a:buSzPts val="2000"/>
            </a:pPr>
            <a:r>
              <a:rPr lang="ar-EG" altLang="en-US" sz="20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9644062" y="1962150"/>
            <a:ext cx="1349375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>
              <a:buClr>
                <a:srgbClr val="095380"/>
              </a:buClr>
              <a:buSzPts val="2000"/>
            </a:pPr>
            <a:r>
              <a:rPr lang="ar-EG" altLang="en-US" sz="20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dirty="0">
              <a:latin typeface="+mj-lt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830639" y="4821237"/>
            <a:ext cx="1719638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8C103D"/>
              </a:buClr>
              <a:buSzPts val="2000"/>
            </a:pPr>
            <a:r>
              <a:rPr lang="ar-EG" altLang="en-US" sz="20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607273" y="2949575"/>
            <a:ext cx="1922365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FF912B"/>
              </a:buClr>
              <a:buSzPts val="2000"/>
            </a:pPr>
            <a:r>
              <a:rPr lang="ar-EG" altLang="en-US" sz="20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dirty="0"/>
          </a:p>
        </p:txBody>
      </p:sp>
      <p:sp>
        <p:nvSpPr>
          <p:cNvPr id="93" name="Google Shape;93;p13"/>
          <p:cNvSpPr txBox="1"/>
          <p:nvPr/>
        </p:nvSpPr>
        <p:spPr>
          <a:xfrm>
            <a:off x="788757" y="1055687"/>
            <a:ext cx="1756756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F5B731"/>
              </a:buClr>
              <a:buSzPts val="2000"/>
            </a:pPr>
            <a:r>
              <a:rPr lang="ar-EG" altLang="en-US" sz="20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8850384" y="3652837"/>
            <a:ext cx="628663" cy="117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8400"/>
              <a:buFont typeface="Montserrat"/>
              <a:buNone/>
            </a:pPr>
            <a:r>
              <a:rPr lang="en-US" sz="8400" b="0" i="0" u="none" strike="noStrike" cap="none" dirty="0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8858322" y="1781175"/>
            <a:ext cx="618265" cy="116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8300"/>
              <a:buFont typeface="Montserrat"/>
              <a:buNone/>
            </a:pPr>
            <a:r>
              <a:rPr lang="en-US" sz="8300" b="0" i="0" u="none" strike="noStrike" cap="none" dirty="0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dirty="0"/>
          </a:p>
        </p:txBody>
      </p:sp>
      <p:sp>
        <p:nvSpPr>
          <p:cNvPr id="96" name="Google Shape;96;p13"/>
          <p:cNvSpPr txBox="1"/>
          <p:nvPr/>
        </p:nvSpPr>
        <p:spPr>
          <a:xfrm>
            <a:off x="2706942" y="4625975"/>
            <a:ext cx="628663" cy="117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8400"/>
              <a:buFont typeface="Montserrat"/>
              <a:buNone/>
            </a:pPr>
            <a:r>
              <a:rPr lang="en-US" sz="8400" b="0" i="0" u="none" strike="noStrike" cap="none" dirty="0">
                <a:solidFill>
                  <a:srgbClr val="8C103D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dirty="0"/>
          </a:p>
        </p:txBody>
      </p:sp>
      <p:sp>
        <p:nvSpPr>
          <p:cNvPr id="97" name="Google Shape;97;p13"/>
          <p:cNvSpPr txBox="1"/>
          <p:nvPr/>
        </p:nvSpPr>
        <p:spPr>
          <a:xfrm>
            <a:off x="2706943" y="2759075"/>
            <a:ext cx="635062" cy="117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8400"/>
              <a:buFont typeface="Montserrat"/>
              <a:buNone/>
            </a:pPr>
            <a:r>
              <a:rPr lang="en-US" sz="8400" b="0" i="0" u="none" strike="noStrike" cap="none" dirty="0">
                <a:solidFill>
                  <a:srgbClr val="FF912B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dirty="0"/>
          </a:p>
        </p:txBody>
      </p:sp>
      <p:sp>
        <p:nvSpPr>
          <p:cNvPr id="98" name="Google Shape;98;p13"/>
          <p:cNvSpPr txBox="1"/>
          <p:nvPr/>
        </p:nvSpPr>
        <p:spPr>
          <a:xfrm>
            <a:off x="2719642" y="865188"/>
            <a:ext cx="535083" cy="120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5E"/>
              </a:buClr>
              <a:buSzPts val="8500"/>
              <a:buFont typeface="Montserrat"/>
              <a:buNone/>
            </a:pPr>
            <a:r>
              <a:rPr lang="en-US" sz="8500" b="0" i="0" u="none" strike="noStrike" cap="none" dirty="0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dirty="0"/>
          </a:p>
        </p:txBody>
      </p:sp>
      <p:sp>
        <p:nvSpPr>
          <p:cNvPr id="99" name="Google Shape;99;p13"/>
          <p:cNvSpPr/>
          <p:nvPr/>
        </p:nvSpPr>
        <p:spPr>
          <a:xfrm>
            <a:off x="5151437" y="2779712"/>
            <a:ext cx="2170112" cy="1279525"/>
          </a:xfrm>
          <a:custGeom>
            <a:avLst/>
            <a:gdLst/>
            <a:ahLst/>
            <a:cxnLst/>
            <a:rect l="l" t="t" r="r" b="b"/>
            <a:pathLst>
              <a:path w="513" h="302" extrusionOk="0">
                <a:moveTo>
                  <a:pt x="447" y="170"/>
                </a:moveTo>
                <a:cubicBezTo>
                  <a:pt x="454" y="167"/>
                  <a:pt x="462" y="168"/>
                  <a:pt x="468" y="172"/>
                </a:cubicBezTo>
                <a:cubicBezTo>
                  <a:pt x="474" y="175"/>
                  <a:pt x="478" y="182"/>
                  <a:pt x="479" y="189"/>
                </a:cubicBezTo>
                <a:cubicBezTo>
                  <a:pt x="511" y="137"/>
                  <a:pt x="511" y="137"/>
                  <a:pt x="511" y="137"/>
                </a:cubicBezTo>
                <a:cubicBezTo>
                  <a:pt x="513" y="133"/>
                  <a:pt x="511" y="127"/>
                  <a:pt x="507" y="125"/>
                </a:cubicBezTo>
                <a:cubicBezTo>
                  <a:pt x="466" y="104"/>
                  <a:pt x="418" y="87"/>
                  <a:pt x="363" y="73"/>
                </a:cubicBezTo>
                <a:cubicBezTo>
                  <a:pt x="339" y="68"/>
                  <a:pt x="220" y="38"/>
                  <a:pt x="197" y="31"/>
                </a:cubicBezTo>
                <a:cubicBezTo>
                  <a:pt x="153" y="20"/>
                  <a:pt x="118" y="10"/>
                  <a:pt x="89" y="1"/>
                </a:cubicBezTo>
                <a:cubicBezTo>
                  <a:pt x="85" y="0"/>
                  <a:pt x="80" y="2"/>
                  <a:pt x="78" y="6"/>
                </a:cubicBezTo>
                <a:cubicBezTo>
                  <a:pt x="55" y="75"/>
                  <a:pt x="55" y="75"/>
                  <a:pt x="55" y="75"/>
                </a:cubicBezTo>
                <a:cubicBezTo>
                  <a:pt x="54" y="76"/>
                  <a:pt x="51" y="78"/>
                  <a:pt x="49" y="77"/>
                </a:cubicBezTo>
                <a:cubicBezTo>
                  <a:pt x="45" y="76"/>
                  <a:pt x="41" y="74"/>
                  <a:pt x="39" y="69"/>
                </a:cubicBezTo>
                <a:cubicBezTo>
                  <a:pt x="38" y="67"/>
                  <a:pt x="38" y="64"/>
                  <a:pt x="37" y="61"/>
                </a:cubicBezTo>
                <a:cubicBezTo>
                  <a:pt x="35" y="52"/>
                  <a:pt x="27" y="48"/>
                  <a:pt x="19" y="53"/>
                </a:cubicBezTo>
                <a:cubicBezTo>
                  <a:pt x="12" y="58"/>
                  <a:pt x="7" y="66"/>
                  <a:pt x="4" y="74"/>
                </a:cubicBezTo>
                <a:cubicBezTo>
                  <a:pt x="1" y="83"/>
                  <a:pt x="0" y="93"/>
                  <a:pt x="3" y="101"/>
                </a:cubicBezTo>
                <a:cubicBezTo>
                  <a:pt x="6" y="109"/>
                  <a:pt x="15" y="111"/>
                  <a:pt x="22" y="106"/>
                </a:cubicBezTo>
                <a:cubicBezTo>
                  <a:pt x="24" y="104"/>
                  <a:pt x="26" y="102"/>
                  <a:pt x="29" y="100"/>
                </a:cubicBezTo>
                <a:cubicBezTo>
                  <a:pt x="33" y="97"/>
                  <a:pt x="37" y="98"/>
                  <a:pt x="41" y="100"/>
                </a:cubicBezTo>
                <a:cubicBezTo>
                  <a:pt x="44" y="101"/>
                  <a:pt x="44" y="103"/>
                  <a:pt x="45" y="106"/>
                </a:cubicBezTo>
                <a:cubicBezTo>
                  <a:pt x="20" y="179"/>
                  <a:pt x="20" y="179"/>
                  <a:pt x="20" y="179"/>
                </a:cubicBezTo>
                <a:cubicBezTo>
                  <a:pt x="18" y="183"/>
                  <a:pt x="21" y="188"/>
                  <a:pt x="25" y="189"/>
                </a:cubicBezTo>
                <a:cubicBezTo>
                  <a:pt x="53" y="198"/>
                  <a:pt x="81" y="206"/>
                  <a:pt x="111" y="214"/>
                </a:cubicBezTo>
                <a:cubicBezTo>
                  <a:pt x="135" y="220"/>
                  <a:pt x="278" y="256"/>
                  <a:pt x="301" y="261"/>
                </a:cubicBezTo>
                <a:cubicBezTo>
                  <a:pt x="346" y="272"/>
                  <a:pt x="380" y="285"/>
                  <a:pt x="404" y="299"/>
                </a:cubicBezTo>
                <a:cubicBezTo>
                  <a:pt x="408" y="302"/>
                  <a:pt x="414" y="300"/>
                  <a:pt x="416" y="296"/>
                </a:cubicBezTo>
                <a:cubicBezTo>
                  <a:pt x="446" y="245"/>
                  <a:pt x="446" y="245"/>
                  <a:pt x="446" y="245"/>
                </a:cubicBezTo>
                <a:cubicBezTo>
                  <a:pt x="439" y="248"/>
                  <a:pt x="432" y="247"/>
                  <a:pt x="425" y="243"/>
                </a:cubicBezTo>
                <a:cubicBezTo>
                  <a:pt x="419" y="240"/>
                  <a:pt x="415" y="234"/>
                  <a:pt x="414" y="226"/>
                </a:cubicBezTo>
                <a:cubicBezTo>
                  <a:pt x="412" y="216"/>
                  <a:pt x="415" y="204"/>
                  <a:pt x="422" y="193"/>
                </a:cubicBezTo>
                <a:cubicBezTo>
                  <a:pt x="428" y="182"/>
                  <a:pt x="437" y="173"/>
                  <a:pt x="447" y="17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5695950" y="590550"/>
            <a:ext cx="2057400" cy="1930400"/>
          </a:xfrm>
          <a:custGeom>
            <a:avLst/>
            <a:gdLst/>
            <a:ahLst/>
            <a:cxnLst/>
            <a:rect l="l" t="t" r="r" b="b"/>
            <a:pathLst>
              <a:path w="486" h="456" extrusionOk="0">
                <a:moveTo>
                  <a:pt x="0" y="212"/>
                </a:moveTo>
                <a:cubicBezTo>
                  <a:pt x="4" y="206"/>
                  <a:pt x="11" y="203"/>
                  <a:pt x="18" y="203"/>
                </a:cubicBezTo>
                <a:cubicBezTo>
                  <a:pt x="26" y="203"/>
                  <a:pt x="32" y="206"/>
                  <a:pt x="37" y="212"/>
                </a:cubicBezTo>
                <a:cubicBezTo>
                  <a:pt x="44" y="220"/>
                  <a:pt x="48" y="232"/>
                  <a:pt x="47" y="245"/>
                </a:cubicBezTo>
                <a:cubicBezTo>
                  <a:pt x="48" y="258"/>
                  <a:pt x="44" y="269"/>
                  <a:pt x="37" y="277"/>
                </a:cubicBezTo>
                <a:cubicBezTo>
                  <a:pt x="32" y="283"/>
                  <a:pt x="26" y="286"/>
                  <a:pt x="18" y="286"/>
                </a:cubicBezTo>
                <a:cubicBezTo>
                  <a:pt x="11" y="286"/>
                  <a:pt x="4" y="283"/>
                  <a:pt x="0" y="277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336"/>
                  <a:pt x="4" y="340"/>
                  <a:pt x="9" y="340"/>
                </a:cubicBezTo>
                <a:cubicBezTo>
                  <a:pt x="31" y="337"/>
                  <a:pt x="55" y="336"/>
                  <a:pt x="83" y="336"/>
                </a:cubicBezTo>
                <a:cubicBezTo>
                  <a:pt x="202" y="336"/>
                  <a:pt x="321" y="425"/>
                  <a:pt x="321" y="425"/>
                </a:cubicBezTo>
                <a:cubicBezTo>
                  <a:pt x="368" y="456"/>
                  <a:pt x="397" y="454"/>
                  <a:pt x="436" y="417"/>
                </a:cubicBezTo>
                <a:cubicBezTo>
                  <a:pt x="436" y="417"/>
                  <a:pt x="486" y="374"/>
                  <a:pt x="486" y="334"/>
                </a:cubicBezTo>
                <a:cubicBezTo>
                  <a:pt x="486" y="273"/>
                  <a:pt x="343" y="186"/>
                  <a:pt x="190" y="155"/>
                </a:cubicBezTo>
                <a:cubicBezTo>
                  <a:pt x="190" y="49"/>
                  <a:pt x="190" y="49"/>
                  <a:pt x="190" y="49"/>
                </a:cubicBezTo>
                <a:cubicBezTo>
                  <a:pt x="190" y="22"/>
                  <a:pt x="163" y="0"/>
                  <a:pt x="13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7" y="0"/>
                  <a:pt x="0" y="22"/>
                  <a:pt x="0" y="4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48"/>
                  <a:pt x="0" y="148"/>
                  <a:pt x="0" y="148"/>
                </a:cubicBezTo>
                <a:lnTo>
                  <a:pt x="0" y="212"/>
                </a:lnTo>
                <a:close/>
              </a:path>
            </a:pathLst>
          </a:cu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4156075" y="1225550"/>
            <a:ext cx="1689100" cy="2320925"/>
          </a:xfrm>
          <a:custGeom>
            <a:avLst/>
            <a:gdLst/>
            <a:ahLst/>
            <a:cxnLst/>
            <a:rect l="l" t="t" r="r" b="b"/>
            <a:pathLst>
              <a:path w="399" h="548" extrusionOk="0">
                <a:moveTo>
                  <a:pt x="242" y="541"/>
                </a:moveTo>
                <a:cubicBezTo>
                  <a:pt x="262" y="483"/>
                  <a:pt x="262" y="483"/>
                  <a:pt x="262" y="483"/>
                </a:cubicBezTo>
                <a:cubicBezTo>
                  <a:pt x="255" y="488"/>
                  <a:pt x="248" y="489"/>
                  <a:pt x="241" y="486"/>
                </a:cubicBezTo>
                <a:cubicBezTo>
                  <a:pt x="234" y="484"/>
                  <a:pt x="229" y="479"/>
                  <a:pt x="226" y="472"/>
                </a:cubicBezTo>
                <a:cubicBezTo>
                  <a:pt x="222" y="462"/>
                  <a:pt x="223" y="450"/>
                  <a:pt x="227" y="437"/>
                </a:cubicBezTo>
                <a:cubicBezTo>
                  <a:pt x="231" y="425"/>
                  <a:pt x="238" y="415"/>
                  <a:pt x="247" y="410"/>
                </a:cubicBezTo>
                <a:cubicBezTo>
                  <a:pt x="254" y="406"/>
                  <a:pt x="261" y="405"/>
                  <a:pt x="268" y="407"/>
                </a:cubicBezTo>
                <a:cubicBezTo>
                  <a:pt x="275" y="409"/>
                  <a:pt x="280" y="415"/>
                  <a:pt x="283" y="422"/>
                </a:cubicBezTo>
                <a:cubicBezTo>
                  <a:pt x="301" y="369"/>
                  <a:pt x="301" y="369"/>
                  <a:pt x="301" y="369"/>
                </a:cubicBezTo>
                <a:cubicBezTo>
                  <a:pt x="302" y="364"/>
                  <a:pt x="300" y="359"/>
                  <a:pt x="296" y="358"/>
                </a:cubicBezTo>
                <a:cubicBezTo>
                  <a:pt x="238" y="335"/>
                  <a:pt x="219" y="315"/>
                  <a:pt x="219" y="287"/>
                </a:cubicBezTo>
                <a:cubicBezTo>
                  <a:pt x="219" y="250"/>
                  <a:pt x="254" y="211"/>
                  <a:pt x="343" y="194"/>
                </a:cubicBezTo>
                <a:cubicBezTo>
                  <a:pt x="347" y="193"/>
                  <a:pt x="350" y="190"/>
                  <a:pt x="350" y="186"/>
                </a:cubicBezTo>
                <a:cubicBezTo>
                  <a:pt x="350" y="111"/>
                  <a:pt x="350" y="111"/>
                  <a:pt x="350" y="111"/>
                </a:cubicBezTo>
                <a:cubicBezTo>
                  <a:pt x="351" y="109"/>
                  <a:pt x="353" y="107"/>
                  <a:pt x="355" y="107"/>
                </a:cubicBezTo>
                <a:cubicBezTo>
                  <a:pt x="360" y="106"/>
                  <a:pt x="364" y="107"/>
                  <a:pt x="367" y="111"/>
                </a:cubicBezTo>
                <a:cubicBezTo>
                  <a:pt x="369" y="113"/>
                  <a:pt x="370" y="116"/>
                  <a:pt x="371" y="118"/>
                </a:cubicBezTo>
                <a:cubicBezTo>
                  <a:pt x="376" y="126"/>
                  <a:pt x="385" y="127"/>
                  <a:pt x="391" y="120"/>
                </a:cubicBezTo>
                <a:cubicBezTo>
                  <a:pt x="397" y="113"/>
                  <a:pt x="399" y="104"/>
                  <a:pt x="399" y="95"/>
                </a:cubicBezTo>
                <a:cubicBezTo>
                  <a:pt x="399" y="86"/>
                  <a:pt x="397" y="76"/>
                  <a:pt x="391" y="69"/>
                </a:cubicBezTo>
                <a:cubicBezTo>
                  <a:pt x="385" y="63"/>
                  <a:pt x="376" y="63"/>
                  <a:pt x="371" y="71"/>
                </a:cubicBezTo>
                <a:cubicBezTo>
                  <a:pt x="370" y="73"/>
                  <a:pt x="369" y="76"/>
                  <a:pt x="367" y="78"/>
                </a:cubicBezTo>
                <a:cubicBezTo>
                  <a:pt x="364" y="83"/>
                  <a:pt x="360" y="83"/>
                  <a:pt x="355" y="83"/>
                </a:cubicBezTo>
                <a:cubicBezTo>
                  <a:pt x="353" y="82"/>
                  <a:pt x="351" y="80"/>
                  <a:pt x="350" y="78"/>
                </a:cubicBezTo>
                <a:cubicBezTo>
                  <a:pt x="350" y="9"/>
                  <a:pt x="350" y="9"/>
                  <a:pt x="350" y="9"/>
                </a:cubicBezTo>
                <a:cubicBezTo>
                  <a:pt x="350" y="4"/>
                  <a:pt x="346" y="0"/>
                  <a:pt x="341" y="1"/>
                </a:cubicBezTo>
                <a:cubicBezTo>
                  <a:pt x="117" y="30"/>
                  <a:pt x="0" y="150"/>
                  <a:pt x="0" y="292"/>
                </a:cubicBezTo>
                <a:cubicBezTo>
                  <a:pt x="0" y="428"/>
                  <a:pt x="100" y="499"/>
                  <a:pt x="231" y="546"/>
                </a:cubicBezTo>
                <a:cubicBezTo>
                  <a:pt x="236" y="548"/>
                  <a:pt x="240" y="546"/>
                  <a:pt x="242" y="541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4300537" y="4300537"/>
            <a:ext cx="2406650" cy="1970087"/>
          </a:xfrm>
          <a:custGeom>
            <a:avLst/>
            <a:gdLst/>
            <a:ahLst/>
            <a:cxnLst/>
            <a:rect l="l" t="t" r="r" b="b"/>
            <a:pathLst>
              <a:path w="569" h="465" extrusionOk="0">
                <a:moveTo>
                  <a:pt x="520" y="368"/>
                </a:moveTo>
                <a:cubicBezTo>
                  <a:pt x="520" y="233"/>
                  <a:pt x="520" y="233"/>
                  <a:pt x="520" y="233"/>
                </a:cubicBezTo>
                <a:cubicBezTo>
                  <a:pt x="521" y="231"/>
                  <a:pt x="523" y="229"/>
                  <a:pt x="525" y="229"/>
                </a:cubicBezTo>
                <a:cubicBezTo>
                  <a:pt x="530" y="229"/>
                  <a:pt x="534" y="229"/>
                  <a:pt x="537" y="233"/>
                </a:cubicBezTo>
                <a:cubicBezTo>
                  <a:pt x="539" y="236"/>
                  <a:pt x="540" y="238"/>
                  <a:pt x="542" y="241"/>
                </a:cubicBezTo>
                <a:cubicBezTo>
                  <a:pt x="546" y="248"/>
                  <a:pt x="556" y="249"/>
                  <a:pt x="561" y="242"/>
                </a:cubicBezTo>
                <a:cubicBezTo>
                  <a:pt x="567" y="236"/>
                  <a:pt x="569" y="226"/>
                  <a:pt x="569" y="217"/>
                </a:cubicBezTo>
                <a:cubicBezTo>
                  <a:pt x="569" y="208"/>
                  <a:pt x="567" y="199"/>
                  <a:pt x="561" y="192"/>
                </a:cubicBezTo>
                <a:cubicBezTo>
                  <a:pt x="556" y="185"/>
                  <a:pt x="546" y="186"/>
                  <a:pt x="542" y="194"/>
                </a:cubicBezTo>
                <a:cubicBezTo>
                  <a:pt x="540" y="196"/>
                  <a:pt x="539" y="199"/>
                  <a:pt x="537" y="201"/>
                </a:cubicBezTo>
                <a:cubicBezTo>
                  <a:pt x="534" y="205"/>
                  <a:pt x="530" y="205"/>
                  <a:pt x="525" y="205"/>
                </a:cubicBezTo>
                <a:cubicBezTo>
                  <a:pt x="523" y="205"/>
                  <a:pt x="521" y="203"/>
                  <a:pt x="520" y="201"/>
                </a:cubicBezTo>
                <a:cubicBezTo>
                  <a:pt x="520" y="133"/>
                  <a:pt x="520" y="133"/>
                  <a:pt x="520" y="133"/>
                </a:cubicBezTo>
                <a:cubicBezTo>
                  <a:pt x="520" y="128"/>
                  <a:pt x="516" y="124"/>
                  <a:pt x="511" y="124"/>
                </a:cubicBezTo>
                <a:cubicBezTo>
                  <a:pt x="489" y="127"/>
                  <a:pt x="464" y="129"/>
                  <a:pt x="436" y="129"/>
                </a:cubicBezTo>
                <a:cubicBezTo>
                  <a:pt x="317" y="129"/>
                  <a:pt x="154" y="29"/>
                  <a:pt x="154" y="29"/>
                </a:cubicBezTo>
                <a:cubicBezTo>
                  <a:pt x="110" y="0"/>
                  <a:pt x="67" y="8"/>
                  <a:pt x="30" y="51"/>
                </a:cubicBezTo>
                <a:cubicBezTo>
                  <a:pt x="30" y="51"/>
                  <a:pt x="0" y="88"/>
                  <a:pt x="0" y="130"/>
                </a:cubicBezTo>
                <a:cubicBezTo>
                  <a:pt x="0" y="194"/>
                  <a:pt x="169" y="278"/>
                  <a:pt x="330" y="309"/>
                </a:cubicBezTo>
                <a:cubicBezTo>
                  <a:pt x="330" y="416"/>
                  <a:pt x="330" y="416"/>
                  <a:pt x="330" y="416"/>
                </a:cubicBezTo>
                <a:cubicBezTo>
                  <a:pt x="330" y="443"/>
                  <a:pt x="357" y="465"/>
                  <a:pt x="390" y="465"/>
                </a:cubicBezTo>
                <a:cubicBezTo>
                  <a:pt x="460" y="465"/>
                  <a:pt x="460" y="465"/>
                  <a:pt x="460" y="465"/>
                </a:cubicBezTo>
                <a:cubicBezTo>
                  <a:pt x="493" y="465"/>
                  <a:pt x="520" y="443"/>
                  <a:pt x="520" y="416"/>
                </a:cubicBezTo>
                <a:cubicBezTo>
                  <a:pt x="520" y="368"/>
                  <a:pt x="520" y="368"/>
                  <a:pt x="520" y="368"/>
                </a:cubicBezTo>
                <a:close/>
              </a:path>
            </a:pathLst>
          </a:cu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6559550" y="3360737"/>
            <a:ext cx="1481137" cy="2265362"/>
          </a:xfrm>
          <a:custGeom>
            <a:avLst/>
            <a:gdLst/>
            <a:ahLst/>
            <a:cxnLst/>
            <a:rect l="l" t="t" r="r" b="b"/>
            <a:pathLst>
              <a:path w="350" h="535" extrusionOk="0">
                <a:moveTo>
                  <a:pt x="201" y="3"/>
                </a:moveTo>
                <a:cubicBezTo>
                  <a:pt x="197" y="0"/>
                  <a:pt x="192" y="2"/>
                  <a:pt x="190" y="6"/>
                </a:cubicBezTo>
                <a:cubicBezTo>
                  <a:pt x="150" y="73"/>
                  <a:pt x="150" y="73"/>
                  <a:pt x="150" y="73"/>
                </a:cubicBezTo>
                <a:cubicBezTo>
                  <a:pt x="148" y="74"/>
                  <a:pt x="146" y="75"/>
                  <a:pt x="143" y="74"/>
                </a:cubicBezTo>
                <a:cubicBezTo>
                  <a:pt x="139" y="72"/>
                  <a:pt x="135" y="70"/>
                  <a:pt x="135" y="64"/>
                </a:cubicBezTo>
                <a:cubicBezTo>
                  <a:pt x="135" y="62"/>
                  <a:pt x="135" y="59"/>
                  <a:pt x="135" y="56"/>
                </a:cubicBezTo>
                <a:cubicBezTo>
                  <a:pt x="135" y="47"/>
                  <a:pt x="127" y="41"/>
                  <a:pt x="119" y="44"/>
                </a:cubicBezTo>
                <a:cubicBezTo>
                  <a:pt x="111" y="47"/>
                  <a:pt x="104" y="55"/>
                  <a:pt x="100" y="62"/>
                </a:cubicBezTo>
                <a:cubicBezTo>
                  <a:pt x="95" y="70"/>
                  <a:pt x="92" y="79"/>
                  <a:pt x="93" y="88"/>
                </a:cubicBezTo>
                <a:cubicBezTo>
                  <a:pt x="95" y="96"/>
                  <a:pt x="103" y="101"/>
                  <a:pt x="111" y="97"/>
                </a:cubicBezTo>
                <a:cubicBezTo>
                  <a:pt x="114" y="95"/>
                  <a:pt x="116" y="94"/>
                  <a:pt x="119" y="92"/>
                </a:cubicBezTo>
                <a:cubicBezTo>
                  <a:pt x="123" y="90"/>
                  <a:pt x="127" y="92"/>
                  <a:pt x="131" y="95"/>
                </a:cubicBezTo>
                <a:cubicBezTo>
                  <a:pt x="133" y="96"/>
                  <a:pt x="133" y="99"/>
                  <a:pt x="133" y="101"/>
                </a:cubicBezTo>
                <a:cubicBezTo>
                  <a:pt x="94" y="168"/>
                  <a:pt x="94" y="168"/>
                  <a:pt x="94" y="168"/>
                </a:cubicBezTo>
                <a:cubicBezTo>
                  <a:pt x="91" y="171"/>
                  <a:pt x="92" y="176"/>
                  <a:pt x="96" y="179"/>
                </a:cubicBezTo>
                <a:cubicBezTo>
                  <a:pt x="123" y="201"/>
                  <a:pt x="131" y="223"/>
                  <a:pt x="131" y="240"/>
                </a:cubicBezTo>
                <a:cubicBezTo>
                  <a:pt x="131" y="283"/>
                  <a:pt x="96" y="324"/>
                  <a:pt x="7" y="342"/>
                </a:cubicBezTo>
                <a:cubicBezTo>
                  <a:pt x="3" y="342"/>
                  <a:pt x="0" y="346"/>
                  <a:pt x="0" y="350"/>
                </a:cubicBezTo>
                <a:cubicBezTo>
                  <a:pt x="0" y="407"/>
                  <a:pt x="0" y="407"/>
                  <a:pt x="0" y="407"/>
                </a:cubicBezTo>
                <a:cubicBezTo>
                  <a:pt x="4" y="401"/>
                  <a:pt x="11" y="397"/>
                  <a:pt x="19" y="397"/>
                </a:cubicBezTo>
                <a:cubicBezTo>
                  <a:pt x="26" y="397"/>
                  <a:pt x="33" y="401"/>
                  <a:pt x="37" y="406"/>
                </a:cubicBezTo>
                <a:cubicBezTo>
                  <a:pt x="44" y="415"/>
                  <a:pt x="48" y="426"/>
                  <a:pt x="48" y="439"/>
                </a:cubicBezTo>
                <a:cubicBezTo>
                  <a:pt x="48" y="452"/>
                  <a:pt x="44" y="464"/>
                  <a:pt x="37" y="472"/>
                </a:cubicBezTo>
                <a:cubicBezTo>
                  <a:pt x="33" y="478"/>
                  <a:pt x="26" y="481"/>
                  <a:pt x="19" y="481"/>
                </a:cubicBezTo>
                <a:cubicBezTo>
                  <a:pt x="11" y="481"/>
                  <a:pt x="4" y="478"/>
                  <a:pt x="0" y="472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531"/>
                  <a:pt x="4" y="535"/>
                  <a:pt x="9" y="535"/>
                </a:cubicBezTo>
                <a:cubicBezTo>
                  <a:pt x="245" y="503"/>
                  <a:pt x="350" y="374"/>
                  <a:pt x="350" y="237"/>
                </a:cubicBezTo>
                <a:cubicBezTo>
                  <a:pt x="350" y="143"/>
                  <a:pt x="301" y="62"/>
                  <a:pt x="201" y="3"/>
                </a:cubicBezTo>
                <a:close/>
              </a:path>
            </a:pathLst>
          </a:custGeom>
          <a:solidFill>
            <a:srgbClr val="0953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"/>
                            </p:stCondLst>
                            <p:childTnLst>
                              <p:par>
                                <p:cTn id="23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0"/>
                            </p:stCondLst>
                            <p:childTnLst>
                              <p:par>
                                <p:cTn id="77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E3C2EF5-E9A8-6B4F-B191-3AD3517D75D9}"/>
              </a:ext>
            </a:extLst>
          </p:cNvPr>
          <p:cNvGrpSpPr/>
          <p:nvPr/>
        </p:nvGrpSpPr>
        <p:grpSpPr>
          <a:xfrm>
            <a:off x="8626474" y="504826"/>
            <a:ext cx="2734542" cy="1789112"/>
            <a:chOff x="8626474" y="504826"/>
            <a:chExt cx="2734542" cy="1789112"/>
          </a:xfrm>
        </p:grpSpPr>
        <p:sp>
          <p:nvSpPr>
            <p:cNvPr id="71682" name="Google Shape;1012;p37"/>
            <p:cNvSpPr txBox="1">
              <a:spLocks noChangeArrowheads="1"/>
            </p:cNvSpPr>
            <p:nvPr/>
          </p:nvSpPr>
          <p:spPr bwMode="auto">
            <a:xfrm>
              <a:off x="9668741" y="1068388"/>
              <a:ext cx="16922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71686" name="Google Shape;1016;p37"/>
            <p:cNvSpPr txBox="1">
              <a:spLocks noChangeArrowheads="1"/>
            </p:cNvSpPr>
            <p:nvPr/>
          </p:nvSpPr>
          <p:spPr bwMode="auto">
            <a:xfrm>
              <a:off x="9860829" y="727075"/>
              <a:ext cx="140335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AB320"/>
                </a:buClr>
                <a:buSzPts val="2200"/>
                <a:buFont typeface="Open Sans Semibold" panose="020B0706030804020204" pitchFamily="34" charset="0"/>
                <a:buNone/>
              </a:pPr>
              <a:r>
                <a:rPr lang="ar-SA" altLang="en-US" sz="2200" b="1" dirty="0">
                  <a:solidFill>
                    <a:srgbClr val="FAB320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Open Sans Semibold" panose="020B0706030804020204" pitchFamily="34" charset="0"/>
              </a:endParaRPr>
            </a:p>
          </p:txBody>
        </p:sp>
        <p:sp>
          <p:nvSpPr>
            <p:cNvPr id="71692" name="Google Shape;1022;p37"/>
            <p:cNvSpPr txBox="1">
              <a:spLocks noChangeArrowheads="1"/>
            </p:cNvSpPr>
            <p:nvPr/>
          </p:nvSpPr>
          <p:spPr bwMode="auto">
            <a:xfrm>
              <a:off x="8626474" y="504826"/>
              <a:ext cx="1474788" cy="178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CA59"/>
                </a:buClr>
                <a:buSzPts val="9600"/>
                <a:buFont typeface="Montserrat" panose="02000505000000020004" pitchFamily="2" charset="0"/>
                <a:buNone/>
              </a:pPr>
              <a:r>
                <a:rPr lang="en-US" altLang="en-US" sz="9600" dirty="0">
                  <a:solidFill>
                    <a:srgbClr val="FFCA59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6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sp>
        <p:nvSpPr>
          <p:cNvPr id="71720" name="Google Shape;1050;p37"/>
          <p:cNvSpPr>
            <a:spLocks/>
          </p:cNvSpPr>
          <p:nvPr/>
        </p:nvSpPr>
        <p:spPr bwMode="auto">
          <a:xfrm>
            <a:off x="5597525" y="4532313"/>
            <a:ext cx="17463" cy="74612"/>
          </a:xfrm>
          <a:custGeom>
            <a:avLst/>
            <a:gdLst>
              <a:gd name="T0" fmla="*/ 0 w 4"/>
              <a:gd name="T1" fmla="*/ 0 h 16"/>
              <a:gd name="T2" fmla="*/ 0 w 4"/>
              <a:gd name="T3" fmla="*/ 0 h 16"/>
              <a:gd name="T4" fmla="*/ 2147483646 w 4"/>
              <a:gd name="T5" fmla="*/ 2147483646 h 16"/>
              <a:gd name="T6" fmla="*/ 2147483646 w 4"/>
              <a:gd name="T7" fmla="*/ 2147483646 h 16"/>
              <a:gd name="T8" fmla="*/ 2147483646 w 4"/>
              <a:gd name="T9" fmla="*/ 2147483646 h 16"/>
              <a:gd name="T10" fmla="*/ 0 w 4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16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3"/>
                  <a:pt x="1" y="6"/>
                  <a:pt x="2" y="10"/>
                </a:cubicBezTo>
                <a:cubicBezTo>
                  <a:pt x="3" y="13"/>
                  <a:pt x="3" y="15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84CB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algn="ctr"/>
            <a:endParaRPr lang="en-US"/>
          </a:p>
        </p:txBody>
      </p:sp>
      <p:sp>
        <p:nvSpPr>
          <p:cNvPr id="71722" name="Google Shape;1052;p37"/>
          <p:cNvSpPr>
            <a:spLocks/>
          </p:cNvSpPr>
          <p:nvPr/>
        </p:nvSpPr>
        <p:spPr bwMode="auto">
          <a:xfrm>
            <a:off x="6589713" y="4532313"/>
            <a:ext cx="420687" cy="74612"/>
          </a:xfrm>
          <a:custGeom>
            <a:avLst/>
            <a:gdLst>
              <a:gd name="T0" fmla="*/ 2147483646 w 90"/>
              <a:gd name="T1" fmla="*/ 2147483646 h 16"/>
              <a:gd name="T2" fmla="*/ 2147483646 w 90"/>
              <a:gd name="T3" fmla="*/ 2147483646 h 16"/>
              <a:gd name="T4" fmla="*/ 2147483646 w 90"/>
              <a:gd name="T5" fmla="*/ 2147483646 h 16"/>
              <a:gd name="T6" fmla="*/ 2147483646 w 90"/>
              <a:gd name="T7" fmla="*/ 0 h 16"/>
              <a:gd name="T8" fmla="*/ 0 w 90"/>
              <a:gd name="T9" fmla="*/ 2147483646 h 16"/>
              <a:gd name="T10" fmla="*/ 2147483646 w 90"/>
              <a:gd name="T11" fmla="*/ 2147483646 h 16"/>
              <a:gd name="T12" fmla="*/ 2147483646 w 90"/>
              <a:gd name="T13" fmla="*/ 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" h="16" extrusionOk="0">
                <a:moveTo>
                  <a:pt x="90" y="16"/>
                </a:move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moveTo>
                  <a:pt x="4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5"/>
                  <a:pt x="2" y="13"/>
                  <a:pt x="2" y="10"/>
                </a:cubicBezTo>
                <a:cubicBezTo>
                  <a:pt x="3" y="6"/>
                  <a:pt x="3" y="3"/>
                  <a:pt x="4" y="0"/>
                </a:cubicBezTo>
              </a:path>
            </a:pathLst>
          </a:custGeom>
          <a:solidFill>
            <a:srgbClr val="E59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73CBB3-9F89-F746-90B0-BCABFE501AB7}"/>
              </a:ext>
            </a:extLst>
          </p:cNvPr>
          <p:cNvGrpSpPr/>
          <p:nvPr/>
        </p:nvGrpSpPr>
        <p:grpSpPr>
          <a:xfrm>
            <a:off x="5292725" y="5151438"/>
            <a:ext cx="1619250" cy="379412"/>
            <a:chOff x="5292725" y="5151438"/>
            <a:chExt cx="1619250" cy="379412"/>
          </a:xfrm>
        </p:grpSpPr>
        <p:sp>
          <p:nvSpPr>
            <p:cNvPr id="71696" name="Google Shape;1026;p37"/>
            <p:cNvSpPr>
              <a:spLocks/>
            </p:cNvSpPr>
            <p:nvPr/>
          </p:nvSpPr>
          <p:spPr bwMode="auto">
            <a:xfrm>
              <a:off x="5465763" y="5151438"/>
              <a:ext cx="1277937" cy="379412"/>
            </a:xfrm>
            <a:custGeom>
              <a:avLst/>
              <a:gdLst>
                <a:gd name="T0" fmla="*/ 0 w 273"/>
                <a:gd name="T1" fmla="*/ 2147483646 h 81"/>
                <a:gd name="T2" fmla="*/ 2147483646 w 273"/>
                <a:gd name="T3" fmla="*/ 2147483646 h 81"/>
                <a:gd name="T4" fmla="*/ 2147483646 w 273"/>
                <a:gd name="T5" fmla="*/ 2147483646 h 81"/>
                <a:gd name="T6" fmla="*/ 2147483646 w 273"/>
                <a:gd name="T7" fmla="*/ 2147483646 h 81"/>
                <a:gd name="T8" fmla="*/ 2147483646 w 273"/>
                <a:gd name="T9" fmla="*/ 2147483646 h 81"/>
                <a:gd name="T10" fmla="*/ 2147483646 w 273"/>
                <a:gd name="T11" fmla="*/ 0 h 81"/>
                <a:gd name="T12" fmla="*/ 0 w 273"/>
                <a:gd name="T13" fmla="*/ 2147483646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3" h="81" extrusionOk="0">
                  <a:moveTo>
                    <a:pt x="0" y="80"/>
                  </a:moveTo>
                  <a:cubicBezTo>
                    <a:pt x="1" y="80"/>
                    <a:pt x="2" y="81"/>
                    <a:pt x="3" y="81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269" y="81"/>
                    <a:pt x="269" y="81"/>
                    <a:pt x="269" y="81"/>
                  </a:cubicBezTo>
                  <a:cubicBezTo>
                    <a:pt x="270" y="81"/>
                    <a:pt x="272" y="80"/>
                    <a:pt x="273" y="8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697" name="Google Shape;1027;p37"/>
            <p:cNvSpPr>
              <a:spLocks/>
            </p:cNvSpPr>
            <p:nvPr/>
          </p:nvSpPr>
          <p:spPr bwMode="auto">
            <a:xfrm>
              <a:off x="6102350" y="5151438"/>
              <a:ext cx="809625" cy="374650"/>
            </a:xfrm>
            <a:custGeom>
              <a:avLst/>
              <a:gdLst>
                <a:gd name="T0" fmla="*/ 2147483646 w 173"/>
                <a:gd name="T1" fmla="*/ 0 h 80"/>
                <a:gd name="T2" fmla="*/ 0 w 173"/>
                <a:gd name="T3" fmla="*/ 0 h 80"/>
                <a:gd name="T4" fmla="*/ 2147483646 w 173"/>
                <a:gd name="T5" fmla="*/ 2147483646 h 80"/>
                <a:gd name="T6" fmla="*/ 2147483646 w 173"/>
                <a:gd name="T7" fmla="*/ 2147483646 h 80"/>
                <a:gd name="T8" fmla="*/ 2147483646 w 17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" h="80" extrusionOk="0">
                  <a:moveTo>
                    <a:pt x="1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57" y="78"/>
                    <a:pt x="173" y="61"/>
                    <a:pt x="173" y="40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698" name="Google Shape;1028;p37"/>
            <p:cNvSpPr>
              <a:spLocks/>
            </p:cNvSpPr>
            <p:nvPr/>
          </p:nvSpPr>
          <p:spPr bwMode="auto">
            <a:xfrm>
              <a:off x="5292725" y="5151438"/>
              <a:ext cx="809625" cy="374650"/>
            </a:xfrm>
            <a:custGeom>
              <a:avLst/>
              <a:gdLst>
                <a:gd name="T0" fmla="*/ 2147483646 w 173"/>
                <a:gd name="T1" fmla="*/ 0 h 80"/>
                <a:gd name="T2" fmla="*/ 0 w 173"/>
                <a:gd name="T3" fmla="*/ 2147483646 h 80"/>
                <a:gd name="T4" fmla="*/ 2147483646 w 173"/>
                <a:gd name="T5" fmla="*/ 2147483646 h 80"/>
                <a:gd name="T6" fmla="*/ 2147483646 w 173"/>
                <a:gd name="T7" fmla="*/ 0 h 80"/>
                <a:gd name="T8" fmla="*/ 2147483646 w 17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" h="80" extrusionOk="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7" y="79"/>
                    <a:pt x="37" y="80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7CFD3E-9612-E545-B80F-D07BC90E8CC2}"/>
              </a:ext>
            </a:extLst>
          </p:cNvPr>
          <p:cNvGrpSpPr/>
          <p:nvPr/>
        </p:nvGrpSpPr>
        <p:grpSpPr>
          <a:xfrm>
            <a:off x="4398963" y="2119313"/>
            <a:ext cx="865187" cy="1406525"/>
            <a:chOff x="4398963" y="2119313"/>
            <a:chExt cx="865187" cy="1406525"/>
          </a:xfrm>
        </p:grpSpPr>
        <p:sp>
          <p:nvSpPr>
            <p:cNvPr id="71699" name="Google Shape;1029;p37"/>
            <p:cNvSpPr>
              <a:spLocks/>
            </p:cNvSpPr>
            <p:nvPr/>
          </p:nvSpPr>
          <p:spPr bwMode="auto">
            <a:xfrm>
              <a:off x="4519613" y="2921000"/>
              <a:ext cx="744537" cy="604838"/>
            </a:xfrm>
            <a:custGeom>
              <a:avLst/>
              <a:gdLst>
                <a:gd name="T0" fmla="*/ 0 w 159"/>
                <a:gd name="T1" fmla="*/ 0 h 129"/>
                <a:gd name="T2" fmla="*/ 2147483646 w 159"/>
                <a:gd name="T3" fmla="*/ 2147483646 h 129"/>
                <a:gd name="T4" fmla="*/ 2147483646 w 159"/>
                <a:gd name="T5" fmla="*/ 2147483646 h 129"/>
                <a:gd name="T6" fmla="*/ 2147483646 w 159"/>
                <a:gd name="T7" fmla="*/ 2147483646 h 129"/>
                <a:gd name="T8" fmla="*/ 0 w 159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29" extrusionOk="0">
                  <a:moveTo>
                    <a:pt x="0" y="0"/>
                  </a:moveTo>
                  <a:cubicBezTo>
                    <a:pt x="7" y="21"/>
                    <a:pt x="15" y="42"/>
                    <a:pt x="26" y="63"/>
                  </a:cubicBezTo>
                  <a:cubicBezTo>
                    <a:pt x="37" y="87"/>
                    <a:pt x="48" y="108"/>
                    <a:pt x="59" y="129"/>
                  </a:cubicBezTo>
                  <a:cubicBezTo>
                    <a:pt x="159" y="129"/>
                    <a:pt x="159" y="129"/>
                    <a:pt x="159" y="1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00" name="Google Shape;1030;p37"/>
            <p:cNvSpPr>
              <a:spLocks/>
            </p:cNvSpPr>
            <p:nvPr/>
          </p:nvSpPr>
          <p:spPr bwMode="auto">
            <a:xfrm>
              <a:off x="4519613" y="2119313"/>
              <a:ext cx="744537" cy="1406525"/>
            </a:xfrm>
            <a:custGeom>
              <a:avLst/>
              <a:gdLst>
                <a:gd name="T0" fmla="*/ 2147483646 w 159"/>
                <a:gd name="T1" fmla="*/ 2147483646 h 300"/>
                <a:gd name="T2" fmla="*/ 2147483646 w 159"/>
                <a:gd name="T3" fmla="*/ 2147483646 h 300"/>
                <a:gd name="T4" fmla="*/ 2147483646 w 159"/>
                <a:gd name="T5" fmla="*/ 0 h 300"/>
                <a:gd name="T6" fmla="*/ 0 w 159"/>
                <a:gd name="T7" fmla="*/ 2147483646 h 300"/>
                <a:gd name="T8" fmla="*/ 0 w 159"/>
                <a:gd name="T9" fmla="*/ 2147483646 h 300"/>
                <a:gd name="T10" fmla="*/ 2147483646 w 159"/>
                <a:gd name="T11" fmla="*/ 2147483646 h 300"/>
                <a:gd name="T12" fmla="*/ 2147483646 w 159"/>
                <a:gd name="T13" fmla="*/ 2147483646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300" extrusionOk="0">
                  <a:moveTo>
                    <a:pt x="140" y="265"/>
                  </a:moveTo>
                  <a:cubicBezTo>
                    <a:pt x="129" y="243"/>
                    <a:pt x="116" y="220"/>
                    <a:pt x="105" y="196"/>
                  </a:cubicBezTo>
                  <a:cubicBezTo>
                    <a:pt x="69" y="123"/>
                    <a:pt x="59" y="61"/>
                    <a:pt x="73" y="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3" y="288"/>
                    <a:pt x="146" y="277"/>
                    <a:pt x="140" y="265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01" name="Google Shape;1031;p37"/>
            <p:cNvSpPr>
              <a:spLocks/>
            </p:cNvSpPr>
            <p:nvPr/>
          </p:nvSpPr>
          <p:spPr bwMode="auto">
            <a:xfrm>
              <a:off x="4398963" y="2119313"/>
              <a:ext cx="463550" cy="801687"/>
            </a:xfrm>
            <a:custGeom>
              <a:avLst/>
              <a:gdLst>
                <a:gd name="T0" fmla="*/ 2147483646 w 99"/>
                <a:gd name="T1" fmla="*/ 0 h 171"/>
                <a:gd name="T2" fmla="*/ 2147483646 w 99"/>
                <a:gd name="T3" fmla="*/ 2147483646 h 171"/>
                <a:gd name="T4" fmla="*/ 2147483646 w 99"/>
                <a:gd name="T5" fmla="*/ 0 h 171"/>
                <a:gd name="T6" fmla="*/ 2147483646 w 99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171" extrusionOk="0">
                  <a:moveTo>
                    <a:pt x="9" y="0"/>
                  </a:moveTo>
                  <a:cubicBezTo>
                    <a:pt x="0" y="55"/>
                    <a:pt x="6" y="112"/>
                    <a:pt x="26" y="171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B93CFE-1425-474C-86AC-5DD8C5E25088}"/>
              </a:ext>
            </a:extLst>
          </p:cNvPr>
          <p:cNvGrpSpPr/>
          <p:nvPr/>
        </p:nvGrpSpPr>
        <p:grpSpPr>
          <a:xfrm>
            <a:off x="4459288" y="822325"/>
            <a:ext cx="1592262" cy="1193800"/>
            <a:chOff x="4459288" y="822325"/>
            <a:chExt cx="1592262" cy="1193800"/>
          </a:xfrm>
        </p:grpSpPr>
        <p:sp>
          <p:nvSpPr>
            <p:cNvPr id="71705" name="Google Shape;1035;p37"/>
            <p:cNvSpPr>
              <a:spLocks/>
            </p:cNvSpPr>
            <p:nvPr/>
          </p:nvSpPr>
          <p:spPr bwMode="auto">
            <a:xfrm>
              <a:off x="4459288" y="1168400"/>
              <a:ext cx="585787" cy="847725"/>
            </a:xfrm>
            <a:custGeom>
              <a:avLst/>
              <a:gdLst>
                <a:gd name="T0" fmla="*/ 2147483646 w 125"/>
                <a:gd name="T1" fmla="*/ 0 h 181"/>
                <a:gd name="T2" fmla="*/ 2147483646 w 125"/>
                <a:gd name="T3" fmla="*/ 2147483646 h 181"/>
                <a:gd name="T4" fmla="*/ 0 w 125"/>
                <a:gd name="T5" fmla="*/ 2147483646 h 181"/>
                <a:gd name="T6" fmla="*/ 2147483646 w 125"/>
                <a:gd name="T7" fmla="*/ 2147483646 h 181"/>
                <a:gd name="T8" fmla="*/ 2147483646 w 125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181" extrusionOk="0">
                  <a:moveTo>
                    <a:pt x="125" y="0"/>
                  </a:moveTo>
                  <a:cubicBezTo>
                    <a:pt x="60" y="48"/>
                    <a:pt x="16" y="114"/>
                    <a:pt x="1" y="178"/>
                  </a:cubicBezTo>
                  <a:cubicBezTo>
                    <a:pt x="1" y="179"/>
                    <a:pt x="1" y="180"/>
                    <a:pt x="0" y="181"/>
                  </a:cubicBezTo>
                  <a:cubicBezTo>
                    <a:pt x="92" y="181"/>
                    <a:pt x="92" y="181"/>
                    <a:pt x="92" y="18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58D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06" name="Google Shape;1036;p37"/>
            <p:cNvSpPr>
              <a:spLocks/>
            </p:cNvSpPr>
            <p:nvPr/>
          </p:nvSpPr>
          <p:spPr bwMode="auto">
            <a:xfrm>
              <a:off x="5045075" y="822325"/>
              <a:ext cx="1006475" cy="411163"/>
            </a:xfrm>
            <a:custGeom>
              <a:avLst/>
              <a:gdLst>
                <a:gd name="T0" fmla="*/ 2147483646 w 215"/>
                <a:gd name="T1" fmla="*/ 0 h 88"/>
                <a:gd name="T2" fmla="*/ 0 w 215"/>
                <a:gd name="T3" fmla="*/ 2147483646 h 88"/>
                <a:gd name="T4" fmla="*/ 2147483646 w 215"/>
                <a:gd name="T5" fmla="*/ 2147483646 h 88"/>
                <a:gd name="T6" fmla="*/ 2147483646 w 215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88" extrusionOk="0">
                  <a:moveTo>
                    <a:pt x="215" y="0"/>
                  </a:moveTo>
                  <a:cubicBezTo>
                    <a:pt x="130" y="2"/>
                    <a:pt x="57" y="31"/>
                    <a:pt x="0" y="74"/>
                  </a:cubicBezTo>
                  <a:cubicBezTo>
                    <a:pt x="215" y="88"/>
                    <a:pt x="215" y="88"/>
                    <a:pt x="215" y="88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7EE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07" name="Google Shape;1037;p37"/>
            <p:cNvSpPr>
              <a:spLocks/>
            </p:cNvSpPr>
            <p:nvPr/>
          </p:nvSpPr>
          <p:spPr bwMode="auto">
            <a:xfrm>
              <a:off x="4889500" y="1168400"/>
              <a:ext cx="1162050" cy="847725"/>
            </a:xfrm>
            <a:custGeom>
              <a:avLst/>
              <a:gdLst>
                <a:gd name="T0" fmla="*/ 2147483646 w 248"/>
                <a:gd name="T1" fmla="*/ 2147483646 h 181"/>
                <a:gd name="T2" fmla="*/ 2147483646 w 248"/>
                <a:gd name="T3" fmla="*/ 0 h 181"/>
                <a:gd name="T4" fmla="*/ 2147483646 w 248"/>
                <a:gd name="T5" fmla="*/ 0 h 181"/>
                <a:gd name="T6" fmla="*/ 0 w 248"/>
                <a:gd name="T7" fmla="*/ 2147483646 h 181"/>
                <a:gd name="T8" fmla="*/ 2147483646 w 248"/>
                <a:gd name="T9" fmla="*/ 2147483646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181" extrusionOk="0">
                  <a:moveTo>
                    <a:pt x="248" y="14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9" y="99"/>
                    <a:pt x="124" y="19"/>
                    <a:pt x="248" y="14"/>
                  </a:cubicBezTo>
                  <a:close/>
                </a:path>
              </a:pathLst>
            </a:custGeom>
            <a:solidFill>
              <a:srgbClr val="69D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5635-0D68-D144-958F-8EE9548F4D60}"/>
              </a:ext>
            </a:extLst>
          </p:cNvPr>
          <p:cNvGrpSpPr/>
          <p:nvPr/>
        </p:nvGrpSpPr>
        <p:grpSpPr>
          <a:xfrm>
            <a:off x="6940550" y="2119313"/>
            <a:ext cx="860425" cy="1406525"/>
            <a:chOff x="6940550" y="2119313"/>
            <a:chExt cx="860425" cy="1406525"/>
          </a:xfrm>
        </p:grpSpPr>
        <p:sp>
          <p:nvSpPr>
            <p:cNvPr id="71708" name="Google Shape;1038;p37"/>
            <p:cNvSpPr>
              <a:spLocks/>
            </p:cNvSpPr>
            <p:nvPr/>
          </p:nvSpPr>
          <p:spPr bwMode="auto">
            <a:xfrm>
              <a:off x="6940550" y="2119313"/>
              <a:ext cx="766763" cy="1406525"/>
            </a:xfrm>
            <a:custGeom>
              <a:avLst/>
              <a:gdLst>
                <a:gd name="T0" fmla="*/ 2147483646 w 164"/>
                <a:gd name="T1" fmla="*/ 0 h 300"/>
                <a:gd name="T2" fmla="*/ 2147483646 w 164"/>
                <a:gd name="T3" fmla="*/ 2147483646 h 300"/>
                <a:gd name="T4" fmla="*/ 2147483646 w 164"/>
                <a:gd name="T5" fmla="*/ 2147483646 h 300"/>
                <a:gd name="T6" fmla="*/ 0 w 164"/>
                <a:gd name="T7" fmla="*/ 2147483646 h 300"/>
                <a:gd name="T8" fmla="*/ 2147483646 w 164"/>
                <a:gd name="T9" fmla="*/ 2147483646 h 300"/>
                <a:gd name="T10" fmla="*/ 2147483646 w 164"/>
                <a:gd name="T11" fmla="*/ 2147483646 h 300"/>
                <a:gd name="T12" fmla="*/ 2147483646 w 164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" h="300" extrusionOk="0">
                  <a:moveTo>
                    <a:pt x="86" y="0"/>
                  </a:moveTo>
                  <a:cubicBezTo>
                    <a:pt x="100" y="61"/>
                    <a:pt x="90" y="123"/>
                    <a:pt x="54" y="196"/>
                  </a:cubicBezTo>
                  <a:cubicBezTo>
                    <a:pt x="43" y="220"/>
                    <a:pt x="31" y="243"/>
                    <a:pt x="19" y="265"/>
                  </a:cubicBezTo>
                  <a:cubicBezTo>
                    <a:pt x="13" y="277"/>
                    <a:pt x="7" y="288"/>
                    <a:pt x="0" y="300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8"/>
                    <a:pt x="164" y="158"/>
                    <a:pt x="164" y="158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09" name="Google Shape;1039;p37"/>
            <p:cNvSpPr>
              <a:spLocks/>
            </p:cNvSpPr>
            <p:nvPr/>
          </p:nvSpPr>
          <p:spPr bwMode="auto">
            <a:xfrm>
              <a:off x="6940550" y="2860675"/>
              <a:ext cx="766763" cy="665163"/>
            </a:xfrm>
            <a:custGeom>
              <a:avLst/>
              <a:gdLst>
                <a:gd name="T0" fmla="*/ 2147483646 w 164"/>
                <a:gd name="T1" fmla="*/ 2147483646 h 142"/>
                <a:gd name="T2" fmla="*/ 2147483646 w 164"/>
                <a:gd name="T3" fmla="*/ 2147483646 h 142"/>
                <a:gd name="T4" fmla="*/ 2147483646 w 164"/>
                <a:gd name="T5" fmla="*/ 0 h 142"/>
                <a:gd name="T6" fmla="*/ 0 w 164"/>
                <a:gd name="T7" fmla="*/ 2147483646 h 142"/>
                <a:gd name="T8" fmla="*/ 2147483646 w 16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" h="142" extrusionOk="0">
                  <a:moveTo>
                    <a:pt x="100" y="142"/>
                  </a:moveTo>
                  <a:cubicBezTo>
                    <a:pt x="111" y="121"/>
                    <a:pt x="122" y="100"/>
                    <a:pt x="133" y="76"/>
                  </a:cubicBezTo>
                  <a:cubicBezTo>
                    <a:pt x="146" y="50"/>
                    <a:pt x="156" y="25"/>
                    <a:pt x="164" y="0"/>
                  </a:cubicBezTo>
                  <a:cubicBezTo>
                    <a:pt x="0" y="142"/>
                    <a:pt x="0" y="142"/>
                    <a:pt x="0" y="142"/>
                  </a:cubicBezTo>
                  <a:lnTo>
                    <a:pt x="100" y="142"/>
                  </a:lnTo>
                  <a:close/>
                </a:path>
              </a:pathLst>
            </a:custGeom>
            <a:solidFill>
              <a:srgbClr val="FA7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10" name="Google Shape;1040;p37"/>
            <p:cNvSpPr>
              <a:spLocks/>
            </p:cNvSpPr>
            <p:nvPr/>
          </p:nvSpPr>
          <p:spPr bwMode="auto">
            <a:xfrm>
              <a:off x="7342188" y="2119313"/>
              <a:ext cx="458787" cy="741362"/>
            </a:xfrm>
            <a:custGeom>
              <a:avLst/>
              <a:gdLst>
                <a:gd name="T0" fmla="*/ 2147483646 w 98"/>
                <a:gd name="T1" fmla="*/ 0 h 158"/>
                <a:gd name="T2" fmla="*/ 0 w 98"/>
                <a:gd name="T3" fmla="*/ 0 h 158"/>
                <a:gd name="T4" fmla="*/ 2147483646 w 98"/>
                <a:gd name="T5" fmla="*/ 2147483646 h 158"/>
                <a:gd name="T6" fmla="*/ 2147483646 w 98"/>
                <a:gd name="T7" fmla="*/ 0 h 1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158" extrusionOk="0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94" y="103"/>
                    <a:pt x="98" y="51"/>
                    <a:pt x="90" y="0"/>
                  </a:cubicBezTo>
                  <a:close/>
                </a:path>
              </a:pathLst>
            </a:custGeom>
            <a:solidFill>
              <a:srgbClr val="FFA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A1EC35-6AD9-F546-BBB0-45D2CBA806BF}"/>
              </a:ext>
            </a:extLst>
          </p:cNvPr>
          <p:cNvGrpSpPr/>
          <p:nvPr/>
        </p:nvGrpSpPr>
        <p:grpSpPr>
          <a:xfrm>
            <a:off x="6153150" y="822325"/>
            <a:ext cx="1592263" cy="1193800"/>
            <a:chOff x="6153150" y="822325"/>
            <a:chExt cx="1592263" cy="1193800"/>
          </a:xfrm>
        </p:grpSpPr>
        <p:sp>
          <p:nvSpPr>
            <p:cNvPr id="71711" name="Google Shape;1041;p37"/>
            <p:cNvSpPr>
              <a:spLocks/>
            </p:cNvSpPr>
            <p:nvPr/>
          </p:nvSpPr>
          <p:spPr bwMode="auto">
            <a:xfrm>
              <a:off x="7159625" y="1168400"/>
              <a:ext cx="585788" cy="847725"/>
            </a:xfrm>
            <a:custGeom>
              <a:avLst/>
              <a:gdLst>
                <a:gd name="T0" fmla="*/ 2147483646 w 125"/>
                <a:gd name="T1" fmla="*/ 2147483646 h 181"/>
                <a:gd name="T2" fmla="*/ 2147483646 w 125"/>
                <a:gd name="T3" fmla="*/ 2147483646 h 181"/>
                <a:gd name="T4" fmla="*/ 0 w 125"/>
                <a:gd name="T5" fmla="*/ 0 h 181"/>
                <a:gd name="T6" fmla="*/ 2147483646 w 125"/>
                <a:gd name="T7" fmla="*/ 2147483646 h 181"/>
                <a:gd name="T8" fmla="*/ 2147483646 w 125"/>
                <a:gd name="T9" fmla="*/ 2147483646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181" extrusionOk="0">
                  <a:moveTo>
                    <a:pt x="125" y="181"/>
                  </a:moveTo>
                  <a:cubicBezTo>
                    <a:pt x="124" y="180"/>
                    <a:pt x="124" y="179"/>
                    <a:pt x="124" y="178"/>
                  </a:cubicBezTo>
                  <a:cubicBezTo>
                    <a:pt x="109" y="114"/>
                    <a:pt x="65" y="48"/>
                    <a:pt x="0" y="0"/>
                  </a:cubicBezTo>
                  <a:cubicBezTo>
                    <a:pt x="33" y="181"/>
                    <a:pt x="33" y="181"/>
                    <a:pt x="33" y="181"/>
                  </a:cubicBezTo>
                  <a:lnTo>
                    <a:pt x="125" y="181"/>
                  </a:lnTo>
                  <a:close/>
                </a:path>
              </a:pathLst>
            </a:custGeom>
            <a:solidFill>
              <a:srgbClr val="FAB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12" name="Google Shape;1042;p37"/>
            <p:cNvSpPr>
              <a:spLocks/>
            </p:cNvSpPr>
            <p:nvPr/>
          </p:nvSpPr>
          <p:spPr bwMode="auto">
            <a:xfrm>
              <a:off x="6153150" y="1168400"/>
              <a:ext cx="1162050" cy="847725"/>
            </a:xfrm>
            <a:custGeom>
              <a:avLst/>
              <a:gdLst>
                <a:gd name="T0" fmla="*/ 2147483646 w 248"/>
                <a:gd name="T1" fmla="*/ 2147483646 h 181"/>
                <a:gd name="T2" fmla="*/ 2147483646 w 248"/>
                <a:gd name="T3" fmla="*/ 0 h 181"/>
                <a:gd name="T4" fmla="*/ 0 w 248"/>
                <a:gd name="T5" fmla="*/ 2147483646 h 181"/>
                <a:gd name="T6" fmla="*/ 2147483646 w 248"/>
                <a:gd name="T7" fmla="*/ 2147483646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81" extrusionOk="0">
                  <a:moveTo>
                    <a:pt x="248" y="181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24" y="18"/>
                    <a:pt x="219" y="98"/>
                    <a:pt x="248" y="181"/>
                  </a:cubicBezTo>
                  <a:close/>
                </a:path>
              </a:pathLst>
            </a:custGeom>
            <a:solidFill>
              <a:srgbClr val="FFC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 dirty="0"/>
            </a:p>
          </p:txBody>
        </p:sp>
        <p:sp>
          <p:nvSpPr>
            <p:cNvPr id="71713" name="Google Shape;1043;p37"/>
            <p:cNvSpPr>
              <a:spLocks/>
            </p:cNvSpPr>
            <p:nvPr/>
          </p:nvSpPr>
          <p:spPr bwMode="auto">
            <a:xfrm>
              <a:off x="6153150" y="822325"/>
              <a:ext cx="1006475" cy="411163"/>
            </a:xfrm>
            <a:custGeom>
              <a:avLst/>
              <a:gdLst>
                <a:gd name="T0" fmla="*/ 0 w 215"/>
                <a:gd name="T1" fmla="*/ 0 h 88"/>
                <a:gd name="T2" fmla="*/ 0 w 215"/>
                <a:gd name="T3" fmla="*/ 2147483646 h 88"/>
                <a:gd name="T4" fmla="*/ 2147483646 w 215"/>
                <a:gd name="T5" fmla="*/ 2147483646 h 88"/>
                <a:gd name="T6" fmla="*/ 0 w 215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88" extrusionOk="0">
                  <a:moveTo>
                    <a:pt x="0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15" y="74"/>
                    <a:pt x="215" y="74"/>
                    <a:pt x="215" y="74"/>
                  </a:cubicBezTo>
                  <a:cubicBezTo>
                    <a:pt x="158" y="31"/>
                    <a:pt x="85" y="2"/>
                    <a:pt x="0" y="0"/>
                  </a:cubicBezTo>
                  <a:close/>
                </a:path>
              </a:pathLst>
            </a:custGeom>
            <a:solidFill>
              <a:srgbClr val="FFD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7AD4E3-7055-ED42-926B-A9F3A85F6D48}"/>
              </a:ext>
            </a:extLst>
          </p:cNvPr>
          <p:cNvGrpSpPr/>
          <p:nvPr/>
        </p:nvGrpSpPr>
        <p:grpSpPr>
          <a:xfrm>
            <a:off x="5292725" y="5657850"/>
            <a:ext cx="1619250" cy="374650"/>
            <a:chOff x="5292725" y="5657850"/>
            <a:chExt cx="1619250" cy="374650"/>
          </a:xfrm>
        </p:grpSpPr>
        <p:sp>
          <p:nvSpPr>
            <p:cNvPr id="71717" name="Google Shape;1047;p37"/>
            <p:cNvSpPr>
              <a:spLocks/>
            </p:cNvSpPr>
            <p:nvPr/>
          </p:nvSpPr>
          <p:spPr bwMode="auto">
            <a:xfrm>
              <a:off x="6102350" y="5657850"/>
              <a:ext cx="809625" cy="374650"/>
            </a:xfrm>
            <a:custGeom>
              <a:avLst/>
              <a:gdLst>
                <a:gd name="T0" fmla="*/ 2147483646 w 173"/>
                <a:gd name="T1" fmla="*/ 0 h 80"/>
                <a:gd name="T2" fmla="*/ 0 w 173"/>
                <a:gd name="T3" fmla="*/ 0 h 80"/>
                <a:gd name="T4" fmla="*/ 2147483646 w 173"/>
                <a:gd name="T5" fmla="*/ 2147483646 h 80"/>
                <a:gd name="T6" fmla="*/ 2147483646 w 173"/>
                <a:gd name="T7" fmla="*/ 2147483646 h 80"/>
                <a:gd name="T8" fmla="*/ 2147483646 w 17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" h="80" extrusionOk="0">
                  <a:moveTo>
                    <a:pt x="1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57" y="78"/>
                    <a:pt x="173" y="61"/>
                    <a:pt x="173" y="40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18" name="Google Shape;1048;p37"/>
            <p:cNvSpPr>
              <a:spLocks/>
            </p:cNvSpPr>
            <p:nvPr/>
          </p:nvSpPr>
          <p:spPr bwMode="auto">
            <a:xfrm>
              <a:off x="5292725" y="5657850"/>
              <a:ext cx="809625" cy="374650"/>
            </a:xfrm>
            <a:custGeom>
              <a:avLst/>
              <a:gdLst>
                <a:gd name="T0" fmla="*/ 2147483646 w 173"/>
                <a:gd name="T1" fmla="*/ 0 h 80"/>
                <a:gd name="T2" fmla="*/ 0 w 173"/>
                <a:gd name="T3" fmla="*/ 2147483646 h 80"/>
                <a:gd name="T4" fmla="*/ 2147483646 w 173"/>
                <a:gd name="T5" fmla="*/ 2147483646 h 80"/>
                <a:gd name="T6" fmla="*/ 2147483646 w 173"/>
                <a:gd name="T7" fmla="*/ 0 h 80"/>
                <a:gd name="T8" fmla="*/ 2147483646 w 17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" h="80" extrusionOk="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7" y="79"/>
                    <a:pt x="37" y="80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19" name="Google Shape;1049;p37"/>
            <p:cNvSpPr>
              <a:spLocks/>
            </p:cNvSpPr>
            <p:nvPr/>
          </p:nvSpPr>
          <p:spPr bwMode="auto">
            <a:xfrm>
              <a:off x="5465763" y="5657850"/>
              <a:ext cx="1277937" cy="374650"/>
            </a:xfrm>
            <a:custGeom>
              <a:avLst/>
              <a:gdLst>
                <a:gd name="T0" fmla="*/ 0 w 273"/>
                <a:gd name="T1" fmla="*/ 2147483646 h 80"/>
                <a:gd name="T2" fmla="*/ 2147483646 w 273"/>
                <a:gd name="T3" fmla="*/ 2147483646 h 80"/>
                <a:gd name="T4" fmla="*/ 2147483646 w 273"/>
                <a:gd name="T5" fmla="*/ 2147483646 h 80"/>
                <a:gd name="T6" fmla="*/ 2147483646 w 273"/>
                <a:gd name="T7" fmla="*/ 2147483646 h 80"/>
                <a:gd name="T8" fmla="*/ 2147483646 w 273"/>
                <a:gd name="T9" fmla="*/ 2147483646 h 80"/>
                <a:gd name="T10" fmla="*/ 2147483646 w 273"/>
                <a:gd name="T11" fmla="*/ 0 h 80"/>
                <a:gd name="T12" fmla="*/ 0 w 273"/>
                <a:gd name="T13" fmla="*/ 2147483646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3" h="80" extrusionOk="0">
                  <a:moveTo>
                    <a:pt x="0" y="80"/>
                  </a:moveTo>
                  <a:cubicBezTo>
                    <a:pt x="1" y="80"/>
                    <a:pt x="2" y="80"/>
                    <a:pt x="3" y="8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269" y="80"/>
                    <a:pt x="269" y="80"/>
                    <a:pt x="269" y="80"/>
                  </a:cubicBezTo>
                  <a:cubicBezTo>
                    <a:pt x="270" y="80"/>
                    <a:pt x="272" y="80"/>
                    <a:pt x="273" y="8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42B4B8-9466-854E-A588-0708B6529D0E}"/>
              </a:ext>
            </a:extLst>
          </p:cNvPr>
          <p:cNvGrpSpPr/>
          <p:nvPr/>
        </p:nvGrpSpPr>
        <p:grpSpPr>
          <a:xfrm>
            <a:off x="4852988" y="3629025"/>
            <a:ext cx="1198562" cy="1395413"/>
            <a:chOff x="4852988" y="3629025"/>
            <a:chExt cx="1198562" cy="1395413"/>
          </a:xfrm>
        </p:grpSpPr>
        <p:sp>
          <p:nvSpPr>
            <p:cNvPr id="71702" name="Google Shape;1032;p37"/>
            <p:cNvSpPr>
              <a:spLocks/>
            </p:cNvSpPr>
            <p:nvPr/>
          </p:nvSpPr>
          <p:spPr bwMode="auto">
            <a:xfrm>
              <a:off x="4852988" y="3629025"/>
              <a:ext cx="463550" cy="977900"/>
            </a:xfrm>
            <a:custGeom>
              <a:avLst/>
              <a:gdLst>
                <a:gd name="T0" fmla="*/ 2147483646 w 99"/>
                <a:gd name="T1" fmla="*/ 0 h 209"/>
                <a:gd name="T2" fmla="*/ 0 w 99"/>
                <a:gd name="T3" fmla="*/ 0 h 209"/>
                <a:gd name="T4" fmla="*/ 2147483646 w 99"/>
                <a:gd name="T5" fmla="*/ 2147483646 h 209"/>
                <a:gd name="T6" fmla="*/ 2147483646 w 99"/>
                <a:gd name="T7" fmla="*/ 2147483646 h 209"/>
                <a:gd name="T8" fmla="*/ 2147483646 w 99"/>
                <a:gd name="T9" fmla="*/ 2147483646 h 209"/>
                <a:gd name="T10" fmla="*/ 2147483646 w 99"/>
                <a:gd name="T11" fmla="*/ 0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" h="209" extrusionOk="0">
                  <a:moveTo>
                    <a:pt x="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33"/>
                    <a:pt x="33" y="64"/>
                    <a:pt x="48" y="100"/>
                  </a:cubicBezTo>
                  <a:cubicBezTo>
                    <a:pt x="57" y="122"/>
                    <a:pt x="63" y="155"/>
                    <a:pt x="68" y="184"/>
                  </a:cubicBezTo>
                  <a:cubicBezTo>
                    <a:pt x="70" y="193"/>
                    <a:pt x="71" y="201"/>
                    <a:pt x="73" y="209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0A9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03" name="Google Shape;1033;p37"/>
            <p:cNvSpPr>
              <a:spLocks/>
            </p:cNvSpPr>
            <p:nvPr/>
          </p:nvSpPr>
          <p:spPr bwMode="auto">
            <a:xfrm>
              <a:off x="5194300" y="4606925"/>
              <a:ext cx="857250" cy="417513"/>
            </a:xfrm>
            <a:custGeom>
              <a:avLst/>
              <a:gdLst>
                <a:gd name="T0" fmla="*/ 2147483646 w 183"/>
                <a:gd name="T1" fmla="*/ 2147483646 h 89"/>
                <a:gd name="T2" fmla="*/ 2147483646 w 183"/>
                <a:gd name="T3" fmla="*/ 2147483646 h 89"/>
                <a:gd name="T4" fmla="*/ 2147483646 w 183"/>
                <a:gd name="T5" fmla="*/ 2147483646 h 89"/>
                <a:gd name="T6" fmla="*/ 2147483646 w 183"/>
                <a:gd name="T7" fmla="*/ 2147483646 h 89"/>
                <a:gd name="T8" fmla="*/ 2147483646 w 183"/>
                <a:gd name="T9" fmla="*/ 2147483646 h 89"/>
                <a:gd name="T10" fmla="*/ 2147483646 w 183"/>
                <a:gd name="T11" fmla="*/ 2147483646 h 89"/>
                <a:gd name="T12" fmla="*/ 2147483646 w 183"/>
                <a:gd name="T13" fmla="*/ 2147483646 h 89"/>
                <a:gd name="T14" fmla="*/ 2147483646 w 183"/>
                <a:gd name="T15" fmla="*/ 0 h 89"/>
                <a:gd name="T16" fmla="*/ 0 w 183"/>
                <a:gd name="T17" fmla="*/ 0 h 89"/>
                <a:gd name="T18" fmla="*/ 2147483646 w 183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3" h="89" extrusionOk="0">
                  <a:moveTo>
                    <a:pt x="2" y="12"/>
                  </a:moveTo>
                  <a:cubicBezTo>
                    <a:pt x="13" y="65"/>
                    <a:pt x="43" y="88"/>
                    <a:pt x="98" y="89"/>
                  </a:cubicBezTo>
                  <a:cubicBezTo>
                    <a:pt x="106" y="89"/>
                    <a:pt x="113" y="89"/>
                    <a:pt x="121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14" y="1"/>
                    <a:pt x="106" y="1"/>
                    <a:pt x="99" y="1"/>
                  </a:cubicBezTo>
                  <a:cubicBezTo>
                    <a:pt x="95" y="1"/>
                    <a:pt x="92" y="1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2"/>
                  </a:cubicBez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04" name="Google Shape;1034;p37"/>
            <p:cNvSpPr>
              <a:spLocks/>
            </p:cNvSpPr>
            <p:nvPr/>
          </p:nvSpPr>
          <p:spPr bwMode="auto">
            <a:xfrm>
              <a:off x="5194300" y="3629025"/>
              <a:ext cx="420688" cy="977900"/>
            </a:xfrm>
            <a:custGeom>
              <a:avLst/>
              <a:gdLst>
                <a:gd name="T0" fmla="*/ 0 w 90"/>
                <a:gd name="T1" fmla="*/ 2147483646 h 209"/>
                <a:gd name="T2" fmla="*/ 2147483646 w 90"/>
                <a:gd name="T3" fmla="*/ 2147483646 h 209"/>
                <a:gd name="T4" fmla="*/ 2147483646 w 90"/>
                <a:gd name="T5" fmla="*/ 2147483646 h 209"/>
                <a:gd name="T6" fmla="*/ 2147483646 w 90"/>
                <a:gd name="T7" fmla="*/ 2147483646 h 209"/>
                <a:gd name="T8" fmla="*/ 2147483646 w 90"/>
                <a:gd name="T9" fmla="*/ 2147483646 h 209"/>
                <a:gd name="T10" fmla="*/ 2147483646 w 90"/>
                <a:gd name="T11" fmla="*/ 0 h 209"/>
                <a:gd name="T12" fmla="*/ 0 w 90"/>
                <a:gd name="T13" fmla="*/ 2147483646 h 209"/>
                <a:gd name="T14" fmla="*/ 0 w 90"/>
                <a:gd name="T15" fmla="*/ 2147483646 h 2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9" extrusionOk="0">
                  <a:moveTo>
                    <a:pt x="0" y="209"/>
                  </a:moveTo>
                  <a:cubicBezTo>
                    <a:pt x="90" y="209"/>
                    <a:pt x="90" y="209"/>
                    <a:pt x="90" y="209"/>
                  </a:cubicBezTo>
                  <a:cubicBezTo>
                    <a:pt x="89" y="208"/>
                    <a:pt x="89" y="206"/>
                    <a:pt x="88" y="203"/>
                  </a:cubicBezTo>
                  <a:cubicBezTo>
                    <a:pt x="86" y="192"/>
                    <a:pt x="84" y="181"/>
                    <a:pt x="82" y="169"/>
                  </a:cubicBezTo>
                  <a:cubicBezTo>
                    <a:pt x="76" y="136"/>
                    <a:pt x="69" y="98"/>
                    <a:pt x="56" y="66"/>
                  </a:cubicBezTo>
                  <a:cubicBezTo>
                    <a:pt x="47" y="43"/>
                    <a:pt x="36" y="21"/>
                    <a:pt x="26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09"/>
                    <a:pt x="0" y="209"/>
                    <a:pt x="0" y="209"/>
                  </a:cubicBezTo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21" name="Google Shape;1051;p37"/>
            <p:cNvSpPr>
              <a:spLocks/>
            </p:cNvSpPr>
            <p:nvPr/>
          </p:nvSpPr>
          <p:spPr bwMode="auto">
            <a:xfrm>
              <a:off x="5194300" y="4532313"/>
              <a:ext cx="420688" cy="74612"/>
            </a:xfrm>
            <a:custGeom>
              <a:avLst/>
              <a:gdLst>
                <a:gd name="T0" fmla="*/ 2147483646 w 90"/>
                <a:gd name="T1" fmla="*/ 0 h 16"/>
                <a:gd name="T2" fmla="*/ 0 w 90"/>
                <a:gd name="T3" fmla="*/ 2147483646 h 16"/>
                <a:gd name="T4" fmla="*/ 2147483646 w 90"/>
                <a:gd name="T5" fmla="*/ 2147483646 h 16"/>
                <a:gd name="T6" fmla="*/ 2147483646 w 90"/>
                <a:gd name="T7" fmla="*/ 2147483646 h 16"/>
                <a:gd name="T8" fmla="*/ 2147483646 w 9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6" extrusionOk="0">
                  <a:moveTo>
                    <a:pt x="86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89" y="15"/>
                    <a:pt x="89" y="13"/>
                    <a:pt x="88" y="10"/>
                  </a:cubicBezTo>
                  <a:cubicBezTo>
                    <a:pt x="87" y="6"/>
                    <a:pt x="87" y="3"/>
                    <a:pt x="86" y="0"/>
                  </a:cubicBezTo>
                </a:path>
              </a:pathLst>
            </a:custGeom>
            <a:solidFill>
              <a:srgbClr val="1FA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296AFF-B3C6-1540-B82B-60E68FE7B640}"/>
              </a:ext>
            </a:extLst>
          </p:cNvPr>
          <p:cNvGrpSpPr/>
          <p:nvPr/>
        </p:nvGrpSpPr>
        <p:grpSpPr>
          <a:xfrm>
            <a:off x="6153150" y="3629025"/>
            <a:ext cx="1198563" cy="1395413"/>
            <a:chOff x="6153150" y="3629025"/>
            <a:chExt cx="1198563" cy="1395413"/>
          </a:xfrm>
        </p:grpSpPr>
        <p:sp>
          <p:nvSpPr>
            <p:cNvPr id="71714" name="Google Shape;1044;p37"/>
            <p:cNvSpPr>
              <a:spLocks/>
            </p:cNvSpPr>
            <p:nvPr/>
          </p:nvSpPr>
          <p:spPr bwMode="auto">
            <a:xfrm>
              <a:off x="6589713" y="3629025"/>
              <a:ext cx="420687" cy="977900"/>
            </a:xfrm>
            <a:custGeom>
              <a:avLst/>
              <a:gdLst>
                <a:gd name="T0" fmla="*/ 2147483646 w 90"/>
                <a:gd name="T1" fmla="*/ 2147483646 h 209"/>
                <a:gd name="T2" fmla="*/ 2147483646 w 90"/>
                <a:gd name="T3" fmla="*/ 2147483646 h 209"/>
                <a:gd name="T4" fmla="*/ 2147483646 w 90"/>
                <a:gd name="T5" fmla="*/ 2147483646 h 209"/>
                <a:gd name="T6" fmla="*/ 0 w 90"/>
                <a:gd name="T7" fmla="*/ 2147483646 h 209"/>
                <a:gd name="T8" fmla="*/ 2147483646 w 90"/>
                <a:gd name="T9" fmla="*/ 2147483646 h 209"/>
                <a:gd name="T10" fmla="*/ 2147483646 w 90"/>
                <a:gd name="T11" fmla="*/ 2147483646 h 209"/>
                <a:gd name="T12" fmla="*/ 2147483646 w 90"/>
                <a:gd name="T13" fmla="*/ 0 h 209"/>
                <a:gd name="T14" fmla="*/ 2147483646 w 90"/>
                <a:gd name="T15" fmla="*/ 2147483646 h 2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9" extrusionOk="0">
                  <a:moveTo>
                    <a:pt x="34" y="66"/>
                  </a:moveTo>
                  <a:cubicBezTo>
                    <a:pt x="21" y="98"/>
                    <a:pt x="14" y="136"/>
                    <a:pt x="8" y="169"/>
                  </a:cubicBezTo>
                  <a:cubicBezTo>
                    <a:pt x="6" y="181"/>
                    <a:pt x="4" y="192"/>
                    <a:pt x="2" y="203"/>
                  </a:cubicBezTo>
                  <a:cubicBezTo>
                    <a:pt x="2" y="206"/>
                    <a:pt x="1" y="208"/>
                    <a:pt x="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4" y="21"/>
                    <a:pt x="44" y="43"/>
                    <a:pt x="34" y="66"/>
                  </a:cubicBezTo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15" name="Google Shape;1045;p37"/>
            <p:cNvSpPr>
              <a:spLocks/>
            </p:cNvSpPr>
            <p:nvPr/>
          </p:nvSpPr>
          <p:spPr bwMode="auto">
            <a:xfrm>
              <a:off x="6153150" y="4606925"/>
              <a:ext cx="857250" cy="417513"/>
            </a:xfrm>
            <a:custGeom>
              <a:avLst/>
              <a:gdLst>
                <a:gd name="T0" fmla="*/ 2147483646 w 183"/>
                <a:gd name="T1" fmla="*/ 2147483646 h 89"/>
                <a:gd name="T2" fmla="*/ 2147483646 w 183"/>
                <a:gd name="T3" fmla="*/ 2147483646 h 89"/>
                <a:gd name="T4" fmla="*/ 0 w 183"/>
                <a:gd name="T5" fmla="*/ 2147483646 h 89"/>
                <a:gd name="T6" fmla="*/ 0 w 183"/>
                <a:gd name="T7" fmla="*/ 2147483646 h 89"/>
                <a:gd name="T8" fmla="*/ 2147483646 w 183"/>
                <a:gd name="T9" fmla="*/ 2147483646 h 89"/>
                <a:gd name="T10" fmla="*/ 2147483646 w 183"/>
                <a:gd name="T11" fmla="*/ 2147483646 h 89"/>
                <a:gd name="T12" fmla="*/ 2147483646 w 183"/>
                <a:gd name="T13" fmla="*/ 2147483646 h 89"/>
                <a:gd name="T14" fmla="*/ 2147483646 w 183"/>
                <a:gd name="T15" fmla="*/ 0 h 89"/>
                <a:gd name="T16" fmla="*/ 2147483646 w 183"/>
                <a:gd name="T17" fmla="*/ 0 h 89"/>
                <a:gd name="T18" fmla="*/ 2147483646 w 183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3" h="89" extrusionOk="0">
                  <a:moveTo>
                    <a:pt x="84" y="1"/>
                  </a:moveTo>
                  <a:cubicBezTo>
                    <a:pt x="77" y="1"/>
                    <a:pt x="70" y="1"/>
                    <a:pt x="6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0" y="89"/>
                    <a:pt x="77" y="89"/>
                    <a:pt x="85" y="89"/>
                  </a:cubicBezTo>
                  <a:cubicBezTo>
                    <a:pt x="140" y="88"/>
                    <a:pt x="170" y="65"/>
                    <a:pt x="181" y="12"/>
                  </a:cubicBezTo>
                  <a:cubicBezTo>
                    <a:pt x="182" y="8"/>
                    <a:pt x="183" y="4"/>
                    <a:pt x="18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1" y="1"/>
                    <a:pt x="88" y="1"/>
                    <a:pt x="84" y="1"/>
                  </a:cubicBez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16" name="Google Shape;1046;p37"/>
            <p:cNvSpPr>
              <a:spLocks/>
            </p:cNvSpPr>
            <p:nvPr/>
          </p:nvSpPr>
          <p:spPr bwMode="auto">
            <a:xfrm>
              <a:off x="6888163" y="3629025"/>
              <a:ext cx="463550" cy="977900"/>
            </a:xfrm>
            <a:custGeom>
              <a:avLst/>
              <a:gdLst>
                <a:gd name="T0" fmla="*/ 2147483646 w 99"/>
                <a:gd name="T1" fmla="*/ 2147483646 h 209"/>
                <a:gd name="T2" fmla="*/ 2147483646 w 99"/>
                <a:gd name="T3" fmla="*/ 2147483646 h 209"/>
                <a:gd name="T4" fmla="*/ 2147483646 w 99"/>
                <a:gd name="T5" fmla="*/ 2147483646 h 209"/>
                <a:gd name="T6" fmla="*/ 2147483646 w 99"/>
                <a:gd name="T7" fmla="*/ 0 h 209"/>
                <a:gd name="T8" fmla="*/ 0 w 99"/>
                <a:gd name="T9" fmla="*/ 0 h 209"/>
                <a:gd name="T10" fmla="*/ 2147483646 w 99"/>
                <a:gd name="T11" fmla="*/ 2147483646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" h="209" extrusionOk="0">
                  <a:moveTo>
                    <a:pt x="26" y="209"/>
                  </a:moveTo>
                  <a:cubicBezTo>
                    <a:pt x="28" y="201"/>
                    <a:pt x="29" y="193"/>
                    <a:pt x="31" y="184"/>
                  </a:cubicBezTo>
                  <a:cubicBezTo>
                    <a:pt x="36" y="155"/>
                    <a:pt x="42" y="122"/>
                    <a:pt x="51" y="100"/>
                  </a:cubicBezTo>
                  <a:cubicBezTo>
                    <a:pt x="66" y="64"/>
                    <a:pt x="82" y="33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209"/>
                    <a:pt x="26" y="209"/>
                    <a:pt x="26" y="209"/>
                  </a:cubicBezTo>
                </a:path>
              </a:pathLst>
            </a:custGeom>
            <a:solidFill>
              <a:srgbClr val="CC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71723" name="Google Shape;1053;p37"/>
            <p:cNvSpPr>
              <a:spLocks/>
            </p:cNvSpPr>
            <p:nvPr/>
          </p:nvSpPr>
          <p:spPr bwMode="auto">
            <a:xfrm>
              <a:off x="6589713" y="4532313"/>
              <a:ext cx="420687" cy="74612"/>
            </a:xfrm>
            <a:custGeom>
              <a:avLst/>
              <a:gdLst>
                <a:gd name="T0" fmla="*/ 2147483646 w 90"/>
                <a:gd name="T1" fmla="*/ 0 h 16"/>
                <a:gd name="T2" fmla="*/ 2147483646 w 90"/>
                <a:gd name="T3" fmla="*/ 0 h 16"/>
                <a:gd name="T4" fmla="*/ 2147483646 w 90"/>
                <a:gd name="T5" fmla="*/ 2147483646 h 16"/>
                <a:gd name="T6" fmla="*/ 0 w 90"/>
                <a:gd name="T7" fmla="*/ 2147483646 h 16"/>
                <a:gd name="T8" fmla="*/ 2147483646 w 90"/>
                <a:gd name="T9" fmla="*/ 2147483646 h 16"/>
                <a:gd name="T10" fmla="*/ 2147483646 w 90"/>
                <a:gd name="T11" fmla="*/ 2147483646 h 16"/>
                <a:gd name="T12" fmla="*/ 2147483646 w 90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16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3" y="6"/>
                    <a:pt x="2" y="10"/>
                  </a:cubicBezTo>
                  <a:cubicBezTo>
                    <a:pt x="2" y="13"/>
                    <a:pt x="1" y="15"/>
                    <a:pt x="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7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</p:grpSp>
      <p:sp>
        <p:nvSpPr>
          <p:cNvPr id="71724" name="Google Shape;1054;p37"/>
          <p:cNvSpPr txBox="1">
            <a:spLocks noChangeArrowheads="1"/>
          </p:cNvSpPr>
          <p:nvPr/>
        </p:nvSpPr>
        <p:spPr bwMode="auto">
          <a:xfrm>
            <a:off x="5284788" y="1901825"/>
            <a:ext cx="16494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E1E1E"/>
              </a:buClr>
              <a:buSzPts val="4400"/>
              <a:buFont typeface="Montserrat" panose="02000505000000020004" pitchFamily="2" charset="0"/>
              <a:buNone/>
            </a:pPr>
            <a:endParaRPr lang="en-US" altLang="en-US" dirty="0">
              <a:latin typeface="Cairo" pitchFamily="2" charset="-78"/>
              <a:cs typeface="Cairo" pitchFamily="2" charset="-78"/>
            </a:endParaRPr>
          </a:p>
          <a:p>
            <a:pPr algn="ctr" eaLnBrk="1" hangingPunct="1">
              <a:buClr>
                <a:srgbClr val="1E1E1E"/>
              </a:buClr>
              <a:buSzPts val="4400"/>
              <a:buFont typeface="Montserrat" panose="02000505000000020004" pitchFamily="2" charset="0"/>
              <a:buNone/>
            </a:pPr>
            <a:r>
              <a:rPr lang="ar-SA" altLang="en-US" sz="4400" b="1" dirty="0">
                <a:solidFill>
                  <a:srgbClr val="1E1E1E"/>
                </a:solidFill>
                <a:latin typeface="Montserrat" panose="02000505000000020004" pitchFamily="2" charset="0"/>
                <a:cs typeface="Cairo" pitchFamily="2" charset="-78"/>
                <a:sym typeface="Montserrat" panose="02000505000000020004" pitchFamily="2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4105149-FA0F-2045-8587-E767D43DCE66}"/>
              </a:ext>
            </a:extLst>
          </p:cNvPr>
          <p:cNvGrpSpPr/>
          <p:nvPr/>
        </p:nvGrpSpPr>
        <p:grpSpPr>
          <a:xfrm>
            <a:off x="8694738" y="2659063"/>
            <a:ext cx="2702214" cy="1789112"/>
            <a:chOff x="8694738" y="2659063"/>
            <a:chExt cx="2702214" cy="1789112"/>
          </a:xfrm>
        </p:grpSpPr>
        <p:sp>
          <p:nvSpPr>
            <p:cNvPr id="71685" name="Google Shape;1015;p37"/>
            <p:cNvSpPr txBox="1">
              <a:spLocks noChangeArrowheads="1"/>
            </p:cNvSpPr>
            <p:nvPr/>
          </p:nvSpPr>
          <p:spPr bwMode="auto">
            <a:xfrm>
              <a:off x="9777702" y="2887663"/>
              <a:ext cx="154463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A7902"/>
                </a:buClr>
                <a:buSzPts val="2200"/>
                <a:buFont typeface="Open Sans Semibold" panose="020B0706030804020204" pitchFamily="34" charset="0"/>
                <a:buNone/>
              </a:pPr>
              <a:r>
                <a:rPr lang="ar-SA" altLang="en-US" sz="2200" b="1" dirty="0">
                  <a:solidFill>
                    <a:srgbClr val="FA7902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Open Sans Semibold" panose="020B0706030804020204" pitchFamily="34" charset="0"/>
              </a:endParaRPr>
            </a:p>
          </p:txBody>
        </p:sp>
        <p:sp>
          <p:nvSpPr>
            <p:cNvPr id="71691" name="Google Shape;1021;p37"/>
            <p:cNvSpPr txBox="1">
              <a:spLocks noChangeArrowheads="1"/>
            </p:cNvSpPr>
            <p:nvPr/>
          </p:nvSpPr>
          <p:spPr bwMode="auto">
            <a:xfrm>
              <a:off x="8694738" y="2659063"/>
              <a:ext cx="1427162" cy="178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912B"/>
                </a:buClr>
                <a:buSzPts val="9600"/>
                <a:buFont typeface="Montserrat" panose="02000505000000020004" pitchFamily="2" charset="0"/>
                <a:buNone/>
              </a:pPr>
              <a:r>
                <a:rPr lang="en-US" altLang="en-US" sz="9600" dirty="0">
                  <a:solidFill>
                    <a:srgbClr val="FF912B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5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71725" name="Google Shape;1055;p37"/>
            <p:cNvSpPr txBox="1">
              <a:spLocks noChangeArrowheads="1"/>
            </p:cNvSpPr>
            <p:nvPr/>
          </p:nvSpPr>
          <p:spPr bwMode="auto">
            <a:xfrm>
              <a:off x="9704677" y="3219450"/>
              <a:ext cx="16922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2B7EE44-EF00-B744-87F6-345C3CB8847A}"/>
              </a:ext>
            </a:extLst>
          </p:cNvPr>
          <p:cNvGrpSpPr/>
          <p:nvPr/>
        </p:nvGrpSpPr>
        <p:grpSpPr>
          <a:xfrm>
            <a:off x="8686800" y="4824413"/>
            <a:ext cx="2793279" cy="1831975"/>
            <a:chOff x="8686800" y="4824413"/>
            <a:chExt cx="2793279" cy="1831975"/>
          </a:xfrm>
        </p:grpSpPr>
        <p:sp>
          <p:nvSpPr>
            <p:cNvPr id="71684" name="Google Shape;1014;p37"/>
            <p:cNvSpPr txBox="1">
              <a:spLocks noChangeArrowheads="1"/>
            </p:cNvSpPr>
            <p:nvPr/>
          </p:nvSpPr>
          <p:spPr bwMode="auto">
            <a:xfrm>
              <a:off x="9860829" y="5053013"/>
              <a:ext cx="143668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CC2331"/>
                </a:buClr>
                <a:buSzPts val="2200"/>
                <a:buFont typeface="Open Sans Semibold" panose="020B0706030804020204" pitchFamily="34" charset="0"/>
                <a:buNone/>
              </a:pPr>
              <a:r>
                <a:rPr lang="ar-SA" altLang="en-US" sz="2200" b="1" dirty="0">
                  <a:solidFill>
                    <a:srgbClr val="CC2331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Open Sans Semibold" panose="020B0706030804020204" pitchFamily="34" charset="0"/>
              </a:endParaRPr>
            </a:p>
          </p:txBody>
        </p:sp>
        <p:sp>
          <p:nvSpPr>
            <p:cNvPr id="71690" name="Google Shape;1020;p37"/>
            <p:cNvSpPr txBox="1">
              <a:spLocks noChangeArrowheads="1"/>
            </p:cNvSpPr>
            <p:nvPr/>
          </p:nvSpPr>
          <p:spPr bwMode="auto">
            <a:xfrm>
              <a:off x="8686800" y="4824413"/>
              <a:ext cx="14462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E24956"/>
                </a:buClr>
                <a:buSzPts val="9700"/>
                <a:buFont typeface="Montserrat" panose="02000505000000020004" pitchFamily="2" charset="0"/>
                <a:buNone/>
              </a:pPr>
              <a:r>
                <a:rPr lang="en-US" altLang="en-US" sz="9700" dirty="0">
                  <a:solidFill>
                    <a:srgbClr val="E24956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4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71726" name="Google Shape;1056;p37"/>
            <p:cNvSpPr txBox="1">
              <a:spLocks noChangeArrowheads="1"/>
            </p:cNvSpPr>
            <p:nvPr/>
          </p:nvSpPr>
          <p:spPr bwMode="auto">
            <a:xfrm>
              <a:off x="9787804" y="5418138"/>
              <a:ext cx="1692275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5AB14A8-C67E-584D-98D0-352012207A1D}"/>
              </a:ext>
            </a:extLst>
          </p:cNvPr>
          <p:cNvGrpSpPr/>
          <p:nvPr/>
        </p:nvGrpSpPr>
        <p:grpSpPr>
          <a:xfrm>
            <a:off x="1004376" y="4829175"/>
            <a:ext cx="3215199" cy="1789113"/>
            <a:chOff x="1004376" y="4829175"/>
            <a:chExt cx="3215199" cy="1789113"/>
          </a:xfrm>
        </p:grpSpPr>
        <p:sp>
          <p:nvSpPr>
            <p:cNvPr id="71687" name="Google Shape;1017;p37"/>
            <p:cNvSpPr txBox="1">
              <a:spLocks noChangeArrowheads="1"/>
            </p:cNvSpPr>
            <p:nvPr/>
          </p:nvSpPr>
          <p:spPr bwMode="auto">
            <a:xfrm>
              <a:off x="1004376" y="5053013"/>
              <a:ext cx="168433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A98CF"/>
                </a:buClr>
                <a:buSzPts val="2200"/>
                <a:buFont typeface="Open Sans Semibold" panose="020B0706030804020204" pitchFamily="34" charset="0"/>
                <a:buNone/>
              </a:pPr>
              <a:r>
                <a:rPr lang="ar-SA" altLang="en-US" sz="2200" b="1" dirty="0">
                  <a:solidFill>
                    <a:srgbClr val="0A98CF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Open Sans Semibold" panose="020B0706030804020204" pitchFamily="34" charset="0"/>
              </a:endParaRPr>
            </a:p>
          </p:txBody>
        </p:sp>
        <p:sp>
          <p:nvSpPr>
            <p:cNvPr id="71693" name="Google Shape;1023;p37"/>
            <p:cNvSpPr txBox="1">
              <a:spLocks noChangeArrowheads="1"/>
            </p:cNvSpPr>
            <p:nvPr/>
          </p:nvSpPr>
          <p:spPr bwMode="auto">
            <a:xfrm>
              <a:off x="2797175" y="4829175"/>
              <a:ext cx="1422400" cy="17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A98CF"/>
                </a:buClr>
                <a:buSzPts val="9600"/>
                <a:buFont typeface="Montserrat" panose="02000505000000020004" pitchFamily="2" charset="0"/>
                <a:buNone/>
              </a:pPr>
              <a:r>
                <a:rPr lang="en-US" altLang="en-US" sz="9600" dirty="0">
                  <a:solidFill>
                    <a:srgbClr val="0A98CF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3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71727" name="Google Shape;1057;p37"/>
            <p:cNvSpPr txBox="1">
              <a:spLocks noChangeArrowheads="1"/>
            </p:cNvSpPr>
            <p:nvPr/>
          </p:nvSpPr>
          <p:spPr bwMode="auto">
            <a:xfrm>
              <a:off x="1081088" y="5386388"/>
              <a:ext cx="16922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32E1A10-BCDA-7242-B47D-09B4723CC08E}"/>
              </a:ext>
            </a:extLst>
          </p:cNvPr>
          <p:cNvGrpSpPr/>
          <p:nvPr/>
        </p:nvGrpSpPr>
        <p:grpSpPr>
          <a:xfrm>
            <a:off x="1044441" y="2659063"/>
            <a:ext cx="3222759" cy="1831975"/>
            <a:chOff x="1044441" y="2659063"/>
            <a:chExt cx="3222759" cy="1831975"/>
          </a:xfrm>
        </p:grpSpPr>
        <p:sp>
          <p:nvSpPr>
            <p:cNvPr id="71688" name="Google Shape;1018;p37"/>
            <p:cNvSpPr txBox="1">
              <a:spLocks noChangeArrowheads="1"/>
            </p:cNvSpPr>
            <p:nvPr/>
          </p:nvSpPr>
          <p:spPr bwMode="auto">
            <a:xfrm>
              <a:off x="1044441" y="2887663"/>
              <a:ext cx="1628775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CC6D2"/>
                </a:buClr>
                <a:buSzPts val="2200"/>
                <a:buFont typeface="Open Sans Semibold" panose="020B0706030804020204" pitchFamily="34" charset="0"/>
                <a:buNone/>
              </a:pPr>
              <a:r>
                <a:rPr lang="ar-SA" altLang="en-US" sz="2200" b="1" dirty="0">
                  <a:solidFill>
                    <a:srgbClr val="2CC6D2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Open Sans Semibold" panose="020B0706030804020204" pitchFamily="34" charset="0"/>
              </a:endParaRPr>
            </a:p>
          </p:txBody>
        </p:sp>
        <p:sp>
          <p:nvSpPr>
            <p:cNvPr id="71694" name="Google Shape;1024;p37"/>
            <p:cNvSpPr txBox="1">
              <a:spLocks noChangeArrowheads="1"/>
            </p:cNvSpPr>
            <p:nvPr/>
          </p:nvSpPr>
          <p:spPr bwMode="auto">
            <a:xfrm>
              <a:off x="2797175" y="2659063"/>
              <a:ext cx="1470025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64D1DA"/>
                </a:buClr>
                <a:buSzPts val="9700"/>
                <a:buFont typeface="Montserrat" panose="02000505000000020004" pitchFamily="2" charset="0"/>
                <a:buNone/>
              </a:pPr>
              <a:r>
                <a:rPr lang="en-US" altLang="en-US" sz="9700" dirty="0">
                  <a:solidFill>
                    <a:srgbClr val="64D1DA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2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71728" name="Google Shape;1058;p37"/>
            <p:cNvSpPr txBox="1">
              <a:spLocks noChangeArrowheads="1"/>
            </p:cNvSpPr>
            <p:nvPr/>
          </p:nvSpPr>
          <p:spPr bwMode="auto">
            <a:xfrm>
              <a:off x="1057275" y="3219450"/>
              <a:ext cx="16922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60ACD7D-32B7-8548-8AD7-0338C9B427D5}"/>
              </a:ext>
            </a:extLst>
          </p:cNvPr>
          <p:cNvGrpSpPr/>
          <p:nvPr/>
        </p:nvGrpSpPr>
        <p:grpSpPr>
          <a:xfrm>
            <a:off x="1106488" y="466725"/>
            <a:ext cx="2963862" cy="1846263"/>
            <a:chOff x="1106488" y="466725"/>
            <a:chExt cx="2963862" cy="1846263"/>
          </a:xfrm>
        </p:grpSpPr>
        <p:sp>
          <p:nvSpPr>
            <p:cNvPr id="71689" name="Google Shape;1019;p37"/>
            <p:cNvSpPr txBox="1">
              <a:spLocks noChangeArrowheads="1"/>
            </p:cNvSpPr>
            <p:nvPr/>
          </p:nvSpPr>
          <p:spPr bwMode="auto">
            <a:xfrm>
              <a:off x="1858263" y="709613"/>
              <a:ext cx="83343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58D19F"/>
                </a:buClr>
                <a:buSzPts val="2200"/>
                <a:buFont typeface="Open Sans Semibold" panose="020B0706030804020204" pitchFamily="34" charset="0"/>
                <a:buNone/>
              </a:pPr>
              <a:r>
                <a:rPr lang="ar-SA" altLang="en-US" sz="2200" b="1" dirty="0">
                  <a:solidFill>
                    <a:srgbClr val="58D19F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Open Sans Semibold" panose="020B0706030804020204" pitchFamily="34" charset="0"/>
              </a:endParaRPr>
            </a:p>
          </p:txBody>
        </p:sp>
        <p:sp>
          <p:nvSpPr>
            <p:cNvPr id="71695" name="Google Shape;1025;p37"/>
            <p:cNvSpPr txBox="1">
              <a:spLocks noChangeArrowheads="1"/>
            </p:cNvSpPr>
            <p:nvPr/>
          </p:nvSpPr>
          <p:spPr bwMode="auto">
            <a:xfrm>
              <a:off x="2849563" y="466725"/>
              <a:ext cx="1220787" cy="184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69DAAB"/>
                </a:buClr>
                <a:buSzPts val="9900"/>
                <a:buFont typeface="Montserrat" panose="02000505000000020004" pitchFamily="2" charset="0"/>
                <a:buNone/>
              </a:pPr>
              <a:r>
                <a:rPr lang="en-US" altLang="en-US" sz="9900" dirty="0">
                  <a:solidFill>
                    <a:srgbClr val="69DAAB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1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71729" name="Google Shape;1059;p37"/>
            <p:cNvSpPr txBox="1">
              <a:spLocks noChangeArrowheads="1"/>
            </p:cNvSpPr>
            <p:nvPr/>
          </p:nvSpPr>
          <p:spPr bwMode="auto">
            <a:xfrm>
              <a:off x="1106488" y="1039813"/>
              <a:ext cx="16922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6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7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7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7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72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EB2E543-CE8A-D54B-8404-6D0223B23CD9}"/>
              </a:ext>
            </a:extLst>
          </p:cNvPr>
          <p:cNvGrpSpPr/>
          <p:nvPr/>
        </p:nvGrpSpPr>
        <p:grpSpPr>
          <a:xfrm>
            <a:off x="9082087" y="576262"/>
            <a:ext cx="2105025" cy="1443037"/>
            <a:chOff x="9082087" y="576262"/>
            <a:chExt cx="2105025" cy="1443037"/>
          </a:xfrm>
        </p:grpSpPr>
        <p:sp>
          <p:nvSpPr>
            <p:cNvPr id="610" name="Google Shape;610;p24"/>
            <p:cNvSpPr txBox="1"/>
            <p:nvPr/>
          </p:nvSpPr>
          <p:spPr>
            <a:xfrm>
              <a:off x="9647237" y="939800"/>
              <a:ext cx="1539875" cy="60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614" name="Google Shape;614;p24"/>
            <p:cNvSpPr txBox="1"/>
            <p:nvPr/>
          </p:nvSpPr>
          <p:spPr>
            <a:xfrm>
              <a:off x="9744075" y="738187"/>
              <a:ext cx="1168400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B82A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FAB82A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24" name="Google Shape;624;p24"/>
            <p:cNvSpPr txBox="1"/>
            <p:nvPr/>
          </p:nvSpPr>
          <p:spPr>
            <a:xfrm>
              <a:off x="9082087" y="576262"/>
              <a:ext cx="1131887" cy="1443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5E"/>
                </a:buClr>
                <a:buSzPts val="7600"/>
                <a:buFont typeface="Montserrat"/>
                <a:buNone/>
              </a:pPr>
              <a:r>
                <a:rPr lang="en-US" sz="7600" b="0" i="0" u="none">
                  <a:solidFill>
                    <a:srgbClr val="FFCC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</a:t>
              </a:r>
              <a:endParaRPr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8DAAFA5-67D4-AC45-8EE5-AD96AB25E580}"/>
              </a:ext>
            </a:extLst>
          </p:cNvPr>
          <p:cNvGrpSpPr/>
          <p:nvPr/>
        </p:nvGrpSpPr>
        <p:grpSpPr>
          <a:xfrm>
            <a:off x="5122862" y="4000500"/>
            <a:ext cx="1958975" cy="922337"/>
            <a:chOff x="5122862" y="4000500"/>
            <a:chExt cx="1958975" cy="922337"/>
          </a:xfrm>
        </p:grpSpPr>
        <p:sp>
          <p:nvSpPr>
            <p:cNvPr id="625" name="Google Shape;625;p24"/>
            <p:cNvSpPr/>
            <p:nvPr/>
          </p:nvSpPr>
          <p:spPr>
            <a:xfrm>
              <a:off x="5407025" y="4000500"/>
              <a:ext cx="1390650" cy="922337"/>
            </a:xfrm>
            <a:custGeom>
              <a:avLst/>
              <a:gdLst/>
              <a:ahLst/>
              <a:cxnLst/>
              <a:rect l="l" t="t" r="r" b="b"/>
              <a:pathLst>
                <a:path w="264" h="175" extrusionOk="0">
                  <a:moveTo>
                    <a:pt x="0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7" y="172"/>
                    <a:pt x="16" y="173"/>
                    <a:pt x="28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2" y="174"/>
                    <a:pt x="55" y="174"/>
                    <a:pt x="57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106" y="174"/>
                    <a:pt x="118" y="174"/>
                    <a:pt x="130" y="174"/>
                  </a:cubicBezTo>
                  <a:cubicBezTo>
                    <a:pt x="131" y="174"/>
                    <a:pt x="132" y="174"/>
                    <a:pt x="132" y="174"/>
                  </a:cubicBezTo>
                  <a:cubicBezTo>
                    <a:pt x="133" y="174"/>
                    <a:pt x="133" y="174"/>
                    <a:pt x="134" y="174"/>
                  </a:cubicBezTo>
                  <a:cubicBezTo>
                    <a:pt x="134" y="175"/>
                    <a:pt x="134" y="174"/>
                    <a:pt x="134" y="174"/>
                  </a:cubicBezTo>
                  <a:cubicBezTo>
                    <a:pt x="146" y="174"/>
                    <a:pt x="158" y="174"/>
                    <a:pt x="170" y="174"/>
                  </a:cubicBezTo>
                  <a:cubicBezTo>
                    <a:pt x="170" y="174"/>
                    <a:pt x="170" y="174"/>
                    <a:pt x="170" y="174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15" y="174"/>
                    <a:pt x="223" y="174"/>
                    <a:pt x="231" y="174"/>
                  </a:cubicBezTo>
                  <a:cubicBezTo>
                    <a:pt x="245" y="174"/>
                    <a:pt x="256" y="172"/>
                    <a:pt x="264" y="169"/>
                  </a:cubicBezTo>
                  <a:cubicBezTo>
                    <a:pt x="264" y="0"/>
                    <a:pt x="264" y="0"/>
                    <a:pt x="2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5122862" y="4000500"/>
              <a:ext cx="284162" cy="884237"/>
            </a:xfrm>
            <a:custGeom>
              <a:avLst/>
              <a:gdLst/>
              <a:ahLst/>
              <a:cxnLst/>
              <a:rect l="l" t="t" r="r" b="b"/>
              <a:pathLst>
                <a:path w="54" h="168" extrusionOk="0">
                  <a:moveTo>
                    <a:pt x="8" y="0"/>
                  </a:moveTo>
                  <a:cubicBezTo>
                    <a:pt x="3" y="0"/>
                    <a:pt x="0" y="4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8" y="45"/>
                    <a:pt x="24" y="95"/>
                    <a:pt x="33" y="133"/>
                  </a:cubicBezTo>
                  <a:cubicBezTo>
                    <a:pt x="37" y="151"/>
                    <a:pt x="42" y="162"/>
                    <a:pt x="54" y="168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6797675" y="4000500"/>
              <a:ext cx="284162" cy="890587"/>
            </a:xfrm>
            <a:custGeom>
              <a:avLst/>
              <a:gdLst/>
              <a:ahLst/>
              <a:cxnLst/>
              <a:rect l="l" t="t" r="r" b="b"/>
              <a:pathLst>
                <a:path w="54" h="169" extrusionOk="0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12" y="163"/>
                    <a:pt x="18" y="152"/>
                    <a:pt x="22" y="133"/>
                  </a:cubicBezTo>
                  <a:cubicBezTo>
                    <a:pt x="30" y="95"/>
                    <a:pt x="36" y="45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4"/>
                    <a:pt x="51" y="0"/>
                    <a:pt x="47" y="0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7928067-67B8-AB40-9E7C-78BD5EE245AF}"/>
              </a:ext>
            </a:extLst>
          </p:cNvPr>
          <p:cNvGrpSpPr/>
          <p:nvPr/>
        </p:nvGrpSpPr>
        <p:grpSpPr>
          <a:xfrm>
            <a:off x="6138862" y="1914525"/>
            <a:ext cx="1711325" cy="947737"/>
            <a:chOff x="6138862" y="1914525"/>
            <a:chExt cx="1711325" cy="947737"/>
          </a:xfrm>
        </p:grpSpPr>
        <p:sp>
          <p:nvSpPr>
            <p:cNvPr id="628" name="Google Shape;628;p24"/>
            <p:cNvSpPr/>
            <p:nvPr/>
          </p:nvSpPr>
          <p:spPr>
            <a:xfrm>
              <a:off x="6138862" y="1914525"/>
              <a:ext cx="1031875" cy="947737"/>
            </a:xfrm>
            <a:custGeom>
              <a:avLst/>
              <a:gdLst/>
              <a:ahLst/>
              <a:cxnLst/>
              <a:rect l="l" t="t" r="r" b="b"/>
              <a:pathLst>
                <a:path w="196" h="180" extrusionOk="0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7"/>
                    <a:pt x="3" y="180"/>
                    <a:pt x="7" y="180"/>
                  </a:cubicBezTo>
                  <a:cubicBezTo>
                    <a:pt x="196" y="180"/>
                    <a:pt x="196" y="180"/>
                    <a:pt x="196" y="180"/>
                  </a:cubicBezTo>
                  <a:cubicBezTo>
                    <a:pt x="196" y="0"/>
                    <a:pt x="196" y="0"/>
                    <a:pt x="196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D91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7170737" y="1914525"/>
              <a:ext cx="679450" cy="947737"/>
            </a:xfrm>
            <a:custGeom>
              <a:avLst/>
              <a:gdLst/>
              <a:ahLst/>
              <a:cxnLst/>
              <a:rect l="l" t="t" r="r" b="b"/>
              <a:pathLst>
                <a:path w="129" h="180" extrusionOk="0">
                  <a:moveTo>
                    <a:pt x="115" y="4"/>
                  </a:moveTo>
                  <a:cubicBezTo>
                    <a:pt x="114" y="2"/>
                    <a:pt x="112" y="0"/>
                    <a:pt x="1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96" y="180"/>
                    <a:pt x="98" y="179"/>
                    <a:pt x="99" y="176"/>
                  </a:cubicBezTo>
                  <a:cubicBezTo>
                    <a:pt x="121" y="121"/>
                    <a:pt x="129" y="64"/>
                    <a:pt x="115" y="4"/>
                  </a:cubicBezTo>
                  <a:close/>
                </a:path>
              </a:pathLst>
            </a:custGeom>
            <a:solidFill>
              <a:srgbClr val="EB78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8F2E020-D91D-A742-9D55-BDBFFF011198}"/>
              </a:ext>
            </a:extLst>
          </p:cNvPr>
          <p:cNvGrpSpPr/>
          <p:nvPr/>
        </p:nvGrpSpPr>
        <p:grpSpPr>
          <a:xfrm>
            <a:off x="4359275" y="1914525"/>
            <a:ext cx="1706562" cy="947737"/>
            <a:chOff x="4359275" y="1914525"/>
            <a:chExt cx="1706562" cy="947737"/>
          </a:xfrm>
        </p:grpSpPr>
        <p:sp>
          <p:nvSpPr>
            <p:cNvPr id="630" name="Google Shape;630;p24"/>
            <p:cNvSpPr/>
            <p:nvPr/>
          </p:nvSpPr>
          <p:spPr>
            <a:xfrm>
              <a:off x="4359275" y="1914525"/>
              <a:ext cx="669925" cy="947737"/>
            </a:xfrm>
            <a:custGeom>
              <a:avLst/>
              <a:gdLst/>
              <a:ahLst/>
              <a:cxnLst/>
              <a:rect l="l" t="t" r="r" b="b"/>
              <a:pathLst>
                <a:path w="127" h="180" extrusionOk="0">
                  <a:moveTo>
                    <a:pt x="19" y="0"/>
                  </a:moveTo>
                  <a:cubicBezTo>
                    <a:pt x="17" y="0"/>
                    <a:pt x="14" y="2"/>
                    <a:pt x="13" y="4"/>
                  </a:cubicBezTo>
                  <a:cubicBezTo>
                    <a:pt x="0" y="64"/>
                    <a:pt x="8" y="121"/>
                    <a:pt x="30" y="176"/>
                  </a:cubicBezTo>
                  <a:cubicBezTo>
                    <a:pt x="31" y="179"/>
                    <a:pt x="33" y="180"/>
                    <a:pt x="35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6DCD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5029200" y="1914525"/>
              <a:ext cx="1036637" cy="947737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90" y="180"/>
                    <a:pt x="190" y="180"/>
                    <a:pt x="190" y="180"/>
                  </a:cubicBezTo>
                  <a:cubicBezTo>
                    <a:pt x="194" y="180"/>
                    <a:pt x="197" y="177"/>
                    <a:pt x="197" y="174"/>
                  </a:cubicBezTo>
                  <a:cubicBezTo>
                    <a:pt x="197" y="6"/>
                    <a:pt x="197" y="6"/>
                    <a:pt x="197" y="6"/>
                  </a:cubicBezTo>
                  <a:cubicBezTo>
                    <a:pt x="197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34B2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AC78D2B-6FB6-9A4E-AE29-6535B9ABAC78}"/>
              </a:ext>
            </a:extLst>
          </p:cNvPr>
          <p:cNvGrpSpPr/>
          <p:nvPr/>
        </p:nvGrpSpPr>
        <p:grpSpPr>
          <a:xfrm>
            <a:off x="6138862" y="792162"/>
            <a:ext cx="1600200" cy="1042987"/>
            <a:chOff x="6138862" y="792162"/>
            <a:chExt cx="1600200" cy="1042987"/>
          </a:xfrm>
        </p:grpSpPr>
        <p:sp>
          <p:nvSpPr>
            <p:cNvPr id="632" name="Google Shape;632;p24"/>
            <p:cNvSpPr/>
            <p:nvPr/>
          </p:nvSpPr>
          <p:spPr>
            <a:xfrm>
              <a:off x="6138862" y="792162"/>
              <a:ext cx="915987" cy="1042987"/>
            </a:xfrm>
            <a:custGeom>
              <a:avLst/>
              <a:gdLst/>
              <a:ahLst/>
              <a:cxnLst/>
              <a:rect l="l" t="t" r="r" b="b"/>
              <a:pathLst>
                <a:path w="174" h="198" extrusionOk="0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5"/>
                    <a:pt x="3" y="198"/>
                    <a:pt x="7" y="198"/>
                  </a:cubicBezTo>
                  <a:cubicBezTo>
                    <a:pt x="174" y="198"/>
                    <a:pt x="174" y="198"/>
                    <a:pt x="174" y="19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27" y="20"/>
                    <a:pt x="71" y="2"/>
                    <a:pt x="7" y="0"/>
                  </a:cubicBezTo>
                  <a:close/>
                </a:path>
              </a:pathLst>
            </a:custGeom>
            <a:solidFill>
              <a:srgbClr val="FFCD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54850" y="1039812"/>
              <a:ext cx="684212" cy="795337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129" y="143"/>
                  </a:moveTo>
                  <a:cubicBezTo>
                    <a:pt x="108" y="90"/>
                    <a:pt x="63" y="37"/>
                    <a:pt x="0" y="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23" y="151"/>
                    <a:pt x="123" y="151"/>
                    <a:pt x="123" y="151"/>
                  </a:cubicBezTo>
                  <a:cubicBezTo>
                    <a:pt x="127" y="151"/>
                    <a:pt x="130" y="147"/>
                    <a:pt x="129" y="143"/>
                  </a:cubicBezTo>
                  <a:close/>
                </a:path>
              </a:pathLst>
            </a:custGeom>
            <a:solidFill>
              <a:srgbClr val="FAB8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FE990BF-4388-A54B-90A0-32CC854DCBAF}"/>
              </a:ext>
            </a:extLst>
          </p:cNvPr>
          <p:cNvGrpSpPr/>
          <p:nvPr/>
        </p:nvGrpSpPr>
        <p:grpSpPr>
          <a:xfrm>
            <a:off x="4465637" y="792162"/>
            <a:ext cx="1600200" cy="1042987"/>
            <a:chOff x="4465637" y="792162"/>
            <a:chExt cx="1600200" cy="1042987"/>
          </a:xfrm>
        </p:grpSpPr>
        <p:sp>
          <p:nvSpPr>
            <p:cNvPr id="634" name="Google Shape;634;p24"/>
            <p:cNvSpPr/>
            <p:nvPr/>
          </p:nvSpPr>
          <p:spPr>
            <a:xfrm>
              <a:off x="4465637" y="1033462"/>
              <a:ext cx="693737" cy="801687"/>
            </a:xfrm>
            <a:custGeom>
              <a:avLst/>
              <a:gdLst/>
              <a:ahLst/>
              <a:cxnLst/>
              <a:rect l="l" t="t" r="r" b="b"/>
              <a:pathLst>
                <a:path w="132" h="152" extrusionOk="0">
                  <a:moveTo>
                    <a:pt x="2" y="144"/>
                  </a:moveTo>
                  <a:cubicBezTo>
                    <a:pt x="0" y="148"/>
                    <a:pt x="3" y="152"/>
                    <a:pt x="8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68" y="37"/>
                    <a:pt x="22" y="90"/>
                    <a:pt x="2" y="144"/>
                  </a:cubicBezTo>
                  <a:close/>
                </a:path>
              </a:pathLst>
            </a:custGeom>
            <a:solidFill>
              <a:srgbClr val="AAEB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5159375" y="792162"/>
              <a:ext cx="906462" cy="1042987"/>
            </a:xfrm>
            <a:custGeom>
              <a:avLst/>
              <a:gdLst/>
              <a:ahLst/>
              <a:cxnLst/>
              <a:rect l="l" t="t" r="r" b="b"/>
              <a:pathLst>
                <a:path w="172" h="198" extrusionOk="0">
                  <a:moveTo>
                    <a:pt x="165" y="0"/>
                  </a:moveTo>
                  <a:cubicBezTo>
                    <a:pt x="102" y="2"/>
                    <a:pt x="47" y="20"/>
                    <a:pt x="0" y="46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65" y="198"/>
                    <a:pt x="165" y="198"/>
                    <a:pt x="165" y="198"/>
                  </a:cubicBezTo>
                  <a:cubicBezTo>
                    <a:pt x="169" y="198"/>
                    <a:pt x="172" y="195"/>
                    <a:pt x="172" y="192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2" y="3"/>
                    <a:pt x="169" y="0"/>
                    <a:pt x="165" y="0"/>
                  </a:cubicBezTo>
                  <a:close/>
                </a:path>
              </a:pathLst>
            </a:custGeom>
            <a:solidFill>
              <a:srgbClr val="72D4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3E9E774-2C62-FC49-B6F3-60084EDB4E64}"/>
              </a:ext>
            </a:extLst>
          </p:cNvPr>
          <p:cNvGrpSpPr/>
          <p:nvPr/>
        </p:nvGrpSpPr>
        <p:grpSpPr>
          <a:xfrm>
            <a:off x="6138862" y="2941637"/>
            <a:ext cx="1500188" cy="979487"/>
            <a:chOff x="6138862" y="2941637"/>
            <a:chExt cx="1500188" cy="979487"/>
          </a:xfrm>
        </p:grpSpPr>
        <p:sp>
          <p:nvSpPr>
            <p:cNvPr id="636" name="Google Shape;636;p24"/>
            <p:cNvSpPr/>
            <p:nvPr/>
          </p:nvSpPr>
          <p:spPr>
            <a:xfrm>
              <a:off x="6138862" y="2941637"/>
              <a:ext cx="852487" cy="979487"/>
            </a:xfrm>
            <a:custGeom>
              <a:avLst/>
              <a:gdLst/>
              <a:ahLst/>
              <a:cxnLst/>
              <a:rect l="l" t="t" r="r" b="b"/>
              <a:pathLst>
                <a:path w="162" h="186" extrusionOk="0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3"/>
                    <a:pt x="3" y="186"/>
                    <a:pt x="7" y="186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348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6991350" y="2941637"/>
              <a:ext cx="647700" cy="979487"/>
            </a:xfrm>
            <a:custGeom>
              <a:avLst/>
              <a:gdLst/>
              <a:ahLst/>
              <a:cxnLst/>
              <a:rect l="l" t="t" r="r" b="b"/>
              <a:pathLst>
                <a:path w="123" h="186" extrusionOk="0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4" y="186"/>
                    <a:pt x="27" y="185"/>
                    <a:pt x="28" y="183"/>
                  </a:cubicBezTo>
                  <a:cubicBezTo>
                    <a:pt x="46" y="145"/>
                    <a:pt x="66" y="111"/>
                    <a:pt x="86" y="75"/>
                  </a:cubicBezTo>
                  <a:cubicBezTo>
                    <a:pt x="95" y="59"/>
                    <a:pt x="104" y="43"/>
                    <a:pt x="112" y="26"/>
                  </a:cubicBezTo>
                  <a:cubicBezTo>
                    <a:pt x="115" y="20"/>
                    <a:pt x="118" y="14"/>
                    <a:pt x="121" y="9"/>
                  </a:cubicBezTo>
                  <a:cubicBezTo>
                    <a:pt x="123" y="5"/>
                    <a:pt x="120" y="0"/>
                    <a:pt x="115" y="0"/>
                  </a:cubicBezTo>
                  <a:close/>
                </a:path>
              </a:pathLst>
            </a:custGeom>
            <a:solidFill>
              <a:srgbClr val="C932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1C1288-9A08-544F-9E0B-BB263629C652}"/>
              </a:ext>
            </a:extLst>
          </p:cNvPr>
          <p:cNvGrpSpPr/>
          <p:nvPr/>
        </p:nvGrpSpPr>
        <p:grpSpPr>
          <a:xfrm>
            <a:off x="4570412" y="2941637"/>
            <a:ext cx="1495425" cy="979487"/>
            <a:chOff x="4570412" y="2941637"/>
            <a:chExt cx="1495425" cy="979487"/>
          </a:xfrm>
        </p:grpSpPr>
        <p:sp>
          <p:nvSpPr>
            <p:cNvPr id="638" name="Google Shape;638;p24"/>
            <p:cNvSpPr/>
            <p:nvPr/>
          </p:nvSpPr>
          <p:spPr>
            <a:xfrm>
              <a:off x="4570412" y="2941637"/>
              <a:ext cx="642937" cy="979487"/>
            </a:xfrm>
            <a:custGeom>
              <a:avLst/>
              <a:gdLst/>
              <a:ahLst/>
              <a:cxnLst/>
              <a:rect l="l" t="t" r="r" b="b"/>
              <a:pathLst>
                <a:path w="122" h="186" extrusionOk="0">
                  <a:moveTo>
                    <a:pt x="7" y="0"/>
                  </a:moveTo>
                  <a:cubicBezTo>
                    <a:pt x="3" y="0"/>
                    <a:pt x="0" y="5"/>
                    <a:pt x="2" y="9"/>
                  </a:cubicBezTo>
                  <a:cubicBezTo>
                    <a:pt x="4" y="14"/>
                    <a:pt x="7" y="20"/>
                    <a:pt x="10" y="26"/>
                  </a:cubicBezTo>
                  <a:cubicBezTo>
                    <a:pt x="19" y="43"/>
                    <a:pt x="28" y="59"/>
                    <a:pt x="37" y="75"/>
                  </a:cubicBezTo>
                  <a:cubicBezTo>
                    <a:pt x="57" y="111"/>
                    <a:pt x="77" y="145"/>
                    <a:pt x="95" y="183"/>
                  </a:cubicBezTo>
                  <a:cubicBezTo>
                    <a:pt x="96" y="185"/>
                    <a:pt x="98" y="186"/>
                    <a:pt x="100" y="186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B75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5213350" y="2941637"/>
              <a:ext cx="852487" cy="979487"/>
            </a:xfrm>
            <a:custGeom>
              <a:avLst/>
              <a:gdLst/>
              <a:ahLst/>
              <a:cxnLst/>
              <a:rect l="l" t="t" r="r" b="b"/>
              <a:pathLst>
                <a:path w="162" h="186" extrusionOk="0">
                  <a:moveTo>
                    <a:pt x="1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55" y="186"/>
                    <a:pt x="155" y="186"/>
                    <a:pt x="155" y="186"/>
                  </a:cubicBezTo>
                  <a:cubicBezTo>
                    <a:pt x="159" y="186"/>
                    <a:pt x="162" y="183"/>
                    <a:pt x="162" y="180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3"/>
                    <a:pt x="159" y="0"/>
                    <a:pt x="155" y="0"/>
                  </a:cubicBezTo>
                  <a:close/>
                </a:path>
              </a:pathLst>
            </a:custGeom>
            <a:solidFill>
              <a:srgbClr val="0653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0" name="Google Shape;640;p24"/>
          <p:cNvSpPr/>
          <p:nvPr/>
        </p:nvSpPr>
        <p:spPr>
          <a:xfrm>
            <a:off x="5343525" y="5070475"/>
            <a:ext cx="1516062" cy="215900"/>
          </a:xfrm>
          <a:custGeom>
            <a:avLst/>
            <a:gdLst/>
            <a:ahLst/>
            <a:cxnLst/>
            <a:rect l="l" t="t" r="r" b="b"/>
            <a:pathLst>
              <a:path w="288" h="41" extrusionOk="0">
                <a:moveTo>
                  <a:pt x="0" y="20"/>
                </a:moveTo>
                <a:cubicBezTo>
                  <a:pt x="0" y="32"/>
                  <a:pt x="9" y="41"/>
                  <a:pt x="20" y="41"/>
                </a:cubicBezTo>
                <a:cubicBezTo>
                  <a:pt x="268" y="41"/>
                  <a:pt x="268" y="41"/>
                  <a:pt x="268" y="41"/>
                </a:cubicBezTo>
                <a:cubicBezTo>
                  <a:pt x="279" y="41"/>
                  <a:pt x="288" y="32"/>
                  <a:pt x="288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9"/>
                  <a:pt x="279" y="0"/>
                  <a:pt x="268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24"/>
          <p:cNvSpPr/>
          <p:nvPr/>
        </p:nvSpPr>
        <p:spPr>
          <a:xfrm>
            <a:off x="5381625" y="5391150"/>
            <a:ext cx="1441450" cy="215900"/>
          </a:xfrm>
          <a:custGeom>
            <a:avLst/>
            <a:gdLst/>
            <a:ahLst/>
            <a:cxnLst/>
            <a:rect l="l" t="t" r="r" b="b"/>
            <a:pathLst>
              <a:path w="274" h="41" extrusionOk="0">
                <a:moveTo>
                  <a:pt x="0" y="20"/>
                </a:moveTo>
                <a:cubicBezTo>
                  <a:pt x="0" y="32"/>
                  <a:pt x="9" y="41"/>
                  <a:pt x="21" y="41"/>
                </a:cubicBezTo>
                <a:cubicBezTo>
                  <a:pt x="253" y="41"/>
                  <a:pt x="253" y="41"/>
                  <a:pt x="253" y="41"/>
                </a:cubicBezTo>
                <a:cubicBezTo>
                  <a:pt x="265" y="41"/>
                  <a:pt x="274" y="32"/>
                  <a:pt x="274" y="20"/>
                </a:cubicBezTo>
                <a:cubicBezTo>
                  <a:pt x="274" y="20"/>
                  <a:pt x="274" y="20"/>
                  <a:pt x="274" y="20"/>
                </a:cubicBezTo>
                <a:cubicBezTo>
                  <a:pt x="274" y="9"/>
                  <a:pt x="265" y="0"/>
                  <a:pt x="25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24"/>
          <p:cNvSpPr/>
          <p:nvPr/>
        </p:nvSpPr>
        <p:spPr>
          <a:xfrm>
            <a:off x="5586412" y="5713412"/>
            <a:ext cx="1031875" cy="215900"/>
          </a:xfrm>
          <a:custGeom>
            <a:avLst/>
            <a:gdLst/>
            <a:ahLst/>
            <a:cxnLst/>
            <a:rect l="l" t="t" r="r" b="b"/>
            <a:pathLst>
              <a:path w="196" h="41" extrusionOk="0">
                <a:moveTo>
                  <a:pt x="0" y="20"/>
                </a:moveTo>
                <a:cubicBezTo>
                  <a:pt x="0" y="31"/>
                  <a:pt x="9" y="41"/>
                  <a:pt x="21" y="41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87" y="41"/>
                  <a:pt x="196" y="31"/>
                  <a:pt x="196" y="20"/>
                </a:cubicBezTo>
                <a:cubicBezTo>
                  <a:pt x="196" y="20"/>
                  <a:pt x="196" y="20"/>
                  <a:pt x="196" y="20"/>
                </a:cubicBezTo>
                <a:cubicBezTo>
                  <a:pt x="196" y="9"/>
                  <a:pt x="187" y="0"/>
                  <a:pt x="17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24"/>
          <p:cNvSpPr/>
          <p:nvPr/>
        </p:nvSpPr>
        <p:spPr>
          <a:xfrm>
            <a:off x="5407025" y="3189287"/>
            <a:ext cx="463550" cy="463550"/>
          </a:xfrm>
          <a:custGeom>
            <a:avLst/>
            <a:gdLst/>
            <a:ahLst/>
            <a:cxnLst/>
            <a:rect l="l" t="t" r="r" b="b"/>
            <a:pathLst>
              <a:path w="88" h="88" extrusionOk="0">
                <a:moveTo>
                  <a:pt x="86" y="38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33"/>
                  <a:pt x="74" y="30"/>
                  <a:pt x="72" y="28"/>
                </a:cubicBezTo>
                <a:cubicBezTo>
                  <a:pt x="79" y="19"/>
                  <a:pt x="79" y="19"/>
                  <a:pt x="79" y="19"/>
                </a:cubicBezTo>
                <a:cubicBezTo>
                  <a:pt x="79" y="18"/>
                  <a:pt x="79" y="17"/>
                  <a:pt x="78" y="16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9"/>
                  <a:pt x="70" y="9"/>
                  <a:pt x="70" y="10"/>
                </a:cubicBezTo>
                <a:cubicBezTo>
                  <a:pt x="61" y="16"/>
                  <a:pt x="61" y="16"/>
                  <a:pt x="61" y="16"/>
                </a:cubicBezTo>
                <a:cubicBezTo>
                  <a:pt x="58" y="15"/>
                  <a:pt x="55" y="14"/>
                  <a:pt x="52" y="13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1"/>
                  <a:pt x="50" y="0"/>
                  <a:pt x="4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8" y="1"/>
                  <a:pt x="38" y="2"/>
                </a:cubicBezTo>
                <a:cubicBezTo>
                  <a:pt x="36" y="13"/>
                  <a:pt x="36" y="13"/>
                  <a:pt x="36" y="13"/>
                </a:cubicBezTo>
                <a:cubicBezTo>
                  <a:pt x="33" y="14"/>
                  <a:pt x="30" y="15"/>
                  <a:pt x="28" y="16"/>
                </a:cubicBezTo>
                <a:cubicBezTo>
                  <a:pt x="19" y="10"/>
                  <a:pt x="19" y="10"/>
                  <a:pt x="19" y="10"/>
                </a:cubicBezTo>
                <a:cubicBezTo>
                  <a:pt x="18" y="9"/>
                  <a:pt x="17" y="9"/>
                  <a:pt x="16" y="10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7"/>
                  <a:pt x="9" y="18"/>
                  <a:pt x="10" y="19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30"/>
                  <a:pt x="14" y="33"/>
                  <a:pt x="13" y="36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9"/>
                  <a:pt x="0" y="4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50"/>
                  <a:pt x="2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4" y="55"/>
                  <a:pt x="15" y="58"/>
                  <a:pt x="16" y="61"/>
                </a:cubicBezTo>
                <a:cubicBezTo>
                  <a:pt x="10" y="69"/>
                  <a:pt x="10" y="69"/>
                  <a:pt x="10" y="69"/>
                </a:cubicBezTo>
                <a:cubicBezTo>
                  <a:pt x="9" y="70"/>
                  <a:pt x="9" y="71"/>
                  <a:pt x="10" y="72"/>
                </a:cubicBezTo>
                <a:cubicBezTo>
                  <a:pt x="16" y="78"/>
                  <a:pt x="16" y="78"/>
                  <a:pt x="16" y="78"/>
                </a:cubicBezTo>
                <a:cubicBezTo>
                  <a:pt x="17" y="79"/>
                  <a:pt x="18" y="79"/>
                  <a:pt x="19" y="78"/>
                </a:cubicBezTo>
                <a:cubicBezTo>
                  <a:pt x="28" y="72"/>
                  <a:pt x="28" y="72"/>
                  <a:pt x="28" y="72"/>
                </a:cubicBezTo>
                <a:cubicBezTo>
                  <a:pt x="30" y="73"/>
                  <a:pt x="33" y="75"/>
                  <a:pt x="36" y="75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87"/>
                  <a:pt x="39" y="88"/>
                  <a:pt x="40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8"/>
                  <a:pt x="50" y="87"/>
                  <a:pt x="51" y="86"/>
                </a:cubicBezTo>
                <a:cubicBezTo>
                  <a:pt x="52" y="75"/>
                  <a:pt x="52" y="75"/>
                  <a:pt x="52" y="75"/>
                </a:cubicBezTo>
                <a:cubicBezTo>
                  <a:pt x="55" y="75"/>
                  <a:pt x="58" y="73"/>
                  <a:pt x="61" y="72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9"/>
                  <a:pt x="71" y="79"/>
                  <a:pt x="72" y="78"/>
                </a:cubicBezTo>
                <a:cubicBezTo>
                  <a:pt x="78" y="72"/>
                  <a:pt x="78" y="72"/>
                  <a:pt x="78" y="72"/>
                </a:cubicBezTo>
                <a:cubicBezTo>
                  <a:pt x="79" y="71"/>
                  <a:pt x="79" y="70"/>
                  <a:pt x="79" y="69"/>
                </a:cubicBezTo>
                <a:cubicBezTo>
                  <a:pt x="72" y="61"/>
                  <a:pt x="72" y="61"/>
                  <a:pt x="72" y="61"/>
                </a:cubicBezTo>
                <a:cubicBezTo>
                  <a:pt x="74" y="58"/>
                  <a:pt x="75" y="55"/>
                  <a:pt x="75" y="52"/>
                </a:cubicBezTo>
                <a:cubicBezTo>
                  <a:pt x="86" y="50"/>
                  <a:pt x="86" y="50"/>
                  <a:pt x="86" y="50"/>
                </a:cubicBezTo>
                <a:cubicBezTo>
                  <a:pt x="87" y="50"/>
                  <a:pt x="88" y="49"/>
                  <a:pt x="88" y="49"/>
                </a:cubicBezTo>
                <a:cubicBezTo>
                  <a:pt x="88" y="40"/>
                  <a:pt x="88" y="40"/>
                  <a:pt x="88" y="40"/>
                </a:cubicBezTo>
                <a:cubicBezTo>
                  <a:pt x="88" y="39"/>
                  <a:pt x="87" y="38"/>
                  <a:pt x="86" y="38"/>
                </a:cubicBezTo>
                <a:close/>
                <a:moveTo>
                  <a:pt x="44" y="60"/>
                </a:moveTo>
                <a:cubicBezTo>
                  <a:pt x="35" y="60"/>
                  <a:pt x="28" y="53"/>
                  <a:pt x="28" y="44"/>
                </a:cubicBezTo>
                <a:cubicBezTo>
                  <a:pt x="28" y="35"/>
                  <a:pt x="35" y="28"/>
                  <a:pt x="44" y="28"/>
                </a:cubicBezTo>
                <a:cubicBezTo>
                  <a:pt x="53" y="28"/>
                  <a:pt x="60" y="35"/>
                  <a:pt x="60" y="44"/>
                </a:cubicBezTo>
                <a:cubicBezTo>
                  <a:pt x="60" y="53"/>
                  <a:pt x="53" y="60"/>
                  <a:pt x="44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24"/>
          <p:cNvSpPr/>
          <p:nvPr/>
        </p:nvSpPr>
        <p:spPr>
          <a:xfrm>
            <a:off x="6427787" y="1128712"/>
            <a:ext cx="354012" cy="511175"/>
          </a:xfrm>
          <a:custGeom>
            <a:avLst/>
            <a:gdLst/>
            <a:ahLst/>
            <a:cxnLst/>
            <a:rect l="l" t="t" r="r" b="b"/>
            <a:pathLst>
              <a:path w="67" h="97" extrusionOk="0">
                <a:moveTo>
                  <a:pt x="67" y="64"/>
                </a:moveTo>
                <a:cubicBezTo>
                  <a:pt x="67" y="54"/>
                  <a:pt x="59" y="46"/>
                  <a:pt x="44" y="42"/>
                </a:cubicBezTo>
                <a:cubicBezTo>
                  <a:pt x="42" y="42"/>
                  <a:pt x="33" y="40"/>
                  <a:pt x="32" y="39"/>
                </a:cubicBezTo>
                <a:cubicBezTo>
                  <a:pt x="20" y="36"/>
                  <a:pt x="16" y="34"/>
                  <a:pt x="16" y="31"/>
                </a:cubicBezTo>
                <a:cubicBezTo>
                  <a:pt x="16" y="28"/>
                  <a:pt x="21" y="24"/>
                  <a:pt x="33" y="24"/>
                </a:cubicBezTo>
                <a:cubicBezTo>
                  <a:pt x="41" y="24"/>
                  <a:pt x="50" y="30"/>
                  <a:pt x="50" y="30"/>
                </a:cubicBezTo>
                <a:cubicBezTo>
                  <a:pt x="53" y="33"/>
                  <a:pt x="56" y="32"/>
                  <a:pt x="58" y="30"/>
                </a:cubicBezTo>
                <a:cubicBezTo>
                  <a:pt x="58" y="30"/>
                  <a:pt x="62" y="27"/>
                  <a:pt x="62" y="24"/>
                </a:cubicBezTo>
                <a:cubicBezTo>
                  <a:pt x="62" y="19"/>
                  <a:pt x="52" y="13"/>
                  <a:pt x="41" y="11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1"/>
                  <a:pt x="39" y="0"/>
                  <a:pt x="3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9" y="0"/>
                  <a:pt x="27" y="1"/>
                  <a:pt x="27" y="3"/>
                </a:cubicBezTo>
                <a:cubicBezTo>
                  <a:pt x="27" y="10"/>
                  <a:pt x="27" y="10"/>
                  <a:pt x="27" y="10"/>
                </a:cubicBezTo>
                <a:cubicBezTo>
                  <a:pt x="10" y="12"/>
                  <a:pt x="0" y="21"/>
                  <a:pt x="0" y="32"/>
                </a:cubicBezTo>
                <a:cubicBezTo>
                  <a:pt x="0" y="44"/>
                  <a:pt x="12" y="49"/>
                  <a:pt x="25" y="52"/>
                </a:cubicBezTo>
                <a:cubicBezTo>
                  <a:pt x="27" y="53"/>
                  <a:pt x="38" y="55"/>
                  <a:pt x="39" y="56"/>
                </a:cubicBezTo>
                <a:cubicBezTo>
                  <a:pt x="49" y="58"/>
                  <a:pt x="51" y="62"/>
                  <a:pt x="51" y="64"/>
                </a:cubicBezTo>
                <a:cubicBezTo>
                  <a:pt x="51" y="68"/>
                  <a:pt x="47" y="72"/>
                  <a:pt x="34" y="72"/>
                </a:cubicBezTo>
                <a:cubicBezTo>
                  <a:pt x="26" y="72"/>
                  <a:pt x="14" y="65"/>
                  <a:pt x="14" y="65"/>
                </a:cubicBezTo>
                <a:cubicBezTo>
                  <a:pt x="11" y="63"/>
                  <a:pt x="8" y="63"/>
                  <a:pt x="5" y="67"/>
                </a:cubicBezTo>
                <a:cubicBezTo>
                  <a:pt x="5" y="67"/>
                  <a:pt x="3" y="69"/>
                  <a:pt x="3" y="72"/>
                </a:cubicBezTo>
                <a:cubicBezTo>
                  <a:pt x="3" y="77"/>
                  <a:pt x="15" y="83"/>
                  <a:pt x="27" y="85"/>
                </a:cubicBezTo>
                <a:cubicBezTo>
                  <a:pt x="27" y="93"/>
                  <a:pt x="27" y="93"/>
                  <a:pt x="27" y="93"/>
                </a:cubicBezTo>
                <a:cubicBezTo>
                  <a:pt x="27" y="95"/>
                  <a:pt x="29" y="97"/>
                  <a:pt x="31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9" y="97"/>
                  <a:pt x="41" y="95"/>
                  <a:pt x="41" y="93"/>
                </a:cubicBezTo>
                <a:cubicBezTo>
                  <a:pt x="41" y="86"/>
                  <a:pt x="41" y="86"/>
                  <a:pt x="41" y="86"/>
                </a:cubicBezTo>
                <a:cubicBezTo>
                  <a:pt x="59" y="84"/>
                  <a:pt x="67" y="74"/>
                  <a:pt x="67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4"/>
          <p:cNvSpPr/>
          <p:nvPr/>
        </p:nvSpPr>
        <p:spPr>
          <a:xfrm>
            <a:off x="5370512" y="1103312"/>
            <a:ext cx="452437" cy="541337"/>
          </a:xfrm>
          <a:custGeom>
            <a:avLst/>
            <a:gdLst/>
            <a:ahLst/>
            <a:cxnLst/>
            <a:rect l="l" t="t" r="r" b="b"/>
            <a:pathLst>
              <a:path w="86" h="103" extrusionOk="0">
                <a:moveTo>
                  <a:pt x="58" y="100"/>
                </a:moveTo>
                <a:cubicBezTo>
                  <a:pt x="58" y="101"/>
                  <a:pt x="56" y="103"/>
                  <a:pt x="54" y="103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1" y="103"/>
                  <a:pt x="29" y="101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98"/>
                  <a:pt x="31" y="96"/>
                  <a:pt x="33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6" y="96"/>
                  <a:pt x="58" y="98"/>
                  <a:pt x="58" y="100"/>
                </a:cubicBezTo>
                <a:close/>
                <a:moveTo>
                  <a:pt x="58" y="90"/>
                </a:moveTo>
                <a:cubicBezTo>
                  <a:pt x="58" y="88"/>
                  <a:pt x="56" y="87"/>
                  <a:pt x="54" y="87"/>
                </a:cubicBezTo>
                <a:cubicBezTo>
                  <a:pt x="33" y="87"/>
                  <a:pt x="33" y="87"/>
                  <a:pt x="33" y="87"/>
                </a:cubicBezTo>
                <a:cubicBezTo>
                  <a:pt x="31" y="87"/>
                  <a:pt x="29" y="88"/>
                  <a:pt x="29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92"/>
                  <a:pt x="31" y="94"/>
                  <a:pt x="33" y="94"/>
                </a:cubicBezTo>
                <a:cubicBezTo>
                  <a:pt x="54" y="94"/>
                  <a:pt x="54" y="94"/>
                  <a:pt x="54" y="94"/>
                </a:cubicBezTo>
                <a:cubicBezTo>
                  <a:pt x="56" y="94"/>
                  <a:pt x="58" y="92"/>
                  <a:pt x="58" y="90"/>
                </a:cubicBezTo>
                <a:close/>
                <a:moveTo>
                  <a:pt x="47" y="51"/>
                </a:moveTo>
                <a:cubicBezTo>
                  <a:pt x="42" y="51"/>
                  <a:pt x="42" y="51"/>
                  <a:pt x="42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4"/>
                  <a:pt x="42" y="84"/>
                  <a:pt x="43" y="84"/>
                </a:cubicBezTo>
                <a:cubicBezTo>
                  <a:pt x="43" y="84"/>
                  <a:pt x="43" y="85"/>
                  <a:pt x="43" y="84"/>
                </a:cubicBezTo>
                <a:cubicBezTo>
                  <a:pt x="43" y="84"/>
                  <a:pt x="44" y="84"/>
                  <a:pt x="4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85"/>
                  <a:pt x="44" y="84"/>
                  <a:pt x="44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51"/>
                </a:lnTo>
                <a:close/>
                <a:moveTo>
                  <a:pt x="32" y="37"/>
                </a:moveTo>
                <a:cubicBezTo>
                  <a:pt x="29" y="37"/>
                  <a:pt x="27" y="40"/>
                  <a:pt x="27" y="42"/>
                </a:cubicBezTo>
                <a:cubicBezTo>
                  <a:pt x="27" y="45"/>
                  <a:pt x="29" y="48"/>
                  <a:pt x="32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0"/>
                  <a:pt x="35" y="37"/>
                  <a:pt x="32" y="37"/>
                </a:cubicBezTo>
                <a:close/>
                <a:moveTo>
                  <a:pt x="61" y="42"/>
                </a:moveTo>
                <a:cubicBezTo>
                  <a:pt x="61" y="40"/>
                  <a:pt x="58" y="37"/>
                  <a:pt x="56" y="37"/>
                </a:cubicBezTo>
                <a:cubicBezTo>
                  <a:pt x="53" y="37"/>
                  <a:pt x="50" y="40"/>
                  <a:pt x="50" y="42"/>
                </a:cubicBezTo>
                <a:cubicBezTo>
                  <a:pt x="50" y="48"/>
                  <a:pt x="50" y="48"/>
                  <a:pt x="50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8" y="48"/>
                  <a:pt x="61" y="45"/>
                  <a:pt x="61" y="42"/>
                </a:cubicBezTo>
                <a:close/>
                <a:moveTo>
                  <a:pt x="72" y="33"/>
                </a:moveTo>
                <a:cubicBezTo>
                  <a:pt x="70" y="24"/>
                  <a:pt x="59" y="14"/>
                  <a:pt x="44" y="14"/>
                </a:cubicBezTo>
                <a:cubicBezTo>
                  <a:pt x="28" y="14"/>
                  <a:pt x="17" y="24"/>
                  <a:pt x="15" y="33"/>
                </a:cubicBezTo>
                <a:cubicBezTo>
                  <a:pt x="13" y="40"/>
                  <a:pt x="15" y="47"/>
                  <a:pt x="18" y="53"/>
                </a:cubicBezTo>
                <a:cubicBezTo>
                  <a:pt x="21" y="59"/>
                  <a:pt x="24" y="64"/>
                  <a:pt x="27" y="70"/>
                </a:cubicBezTo>
                <a:cubicBezTo>
                  <a:pt x="28" y="73"/>
                  <a:pt x="29" y="77"/>
                  <a:pt x="30" y="81"/>
                </a:cubicBezTo>
                <a:cubicBezTo>
                  <a:pt x="30" y="84"/>
                  <a:pt x="31" y="84"/>
                  <a:pt x="35" y="84"/>
                </a:cubicBezTo>
                <a:cubicBezTo>
                  <a:pt x="35" y="84"/>
                  <a:pt x="36" y="84"/>
                  <a:pt x="37" y="84"/>
                </a:cubicBezTo>
                <a:cubicBezTo>
                  <a:pt x="37" y="51"/>
                  <a:pt x="37" y="51"/>
                  <a:pt x="37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29" y="51"/>
                  <a:pt x="27" y="50"/>
                  <a:pt x="26" y="48"/>
                </a:cubicBezTo>
                <a:cubicBezTo>
                  <a:pt x="24" y="47"/>
                  <a:pt x="23" y="45"/>
                  <a:pt x="23" y="42"/>
                </a:cubicBezTo>
                <a:cubicBezTo>
                  <a:pt x="23" y="40"/>
                  <a:pt x="24" y="38"/>
                  <a:pt x="26" y="36"/>
                </a:cubicBezTo>
                <a:cubicBezTo>
                  <a:pt x="27" y="35"/>
                  <a:pt x="29" y="34"/>
                  <a:pt x="32" y="34"/>
                </a:cubicBezTo>
                <a:cubicBezTo>
                  <a:pt x="36" y="34"/>
                  <a:pt x="40" y="38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8"/>
                  <a:pt x="40" y="48"/>
                  <a:pt x="40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0"/>
                  <a:pt x="48" y="38"/>
                  <a:pt x="50" y="36"/>
                </a:cubicBezTo>
                <a:cubicBezTo>
                  <a:pt x="51" y="35"/>
                  <a:pt x="53" y="34"/>
                  <a:pt x="56" y="34"/>
                </a:cubicBezTo>
                <a:cubicBezTo>
                  <a:pt x="58" y="34"/>
                  <a:pt x="60" y="35"/>
                  <a:pt x="62" y="36"/>
                </a:cubicBezTo>
                <a:cubicBezTo>
                  <a:pt x="63" y="38"/>
                  <a:pt x="64" y="40"/>
                  <a:pt x="64" y="42"/>
                </a:cubicBezTo>
                <a:cubicBezTo>
                  <a:pt x="64" y="45"/>
                  <a:pt x="63" y="47"/>
                  <a:pt x="62" y="48"/>
                </a:cubicBezTo>
                <a:cubicBezTo>
                  <a:pt x="60" y="50"/>
                  <a:pt x="58" y="51"/>
                  <a:pt x="56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84"/>
                  <a:pt x="50" y="84"/>
                  <a:pt x="50" y="84"/>
                </a:cubicBezTo>
                <a:cubicBezTo>
                  <a:pt x="51" y="84"/>
                  <a:pt x="52" y="84"/>
                  <a:pt x="52" y="84"/>
                </a:cubicBezTo>
                <a:cubicBezTo>
                  <a:pt x="56" y="84"/>
                  <a:pt x="57" y="84"/>
                  <a:pt x="57" y="81"/>
                </a:cubicBezTo>
                <a:cubicBezTo>
                  <a:pt x="58" y="77"/>
                  <a:pt x="59" y="73"/>
                  <a:pt x="60" y="70"/>
                </a:cubicBezTo>
                <a:cubicBezTo>
                  <a:pt x="63" y="64"/>
                  <a:pt x="66" y="59"/>
                  <a:pt x="69" y="53"/>
                </a:cubicBezTo>
                <a:cubicBezTo>
                  <a:pt x="72" y="47"/>
                  <a:pt x="74" y="40"/>
                  <a:pt x="72" y="33"/>
                </a:cubicBezTo>
                <a:close/>
                <a:moveTo>
                  <a:pt x="47" y="4"/>
                </a:moveTo>
                <a:cubicBezTo>
                  <a:pt x="47" y="2"/>
                  <a:pt x="45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0" y="2"/>
                  <a:pt x="40" y="4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1"/>
                  <a:pt x="42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7" y="11"/>
                  <a:pt x="47" y="9"/>
                </a:cubicBezTo>
                <a:lnTo>
                  <a:pt x="47" y="4"/>
                </a:lnTo>
                <a:close/>
                <a:moveTo>
                  <a:pt x="64" y="9"/>
                </a:moveTo>
                <a:cubicBezTo>
                  <a:pt x="65" y="7"/>
                  <a:pt x="64" y="5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1" y="4"/>
                  <a:pt x="59" y="4"/>
                  <a:pt x="59" y="6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2"/>
                  <a:pt x="56" y="14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6"/>
                  <a:pt x="60" y="15"/>
                  <a:pt x="61" y="14"/>
                </a:cubicBezTo>
                <a:lnTo>
                  <a:pt x="64" y="9"/>
                </a:lnTo>
                <a:close/>
                <a:moveTo>
                  <a:pt x="77" y="19"/>
                </a:moveTo>
                <a:cubicBezTo>
                  <a:pt x="78" y="18"/>
                  <a:pt x="78" y="16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6" y="13"/>
                  <a:pt x="74" y="13"/>
                  <a:pt x="73" y="14"/>
                </a:cubicBezTo>
                <a:cubicBezTo>
                  <a:pt x="68" y="18"/>
                  <a:pt x="68" y="18"/>
                  <a:pt x="68" y="18"/>
                </a:cubicBezTo>
                <a:cubicBezTo>
                  <a:pt x="67" y="19"/>
                  <a:pt x="67" y="21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9" y="24"/>
                  <a:pt x="71" y="24"/>
                  <a:pt x="73" y="23"/>
                </a:cubicBezTo>
                <a:lnTo>
                  <a:pt x="77" y="19"/>
                </a:lnTo>
                <a:close/>
                <a:moveTo>
                  <a:pt x="84" y="34"/>
                </a:moveTo>
                <a:cubicBezTo>
                  <a:pt x="85" y="34"/>
                  <a:pt x="86" y="32"/>
                  <a:pt x="86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86" y="29"/>
                  <a:pt x="84" y="28"/>
                  <a:pt x="82" y="28"/>
                </a:cubicBezTo>
                <a:cubicBezTo>
                  <a:pt x="77" y="29"/>
                  <a:pt x="77" y="29"/>
                  <a:pt x="77" y="29"/>
                </a:cubicBezTo>
                <a:cubicBezTo>
                  <a:pt x="75" y="29"/>
                  <a:pt x="74" y="31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5" y="34"/>
                  <a:pt x="76" y="35"/>
                  <a:pt x="78" y="35"/>
                </a:cubicBezTo>
                <a:lnTo>
                  <a:pt x="84" y="34"/>
                </a:lnTo>
                <a:close/>
                <a:moveTo>
                  <a:pt x="82" y="51"/>
                </a:moveTo>
                <a:cubicBezTo>
                  <a:pt x="84" y="51"/>
                  <a:pt x="86" y="50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7"/>
                  <a:pt x="85" y="45"/>
                  <a:pt x="83" y="45"/>
                </a:cubicBezTo>
                <a:cubicBezTo>
                  <a:pt x="78" y="44"/>
                  <a:pt x="78" y="44"/>
                  <a:pt x="78" y="44"/>
                </a:cubicBezTo>
                <a:cubicBezTo>
                  <a:pt x="76" y="43"/>
                  <a:pt x="74" y="44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8"/>
                  <a:pt x="75" y="49"/>
                  <a:pt x="77" y="50"/>
                </a:cubicBezTo>
                <a:lnTo>
                  <a:pt x="82" y="51"/>
                </a:lnTo>
                <a:close/>
                <a:moveTo>
                  <a:pt x="25" y="14"/>
                </a:moveTo>
                <a:cubicBezTo>
                  <a:pt x="26" y="15"/>
                  <a:pt x="28" y="16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1" y="14"/>
                  <a:pt x="32" y="12"/>
                  <a:pt x="31" y="11"/>
                </a:cubicBezTo>
                <a:cubicBezTo>
                  <a:pt x="28" y="6"/>
                  <a:pt x="28" y="6"/>
                  <a:pt x="28" y="6"/>
                </a:cubicBezTo>
                <a:cubicBezTo>
                  <a:pt x="27" y="4"/>
                  <a:pt x="25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2" y="7"/>
                  <a:pt x="23" y="9"/>
                </a:cubicBezTo>
                <a:lnTo>
                  <a:pt x="25" y="14"/>
                </a:lnTo>
                <a:close/>
                <a:moveTo>
                  <a:pt x="14" y="23"/>
                </a:moveTo>
                <a:cubicBezTo>
                  <a:pt x="16" y="24"/>
                  <a:pt x="18" y="24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1"/>
                  <a:pt x="20" y="19"/>
                  <a:pt x="18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1" y="13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9" y="16"/>
                  <a:pt x="9" y="18"/>
                  <a:pt x="10" y="19"/>
                </a:cubicBezTo>
                <a:lnTo>
                  <a:pt x="14" y="23"/>
                </a:lnTo>
                <a:close/>
                <a:moveTo>
                  <a:pt x="9" y="35"/>
                </a:moveTo>
                <a:cubicBezTo>
                  <a:pt x="11" y="35"/>
                  <a:pt x="12" y="34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1"/>
                  <a:pt x="12" y="29"/>
                  <a:pt x="10" y="29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28"/>
                  <a:pt x="1" y="29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2"/>
                  <a:pt x="2" y="34"/>
                  <a:pt x="3" y="34"/>
                </a:cubicBezTo>
                <a:lnTo>
                  <a:pt x="9" y="35"/>
                </a:lnTo>
                <a:close/>
                <a:moveTo>
                  <a:pt x="10" y="50"/>
                </a:moveTo>
                <a:cubicBezTo>
                  <a:pt x="12" y="49"/>
                  <a:pt x="13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44"/>
                  <a:pt x="11" y="43"/>
                  <a:pt x="9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2" y="45"/>
                  <a:pt x="1" y="47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50"/>
                  <a:pt x="3" y="51"/>
                  <a:pt x="5" y="51"/>
                </a:cubicBezTo>
                <a:lnTo>
                  <a:pt x="10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4"/>
          <p:cNvSpPr/>
          <p:nvPr/>
        </p:nvSpPr>
        <p:spPr>
          <a:xfrm>
            <a:off x="5243512" y="2208212"/>
            <a:ext cx="627062" cy="417512"/>
          </a:xfrm>
          <a:custGeom>
            <a:avLst/>
            <a:gdLst/>
            <a:ahLst/>
            <a:cxnLst/>
            <a:rect l="l" t="t" r="r" b="b"/>
            <a:pathLst>
              <a:path w="119" h="79" extrusionOk="0">
                <a:moveTo>
                  <a:pt x="95" y="8"/>
                </a:moveTo>
                <a:cubicBezTo>
                  <a:pt x="105" y="35"/>
                  <a:pt x="105" y="35"/>
                  <a:pt x="105" y="35"/>
                </a:cubicBezTo>
                <a:cubicBezTo>
                  <a:pt x="92" y="41"/>
                  <a:pt x="92" y="41"/>
                  <a:pt x="92" y="41"/>
                </a:cubicBezTo>
                <a:cubicBezTo>
                  <a:pt x="85" y="35"/>
                  <a:pt x="62" y="16"/>
                  <a:pt x="60" y="16"/>
                </a:cubicBezTo>
                <a:cubicBezTo>
                  <a:pt x="59" y="16"/>
                  <a:pt x="52" y="18"/>
                  <a:pt x="51" y="18"/>
                </a:cubicBezTo>
                <a:cubicBezTo>
                  <a:pt x="51" y="18"/>
                  <a:pt x="47" y="20"/>
                  <a:pt x="43" y="20"/>
                </a:cubicBezTo>
                <a:cubicBezTo>
                  <a:pt x="42" y="20"/>
                  <a:pt x="40" y="19"/>
                  <a:pt x="39" y="19"/>
                </a:cubicBezTo>
                <a:cubicBezTo>
                  <a:pt x="38" y="18"/>
                  <a:pt x="38" y="17"/>
                  <a:pt x="38" y="17"/>
                </a:cubicBezTo>
                <a:cubicBezTo>
                  <a:pt x="38" y="15"/>
                  <a:pt x="40" y="14"/>
                  <a:pt x="41" y="13"/>
                </a:cubicBezTo>
                <a:cubicBezTo>
                  <a:pt x="46" y="10"/>
                  <a:pt x="62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8" y="4"/>
                  <a:pt x="92" y="7"/>
                  <a:pt x="95" y="8"/>
                </a:cubicBezTo>
                <a:close/>
                <a:moveTo>
                  <a:pt x="104" y="0"/>
                </a:moveTo>
                <a:cubicBezTo>
                  <a:pt x="104" y="0"/>
                  <a:pt x="103" y="0"/>
                  <a:pt x="103" y="0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3"/>
                  <a:pt x="97" y="3"/>
                  <a:pt x="97" y="4"/>
                </a:cubicBezTo>
                <a:cubicBezTo>
                  <a:pt x="97" y="5"/>
                  <a:pt x="97" y="5"/>
                  <a:pt x="97" y="6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7"/>
                  <a:pt x="111" y="37"/>
                  <a:pt x="112" y="3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8" y="35"/>
                  <a:pt x="118" y="34"/>
                  <a:pt x="118" y="33"/>
                </a:cubicBezTo>
                <a:cubicBezTo>
                  <a:pt x="119" y="33"/>
                  <a:pt x="119" y="32"/>
                  <a:pt x="118" y="31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1"/>
                  <a:pt x="105" y="0"/>
                  <a:pt x="104" y="0"/>
                </a:cubicBezTo>
                <a:close/>
                <a:moveTo>
                  <a:pt x="0" y="40"/>
                </a:moveTo>
                <a:cubicBezTo>
                  <a:pt x="0" y="41"/>
                  <a:pt x="0" y="41"/>
                  <a:pt x="1" y="42"/>
                </a:cubicBezTo>
                <a:cubicBezTo>
                  <a:pt x="2" y="43"/>
                  <a:pt x="2" y="43"/>
                  <a:pt x="3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43"/>
                  <a:pt x="11" y="42"/>
                  <a:pt x="11" y="41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3" y="6"/>
                </a:cubicBezTo>
                <a:cubicBezTo>
                  <a:pt x="12" y="5"/>
                  <a:pt x="12" y="5"/>
                  <a:pt x="11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5"/>
                  <a:pt x="3" y="6"/>
                  <a:pt x="3" y="7"/>
                </a:cubicBezTo>
                <a:lnTo>
                  <a:pt x="0" y="40"/>
                </a:lnTo>
                <a:close/>
                <a:moveTo>
                  <a:pt x="49" y="69"/>
                </a:moveTo>
                <a:cubicBezTo>
                  <a:pt x="49" y="67"/>
                  <a:pt x="48" y="66"/>
                  <a:pt x="47" y="66"/>
                </a:cubicBezTo>
                <a:cubicBezTo>
                  <a:pt x="45" y="64"/>
                  <a:pt x="43" y="64"/>
                  <a:pt x="41" y="66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70"/>
                  <a:pt x="39" y="70"/>
                  <a:pt x="39" y="70"/>
                </a:cubicBezTo>
                <a:cubicBezTo>
                  <a:pt x="37" y="72"/>
                  <a:pt x="37" y="72"/>
                  <a:pt x="37" y="72"/>
                </a:cubicBezTo>
                <a:cubicBezTo>
                  <a:pt x="34" y="75"/>
                  <a:pt x="37" y="78"/>
                  <a:pt x="37" y="78"/>
                </a:cubicBezTo>
                <a:cubicBezTo>
                  <a:pt x="38" y="79"/>
                  <a:pt x="39" y="79"/>
                  <a:pt x="40" y="79"/>
                </a:cubicBezTo>
                <a:cubicBezTo>
                  <a:pt x="41" y="79"/>
                  <a:pt x="42" y="79"/>
                  <a:pt x="43" y="77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8" y="72"/>
                  <a:pt x="48" y="72"/>
                  <a:pt x="48" y="72"/>
                </a:cubicBezTo>
                <a:cubicBezTo>
                  <a:pt x="49" y="71"/>
                  <a:pt x="49" y="70"/>
                  <a:pt x="49" y="69"/>
                </a:cubicBezTo>
                <a:close/>
                <a:moveTo>
                  <a:pt x="26" y="67"/>
                </a:moveTo>
                <a:cubicBezTo>
                  <a:pt x="24" y="69"/>
                  <a:pt x="25" y="70"/>
                  <a:pt x="27" y="72"/>
                </a:cubicBezTo>
                <a:cubicBezTo>
                  <a:pt x="29" y="74"/>
                  <a:pt x="31" y="74"/>
                  <a:pt x="33" y="72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2"/>
                  <a:pt x="39" y="59"/>
                  <a:pt x="38" y="59"/>
                </a:cubicBezTo>
                <a:cubicBezTo>
                  <a:pt x="36" y="57"/>
                  <a:pt x="34" y="57"/>
                  <a:pt x="32" y="59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lnTo>
                  <a:pt x="26" y="67"/>
                </a:lnTo>
                <a:close/>
                <a:moveTo>
                  <a:pt x="18" y="59"/>
                </a:moveTo>
                <a:cubicBezTo>
                  <a:pt x="17" y="60"/>
                  <a:pt x="16" y="61"/>
                  <a:pt x="17" y="62"/>
                </a:cubicBezTo>
                <a:cubicBezTo>
                  <a:pt x="17" y="63"/>
                  <a:pt x="17" y="64"/>
                  <a:pt x="18" y="65"/>
                </a:cubicBezTo>
                <a:cubicBezTo>
                  <a:pt x="21" y="67"/>
                  <a:pt x="23" y="66"/>
                  <a:pt x="24" y="64"/>
                </a:cubicBezTo>
                <a:cubicBezTo>
                  <a:pt x="31" y="57"/>
                  <a:pt x="31" y="57"/>
                  <a:pt x="31" y="57"/>
                </a:cubicBezTo>
                <a:cubicBezTo>
                  <a:pt x="32" y="56"/>
                  <a:pt x="32" y="54"/>
                  <a:pt x="32" y="53"/>
                </a:cubicBezTo>
                <a:cubicBezTo>
                  <a:pt x="32" y="52"/>
                  <a:pt x="31" y="51"/>
                  <a:pt x="30" y="50"/>
                </a:cubicBezTo>
                <a:cubicBezTo>
                  <a:pt x="28" y="49"/>
                  <a:pt x="26" y="49"/>
                  <a:pt x="24" y="51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5"/>
                  <a:pt x="21" y="55"/>
                  <a:pt x="21" y="55"/>
                </a:cubicBezTo>
                <a:lnTo>
                  <a:pt x="18" y="59"/>
                </a:lnTo>
                <a:close/>
                <a:moveTo>
                  <a:pt x="16" y="56"/>
                </a:moveTo>
                <a:cubicBezTo>
                  <a:pt x="23" y="49"/>
                  <a:pt x="23" y="49"/>
                  <a:pt x="23" y="49"/>
                </a:cubicBezTo>
                <a:cubicBezTo>
                  <a:pt x="25" y="45"/>
                  <a:pt x="23" y="43"/>
                  <a:pt x="22" y="42"/>
                </a:cubicBezTo>
                <a:cubicBezTo>
                  <a:pt x="20" y="41"/>
                  <a:pt x="18" y="41"/>
                  <a:pt x="16" y="43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50"/>
                  <a:pt x="9" y="52"/>
                  <a:pt x="9" y="53"/>
                </a:cubicBezTo>
                <a:cubicBezTo>
                  <a:pt x="9" y="54"/>
                  <a:pt x="10" y="55"/>
                  <a:pt x="11" y="55"/>
                </a:cubicBezTo>
                <a:cubicBezTo>
                  <a:pt x="12" y="56"/>
                  <a:pt x="13" y="57"/>
                  <a:pt x="14" y="57"/>
                </a:cubicBezTo>
                <a:cubicBezTo>
                  <a:pt x="15" y="57"/>
                  <a:pt x="16" y="57"/>
                  <a:pt x="16" y="56"/>
                </a:cubicBezTo>
                <a:close/>
                <a:moveTo>
                  <a:pt x="90" y="50"/>
                </a:moveTo>
                <a:cubicBezTo>
                  <a:pt x="91" y="48"/>
                  <a:pt x="92" y="45"/>
                  <a:pt x="89" y="43"/>
                </a:cubicBezTo>
                <a:cubicBezTo>
                  <a:pt x="87" y="41"/>
                  <a:pt x="87" y="41"/>
                  <a:pt x="87" y="41"/>
                </a:cubicBezTo>
                <a:cubicBezTo>
                  <a:pt x="76" y="31"/>
                  <a:pt x="63" y="20"/>
                  <a:pt x="60" y="19"/>
                </a:cubicBezTo>
                <a:cubicBezTo>
                  <a:pt x="59" y="19"/>
                  <a:pt x="55" y="20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47" y="22"/>
                  <a:pt x="43" y="22"/>
                </a:cubicBezTo>
                <a:cubicBezTo>
                  <a:pt x="41" y="22"/>
                  <a:pt x="39" y="22"/>
                  <a:pt x="38" y="21"/>
                </a:cubicBezTo>
                <a:cubicBezTo>
                  <a:pt x="35" y="20"/>
                  <a:pt x="35" y="18"/>
                  <a:pt x="35" y="17"/>
                </a:cubicBezTo>
                <a:cubicBezTo>
                  <a:pt x="35" y="14"/>
                  <a:pt x="37" y="12"/>
                  <a:pt x="39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4" y="41"/>
                  <a:pt x="14" y="41"/>
                  <a:pt x="14" y="41"/>
                </a:cubicBezTo>
                <a:cubicBezTo>
                  <a:pt x="16" y="39"/>
                  <a:pt x="18" y="38"/>
                  <a:pt x="19" y="38"/>
                </a:cubicBezTo>
                <a:cubicBezTo>
                  <a:pt x="21" y="38"/>
                  <a:pt x="22" y="39"/>
                  <a:pt x="24" y="40"/>
                </a:cubicBezTo>
                <a:cubicBezTo>
                  <a:pt x="26" y="42"/>
                  <a:pt x="27" y="44"/>
                  <a:pt x="26" y="47"/>
                </a:cubicBezTo>
                <a:cubicBezTo>
                  <a:pt x="28" y="46"/>
                  <a:pt x="30" y="47"/>
                  <a:pt x="32" y="48"/>
                </a:cubicBezTo>
                <a:cubicBezTo>
                  <a:pt x="34" y="50"/>
                  <a:pt x="35" y="52"/>
                  <a:pt x="35" y="55"/>
                </a:cubicBezTo>
                <a:cubicBezTo>
                  <a:pt x="36" y="54"/>
                  <a:pt x="38" y="55"/>
                  <a:pt x="40" y="56"/>
                </a:cubicBezTo>
                <a:cubicBezTo>
                  <a:pt x="42" y="58"/>
                  <a:pt x="43" y="60"/>
                  <a:pt x="43" y="62"/>
                </a:cubicBezTo>
                <a:cubicBezTo>
                  <a:pt x="45" y="61"/>
                  <a:pt x="47" y="62"/>
                  <a:pt x="49" y="64"/>
                </a:cubicBezTo>
                <a:cubicBezTo>
                  <a:pt x="51" y="66"/>
                  <a:pt x="52" y="69"/>
                  <a:pt x="51" y="71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5" y="74"/>
                  <a:pt x="55" y="74"/>
                  <a:pt x="56" y="74"/>
                </a:cubicBezTo>
                <a:cubicBezTo>
                  <a:pt x="58" y="74"/>
                  <a:pt x="59" y="73"/>
                  <a:pt x="59" y="73"/>
                </a:cubicBezTo>
                <a:cubicBezTo>
                  <a:pt x="61" y="71"/>
                  <a:pt x="61" y="70"/>
                  <a:pt x="60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50" y="59"/>
                  <a:pt x="50" y="59"/>
                  <a:pt x="50" y="59"/>
                </a:cubicBezTo>
                <a:cubicBezTo>
                  <a:pt x="49" y="59"/>
                  <a:pt x="49" y="58"/>
                  <a:pt x="49" y="58"/>
                </a:cubicBezTo>
                <a:cubicBezTo>
                  <a:pt x="49" y="58"/>
                  <a:pt x="49" y="57"/>
                  <a:pt x="49" y="57"/>
                </a:cubicBezTo>
                <a:cubicBezTo>
                  <a:pt x="50" y="56"/>
                  <a:pt x="51" y="56"/>
                  <a:pt x="52" y="57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6" y="68"/>
                  <a:pt x="67" y="68"/>
                </a:cubicBezTo>
                <a:cubicBezTo>
                  <a:pt x="68" y="68"/>
                  <a:pt x="70" y="68"/>
                  <a:pt x="71" y="67"/>
                </a:cubicBezTo>
                <a:cubicBezTo>
                  <a:pt x="71" y="66"/>
                  <a:pt x="72" y="64"/>
                  <a:pt x="72" y="63"/>
                </a:cubicBezTo>
                <a:cubicBezTo>
                  <a:pt x="72" y="62"/>
                  <a:pt x="71" y="61"/>
                  <a:pt x="70" y="60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0" y="52"/>
                  <a:pt x="60" y="52"/>
                </a:cubicBezTo>
                <a:cubicBezTo>
                  <a:pt x="60" y="51"/>
                  <a:pt x="60" y="51"/>
                  <a:pt x="61" y="51"/>
                </a:cubicBezTo>
                <a:cubicBezTo>
                  <a:pt x="61" y="50"/>
                  <a:pt x="62" y="50"/>
                  <a:pt x="63" y="51"/>
                </a:cubicBezTo>
                <a:cubicBezTo>
                  <a:pt x="75" y="60"/>
                  <a:pt x="75" y="60"/>
                  <a:pt x="75" y="60"/>
                </a:cubicBezTo>
                <a:cubicBezTo>
                  <a:pt x="76" y="61"/>
                  <a:pt x="77" y="61"/>
                  <a:pt x="78" y="61"/>
                </a:cubicBezTo>
                <a:cubicBezTo>
                  <a:pt x="79" y="61"/>
                  <a:pt x="81" y="61"/>
                  <a:pt x="82" y="59"/>
                </a:cubicBezTo>
                <a:cubicBezTo>
                  <a:pt x="83" y="58"/>
                  <a:pt x="83" y="57"/>
                  <a:pt x="83" y="56"/>
                </a:cubicBezTo>
                <a:cubicBezTo>
                  <a:pt x="83" y="55"/>
                  <a:pt x="82" y="54"/>
                  <a:pt x="81" y="53"/>
                </a:cubicBezTo>
                <a:cubicBezTo>
                  <a:pt x="77" y="50"/>
                  <a:pt x="77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1" y="45"/>
                  <a:pt x="71" y="45"/>
                  <a:pt x="71" y="45"/>
                </a:cubicBezTo>
                <a:cubicBezTo>
                  <a:pt x="70" y="44"/>
                  <a:pt x="70" y="43"/>
                  <a:pt x="71" y="43"/>
                </a:cubicBezTo>
                <a:cubicBezTo>
                  <a:pt x="71" y="42"/>
                  <a:pt x="73" y="42"/>
                  <a:pt x="73" y="42"/>
                </a:cubicBezTo>
                <a:cubicBezTo>
                  <a:pt x="83" y="51"/>
                  <a:pt x="83" y="51"/>
                  <a:pt x="83" y="51"/>
                </a:cubicBezTo>
                <a:cubicBezTo>
                  <a:pt x="86" y="52"/>
                  <a:pt x="88" y="52"/>
                  <a:pt x="90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4"/>
          <p:cNvSpPr/>
          <p:nvPr/>
        </p:nvSpPr>
        <p:spPr>
          <a:xfrm>
            <a:off x="6350000" y="3221037"/>
            <a:ext cx="484187" cy="404812"/>
          </a:xfrm>
          <a:custGeom>
            <a:avLst/>
            <a:gdLst/>
            <a:ahLst/>
            <a:cxnLst/>
            <a:rect l="l" t="t" r="r" b="b"/>
            <a:pathLst>
              <a:path w="92" h="77" extrusionOk="0">
                <a:moveTo>
                  <a:pt x="12" y="63"/>
                </a:moveTo>
                <a:cubicBezTo>
                  <a:pt x="12" y="42"/>
                  <a:pt x="12" y="42"/>
                  <a:pt x="12" y="42"/>
                </a:cubicBezTo>
                <a:cubicBezTo>
                  <a:pt x="12" y="41"/>
                  <a:pt x="14" y="39"/>
                  <a:pt x="16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4" y="41"/>
                  <a:pt x="24" y="42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5"/>
                  <a:pt x="22" y="66"/>
                  <a:pt x="21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4" y="66"/>
                  <a:pt x="12" y="65"/>
                  <a:pt x="12" y="63"/>
                </a:cubicBezTo>
                <a:close/>
                <a:moveTo>
                  <a:pt x="34" y="32"/>
                </a:moveTo>
                <a:cubicBezTo>
                  <a:pt x="32" y="32"/>
                  <a:pt x="31" y="33"/>
                  <a:pt x="31" y="35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65"/>
                  <a:pt x="32" y="66"/>
                  <a:pt x="34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1" y="66"/>
                  <a:pt x="42" y="65"/>
                  <a:pt x="42" y="63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3"/>
                  <a:pt x="41" y="32"/>
                  <a:pt x="39" y="32"/>
                </a:cubicBezTo>
                <a:lnTo>
                  <a:pt x="34" y="32"/>
                </a:lnTo>
                <a:close/>
                <a:moveTo>
                  <a:pt x="52" y="26"/>
                </a:moveTo>
                <a:cubicBezTo>
                  <a:pt x="51" y="26"/>
                  <a:pt x="49" y="27"/>
                  <a:pt x="49" y="29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5"/>
                  <a:pt x="51" y="66"/>
                  <a:pt x="52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9" y="66"/>
                  <a:pt x="60" y="65"/>
                  <a:pt x="60" y="63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7"/>
                  <a:pt x="59" y="26"/>
                  <a:pt x="57" y="26"/>
                </a:cubicBezTo>
                <a:lnTo>
                  <a:pt x="52" y="26"/>
                </a:lnTo>
                <a:close/>
                <a:moveTo>
                  <a:pt x="71" y="19"/>
                </a:moveTo>
                <a:cubicBezTo>
                  <a:pt x="69" y="19"/>
                  <a:pt x="68" y="20"/>
                  <a:pt x="68" y="22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5"/>
                  <a:pt x="69" y="66"/>
                  <a:pt x="71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8" y="66"/>
                  <a:pt x="79" y="65"/>
                  <a:pt x="79" y="63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0"/>
                  <a:pt x="78" y="19"/>
                  <a:pt x="76" y="19"/>
                </a:cubicBezTo>
                <a:lnTo>
                  <a:pt x="71" y="19"/>
                </a:lnTo>
                <a:close/>
                <a:moveTo>
                  <a:pt x="14" y="31"/>
                </a:moveTo>
                <a:cubicBezTo>
                  <a:pt x="34" y="28"/>
                  <a:pt x="52" y="21"/>
                  <a:pt x="69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6" y="4"/>
                  <a:pt x="76" y="4"/>
                  <a:pt x="76" y="4"/>
                </a:cubicBezTo>
                <a:cubicBezTo>
                  <a:pt x="65" y="4"/>
                  <a:pt x="65" y="4"/>
                  <a:pt x="65" y="4"/>
                </a:cubicBezTo>
                <a:cubicBezTo>
                  <a:pt x="67" y="7"/>
                  <a:pt x="67" y="7"/>
                  <a:pt x="67" y="7"/>
                </a:cubicBezTo>
                <a:cubicBezTo>
                  <a:pt x="50" y="17"/>
                  <a:pt x="32" y="24"/>
                  <a:pt x="13" y="27"/>
                </a:cubicBezTo>
                <a:lnTo>
                  <a:pt x="14" y="31"/>
                </a:lnTo>
                <a:close/>
                <a:moveTo>
                  <a:pt x="92" y="72"/>
                </a:moveTo>
                <a:cubicBezTo>
                  <a:pt x="83" y="67"/>
                  <a:pt x="83" y="67"/>
                  <a:pt x="83" y="67"/>
                </a:cubicBezTo>
                <a:cubicBezTo>
                  <a:pt x="83" y="70"/>
                  <a:pt x="83" y="70"/>
                  <a:pt x="83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10"/>
                  <a:pt x="8" y="10"/>
                  <a:pt x="8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0"/>
                  <a:pt x="6" y="0"/>
                  <a:pt x="6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4"/>
                  <a:pt x="4" y="74"/>
                  <a:pt x="4" y="74"/>
                </a:cubicBezTo>
                <a:cubicBezTo>
                  <a:pt x="83" y="74"/>
                  <a:pt x="83" y="74"/>
                  <a:pt x="83" y="74"/>
                </a:cubicBezTo>
                <a:cubicBezTo>
                  <a:pt x="83" y="77"/>
                  <a:pt x="83" y="77"/>
                  <a:pt x="83" y="77"/>
                </a:cubicBezTo>
                <a:lnTo>
                  <a:pt x="92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24"/>
          <p:cNvSpPr/>
          <p:nvPr/>
        </p:nvSpPr>
        <p:spPr>
          <a:xfrm>
            <a:off x="6313487" y="2155825"/>
            <a:ext cx="720725" cy="374650"/>
          </a:xfrm>
          <a:custGeom>
            <a:avLst/>
            <a:gdLst/>
            <a:ahLst/>
            <a:cxnLst/>
            <a:rect l="l" t="t" r="r" b="b"/>
            <a:pathLst>
              <a:path w="137" h="71" extrusionOk="0">
                <a:moveTo>
                  <a:pt x="99" y="66"/>
                </a:moveTo>
                <a:cubicBezTo>
                  <a:pt x="97" y="67"/>
                  <a:pt x="95" y="68"/>
                  <a:pt x="93" y="69"/>
                </a:cubicBezTo>
                <a:cubicBezTo>
                  <a:pt x="86" y="70"/>
                  <a:pt x="79" y="70"/>
                  <a:pt x="70" y="71"/>
                </a:cubicBezTo>
                <a:cubicBezTo>
                  <a:pt x="61" y="70"/>
                  <a:pt x="54" y="70"/>
                  <a:pt x="48" y="69"/>
                </a:cubicBezTo>
                <a:cubicBezTo>
                  <a:pt x="46" y="68"/>
                  <a:pt x="43" y="67"/>
                  <a:pt x="42" y="66"/>
                </a:cubicBezTo>
                <a:cubicBezTo>
                  <a:pt x="36" y="64"/>
                  <a:pt x="36" y="59"/>
                  <a:pt x="39" y="56"/>
                </a:cubicBezTo>
                <a:cubicBezTo>
                  <a:pt x="43" y="52"/>
                  <a:pt x="47" y="49"/>
                  <a:pt x="52" y="47"/>
                </a:cubicBezTo>
                <a:cubicBezTo>
                  <a:pt x="54" y="46"/>
                  <a:pt x="56" y="46"/>
                  <a:pt x="58" y="45"/>
                </a:cubicBezTo>
                <a:cubicBezTo>
                  <a:pt x="62" y="43"/>
                  <a:pt x="63" y="39"/>
                  <a:pt x="60" y="36"/>
                </a:cubicBezTo>
                <a:cubicBezTo>
                  <a:pt x="54" y="30"/>
                  <a:pt x="52" y="23"/>
                  <a:pt x="52" y="15"/>
                </a:cubicBezTo>
                <a:cubicBezTo>
                  <a:pt x="52" y="7"/>
                  <a:pt x="57" y="2"/>
                  <a:pt x="65" y="0"/>
                </a:cubicBezTo>
                <a:cubicBezTo>
                  <a:pt x="67" y="0"/>
                  <a:pt x="69" y="0"/>
                  <a:pt x="70" y="0"/>
                </a:cubicBezTo>
                <a:cubicBezTo>
                  <a:pt x="72" y="0"/>
                  <a:pt x="73" y="0"/>
                  <a:pt x="75" y="0"/>
                </a:cubicBezTo>
                <a:cubicBezTo>
                  <a:pt x="83" y="2"/>
                  <a:pt x="88" y="7"/>
                  <a:pt x="88" y="15"/>
                </a:cubicBezTo>
                <a:cubicBezTo>
                  <a:pt x="88" y="23"/>
                  <a:pt x="86" y="30"/>
                  <a:pt x="80" y="36"/>
                </a:cubicBezTo>
                <a:cubicBezTo>
                  <a:pt x="77" y="39"/>
                  <a:pt x="78" y="43"/>
                  <a:pt x="82" y="45"/>
                </a:cubicBezTo>
                <a:cubicBezTo>
                  <a:pt x="84" y="46"/>
                  <a:pt x="87" y="46"/>
                  <a:pt x="89" y="47"/>
                </a:cubicBezTo>
                <a:cubicBezTo>
                  <a:pt x="93" y="49"/>
                  <a:pt x="98" y="52"/>
                  <a:pt x="101" y="56"/>
                </a:cubicBezTo>
                <a:cubicBezTo>
                  <a:pt x="104" y="58"/>
                  <a:pt x="105" y="64"/>
                  <a:pt x="99" y="66"/>
                </a:cubicBezTo>
                <a:close/>
                <a:moveTo>
                  <a:pt x="134" y="60"/>
                </a:moveTo>
                <a:cubicBezTo>
                  <a:pt x="132" y="58"/>
                  <a:pt x="129" y="56"/>
                  <a:pt x="126" y="54"/>
                </a:cubicBezTo>
                <a:cubicBezTo>
                  <a:pt x="124" y="54"/>
                  <a:pt x="123" y="53"/>
                  <a:pt x="121" y="53"/>
                </a:cubicBezTo>
                <a:cubicBezTo>
                  <a:pt x="118" y="52"/>
                  <a:pt x="118" y="49"/>
                  <a:pt x="120" y="47"/>
                </a:cubicBezTo>
                <a:cubicBezTo>
                  <a:pt x="124" y="43"/>
                  <a:pt x="125" y="38"/>
                  <a:pt x="125" y="32"/>
                </a:cubicBezTo>
                <a:cubicBezTo>
                  <a:pt x="125" y="26"/>
                  <a:pt x="122" y="23"/>
                  <a:pt x="116" y="22"/>
                </a:cubicBezTo>
                <a:cubicBezTo>
                  <a:pt x="115" y="21"/>
                  <a:pt x="114" y="21"/>
                  <a:pt x="113" y="21"/>
                </a:cubicBezTo>
                <a:cubicBezTo>
                  <a:pt x="112" y="21"/>
                  <a:pt x="110" y="21"/>
                  <a:pt x="109" y="22"/>
                </a:cubicBezTo>
                <a:cubicBezTo>
                  <a:pt x="104" y="23"/>
                  <a:pt x="100" y="26"/>
                  <a:pt x="100" y="32"/>
                </a:cubicBezTo>
                <a:cubicBezTo>
                  <a:pt x="100" y="38"/>
                  <a:pt x="102" y="43"/>
                  <a:pt x="106" y="47"/>
                </a:cubicBezTo>
                <a:cubicBezTo>
                  <a:pt x="108" y="49"/>
                  <a:pt x="107" y="52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4" y="53"/>
                  <a:pt x="105" y="54"/>
                  <a:pt x="105" y="54"/>
                </a:cubicBezTo>
                <a:cubicBezTo>
                  <a:pt x="107" y="56"/>
                  <a:pt x="108" y="59"/>
                  <a:pt x="107" y="62"/>
                </a:cubicBezTo>
                <a:cubicBezTo>
                  <a:pt x="107" y="65"/>
                  <a:pt x="105" y="67"/>
                  <a:pt x="102" y="69"/>
                </a:cubicBezTo>
                <a:cubicBezTo>
                  <a:pt x="101" y="69"/>
                  <a:pt x="100" y="69"/>
                  <a:pt x="99" y="70"/>
                </a:cubicBezTo>
                <a:cubicBezTo>
                  <a:pt x="103" y="70"/>
                  <a:pt x="108" y="71"/>
                  <a:pt x="113" y="71"/>
                </a:cubicBezTo>
                <a:cubicBezTo>
                  <a:pt x="119" y="70"/>
                  <a:pt x="124" y="70"/>
                  <a:pt x="128" y="69"/>
                </a:cubicBezTo>
                <a:cubicBezTo>
                  <a:pt x="130" y="69"/>
                  <a:pt x="131" y="68"/>
                  <a:pt x="133" y="68"/>
                </a:cubicBezTo>
                <a:cubicBezTo>
                  <a:pt x="137" y="66"/>
                  <a:pt x="136" y="62"/>
                  <a:pt x="134" y="60"/>
                </a:cubicBezTo>
                <a:close/>
                <a:moveTo>
                  <a:pt x="32" y="62"/>
                </a:moveTo>
                <a:cubicBezTo>
                  <a:pt x="32" y="59"/>
                  <a:pt x="33" y="56"/>
                  <a:pt x="35" y="54"/>
                </a:cubicBezTo>
                <a:cubicBezTo>
                  <a:pt x="36" y="53"/>
                  <a:pt x="37" y="52"/>
                  <a:pt x="38" y="51"/>
                </a:cubicBezTo>
                <a:cubicBezTo>
                  <a:pt x="37" y="51"/>
                  <a:pt x="37" y="51"/>
                  <a:pt x="36" y="51"/>
                </a:cubicBezTo>
                <a:cubicBezTo>
                  <a:pt x="33" y="50"/>
                  <a:pt x="32" y="46"/>
                  <a:pt x="35" y="44"/>
                </a:cubicBezTo>
                <a:cubicBezTo>
                  <a:pt x="39" y="40"/>
                  <a:pt x="41" y="34"/>
                  <a:pt x="41" y="28"/>
                </a:cubicBezTo>
                <a:cubicBezTo>
                  <a:pt x="40" y="21"/>
                  <a:pt x="37" y="18"/>
                  <a:pt x="31" y="16"/>
                </a:cubicBezTo>
                <a:cubicBezTo>
                  <a:pt x="29" y="16"/>
                  <a:pt x="28" y="16"/>
                  <a:pt x="27" y="16"/>
                </a:cubicBezTo>
                <a:cubicBezTo>
                  <a:pt x="26" y="16"/>
                  <a:pt x="24" y="16"/>
                  <a:pt x="23" y="16"/>
                </a:cubicBezTo>
                <a:cubicBezTo>
                  <a:pt x="17" y="18"/>
                  <a:pt x="13" y="21"/>
                  <a:pt x="13" y="28"/>
                </a:cubicBezTo>
                <a:cubicBezTo>
                  <a:pt x="13" y="34"/>
                  <a:pt x="14" y="40"/>
                  <a:pt x="19" y="44"/>
                </a:cubicBezTo>
                <a:cubicBezTo>
                  <a:pt x="21" y="46"/>
                  <a:pt x="20" y="50"/>
                  <a:pt x="17" y="51"/>
                </a:cubicBezTo>
                <a:cubicBezTo>
                  <a:pt x="16" y="51"/>
                  <a:pt x="14" y="52"/>
                  <a:pt x="12" y="53"/>
                </a:cubicBezTo>
                <a:cubicBezTo>
                  <a:pt x="9" y="54"/>
                  <a:pt x="6" y="56"/>
                  <a:pt x="3" y="59"/>
                </a:cubicBezTo>
                <a:cubicBezTo>
                  <a:pt x="0" y="62"/>
                  <a:pt x="0" y="65"/>
                  <a:pt x="5" y="67"/>
                </a:cubicBezTo>
                <a:cubicBezTo>
                  <a:pt x="6" y="68"/>
                  <a:pt x="8" y="69"/>
                  <a:pt x="9" y="69"/>
                </a:cubicBezTo>
                <a:cubicBezTo>
                  <a:pt x="15" y="70"/>
                  <a:pt x="20" y="70"/>
                  <a:pt x="27" y="71"/>
                </a:cubicBezTo>
                <a:cubicBezTo>
                  <a:pt x="32" y="71"/>
                  <a:pt x="37" y="70"/>
                  <a:pt x="41" y="70"/>
                </a:cubicBezTo>
                <a:cubicBezTo>
                  <a:pt x="40" y="69"/>
                  <a:pt x="39" y="69"/>
                  <a:pt x="38" y="69"/>
                </a:cubicBezTo>
                <a:cubicBezTo>
                  <a:pt x="35" y="67"/>
                  <a:pt x="33" y="65"/>
                  <a:pt x="32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24"/>
          <p:cNvSpPr/>
          <p:nvPr/>
        </p:nvSpPr>
        <p:spPr>
          <a:xfrm>
            <a:off x="5859462" y="4216400"/>
            <a:ext cx="474662" cy="420687"/>
          </a:xfrm>
          <a:custGeom>
            <a:avLst/>
            <a:gdLst/>
            <a:ahLst/>
            <a:cxnLst/>
            <a:rect l="l" t="t" r="r" b="b"/>
            <a:pathLst>
              <a:path w="90" h="80" extrusionOk="0">
                <a:moveTo>
                  <a:pt x="61" y="10"/>
                </a:moveTo>
                <a:cubicBezTo>
                  <a:pt x="56" y="10"/>
                  <a:pt x="56" y="10"/>
                  <a:pt x="56" y="10"/>
                </a:cubicBezTo>
                <a:cubicBezTo>
                  <a:pt x="55" y="7"/>
                  <a:pt x="53" y="5"/>
                  <a:pt x="5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37" y="5"/>
                  <a:pt x="35" y="7"/>
                  <a:pt x="34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4"/>
                  <a:pt x="33" y="0"/>
                  <a:pt x="39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1" y="4"/>
                  <a:pt x="61" y="10"/>
                </a:cubicBezTo>
                <a:close/>
                <a:moveTo>
                  <a:pt x="14" y="44"/>
                </a:moveTo>
                <a:cubicBezTo>
                  <a:pt x="36" y="44"/>
                  <a:pt x="36" y="44"/>
                  <a:pt x="36" y="44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9"/>
                  <a:pt x="38" y="37"/>
                  <a:pt x="41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52" y="37"/>
                  <a:pt x="54" y="39"/>
                  <a:pt x="54" y="41"/>
                </a:cubicBezTo>
                <a:cubicBezTo>
                  <a:pt x="54" y="44"/>
                  <a:pt x="54" y="44"/>
                  <a:pt x="54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83" y="44"/>
                  <a:pt x="89" y="39"/>
                  <a:pt x="90" y="32"/>
                </a:cubicBezTo>
                <a:cubicBezTo>
                  <a:pt x="90" y="25"/>
                  <a:pt x="90" y="25"/>
                  <a:pt x="90" y="25"/>
                </a:cubicBezTo>
                <a:cubicBezTo>
                  <a:pt x="90" y="18"/>
                  <a:pt x="85" y="13"/>
                  <a:pt x="79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5" y="13"/>
                  <a:pt x="0" y="18"/>
                  <a:pt x="0" y="25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39"/>
                  <a:pt x="7" y="44"/>
                  <a:pt x="14" y="44"/>
                </a:cubicBezTo>
                <a:close/>
                <a:moveTo>
                  <a:pt x="76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4"/>
                  <a:pt x="52" y="56"/>
                  <a:pt x="49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8" y="56"/>
                  <a:pt x="36" y="54"/>
                  <a:pt x="36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8" y="48"/>
                  <a:pt x="3" y="45"/>
                  <a:pt x="0" y="40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5" y="80"/>
                  <a:pt x="11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7" y="80"/>
                  <a:pt x="17" y="80"/>
                  <a:pt x="17" y="80"/>
                </a:cubicBezTo>
                <a:cubicBezTo>
                  <a:pt x="21" y="80"/>
                  <a:pt x="21" y="80"/>
                  <a:pt x="21" y="80"/>
                </a:cubicBezTo>
                <a:cubicBezTo>
                  <a:pt x="68" y="80"/>
                  <a:pt x="68" y="80"/>
                  <a:pt x="68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5" y="80"/>
                  <a:pt x="90" y="75"/>
                  <a:pt x="90" y="68"/>
                </a:cubicBezTo>
                <a:cubicBezTo>
                  <a:pt x="90" y="40"/>
                  <a:pt x="90" y="40"/>
                  <a:pt x="90" y="40"/>
                </a:cubicBezTo>
                <a:cubicBezTo>
                  <a:pt x="87" y="45"/>
                  <a:pt x="82" y="48"/>
                  <a:pt x="76" y="48"/>
                </a:cubicBezTo>
                <a:close/>
                <a:moveTo>
                  <a:pt x="49" y="40"/>
                </a:moveTo>
                <a:cubicBezTo>
                  <a:pt x="41" y="40"/>
                  <a:pt x="41" y="40"/>
                  <a:pt x="41" y="40"/>
                </a:cubicBezTo>
                <a:cubicBezTo>
                  <a:pt x="40" y="40"/>
                  <a:pt x="39" y="41"/>
                  <a:pt x="39" y="42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40" y="53"/>
                  <a:pt x="41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50" y="53"/>
                  <a:pt x="51" y="52"/>
                  <a:pt x="51" y="51"/>
                </a:cubicBezTo>
                <a:cubicBezTo>
                  <a:pt x="51" y="49"/>
                  <a:pt x="51" y="49"/>
                  <a:pt x="51" y="49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1"/>
                  <a:pt x="50" y="40"/>
                  <a:pt x="49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2D1D49C-5DA5-7B41-BA82-ACFC05836999}"/>
              </a:ext>
            </a:extLst>
          </p:cNvPr>
          <p:cNvGrpSpPr/>
          <p:nvPr/>
        </p:nvGrpSpPr>
        <p:grpSpPr>
          <a:xfrm>
            <a:off x="9070975" y="2046287"/>
            <a:ext cx="2132012" cy="1443037"/>
            <a:chOff x="9070975" y="2046287"/>
            <a:chExt cx="2132012" cy="1443037"/>
          </a:xfrm>
        </p:grpSpPr>
        <p:sp>
          <p:nvSpPr>
            <p:cNvPr id="613" name="Google Shape;613;p24"/>
            <p:cNvSpPr txBox="1"/>
            <p:nvPr/>
          </p:nvSpPr>
          <p:spPr>
            <a:xfrm>
              <a:off x="9744075" y="2214562"/>
              <a:ext cx="1284287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7815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EB7815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20" name="Google Shape;620;p24"/>
            <p:cNvSpPr txBox="1"/>
            <p:nvPr/>
          </p:nvSpPr>
          <p:spPr>
            <a:xfrm>
              <a:off x="9070975" y="2046287"/>
              <a:ext cx="1184275" cy="1443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430"/>
                </a:buClr>
                <a:buSzPts val="7600"/>
                <a:buFont typeface="Montserrat"/>
                <a:buNone/>
              </a:pPr>
              <a:r>
                <a:rPr lang="en-US" sz="7600" b="0" i="0" u="none">
                  <a:solidFill>
                    <a:srgbClr val="FF94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/>
            </a:p>
          </p:txBody>
        </p:sp>
        <p:sp>
          <p:nvSpPr>
            <p:cNvPr id="650" name="Google Shape;650;p24"/>
            <p:cNvSpPr txBox="1"/>
            <p:nvPr/>
          </p:nvSpPr>
          <p:spPr>
            <a:xfrm>
              <a:off x="9663112" y="2416175"/>
              <a:ext cx="1539875" cy="60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FAFAB23-F9A6-B34D-9777-F9CFCFC4054E}"/>
              </a:ext>
            </a:extLst>
          </p:cNvPr>
          <p:cNvGrpSpPr/>
          <p:nvPr/>
        </p:nvGrpSpPr>
        <p:grpSpPr>
          <a:xfrm>
            <a:off x="9107487" y="3522662"/>
            <a:ext cx="2108200" cy="1443037"/>
            <a:chOff x="9107487" y="3522662"/>
            <a:chExt cx="2108200" cy="1443037"/>
          </a:xfrm>
        </p:grpSpPr>
        <p:sp>
          <p:nvSpPr>
            <p:cNvPr id="612" name="Google Shape;612;p24"/>
            <p:cNvSpPr txBox="1"/>
            <p:nvPr/>
          </p:nvSpPr>
          <p:spPr>
            <a:xfrm>
              <a:off x="9744075" y="3684587"/>
              <a:ext cx="1141412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93240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C9324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19" name="Google Shape;619;p24"/>
            <p:cNvSpPr txBox="1"/>
            <p:nvPr/>
          </p:nvSpPr>
          <p:spPr>
            <a:xfrm>
              <a:off x="9107487" y="3522662"/>
              <a:ext cx="1146175" cy="1443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E5A"/>
                </a:buClr>
                <a:buSzPts val="7600"/>
                <a:buFont typeface="Montserrat"/>
                <a:buNone/>
              </a:pPr>
              <a:r>
                <a:rPr lang="en-US" sz="7600" b="0" i="0" u="none" dirty="0">
                  <a:solidFill>
                    <a:srgbClr val="E24E5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dirty="0"/>
            </a:p>
          </p:txBody>
        </p:sp>
        <p:sp>
          <p:nvSpPr>
            <p:cNvPr id="651" name="Google Shape;651;p24"/>
            <p:cNvSpPr txBox="1"/>
            <p:nvPr/>
          </p:nvSpPr>
          <p:spPr>
            <a:xfrm>
              <a:off x="9675812" y="3881437"/>
              <a:ext cx="1539875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10A46C-C6DD-6345-A29A-E718835C8419}"/>
              </a:ext>
            </a:extLst>
          </p:cNvPr>
          <p:cNvGrpSpPr/>
          <p:nvPr/>
        </p:nvGrpSpPr>
        <p:grpSpPr>
          <a:xfrm>
            <a:off x="1028700" y="1198562"/>
            <a:ext cx="2605087" cy="1490662"/>
            <a:chOff x="1028700" y="1198562"/>
            <a:chExt cx="2605087" cy="1490662"/>
          </a:xfrm>
        </p:grpSpPr>
        <p:sp>
          <p:nvSpPr>
            <p:cNvPr id="617" name="Google Shape;617;p24"/>
            <p:cNvSpPr txBox="1"/>
            <p:nvPr/>
          </p:nvSpPr>
          <p:spPr>
            <a:xfrm>
              <a:off x="1944687" y="1387475"/>
              <a:ext cx="693737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2D4DF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72D4D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23" name="Google Shape;623;p24"/>
            <p:cNvSpPr txBox="1"/>
            <p:nvPr/>
          </p:nvSpPr>
          <p:spPr>
            <a:xfrm>
              <a:off x="2644775" y="1198562"/>
              <a:ext cx="989012" cy="149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1DA"/>
                </a:buClr>
                <a:buSzPts val="8000"/>
                <a:buFont typeface="Montserrat"/>
                <a:buNone/>
              </a:pPr>
              <a:r>
                <a:rPr lang="en-US" sz="8000" b="0" i="0" u="none">
                  <a:solidFill>
                    <a:srgbClr val="69D1D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/>
            </a:p>
          </p:txBody>
        </p:sp>
        <p:sp>
          <p:nvSpPr>
            <p:cNvPr id="652" name="Google Shape;652;p24"/>
            <p:cNvSpPr txBox="1"/>
            <p:nvPr/>
          </p:nvSpPr>
          <p:spPr>
            <a:xfrm>
              <a:off x="1028700" y="1630362"/>
              <a:ext cx="1539875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493805-1EF5-B94D-807A-395F7B46FDBC}"/>
              </a:ext>
            </a:extLst>
          </p:cNvPr>
          <p:cNvGrpSpPr/>
          <p:nvPr/>
        </p:nvGrpSpPr>
        <p:grpSpPr>
          <a:xfrm>
            <a:off x="989012" y="2746375"/>
            <a:ext cx="2740025" cy="1490662"/>
            <a:chOff x="989012" y="2746375"/>
            <a:chExt cx="2740025" cy="1490662"/>
          </a:xfrm>
        </p:grpSpPr>
        <p:sp>
          <p:nvSpPr>
            <p:cNvPr id="616" name="Google Shape;616;p24"/>
            <p:cNvSpPr txBox="1"/>
            <p:nvPr/>
          </p:nvSpPr>
          <p:spPr>
            <a:xfrm>
              <a:off x="1312862" y="2935287"/>
              <a:ext cx="1357312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3E3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39B3E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22" name="Google Shape;622;p24"/>
            <p:cNvSpPr txBox="1"/>
            <p:nvPr/>
          </p:nvSpPr>
          <p:spPr>
            <a:xfrm>
              <a:off x="2528887" y="2746375"/>
              <a:ext cx="1200150" cy="149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3E3"/>
                </a:buClr>
                <a:buSzPts val="8000"/>
                <a:buFont typeface="Montserrat"/>
                <a:buNone/>
              </a:pPr>
              <a:r>
                <a:rPr lang="en-US" sz="8000" b="0" i="0" u="none" dirty="0">
                  <a:solidFill>
                    <a:srgbClr val="39B3E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dirty="0"/>
            </a:p>
          </p:txBody>
        </p:sp>
        <p:sp>
          <p:nvSpPr>
            <p:cNvPr id="653" name="Google Shape;653;p24"/>
            <p:cNvSpPr txBox="1"/>
            <p:nvPr/>
          </p:nvSpPr>
          <p:spPr>
            <a:xfrm>
              <a:off x="989012" y="3187700"/>
              <a:ext cx="1539875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556C6DA-FCDF-D245-BAE9-0C64A2409978}"/>
              </a:ext>
            </a:extLst>
          </p:cNvPr>
          <p:cNvGrpSpPr/>
          <p:nvPr/>
        </p:nvGrpSpPr>
        <p:grpSpPr>
          <a:xfrm>
            <a:off x="957262" y="4295775"/>
            <a:ext cx="2728912" cy="1490662"/>
            <a:chOff x="957262" y="4295775"/>
            <a:chExt cx="2728912" cy="1490662"/>
          </a:xfrm>
        </p:grpSpPr>
        <p:sp>
          <p:nvSpPr>
            <p:cNvPr id="615" name="Google Shape;615;p24"/>
            <p:cNvSpPr txBox="1"/>
            <p:nvPr/>
          </p:nvSpPr>
          <p:spPr>
            <a:xfrm>
              <a:off x="1222375" y="4479925"/>
              <a:ext cx="1404937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5380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09538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21" name="Google Shape;621;p24"/>
            <p:cNvSpPr txBox="1"/>
            <p:nvPr/>
          </p:nvSpPr>
          <p:spPr>
            <a:xfrm>
              <a:off x="2497137" y="4295775"/>
              <a:ext cx="1189037" cy="149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5380"/>
                </a:buClr>
                <a:buSzPts val="8000"/>
                <a:buFont typeface="Montserrat"/>
                <a:buNone/>
              </a:pPr>
              <a:r>
                <a:rPr lang="en-US" sz="8000" b="0" i="0" u="none" dirty="0">
                  <a:solidFill>
                    <a:srgbClr val="09538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dirty="0"/>
            </a:p>
          </p:txBody>
        </p:sp>
        <p:sp>
          <p:nvSpPr>
            <p:cNvPr id="654" name="Google Shape;654;p24"/>
            <p:cNvSpPr txBox="1"/>
            <p:nvPr/>
          </p:nvSpPr>
          <p:spPr>
            <a:xfrm>
              <a:off x="957262" y="4725987"/>
              <a:ext cx="1539875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C840DA4-46B0-314F-8848-7BC33683C83E}"/>
              </a:ext>
            </a:extLst>
          </p:cNvPr>
          <p:cNvGrpSpPr/>
          <p:nvPr/>
        </p:nvGrpSpPr>
        <p:grpSpPr>
          <a:xfrm>
            <a:off x="9107487" y="4970462"/>
            <a:ext cx="2095500" cy="1443037"/>
            <a:chOff x="9107487" y="4970462"/>
            <a:chExt cx="2095500" cy="1443037"/>
          </a:xfrm>
        </p:grpSpPr>
        <p:sp>
          <p:nvSpPr>
            <p:cNvPr id="611" name="Google Shape;611;p24"/>
            <p:cNvSpPr txBox="1"/>
            <p:nvPr/>
          </p:nvSpPr>
          <p:spPr>
            <a:xfrm>
              <a:off x="9744075" y="5132387"/>
              <a:ext cx="1193800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33F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8C133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18" name="Google Shape;618;p24"/>
            <p:cNvSpPr txBox="1"/>
            <p:nvPr/>
          </p:nvSpPr>
          <p:spPr>
            <a:xfrm>
              <a:off x="9107487" y="4970462"/>
              <a:ext cx="1136650" cy="1443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33F"/>
                </a:buClr>
                <a:buSzPts val="7600"/>
                <a:buFont typeface="Montserrat"/>
                <a:buNone/>
              </a:pPr>
              <a:r>
                <a:rPr lang="en-US" sz="7600" b="0" i="0" u="none" dirty="0">
                  <a:solidFill>
                    <a:srgbClr val="8C1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dirty="0"/>
            </a:p>
          </p:txBody>
        </p:sp>
        <p:sp>
          <p:nvSpPr>
            <p:cNvPr id="655" name="Google Shape;655;p24"/>
            <p:cNvSpPr txBox="1"/>
            <p:nvPr/>
          </p:nvSpPr>
          <p:spPr>
            <a:xfrm>
              <a:off x="9663112" y="5368925"/>
              <a:ext cx="1539875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207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"/>
                            </p:stCondLst>
                            <p:childTnLst>
                              <p:par>
                                <p:cTn id="4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150"/>
                            </p:stCondLst>
                            <p:childTnLst>
                              <p:par>
                                <p:cTn id="6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900"/>
                            </p:stCondLst>
                            <p:childTnLst>
                              <p:par>
                                <p:cTn id="7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50"/>
                            </p:stCondLst>
                            <p:childTnLst>
                              <p:par>
                                <p:cTn id="8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400"/>
                            </p:stCondLst>
                            <p:childTnLst>
                              <p:par>
                                <p:cTn id="9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150"/>
                            </p:stCondLst>
                            <p:childTnLst>
                              <p:par>
                                <p:cTn id="10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4"/>
          <p:cNvSpPr txBox="1"/>
          <p:nvPr/>
        </p:nvSpPr>
        <p:spPr>
          <a:xfrm>
            <a:off x="690562" y="3279775"/>
            <a:ext cx="15017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ar-SA" sz="11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99504E-90D8-AD42-AEE7-851BCE067B19}"/>
              </a:ext>
            </a:extLst>
          </p:cNvPr>
          <p:cNvGrpSpPr/>
          <p:nvPr/>
        </p:nvGrpSpPr>
        <p:grpSpPr>
          <a:xfrm>
            <a:off x="6303962" y="4041775"/>
            <a:ext cx="4240212" cy="2817812"/>
            <a:chOff x="6303962" y="4041775"/>
            <a:chExt cx="4240212" cy="2817812"/>
          </a:xfrm>
        </p:grpSpPr>
        <p:sp>
          <p:nvSpPr>
            <p:cNvPr id="567" name="Google Shape;567;p24"/>
            <p:cNvSpPr/>
            <p:nvPr/>
          </p:nvSpPr>
          <p:spPr>
            <a:xfrm>
              <a:off x="7624762" y="4041775"/>
              <a:ext cx="2919412" cy="2817812"/>
            </a:xfrm>
            <a:custGeom>
              <a:avLst/>
              <a:gdLst/>
              <a:ahLst/>
              <a:cxnLst/>
              <a:rect l="l" t="t" r="r" b="b"/>
              <a:pathLst>
                <a:path w="670" h="646" extrusionOk="0">
                  <a:moveTo>
                    <a:pt x="366" y="1"/>
                  </a:moveTo>
                  <a:cubicBezTo>
                    <a:pt x="359" y="0"/>
                    <a:pt x="353" y="2"/>
                    <a:pt x="349" y="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71" y="423"/>
                    <a:pt x="114" y="529"/>
                    <a:pt x="114" y="646"/>
                  </a:cubicBezTo>
                  <a:cubicBezTo>
                    <a:pt x="319" y="646"/>
                    <a:pt x="319" y="646"/>
                    <a:pt x="319" y="646"/>
                  </a:cubicBezTo>
                  <a:cubicBezTo>
                    <a:pt x="484" y="646"/>
                    <a:pt x="626" y="526"/>
                    <a:pt x="647" y="363"/>
                  </a:cubicBezTo>
                  <a:cubicBezTo>
                    <a:pt x="670" y="183"/>
                    <a:pt x="539" y="22"/>
                    <a:pt x="366" y="1"/>
                  </a:cubicBez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6303962" y="5524500"/>
              <a:ext cx="1825625" cy="1335087"/>
            </a:xfrm>
            <a:custGeom>
              <a:avLst/>
              <a:gdLst/>
              <a:ahLst/>
              <a:cxnLst/>
              <a:rect l="l" t="t" r="r" b="b"/>
              <a:pathLst>
                <a:path w="419" h="306" extrusionOk="0">
                  <a:moveTo>
                    <a:pt x="11" y="282"/>
                  </a:moveTo>
                  <a:cubicBezTo>
                    <a:pt x="8" y="285"/>
                    <a:pt x="8" y="285"/>
                    <a:pt x="8" y="285"/>
                  </a:cubicBezTo>
                  <a:cubicBezTo>
                    <a:pt x="0" y="293"/>
                    <a:pt x="5" y="306"/>
                    <a:pt x="16" y="306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419" y="306"/>
                    <a:pt x="419" y="306"/>
                    <a:pt x="419" y="306"/>
                  </a:cubicBezTo>
                  <a:cubicBezTo>
                    <a:pt x="419" y="189"/>
                    <a:pt x="375" y="82"/>
                    <a:pt x="304" y="0"/>
                  </a:cubicBezTo>
                  <a:lnTo>
                    <a:pt x="11" y="282"/>
                  </a:lnTo>
                  <a:close/>
                </a:path>
              </a:pathLst>
            </a:custGeom>
            <a:solidFill>
              <a:srgbClr val="FAB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AB913F0-87A1-E94D-BA33-E6500785A38C}"/>
              </a:ext>
            </a:extLst>
          </p:cNvPr>
          <p:cNvGrpSpPr/>
          <p:nvPr/>
        </p:nvGrpSpPr>
        <p:grpSpPr>
          <a:xfrm>
            <a:off x="5649912" y="1990725"/>
            <a:ext cx="3455987" cy="4751387"/>
            <a:chOff x="5649912" y="1990725"/>
            <a:chExt cx="3455987" cy="4751387"/>
          </a:xfrm>
        </p:grpSpPr>
        <p:sp>
          <p:nvSpPr>
            <p:cNvPr id="568" name="Google Shape;568;p24"/>
            <p:cNvSpPr/>
            <p:nvPr/>
          </p:nvSpPr>
          <p:spPr>
            <a:xfrm>
              <a:off x="5649912" y="1990725"/>
              <a:ext cx="3455987" cy="3455987"/>
            </a:xfrm>
            <a:custGeom>
              <a:avLst/>
              <a:gdLst/>
              <a:ahLst/>
              <a:cxnLst/>
              <a:rect l="l" t="t" r="r" b="b"/>
              <a:pathLst>
                <a:path w="793" h="792" extrusionOk="0">
                  <a:moveTo>
                    <a:pt x="436" y="792"/>
                  </a:moveTo>
                  <a:cubicBezTo>
                    <a:pt x="788" y="454"/>
                    <a:pt x="788" y="454"/>
                    <a:pt x="788" y="454"/>
                  </a:cubicBezTo>
                  <a:cubicBezTo>
                    <a:pt x="790" y="452"/>
                    <a:pt x="792" y="449"/>
                    <a:pt x="792" y="446"/>
                  </a:cubicBezTo>
                  <a:cubicBezTo>
                    <a:pt x="793" y="436"/>
                    <a:pt x="793" y="426"/>
                    <a:pt x="793" y="416"/>
                  </a:cubicBezTo>
                  <a:cubicBezTo>
                    <a:pt x="793" y="186"/>
                    <a:pt x="607" y="0"/>
                    <a:pt x="377" y="0"/>
                  </a:cubicBezTo>
                  <a:cubicBezTo>
                    <a:pt x="218" y="0"/>
                    <a:pt x="73" y="91"/>
                    <a:pt x="3" y="234"/>
                  </a:cubicBezTo>
                  <a:cubicBezTo>
                    <a:pt x="2" y="237"/>
                    <a:pt x="0" y="238"/>
                    <a:pt x="0" y="242"/>
                  </a:cubicBezTo>
                  <a:cubicBezTo>
                    <a:pt x="0" y="244"/>
                    <a:pt x="0" y="252"/>
                    <a:pt x="0" y="252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54" y="655"/>
                    <a:pt x="54" y="655"/>
                    <a:pt x="54" y="655"/>
                  </a:cubicBezTo>
                  <a:cubicBezTo>
                    <a:pt x="70" y="653"/>
                    <a:pt x="87" y="653"/>
                    <a:pt x="104" y="653"/>
                  </a:cubicBezTo>
                  <a:cubicBezTo>
                    <a:pt x="234" y="653"/>
                    <a:pt x="352" y="706"/>
                    <a:pt x="436" y="792"/>
                  </a:cubicBez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5884862" y="4830762"/>
              <a:ext cx="1670050" cy="1911350"/>
            </a:xfrm>
            <a:custGeom>
              <a:avLst/>
              <a:gdLst/>
              <a:ahLst/>
              <a:cxnLst/>
              <a:rect l="l" t="t" r="r" b="b"/>
              <a:pathLst>
                <a:path w="383" h="438" extrusionOk="0">
                  <a:moveTo>
                    <a:pt x="83" y="429"/>
                  </a:moveTo>
                  <a:cubicBezTo>
                    <a:pt x="383" y="141"/>
                    <a:pt x="383" y="141"/>
                    <a:pt x="383" y="141"/>
                  </a:cubicBezTo>
                  <a:cubicBezTo>
                    <a:pt x="298" y="54"/>
                    <a:pt x="180" y="0"/>
                    <a:pt x="50" y="0"/>
                  </a:cubicBezTo>
                  <a:cubicBezTo>
                    <a:pt x="33" y="0"/>
                    <a:pt x="16" y="1"/>
                    <a:pt x="0" y="3"/>
                  </a:cubicBezTo>
                  <a:cubicBezTo>
                    <a:pt x="55" y="419"/>
                    <a:pt x="55" y="419"/>
                    <a:pt x="55" y="419"/>
                  </a:cubicBezTo>
                  <a:cubicBezTo>
                    <a:pt x="57" y="432"/>
                    <a:pt x="73" y="438"/>
                    <a:pt x="83" y="429"/>
                  </a:cubicBezTo>
                  <a:close/>
                </a:path>
              </a:pathLst>
            </a:custGeom>
            <a:solidFill>
              <a:srgbClr val="F57D0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77AE68C-E90F-A744-8449-2E8AC36E3947}"/>
              </a:ext>
            </a:extLst>
          </p:cNvPr>
          <p:cNvGrpSpPr/>
          <p:nvPr/>
        </p:nvGrpSpPr>
        <p:grpSpPr>
          <a:xfrm>
            <a:off x="3178175" y="2728912"/>
            <a:ext cx="2833687" cy="3948113"/>
            <a:chOff x="3178175" y="2728912"/>
            <a:chExt cx="2833687" cy="3948113"/>
          </a:xfrm>
        </p:grpSpPr>
        <p:sp>
          <p:nvSpPr>
            <p:cNvPr id="569" name="Google Shape;569;p24"/>
            <p:cNvSpPr/>
            <p:nvPr/>
          </p:nvSpPr>
          <p:spPr>
            <a:xfrm>
              <a:off x="3178175" y="2728912"/>
              <a:ext cx="2593975" cy="2703512"/>
            </a:xfrm>
            <a:custGeom>
              <a:avLst/>
              <a:gdLst/>
              <a:ahLst/>
              <a:cxnLst/>
              <a:rect l="l" t="t" r="r" b="b"/>
              <a:pathLst>
                <a:path w="595" h="620" extrusionOk="0">
                  <a:moveTo>
                    <a:pt x="595" y="490"/>
                  </a:moveTo>
                  <a:cubicBezTo>
                    <a:pt x="541" y="84"/>
                    <a:pt x="541" y="84"/>
                    <a:pt x="541" y="84"/>
                  </a:cubicBezTo>
                  <a:cubicBezTo>
                    <a:pt x="541" y="80"/>
                    <a:pt x="539" y="77"/>
                    <a:pt x="536" y="75"/>
                  </a:cubicBezTo>
                  <a:cubicBezTo>
                    <a:pt x="477" y="27"/>
                    <a:pt x="403" y="0"/>
                    <a:pt x="327" y="0"/>
                  </a:cubicBezTo>
                  <a:cubicBezTo>
                    <a:pt x="166" y="0"/>
                    <a:pt x="28" y="117"/>
                    <a:pt x="0" y="275"/>
                  </a:cubicBezTo>
                  <a:cubicBezTo>
                    <a:pt x="0" y="279"/>
                    <a:pt x="1" y="284"/>
                    <a:pt x="5" y="287"/>
                  </a:cubicBezTo>
                  <a:cubicBezTo>
                    <a:pt x="343" y="620"/>
                    <a:pt x="343" y="620"/>
                    <a:pt x="343" y="620"/>
                  </a:cubicBezTo>
                  <a:cubicBezTo>
                    <a:pt x="410" y="552"/>
                    <a:pt x="498" y="506"/>
                    <a:pt x="595" y="490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4668837" y="4860925"/>
              <a:ext cx="1343025" cy="1816100"/>
            </a:xfrm>
            <a:custGeom>
              <a:avLst/>
              <a:gdLst/>
              <a:ahLst/>
              <a:cxnLst/>
              <a:rect l="l" t="t" r="r" b="b"/>
              <a:pathLst>
                <a:path w="308" h="416" extrusionOk="0">
                  <a:moveTo>
                    <a:pt x="306" y="394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155" y="16"/>
                    <a:pt x="67" y="62"/>
                    <a:pt x="0" y="130"/>
                  </a:cubicBezTo>
                  <a:cubicBezTo>
                    <a:pt x="282" y="406"/>
                    <a:pt x="282" y="406"/>
                    <a:pt x="282" y="406"/>
                  </a:cubicBezTo>
                  <a:cubicBezTo>
                    <a:pt x="291" y="416"/>
                    <a:pt x="308" y="408"/>
                    <a:pt x="306" y="394"/>
                  </a:cubicBezTo>
                  <a:close/>
                </a:path>
              </a:pathLst>
            </a:custGeom>
            <a:solidFill>
              <a:srgbClr val="C932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F25EA89-1AAC-1347-8815-9831655E42F2}"/>
              </a:ext>
            </a:extLst>
          </p:cNvPr>
          <p:cNvGrpSpPr/>
          <p:nvPr/>
        </p:nvGrpSpPr>
        <p:grpSpPr>
          <a:xfrm>
            <a:off x="1730375" y="4037012"/>
            <a:ext cx="4171950" cy="2822575"/>
            <a:chOff x="1730375" y="4037012"/>
            <a:chExt cx="4171950" cy="2822575"/>
          </a:xfrm>
        </p:grpSpPr>
        <p:sp>
          <p:nvSpPr>
            <p:cNvPr id="570" name="Google Shape;570;p24"/>
            <p:cNvSpPr/>
            <p:nvPr/>
          </p:nvSpPr>
          <p:spPr>
            <a:xfrm>
              <a:off x="1730375" y="4037012"/>
              <a:ext cx="2863850" cy="2822575"/>
            </a:xfrm>
            <a:custGeom>
              <a:avLst/>
              <a:gdLst/>
              <a:ahLst/>
              <a:cxnLst/>
              <a:rect l="l" t="t" r="r" b="b"/>
              <a:pathLst>
                <a:path w="657" h="647" extrusionOk="0">
                  <a:moveTo>
                    <a:pt x="337" y="23"/>
                  </a:moveTo>
                  <a:cubicBezTo>
                    <a:pt x="321" y="8"/>
                    <a:pt x="321" y="8"/>
                    <a:pt x="321" y="8"/>
                  </a:cubicBezTo>
                  <a:cubicBezTo>
                    <a:pt x="315" y="2"/>
                    <a:pt x="308" y="0"/>
                    <a:pt x="300" y="1"/>
                  </a:cubicBezTo>
                  <a:cubicBezTo>
                    <a:pt x="297" y="1"/>
                    <a:pt x="294" y="1"/>
                    <a:pt x="290" y="2"/>
                  </a:cubicBezTo>
                  <a:cubicBezTo>
                    <a:pt x="131" y="20"/>
                    <a:pt x="8" y="152"/>
                    <a:pt x="4" y="315"/>
                  </a:cubicBezTo>
                  <a:cubicBezTo>
                    <a:pt x="0" y="498"/>
                    <a:pt x="153" y="647"/>
                    <a:pt x="335" y="647"/>
                  </a:cubicBezTo>
                  <a:cubicBezTo>
                    <a:pt x="540" y="647"/>
                    <a:pt x="540" y="647"/>
                    <a:pt x="540" y="647"/>
                  </a:cubicBezTo>
                  <a:cubicBezTo>
                    <a:pt x="540" y="528"/>
                    <a:pt x="584" y="420"/>
                    <a:pt x="657" y="338"/>
                  </a:cubicBezTo>
                  <a:lnTo>
                    <a:pt x="337" y="23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4076700" y="5507037"/>
              <a:ext cx="1825625" cy="1352550"/>
            </a:xfrm>
            <a:custGeom>
              <a:avLst/>
              <a:gdLst/>
              <a:ahLst/>
              <a:cxnLst/>
              <a:rect l="l" t="t" r="r" b="b"/>
              <a:pathLst>
                <a:path w="419" h="310" extrusionOk="0">
                  <a:moveTo>
                    <a:pt x="410" y="287"/>
                  </a:moveTo>
                  <a:cubicBezTo>
                    <a:pt x="407" y="284"/>
                    <a:pt x="407" y="284"/>
                    <a:pt x="407" y="284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45" y="83"/>
                    <a:pt x="0" y="191"/>
                    <a:pt x="0" y="310"/>
                  </a:cubicBezTo>
                  <a:cubicBezTo>
                    <a:pt x="401" y="310"/>
                    <a:pt x="401" y="310"/>
                    <a:pt x="401" y="310"/>
                  </a:cubicBezTo>
                  <a:cubicBezTo>
                    <a:pt x="413" y="310"/>
                    <a:pt x="419" y="295"/>
                    <a:pt x="410" y="287"/>
                  </a:cubicBezTo>
                  <a:close/>
                </a:path>
              </a:pathLst>
            </a:custGeom>
            <a:solidFill>
              <a:srgbClr val="7311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5" name="Google Shape;575;p24"/>
          <p:cNvSpPr/>
          <p:nvPr/>
        </p:nvSpPr>
        <p:spPr>
          <a:xfrm>
            <a:off x="2293937" y="5027612"/>
            <a:ext cx="1625600" cy="846137"/>
          </a:xfrm>
          <a:custGeom>
            <a:avLst/>
            <a:gdLst/>
            <a:ahLst/>
            <a:cxnLst/>
            <a:rect l="l" t="t" r="r" b="b"/>
            <a:pathLst>
              <a:path w="373" h="194" extrusionOk="0">
                <a:moveTo>
                  <a:pt x="269" y="183"/>
                </a:moveTo>
                <a:cubicBezTo>
                  <a:pt x="264" y="185"/>
                  <a:pt x="258" y="187"/>
                  <a:pt x="253" y="188"/>
                </a:cubicBezTo>
                <a:cubicBezTo>
                  <a:pt x="234" y="193"/>
                  <a:pt x="215" y="194"/>
                  <a:pt x="191" y="194"/>
                </a:cubicBezTo>
                <a:cubicBezTo>
                  <a:pt x="167" y="194"/>
                  <a:pt x="148" y="193"/>
                  <a:pt x="130" y="188"/>
                </a:cubicBezTo>
                <a:cubicBezTo>
                  <a:pt x="124" y="187"/>
                  <a:pt x="118" y="185"/>
                  <a:pt x="113" y="183"/>
                </a:cubicBezTo>
                <a:cubicBezTo>
                  <a:pt x="97" y="175"/>
                  <a:pt x="97" y="162"/>
                  <a:pt x="106" y="153"/>
                </a:cubicBezTo>
                <a:cubicBezTo>
                  <a:pt x="116" y="143"/>
                  <a:pt x="128" y="136"/>
                  <a:pt x="140" y="130"/>
                </a:cubicBezTo>
                <a:cubicBezTo>
                  <a:pt x="146" y="128"/>
                  <a:pt x="152" y="125"/>
                  <a:pt x="158" y="123"/>
                </a:cubicBezTo>
                <a:cubicBezTo>
                  <a:pt x="168" y="119"/>
                  <a:pt x="172" y="108"/>
                  <a:pt x="164" y="100"/>
                </a:cubicBezTo>
                <a:cubicBezTo>
                  <a:pt x="147" y="84"/>
                  <a:pt x="141" y="64"/>
                  <a:pt x="142" y="42"/>
                </a:cubicBezTo>
                <a:cubicBezTo>
                  <a:pt x="143" y="19"/>
                  <a:pt x="156" y="7"/>
                  <a:pt x="178" y="1"/>
                </a:cubicBezTo>
                <a:cubicBezTo>
                  <a:pt x="182" y="0"/>
                  <a:pt x="187" y="0"/>
                  <a:pt x="191" y="0"/>
                </a:cubicBezTo>
                <a:cubicBezTo>
                  <a:pt x="196" y="0"/>
                  <a:pt x="200" y="0"/>
                  <a:pt x="205" y="1"/>
                </a:cubicBezTo>
                <a:cubicBezTo>
                  <a:pt x="226" y="7"/>
                  <a:pt x="239" y="19"/>
                  <a:pt x="240" y="42"/>
                </a:cubicBezTo>
                <a:cubicBezTo>
                  <a:pt x="241" y="64"/>
                  <a:pt x="235" y="84"/>
                  <a:pt x="219" y="100"/>
                </a:cubicBezTo>
                <a:cubicBezTo>
                  <a:pt x="211" y="108"/>
                  <a:pt x="214" y="119"/>
                  <a:pt x="225" y="123"/>
                </a:cubicBezTo>
                <a:cubicBezTo>
                  <a:pt x="230" y="125"/>
                  <a:pt x="236" y="128"/>
                  <a:pt x="242" y="130"/>
                </a:cubicBezTo>
                <a:cubicBezTo>
                  <a:pt x="255" y="136"/>
                  <a:pt x="267" y="143"/>
                  <a:pt x="277" y="153"/>
                </a:cubicBezTo>
                <a:cubicBezTo>
                  <a:pt x="283" y="159"/>
                  <a:pt x="285" y="175"/>
                  <a:pt x="269" y="183"/>
                </a:cubicBezTo>
                <a:close/>
                <a:moveTo>
                  <a:pt x="367" y="166"/>
                </a:moveTo>
                <a:cubicBezTo>
                  <a:pt x="360" y="159"/>
                  <a:pt x="352" y="154"/>
                  <a:pt x="343" y="150"/>
                </a:cubicBezTo>
                <a:cubicBezTo>
                  <a:pt x="339" y="148"/>
                  <a:pt x="335" y="146"/>
                  <a:pt x="331" y="145"/>
                </a:cubicBezTo>
                <a:cubicBezTo>
                  <a:pt x="324" y="142"/>
                  <a:pt x="321" y="134"/>
                  <a:pt x="327" y="129"/>
                </a:cubicBezTo>
                <a:cubicBezTo>
                  <a:pt x="338" y="117"/>
                  <a:pt x="343" y="104"/>
                  <a:pt x="342" y="88"/>
                </a:cubicBezTo>
                <a:cubicBezTo>
                  <a:pt x="341" y="72"/>
                  <a:pt x="332" y="64"/>
                  <a:pt x="317" y="60"/>
                </a:cubicBezTo>
                <a:cubicBezTo>
                  <a:pt x="314" y="59"/>
                  <a:pt x="311" y="59"/>
                  <a:pt x="308" y="59"/>
                </a:cubicBezTo>
                <a:cubicBezTo>
                  <a:pt x="305" y="59"/>
                  <a:pt x="302" y="59"/>
                  <a:pt x="298" y="60"/>
                </a:cubicBezTo>
                <a:cubicBezTo>
                  <a:pt x="284" y="64"/>
                  <a:pt x="274" y="72"/>
                  <a:pt x="274" y="88"/>
                </a:cubicBezTo>
                <a:cubicBezTo>
                  <a:pt x="273" y="104"/>
                  <a:pt x="277" y="117"/>
                  <a:pt x="289" y="129"/>
                </a:cubicBezTo>
                <a:cubicBezTo>
                  <a:pt x="294" y="134"/>
                  <a:pt x="292" y="142"/>
                  <a:pt x="284" y="145"/>
                </a:cubicBezTo>
                <a:cubicBezTo>
                  <a:pt x="284" y="145"/>
                  <a:pt x="284" y="145"/>
                  <a:pt x="284" y="145"/>
                </a:cubicBezTo>
                <a:cubicBezTo>
                  <a:pt x="285" y="146"/>
                  <a:pt x="286" y="147"/>
                  <a:pt x="287" y="148"/>
                </a:cubicBezTo>
                <a:cubicBezTo>
                  <a:pt x="292" y="154"/>
                  <a:pt x="295" y="162"/>
                  <a:pt x="293" y="170"/>
                </a:cubicBezTo>
                <a:cubicBezTo>
                  <a:pt x="292" y="178"/>
                  <a:pt x="286" y="185"/>
                  <a:pt x="278" y="189"/>
                </a:cubicBezTo>
                <a:cubicBezTo>
                  <a:pt x="276" y="190"/>
                  <a:pt x="274" y="191"/>
                  <a:pt x="271" y="191"/>
                </a:cubicBezTo>
                <a:cubicBezTo>
                  <a:pt x="282" y="193"/>
                  <a:pt x="294" y="194"/>
                  <a:pt x="308" y="194"/>
                </a:cubicBezTo>
                <a:cubicBezTo>
                  <a:pt x="324" y="194"/>
                  <a:pt x="338" y="193"/>
                  <a:pt x="350" y="190"/>
                </a:cubicBezTo>
                <a:cubicBezTo>
                  <a:pt x="354" y="189"/>
                  <a:pt x="358" y="188"/>
                  <a:pt x="362" y="186"/>
                </a:cubicBezTo>
                <a:cubicBezTo>
                  <a:pt x="373" y="181"/>
                  <a:pt x="371" y="170"/>
                  <a:pt x="367" y="166"/>
                </a:cubicBezTo>
                <a:close/>
                <a:moveTo>
                  <a:pt x="88" y="170"/>
                </a:moveTo>
                <a:cubicBezTo>
                  <a:pt x="86" y="162"/>
                  <a:pt x="89" y="154"/>
                  <a:pt x="95" y="148"/>
                </a:cubicBezTo>
                <a:cubicBezTo>
                  <a:pt x="98" y="146"/>
                  <a:pt x="100" y="144"/>
                  <a:pt x="103" y="141"/>
                </a:cubicBezTo>
                <a:cubicBezTo>
                  <a:pt x="101" y="141"/>
                  <a:pt x="100" y="140"/>
                  <a:pt x="98" y="139"/>
                </a:cubicBezTo>
                <a:cubicBezTo>
                  <a:pt x="90" y="136"/>
                  <a:pt x="88" y="128"/>
                  <a:pt x="94" y="122"/>
                </a:cubicBezTo>
                <a:cubicBezTo>
                  <a:pt x="106" y="109"/>
                  <a:pt x="111" y="94"/>
                  <a:pt x="110" y="77"/>
                </a:cubicBezTo>
                <a:cubicBezTo>
                  <a:pt x="110" y="59"/>
                  <a:pt x="99" y="50"/>
                  <a:pt x="83" y="46"/>
                </a:cubicBezTo>
                <a:cubicBezTo>
                  <a:pt x="79" y="45"/>
                  <a:pt x="76" y="44"/>
                  <a:pt x="72" y="44"/>
                </a:cubicBezTo>
                <a:cubicBezTo>
                  <a:pt x="69" y="44"/>
                  <a:pt x="66" y="45"/>
                  <a:pt x="62" y="46"/>
                </a:cubicBezTo>
                <a:cubicBezTo>
                  <a:pt x="46" y="50"/>
                  <a:pt x="35" y="59"/>
                  <a:pt x="35" y="77"/>
                </a:cubicBezTo>
                <a:cubicBezTo>
                  <a:pt x="34" y="94"/>
                  <a:pt x="39" y="109"/>
                  <a:pt x="51" y="122"/>
                </a:cubicBezTo>
                <a:cubicBezTo>
                  <a:pt x="57" y="128"/>
                  <a:pt x="55" y="136"/>
                  <a:pt x="47" y="139"/>
                </a:cubicBezTo>
                <a:cubicBezTo>
                  <a:pt x="42" y="141"/>
                  <a:pt x="38" y="143"/>
                  <a:pt x="33" y="145"/>
                </a:cubicBezTo>
                <a:cubicBezTo>
                  <a:pt x="24" y="149"/>
                  <a:pt x="14" y="155"/>
                  <a:pt x="7" y="162"/>
                </a:cubicBezTo>
                <a:cubicBezTo>
                  <a:pt x="0" y="169"/>
                  <a:pt x="0" y="179"/>
                  <a:pt x="12" y="185"/>
                </a:cubicBezTo>
                <a:cubicBezTo>
                  <a:pt x="16" y="187"/>
                  <a:pt x="21" y="189"/>
                  <a:pt x="25" y="190"/>
                </a:cubicBezTo>
                <a:cubicBezTo>
                  <a:pt x="40" y="193"/>
                  <a:pt x="54" y="194"/>
                  <a:pt x="72" y="194"/>
                </a:cubicBezTo>
                <a:cubicBezTo>
                  <a:pt x="87" y="194"/>
                  <a:pt x="99" y="193"/>
                  <a:pt x="111" y="191"/>
                </a:cubicBezTo>
                <a:cubicBezTo>
                  <a:pt x="109" y="191"/>
                  <a:pt x="106" y="190"/>
                  <a:pt x="104" y="189"/>
                </a:cubicBezTo>
                <a:cubicBezTo>
                  <a:pt x="95" y="184"/>
                  <a:pt x="89" y="177"/>
                  <a:pt x="88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4"/>
          <p:cNvSpPr/>
          <p:nvPr/>
        </p:nvSpPr>
        <p:spPr>
          <a:xfrm>
            <a:off x="8691562" y="5262562"/>
            <a:ext cx="1125537" cy="688975"/>
          </a:xfrm>
          <a:custGeom>
            <a:avLst/>
            <a:gdLst/>
            <a:ahLst/>
            <a:cxnLst/>
            <a:rect l="l" t="t" r="r" b="b"/>
            <a:pathLst>
              <a:path w="258" h="158" extrusionOk="0">
                <a:moveTo>
                  <a:pt x="230" y="0"/>
                </a:moveTo>
                <a:cubicBezTo>
                  <a:pt x="29" y="0"/>
                  <a:pt x="29" y="0"/>
                  <a:pt x="29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45"/>
                  <a:pt x="13" y="158"/>
                  <a:pt x="29" y="158"/>
                </a:cubicBezTo>
                <a:cubicBezTo>
                  <a:pt x="230" y="158"/>
                  <a:pt x="230" y="158"/>
                  <a:pt x="230" y="158"/>
                </a:cubicBezTo>
                <a:cubicBezTo>
                  <a:pt x="245" y="158"/>
                  <a:pt x="258" y="145"/>
                  <a:pt x="258" y="130"/>
                </a:cubicBezTo>
                <a:cubicBezTo>
                  <a:pt x="258" y="28"/>
                  <a:pt x="258" y="28"/>
                  <a:pt x="258" y="28"/>
                </a:cubicBezTo>
                <a:cubicBezTo>
                  <a:pt x="258" y="13"/>
                  <a:pt x="245" y="0"/>
                  <a:pt x="230" y="0"/>
                </a:cubicBezTo>
                <a:close/>
                <a:moveTo>
                  <a:pt x="245" y="140"/>
                </a:moveTo>
                <a:cubicBezTo>
                  <a:pt x="243" y="142"/>
                  <a:pt x="243" y="142"/>
                  <a:pt x="243" y="142"/>
                </a:cubicBezTo>
                <a:cubicBezTo>
                  <a:pt x="242" y="144"/>
                  <a:pt x="239" y="144"/>
                  <a:pt x="237" y="142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2" y="115"/>
                  <a:pt x="131" y="116"/>
                  <a:pt x="129" y="116"/>
                </a:cubicBezTo>
                <a:cubicBezTo>
                  <a:pt x="129" y="116"/>
                  <a:pt x="129" y="116"/>
                  <a:pt x="129" y="116"/>
                </a:cubicBezTo>
                <a:cubicBezTo>
                  <a:pt x="129" y="116"/>
                  <a:pt x="128" y="116"/>
                  <a:pt x="128" y="116"/>
                </a:cubicBezTo>
                <a:cubicBezTo>
                  <a:pt x="127" y="116"/>
                  <a:pt x="125" y="115"/>
                  <a:pt x="124" y="114"/>
                </a:cubicBezTo>
                <a:cubicBezTo>
                  <a:pt x="88" y="86"/>
                  <a:pt x="88" y="86"/>
                  <a:pt x="88" y="86"/>
                </a:cubicBezTo>
                <a:cubicBezTo>
                  <a:pt x="21" y="142"/>
                  <a:pt x="21" y="142"/>
                  <a:pt x="21" y="142"/>
                </a:cubicBezTo>
                <a:cubicBezTo>
                  <a:pt x="19" y="144"/>
                  <a:pt x="16" y="144"/>
                  <a:pt x="14" y="142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1" y="138"/>
                  <a:pt x="11" y="135"/>
                  <a:pt x="13" y="134"/>
                </a:cubicBezTo>
                <a:cubicBezTo>
                  <a:pt x="79" y="79"/>
                  <a:pt x="79" y="79"/>
                  <a:pt x="79" y="79"/>
                </a:cubicBezTo>
                <a:cubicBezTo>
                  <a:pt x="17" y="30"/>
                  <a:pt x="17" y="30"/>
                  <a:pt x="17" y="30"/>
                </a:cubicBezTo>
                <a:cubicBezTo>
                  <a:pt x="14" y="28"/>
                  <a:pt x="13" y="25"/>
                  <a:pt x="15" y="23"/>
                </a:cubicBezTo>
                <a:cubicBezTo>
                  <a:pt x="16" y="21"/>
                  <a:pt x="16" y="21"/>
                  <a:pt x="16" y="21"/>
                </a:cubicBezTo>
                <a:cubicBezTo>
                  <a:pt x="18" y="19"/>
                  <a:pt x="21" y="19"/>
                  <a:pt x="24" y="22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233" y="22"/>
                  <a:pt x="233" y="22"/>
                  <a:pt x="233" y="22"/>
                </a:cubicBezTo>
                <a:cubicBezTo>
                  <a:pt x="236" y="19"/>
                  <a:pt x="240" y="19"/>
                  <a:pt x="241" y="21"/>
                </a:cubicBezTo>
                <a:cubicBezTo>
                  <a:pt x="243" y="23"/>
                  <a:pt x="243" y="23"/>
                  <a:pt x="243" y="23"/>
                </a:cubicBezTo>
                <a:cubicBezTo>
                  <a:pt x="244" y="25"/>
                  <a:pt x="243" y="28"/>
                  <a:pt x="240" y="30"/>
                </a:cubicBezTo>
                <a:cubicBezTo>
                  <a:pt x="179" y="79"/>
                  <a:pt x="179" y="79"/>
                  <a:pt x="179" y="79"/>
                </a:cubicBezTo>
                <a:cubicBezTo>
                  <a:pt x="244" y="134"/>
                  <a:pt x="244" y="134"/>
                  <a:pt x="244" y="134"/>
                </a:cubicBezTo>
                <a:cubicBezTo>
                  <a:pt x="246" y="135"/>
                  <a:pt x="246" y="138"/>
                  <a:pt x="245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4"/>
          <p:cNvSpPr/>
          <p:nvPr/>
        </p:nvSpPr>
        <p:spPr>
          <a:xfrm>
            <a:off x="6769100" y="3059112"/>
            <a:ext cx="1042987" cy="1042987"/>
          </a:xfrm>
          <a:custGeom>
            <a:avLst/>
            <a:gdLst/>
            <a:ahLst/>
            <a:cxnLst/>
            <a:rect l="l" t="t" r="r" b="b"/>
            <a:pathLst>
              <a:path w="239" h="239" extrusionOk="0">
                <a:moveTo>
                  <a:pt x="112" y="127"/>
                </a:moveTo>
                <a:cubicBezTo>
                  <a:pt x="225" y="127"/>
                  <a:pt x="225" y="127"/>
                  <a:pt x="225" y="127"/>
                </a:cubicBezTo>
                <a:cubicBezTo>
                  <a:pt x="225" y="189"/>
                  <a:pt x="175" y="239"/>
                  <a:pt x="112" y="239"/>
                </a:cubicBezTo>
                <a:cubicBezTo>
                  <a:pt x="50" y="239"/>
                  <a:pt x="0" y="189"/>
                  <a:pt x="0" y="127"/>
                </a:cubicBezTo>
                <a:cubicBezTo>
                  <a:pt x="0" y="64"/>
                  <a:pt x="50" y="14"/>
                  <a:pt x="112" y="14"/>
                </a:cubicBezTo>
                <a:lnTo>
                  <a:pt x="112" y="127"/>
                </a:lnTo>
                <a:close/>
                <a:moveTo>
                  <a:pt x="126" y="0"/>
                </a:moveTo>
                <a:cubicBezTo>
                  <a:pt x="126" y="113"/>
                  <a:pt x="126" y="113"/>
                  <a:pt x="126" y="113"/>
                </a:cubicBezTo>
                <a:cubicBezTo>
                  <a:pt x="239" y="113"/>
                  <a:pt x="239" y="113"/>
                  <a:pt x="239" y="113"/>
                </a:cubicBezTo>
                <a:cubicBezTo>
                  <a:pt x="239" y="51"/>
                  <a:pt x="188" y="0"/>
                  <a:pt x="1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4"/>
          <p:cNvSpPr/>
          <p:nvPr/>
        </p:nvSpPr>
        <p:spPr>
          <a:xfrm>
            <a:off x="4119562" y="3443287"/>
            <a:ext cx="993775" cy="995362"/>
          </a:xfrm>
          <a:custGeom>
            <a:avLst/>
            <a:gdLst/>
            <a:ahLst/>
            <a:cxnLst/>
            <a:rect l="l" t="t" r="r" b="b"/>
            <a:pathLst>
              <a:path w="228" h="228" extrusionOk="0">
                <a:moveTo>
                  <a:pt x="224" y="98"/>
                </a:moveTo>
                <a:cubicBezTo>
                  <a:pt x="196" y="93"/>
                  <a:pt x="196" y="93"/>
                  <a:pt x="196" y="93"/>
                </a:cubicBezTo>
                <a:cubicBezTo>
                  <a:pt x="194" y="85"/>
                  <a:pt x="190" y="78"/>
                  <a:pt x="186" y="71"/>
                </a:cubicBezTo>
                <a:cubicBezTo>
                  <a:pt x="203" y="48"/>
                  <a:pt x="203" y="48"/>
                  <a:pt x="203" y="48"/>
                </a:cubicBezTo>
                <a:cubicBezTo>
                  <a:pt x="205" y="46"/>
                  <a:pt x="205" y="43"/>
                  <a:pt x="203" y="42"/>
                </a:cubicBezTo>
                <a:cubicBezTo>
                  <a:pt x="186" y="25"/>
                  <a:pt x="186" y="25"/>
                  <a:pt x="186" y="25"/>
                </a:cubicBezTo>
                <a:cubicBezTo>
                  <a:pt x="185" y="24"/>
                  <a:pt x="182" y="24"/>
                  <a:pt x="180" y="25"/>
                </a:cubicBezTo>
                <a:cubicBezTo>
                  <a:pt x="157" y="42"/>
                  <a:pt x="157" y="42"/>
                  <a:pt x="157" y="42"/>
                </a:cubicBezTo>
                <a:cubicBezTo>
                  <a:pt x="150" y="38"/>
                  <a:pt x="143" y="35"/>
                  <a:pt x="135" y="33"/>
                </a:cubicBezTo>
                <a:cubicBezTo>
                  <a:pt x="131" y="4"/>
                  <a:pt x="131" y="4"/>
                  <a:pt x="131" y="4"/>
                </a:cubicBezTo>
                <a:cubicBezTo>
                  <a:pt x="130" y="2"/>
                  <a:pt x="128" y="0"/>
                  <a:pt x="126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0" y="0"/>
                  <a:pt x="98" y="2"/>
                  <a:pt x="98" y="4"/>
                </a:cubicBezTo>
                <a:cubicBezTo>
                  <a:pt x="93" y="33"/>
                  <a:pt x="93" y="33"/>
                  <a:pt x="93" y="33"/>
                </a:cubicBezTo>
                <a:cubicBezTo>
                  <a:pt x="86" y="35"/>
                  <a:pt x="78" y="38"/>
                  <a:pt x="71" y="42"/>
                </a:cubicBezTo>
                <a:cubicBezTo>
                  <a:pt x="48" y="25"/>
                  <a:pt x="48" y="25"/>
                  <a:pt x="48" y="25"/>
                </a:cubicBezTo>
                <a:cubicBezTo>
                  <a:pt x="46" y="24"/>
                  <a:pt x="44" y="24"/>
                  <a:pt x="42" y="25"/>
                </a:cubicBezTo>
                <a:cubicBezTo>
                  <a:pt x="25" y="42"/>
                  <a:pt x="25" y="42"/>
                  <a:pt x="25" y="42"/>
                </a:cubicBezTo>
                <a:cubicBezTo>
                  <a:pt x="24" y="43"/>
                  <a:pt x="24" y="46"/>
                  <a:pt x="25" y="48"/>
                </a:cubicBezTo>
                <a:cubicBezTo>
                  <a:pt x="42" y="71"/>
                  <a:pt x="42" y="71"/>
                  <a:pt x="42" y="71"/>
                </a:cubicBezTo>
                <a:cubicBezTo>
                  <a:pt x="38" y="78"/>
                  <a:pt x="35" y="85"/>
                  <a:pt x="33" y="93"/>
                </a:cubicBezTo>
                <a:cubicBezTo>
                  <a:pt x="4" y="98"/>
                  <a:pt x="4" y="98"/>
                  <a:pt x="4" y="98"/>
                </a:cubicBezTo>
                <a:cubicBezTo>
                  <a:pt x="2" y="98"/>
                  <a:pt x="0" y="100"/>
                  <a:pt x="0" y="102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2" y="130"/>
                  <a:pt x="4" y="131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5" y="143"/>
                  <a:pt x="38" y="150"/>
                  <a:pt x="42" y="157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24" y="182"/>
                  <a:pt x="24" y="185"/>
                  <a:pt x="25" y="186"/>
                </a:cubicBezTo>
                <a:cubicBezTo>
                  <a:pt x="42" y="203"/>
                  <a:pt x="42" y="203"/>
                  <a:pt x="42" y="203"/>
                </a:cubicBezTo>
                <a:cubicBezTo>
                  <a:pt x="44" y="204"/>
                  <a:pt x="46" y="205"/>
                  <a:pt x="48" y="203"/>
                </a:cubicBezTo>
                <a:cubicBezTo>
                  <a:pt x="71" y="186"/>
                  <a:pt x="71" y="186"/>
                  <a:pt x="71" y="186"/>
                </a:cubicBezTo>
                <a:cubicBezTo>
                  <a:pt x="78" y="190"/>
                  <a:pt x="86" y="193"/>
                  <a:pt x="93" y="195"/>
                </a:cubicBezTo>
                <a:cubicBezTo>
                  <a:pt x="98" y="224"/>
                  <a:pt x="98" y="224"/>
                  <a:pt x="98" y="224"/>
                </a:cubicBezTo>
                <a:cubicBezTo>
                  <a:pt x="98" y="226"/>
                  <a:pt x="100" y="228"/>
                  <a:pt x="103" y="228"/>
                </a:cubicBezTo>
                <a:cubicBezTo>
                  <a:pt x="126" y="228"/>
                  <a:pt x="126" y="228"/>
                  <a:pt x="126" y="228"/>
                </a:cubicBezTo>
                <a:cubicBezTo>
                  <a:pt x="128" y="228"/>
                  <a:pt x="130" y="226"/>
                  <a:pt x="131" y="224"/>
                </a:cubicBezTo>
                <a:cubicBezTo>
                  <a:pt x="135" y="195"/>
                  <a:pt x="135" y="195"/>
                  <a:pt x="135" y="195"/>
                </a:cubicBezTo>
                <a:cubicBezTo>
                  <a:pt x="143" y="193"/>
                  <a:pt x="150" y="190"/>
                  <a:pt x="157" y="186"/>
                </a:cubicBezTo>
                <a:cubicBezTo>
                  <a:pt x="180" y="203"/>
                  <a:pt x="180" y="203"/>
                  <a:pt x="180" y="203"/>
                </a:cubicBezTo>
                <a:cubicBezTo>
                  <a:pt x="182" y="205"/>
                  <a:pt x="185" y="204"/>
                  <a:pt x="186" y="203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05" y="185"/>
                  <a:pt x="205" y="182"/>
                  <a:pt x="203" y="180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90" y="150"/>
                  <a:pt x="194" y="143"/>
                  <a:pt x="196" y="135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26" y="130"/>
                  <a:pt x="228" y="128"/>
                  <a:pt x="228" y="126"/>
                </a:cubicBezTo>
                <a:cubicBezTo>
                  <a:pt x="228" y="102"/>
                  <a:pt x="228" y="102"/>
                  <a:pt x="228" y="102"/>
                </a:cubicBezTo>
                <a:cubicBezTo>
                  <a:pt x="228" y="100"/>
                  <a:pt x="226" y="98"/>
                  <a:pt x="224" y="98"/>
                </a:cubicBezTo>
                <a:close/>
                <a:moveTo>
                  <a:pt x="114" y="156"/>
                </a:moveTo>
                <a:cubicBezTo>
                  <a:pt x="91" y="156"/>
                  <a:pt x="72" y="137"/>
                  <a:pt x="72" y="114"/>
                </a:cubicBezTo>
                <a:cubicBezTo>
                  <a:pt x="72" y="91"/>
                  <a:pt x="91" y="72"/>
                  <a:pt x="114" y="72"/>
                </a:cubicBezTo>
                <a:cubicBezTo>
                  <a:pt x="137" y="72"/>
                  <a:pt x="156" y="91"/>
                  <a:pt x="156" y="114"/>
                </a:cubicBezTo>
                <a:cubicBezTo>
                  <a:pt x="156" y="137"/>
                  <a:pt x="137" y="156"/>
                  <a:pt x="114" y="1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4"/>
          <p:cNvSpPr txBox="1"/>
          <p:nvPr/>
        </p:nvSpPr>
        <p:spPr>
          <a:xfrm>
            <a:off x="763587" y="3041650"/>
            <a:ext cx="13557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1900"/>
              <a:buFont typeface="Open Sans SemiBold"/>
              <a:buNone/>
            </a:pPr>
            <a:r>
              <a:rPr lang="ar-SA" sz="1900" b="1" dirty="0">
                <a:solidFill>
                  <a:srgbClr val="8C133F"/>
                </a:solidFill>
                <a:latin typeface="Cairo" pitchFamily="2" charset="-78"/>
                <a:ea typeface="Open Sans SemiBold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580" name="Google Shape;580;p24"/>
          <p:cNvSpPr txBox="1"/>
          <p:nvPr/>
        </p:nvSpPr>
        <p:spPr>
          <a:xfrm>
            <a:off x="3448050" y="1379537"/>
            <a:ext cx="7016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56"/>
              </a:buClr>
              <a:buSzPts val="1900"/>
              <a:buFont typeface="Open Sans SemiBold"/>
              <a:buNone/>
            </a:pPr>
            <a:r>
              <a:rPr lang="ar-SA" sz="1900" b="1" i="0" u="none" dirty="0">
                <a:solidFill>
                  <a:srgbClr val="E24956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581" name="Google Shape;581;p24"/>
          <p:cNvSpPr txBox="1"/>
          <p:nvPr/>
        </p:nvSpPr>
        <p:spPr>
          <a:xfrm>
            <a:off x="7523162" y="703262"/>
            <a:ext cx="10191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1900"/>
              <a:buFont typeface="Open Sans SemiBold"/>
              <a:buNone/>
            </a:pPr>
            <a:r>
              <a:rPr lang="ar-SA" sz="1900" b="1" i="0" u="none" dirty="0">
                <a:solidFill>
                  <a:srgbClr val="FF912B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582" name="Google Shape;582;p24"/>
          <p:cNvSpPr txBox="1"/>
          <p:nvPr/>
        </p:nvSpPr>
        <p:spPr>
          <a:xfrm>
            <a:off x="10401300" y="3038475"/>
            <a:ext cx="11017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320"/>
              </a:buClr>
              <a:buSzPts val="1900"/>
              <a:buFont typeface="Open Sans SemiBold"/>
              <a:buNone/>
            </a:pPr>
            <a:r>
              <a:rPr lang="ar-SA" sz="1900" b="1" i="0" u="none" dirty="0">
                <a:solidFill>
                  <a:srgbClr val="FAB32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583" name="Google Shape;583;p24"/>
          <p:cNvSpPr txBox="1"/>
          <p:nvPr/>
        </p:nvSpPr>
        <p:spPr>
          <a:xfrm>
            <a:off x="304848" y="2859087"/>
            <a:ext cx="535891" cy="116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8000"/>
              <a:buFont typeface="Montserrat"/>
              <a:buNone/>
            </a:pPr>
            <a:r>
              <a:rPr lang="en-US" sz="8000" b="0" i="0" u="none">
                <a:solidFill>
                  <a:srgbClr val="8C133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584" name="Google Shape;584;p24"/>
          <p:cNvSpPr txBox="1"/>
          <p:nvPr/>
        </p:nvSpPr>
        <p:spPr>
          <a:xfrm>
            <a:off x="2728960" y="1196975"/>
            <a:ext cx="649434" cy="116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56"/>
              </a:buClr>
              <a:buSzPts val="8000"/>
              <a:buFont typeface="Montserrat"/>
              <a:buNone/>
            </a:pPr>
            <a:r>
              <a:rPr lang="en-US" sz="8000" b="0" i="0" u="none">
                <a:solidFill>
                  <a:srgbClr val="E2495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585" name="Google Shape;585;p24"/>
          <p:cNvSpPr txBox="1"/>
          <p:nvPr/>
        </p:nvSpPr>
        <p:spPr>
          <a:xfrm>
            <a:off x="6804073" y="520700"/>
            <a:ext cx="644273" cy="116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8000"/>
              <a:buFont typeface="Montserrat"/>
              <a:buNone/>
            </a:pPr>
            <a:r>
              <a:rPr lang="en-US" sz="8000" b="0" i="0" u="none">
                <a:solidFill>
                  <a:srgbClr val="FF912B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586" name="Google Shape;586;p24"/>
          <p:cNvSpPr txBox="1"/>
          <p:nvPr/>
        </p:nvSpPr>
        <p:spPr>
          <a:xfrm>
            <a:off x="9659985" y="2844800"/>
            <a:ext cx="672659" cy="123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4A"/>
              </a:buClr>
              <a:buSzPts val="8400"/>
              <a:buFont typeface="Montserrat"/>
              <a:buNone/>
            </a:pPr>
            <a:r>
              <a:rPr lang="en-US" sz="8400" b="0" i="0" u="none" dirty="0">
                <a:solidFill>
                  <a:srgbClr val="FFC54A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dirty="0"/>
          </a:p>
        </p:txBody>
      </p:sp>
      <p:sp>
        <p:nvSpPr>
          <p:cNvPr id="587" name="Google Shape;587;p24"/>
          <p:cNvSpPr txBox="1"/>
          <p:nvPr/>
        </p:nvSpPr>
        <p:spPr>
          <a:xfrm>
            <a:off x="3344862" y="1611312"/>
            <a:ext cx="150336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ar-SA" sz="11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88" name="Google Shape;588;p24"/>
          <p:cNvSpPr txBox="1"/>
          <p:nvPr/>
        </p:nvSpPr>
        <p:spPr>
          <a:xfrm>
            <a:off x="7434262" y="966787"/>
            <a:ext cx="150336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ar-SA" sz="11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89" name="Google Shape;589;p24"/>
          <p:cNvSpPr txBox="1"/>
          <p:nvPr/>
        </p:nvSpPr>
        <p:spPr>
          <a:xfrm>
            <a:off x="10315575" y="3302000"/>
            <a:ext cx="150177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ar-SA" sz="11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4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"/>
                            </p:stCondLst>
                            <p:childTnLst>
                              <p:par>
                                <p:cTn id="2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"/>
                            </p:stCondLst>
                            <p:childTnLst>
                              <p:par>
                                <p:cTn id="44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50"/>
                            </p:stCondLst>
                            <p:childTnLst>
                              <p:par>
                                <p:cTn id="6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300"/>
                            </p:stCondLst>
                            <p:childTnLst>
                              <p:par>
                                <p:cTn id="8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" grpId="0"/>
      <p:bldP spid="575" grpId="0" animBg="1"/>
      <p:bldP spid="576" grpId="0" animBg="1"/>
      <p:bldP spid="577" grpId="0" animBg="1"/>
      <p:bldP spid="578" grpId="0" animBg="1"/>
      <p:bldP spid="579" grpId="0"/>
      <p:bldP spid="580" grpId="0"/>
      <p:bldP spid="581" grpId="0"/>
      <p:bldP spid="582" grpId="0"/>
      <p:bldP spid="583" grpId="0"/>
      <p:bldP spid="584" grpId="0"/>
      <p:bldP spid="585" grpId="0"/>
      <p:bldP spid="586" grpId="0"/>
      <p:bldP spid="587" grpId="0"/>
      <p:bldP spid="588" grpId="0"/>
      <p:bldP spid="5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730B193-D014-0146-B71D-55F7FE53C067}"/>
              </a:ext>
            </a:extLst>
          </p:cNvPr>
          <p:cNvGrpSpPr/>
          <p:nvPr/>
        </p:nvGrpSpPr>
        <p:grpSpPr>
          <a:xfrm>
            <a:off x="9109075" y="1703387"/>
            <a:ext cx="2815936" cy="1627187"/>
            <a:chOff x="9109075" y="1703387"/>
            <a:chExt cx="2815936" cy="1627187"/>
          </a:xfrm>
        </p:grpSpPr>
        <p:sp>
          <p:nvSpPr>
            <p:cNvPr id="594" name="Google Shape;594;p25"/>
            <p:cNvSpPr txBox="1"/>
            <p:nvPr/>
          </p:nvSpPr>
          <p:spPr>
            <a:xfrm>
              <a:off x="9942224" y="2138362"/>
              <a:ext cx="1982787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596" name="Google Shape;596;p25"/>
            <p:cNvSpPr txBox="1"/>
            <p:nvPr/>
          </p:nvSpPr>
          <p:spPr>
            <a:xfrm>
              <a:off x="9977293" y="1905000"/>
              <a:ext cx="1074737" cy="44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1DA"/>
                </a:buClr>
                <a:buSzPts val="2000"/>
                <a:buFont typeface="Open Sans SemiBold"/>
                <a:buNone/>
              </a:pPr>
              <a:r>
                <a:rPr lang="ar-SA" sz="2000" b="1" i="0" u="none" dirty="0">
                  <a:solidFill>
                    <a:srgbClr val="69D1DA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01" name="Google Shape;601;p25"/>
            <p:cNvSpPr txBox="1"/>
            <p:nvPr/>
          </p:nvSpPr>
          <p:spPr>
            <a:xfrm>
              <a:off x="9109075" y="1703387"/>
              <a:ext cx="1290637" cy="1627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1DA"/>
                </a:buClr>
                <a:buSzPts val="8700"/>
                <a:buFont typeface="Montserrat"/>
                <a:buNone/>
              </a:pPr>
              <a:r>
                <a:rPr lang="en-US" sz="8700" b="0" i="0" u="none" dirty="0">
                  <a:solidFill>
                    <a:srgbClr val="69D1D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18CD022-5594-BA4A-B1DB-3837C9EBE77C}"/>
              </a:ext>
            </a:extLst>
          </p:cNvPr>
          <p:cNvGrpSpPr/>
          <p:nvPr/>
        </p:nvGrpSpPr>
        <p:grpSpPr>
          <a:xfrm>
            <a:off x="4229100" y="1009650"/>
            <a:ext cx="2532062" cy="2317750"/>
            <a:chOff x="4229100" y="1009650"/>
            <a:chExt cx="2532062" cy="2317750"/>
          </a:xfrm>
        </p:grpSpPr>
        <p:sp>
          <p:nvSpPr>
            <p:cNvPr id="615" name="Google Shape;615;p25"/>
            <p:cNvSpPr/>
            <p:nvPr/>
          </p:nvSpPr>
          <p:spPr>
            <a:xfrm>
              <a:off x="4229100" y="1165225"/>
              <a:ext cx="1125537" cy="1347787"/>
            </a:xfrm>
            <a:custGeom>
              <a:avLst/>
              <a:gdLst/>
              <a:ahLst/>
              <a:cxnLst/>
              <a:rect l="l" t="t" r="r" b="b"/>
              <a:pathLst>
                <a:path w="245" h="293" extrusionOk="0">
                  <a:moveTo>
                    <a:pt x="150" y="293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154" y="30"/>
                    <a:pt x="71" y="85"/>
                    <a:pt x="7" y="162"/>
                  </a:cubicBezTo>
                  <a:cubicBezTo>
                    <a:pt x="0" y="171"/>
                    <a:pt x="1" y="185"/>
                    <a:pt x="11" y="192"/>
                  </a:cubicBezTo>
                  <a:cubicBezTo>
                    <a:pt x="150" y="293"/>
                    <a:pt x="150" y="293"/>
                    <a:pt x="150" y="293"/>
                  </a:cubicBezTo>
                  <a:close/>
                </a:path>
              </a:pathLst>
            </a:custGeom>
            <a:solidFill>
              <a:srgbClr val="FAB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4918075" y="1165225"/>
              <a:ext cx="1581150" cy="2162175"/>
            </a:xfrm>
            <a:custGeom>
              <a:avLst/>
              <a:gdLst/>
              <a:ahLst/>
              <a:cxnLst/>
              <a:rect l="l" t="t" r="r" b="b"/>
              <a:pathLst>
                <a:path w="344" h="470" extrusionOk="0">
                  <a:moveTo>
                    <a:pt x="0" y="293"/>
                  </a:moveTo>
                  <a:cubicBezTo>
                    <a:pt x="240" y="467"/>
                    <a:pt x="240" y="467"/>
                    <a:pt x="240" y="467"/>
                  </a:cubicBezTo>
                  <a:cubicBezTo>
                    <a:pt x="245" y="470"/>
                    <a:pt x="251" y="468"/>
                    <a:pt x="253" y="463"/>
                  </a:cubicBezTo>
                  <a:cubicBezTo>
                    <a:pt x="344" y="181"/>
                    <a:pt x="344" y="181"/>
                    <a:pt x="344" y="18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3"/>
                    <a:pt x="0" y="293"/>
                    <a:pt x="0" y="293"/>
                  </a:cubicBezTo>
                  <a:close/>
                </a:path>
              </a:pathLst>
            </a:custGeom>
            <a:solidFill>
              <a:srgbClr val="FFCC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5354637" y="1009650"/>
              <a:ext cx="1406525" cy="987425"/>
            </a:xfrm>
            <a:custGeom>
              <a:avLst/>
              <a:gdLst/>
              <a:ahLst/>
              <a:cxnLst/>
              <a:rect l="l" t="t" r="r" b="b"/>
              <a:pathLst>
                <a:path w="306" h="215" extrusionOk="0">
                  <a:moveTo>
                    <a:pt x="288" y="25"/>
                  </a:moveTo>
                  <a:cubicBezTo>
                    <a:pt x="191" y="0"/>
                    <a:pt x="92" y="5"/>
                    <a:pt x="0" y="34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6" y="40"/>
                    <a:pt x="300" y="28"/>
                    <a:pt x="288" y="25"/>
                  </a:cubicBezTo>
                  <a:close/>
                </a:path>
              </a:pathLst>
            </a:custGeom>
            <a:solidFill>
              <a:srgbClr val="FFDA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5414962" y="1905000"/>
              <a:ext cx="582612" cy="700087"/>
            </a:xfrm>
            <a:custGeom>
              <a:avLst/>
              <a:gdLst/>
              <a:ahLst/>
              <a:cxnLst/>
              <a:rect l="l" t="t" r="r" b="b"/>
              <a:pathLst>
                <a:path w="127" h="152" extrusionOk="0">
                  <a:moveTo>
                    <a:pt x="85" y="147"/>
                  </a:moveTo>
                  <a:cubicBezTo>
                    <a:pt x="85" y="150"/>
                    <a:pt x="83" y="152"/>
                    <a:pt x="80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5" y="152"/>
                    <a:pt x="43" y="150"/>
                    <a:pt x="43" y="147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3" y="144"/>
                    <a:pt x="45" y="142"/>
                    <a:pt x="48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3" y="142"/>
                    <a:pt x="85" y="144"/>
                    <a:pt x="85" y="147"/>
                  </a:cubicBezTo>
                  <a:close/>
                  <a:moveTo>
                    <a:pt x="85" y="133"/>
                  </a:moveTo>
                  <a:cubicBezTo>
                    <a:pt x="85" y="130"/>
                    <a:pt x="83" y="128"/>
                    <a:pt x="80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5" y="128"/>
                    <a:pt x="43" y="130"/>
                    <a:pt x="43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3" y="136"/>
                    <a:pt x="45" y="138"/>
                    <a:pt x="48" y="138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83" y="138"/>
                    <a:pt x="85" y="136"/>
                    <a:pt x="85" y="133"/>
                  </a:cubicBezTo>
                  <a:close/>
                  <a:moveTo>
                    <a:pt x="69" y="7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60" y="125"/>
                    <a:pt x="62" y="125"/>
                    <a:pt x="64" y="125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6" y="125"/>
                    <a:pt x="67" y="125"/>
                    <a:pt x="69" y="125"/>
                  </a:cubicBezTo>
                  <a:lnTo>
                    <a:pt x="69" y="75"/>
                  </a:lnTo>
                  <a:close/>
                  <a:moveTo>
                    <a:pt x="46" y="55"/>
                  </a:moveTo>
                  <a:cubicBezTo>
                    <a:pt x="42" y="55"/>
                    <a:pt x="39" y="58"/>
                    <a:pt x="39" y="63"/>
                  </a:cubicBezTo>
                  <a:cubicBezTo>
                    <a:pt x="39" y="67"/>
                    <a:pt x="42" y="70"/>
                    <a:pt x="46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58"/>
                    <a:pt x="50" y="55"/>
                    <a:pt x="46" y="55"/>
                  </a:cubicBezTo>
                  <a:close/>
                  <a:moveTo>
                    <a:pt x="89" y="63"/>
                  </a:moveTo>
                  <a:cubicBezTo>
                    <a:pt x="89" y="58"/>
                    <a:pt x="86" y="55"/>
                    <a:pt x="81" y="55"/>
                  </a:cubicBezTo>
                  <a:cubicBezTo>
                    <a:pt x="77" y="55"/>
                    <a:pt x="74" y="58"/>
                    <a:pt x="74" y="63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6" y="70"/>
                    <a:pt x="89" y="67"/>
                    <a:pt x="89" y="63"/>
                  </a:cubicBezTo>
                  <a:close/>
                  <a:moveTo>
                    <a:pt x="106" y="49"/>
                  </a:moveTo>
                  <a:cubicBezTo>
                    <a:pt x="102" y="35"/>
                    <a:pt x="86" y="21"/>
                    <a:pt x="64" y="21"/>
                  </a:cubicBezTo>
                  <a:cubicBezTo>
                    <a:pt x="41" y="21"/>
                    <a:pt x="25" y="35"/>
                    <a:pt x="22" y="49"/>
                  </a:cubicBezTo>
                  <a:cubicBezTo>
                    <a:pt x="19" y="59"/>
                    <a:pt x="22" y="69"/>
                    <a:pt x="26" y="78"/>
                  </a:cubicBezTo>
                  <a:cubicBezTo>
                    <a:pt x="31" y="87"/>
                    <a:pt x="36" y="94"/>
                    <a:pt x="39" y="103"/>
                  </a:cubicBezTo>
                  <a:cubicBezTo>
                    <a:pt x="41" y="108"/>
                    <a:pt x="42" y="114"/>
                    <a:pt x="43" y="119"/>
                  </a:cubicBezTo>
                  <a:cubicBezTo>
                    <a:pt x="44" y="123"/>
                    <a:pt x="46" y="125"/>
                    <a:pt x="51" y="125"/>
                  </a:cubicBezTo>
                  <a:cubicBezTo>
                    <a:pt x="52" y="125"/>
                    <a:pt x="53" y="125"/>
                    <a:pt x="54" y="12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3" y="75"/>
                    <a:pt x="40" y="74"/>
                    <a:pt x="37" y="72"/>
                  </a:cubicBezTo>
                  <a:cubicBezTo>
                    <a:pt x="35" y="69"/>
                    <a:pt x="34" y="66"/>
                    <a:pt x="34" y="63"/>
                  </a:cubicBezTo>
                  <a:cubicBezTo>
                    <a:pt x="34" y="59"/>
                    <a:pt x="35" y="56"/>
                    <a:pt x="37" y="54"/>
                  </a:cubicBezTo>
                  <a:cubicBezTo>
                    <a:pt x="40" y="51"/>
                    <a:pt x="43" y="50"/>
                    <a:pt x="46" y="50"/>
                  </a:cubicBezTo>
                  <a:cubicBezTo>
                    <a:pt x="53" y="50"/>
                    <a:pt x="59" y="56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59"/>
                    <a:pt x="70" y="56"/>
                    <a:pt x="73" y="54"/>
                  </a:cubicBezTo>
                  <a:cubicBezTo>
                    <a:pt x="75" y="51"/>
                    <a:pt x="78" y="50"/>
                    <a:pt x="81" y="50"/>
                  </a:cubicBezTo>
                  <a:cubicBezTo>
                    <a:pt x="85" y="50"/>
                    <a:pt x="88" y="51"/>
                    <a:pt x="90" y="54"/>
                  </a:cubicBezTo>
                  <a:cubicBezTo>
                    <a:pt x="93" y="56"/>
                    <a:pt x="94" y="59"/>
                    <a:pt x="94" y="63"/>
                  </a:cubicBezTo>
                  <a:cubicBezTo>
                    <a:pt x="94" y="66"/>
                    <a:pt x="93" y="69"/>
                    <a:pt x="90" y="72"/>
                  </a:cubicBezTo>
                  <a:cubicBezTo>
                    <a:pt x="88" y="74"/>
                    <a:pt x="85" y="75"/>
                    <a:pt x="81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75" y="125"/>
                    <a:pt x="76" y="125"/>
                    <a:pt x="77" y="125"/>
                  </a:cubicBezTo>
                  <a:cubicBezTo>
                    <a:pt x="82" y="125"/>
                    <a:pt x="83" y="123"/>
                    <a:pt x="84" y="119"/>
                  </a:cubicBezTo>
                  <a:cubicBezTo>
                    <a:pt x="85" y="114"/>
                    <a:pt x="86" y="108"/>
                    <a:pt x="88" y="103"/>
                  </a:cubicBezTo>
                  <a:cubicBezTo>
                    <a:pt x="92" y="94"/>
                    <a:pt x="97" y="87"/>
                    <a:pt x="101" y="78"/>
                  </a:cubicBezTo>
                  <a:cubicBezTo>
                    <a:pt x="106" y="69"/>
                    <a:pt x="108" y="59"/>
                    <a:pt x="106" y="49"/>
                  </a:cubicBezTo>
                  <a:close/>
                  <a:moveTo>
                    <a:pt x="68" y="5"/>
                  </a:moveTo>
                  <a:cubicBezTo>
                    <a:pt x="68" y="2"/>
                    <a:pt x="66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0"/>
                    <a:pt x="59" y="2"/>
                    <a:pt x="59" y="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6"/>
                    <a:pt x="61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6" y="18"/>
                    <a:pt x="68" y="16"/>
                    <a:pt x="68" y="14"/>
                  </a:cubicBezTo>
                  <a:lnTo>
                    <a:pt x="68" y="5"/>
                  </a:lnTo>
                  <a:close/>
                  <a:moveTo>
                    <a:pt x="94" y="13"/>
                  </a:moveTo>
                  <a:cubicBezTo>
                    <a:pt x="95" y="10"/>
                    <a:pt x="94" y="8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0" y="5"/>
                    <a:pt x="87" y="6"/>
                    <a:pt x="86" y="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8"/>
                    <a:pt x="82" y="21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6" y="23"/>
                    <a:pt x="89" y="22"/>
                    <a:pt x="90" y="20"/>
                  </a:cubicBezTo>
                  <a:lnTo>
                    <a:pt x="94" y="13"/>
                  </a:lnTo>
                  <a:close/>
                  <a:moveTo>
                    <a:pt x="113" y="27"/>
                  </a:moveTo>
                  <a:cubicBezTo>
                    <a:pt x="115" y="26"/>
                    <a:pt x="115" y="23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19"/>
                    <a:pt x="109" y="19"/>
                    <a:pt x="107" y="21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8" y="31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2" y="35"/>
                    <a:pt x="105" y="35"/>
                    <a:pt x="107" y="33"/>
                  </a:cubicBezTo>
                  <a:lnTo>
                    <a:pt x="113" y="27"/>
                  </a:lnTo>
                  <a:close/>
                  <a:moveTo>
                    <a:pt x="123" y="50"/>
                  </a:moveTo>
                  <a:cubicBezTo>
                    <a:pt x="125" y="50"/>
                    <a:pt x="127" y="47"/>
                    <a:pt x="127" y="45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6" y="42"/>
                    <a:pt x="124" y="41"/>
                    <a:pt x="121" y="41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0" y="43"/>
                    <a:pt x="109" y="45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50"/>
                    <a:pt x="112" y="52"/>
                    <a:pt x="115" y="52"/>
                  </a:cubicBezTo>
                  <a:lnTo>
                    <a:pt x="123" y="50"/>
                  </a:lnTo>
                  <a:close/>
                  <a:moveTo>
                    <a:pt x="121" y="75"/>
                  </a:moveTo>
                  <a:cubicBezTo>
                    <a:pt x="123" y="75"/>
                    <a:pt x="126" y="74"/>
                    <a:pt x="126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69"/>
                    <a:pt x="125" y="66"/>
                    <a:pt x="123" y="66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2" y="64"/>
                    <a:pt x="109" y="65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70"/>
                    <a:pt x="110" y="73"/>
                    <a:pt x="113" y="73"/>
                  </a:cubicBezTo>
                  <a:lnTo>
                    <a:pt x="121" y="75"/>
                  </a:lnTo>
                  <a:close/>
                  <a:moveTo>
                    <a:pt x="37" y="20"/>
                  </a:moveTo>
                  <a:cubicBezTo>
                    <a:pt x="38" y="22"/>
                    <a:pt x="41" y="23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6" y="21"/>
                    <a:pt x="46" y="18"/>
                    <a:pt x="45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6"/>
                    <a:pt x="37" y="5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3" y="8"/>
                    <a:pt x="32" y="10"/>
                    <a:pt x="33" y="13"/>
                  </a:cubicBezTo>
                  <a:lnTo>
                    <a:pt x="37" y="20"/>
                  </a:lnTo>
                  <a:close/>
                  <a:moveTo>
                    <a:pt x="20" y="33"/>
                  </a:moveTo>
                  <a:cubicBezTo>
                    <a:pt x="22" y="35"/>
                    <a:pt x="25" y="35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1"/>
                    <a:pt x="28" y="28"/>
                    <a:pt x="27" y="26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19"/>
                    <a:pt x="15" y="19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3"/>
                    <a:pt x="12" y="26"/>
                    <a:pt x="14" y="27"/>
                  </a:cubicBezTo>
                  <a:lnTo>
                    <a:pt x="20" y="33"/>
                  </a:lnTo>
                  <a:close/>
                  <a:moveTo>
                    <a:pt x="12" y="52"/>
                  </a:moveTo>
                  <a:cubicBezTo>
                    <a:pt x="15" y="52"/>
                    <a:pt x="17" y="50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5"/>
                    <a:pt x="17" y="43"/>
                    <a:pt x="14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1" y="42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2" y="50"/>
                    <a:pt x="4" y="50"/>
                  </a:cubicBezTo>
                  <a:lnTo>
                    <a:pt x="12" y="52"/>
                  </a:lnTo>
                  <a:close/>
                  <a:moveTo>
                    <a:pt x="14" y="73"/>
                  </a:moveTo>
                  <a:cubicBezTo>
                    <a:pt x="17" y="73"/>
                    <a:pt x="19" y="70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5"/>
                    <a:pt x="15" y="64"/>
                    <a:pt x="13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2" y="66"/>
                    <a:pt x="0" y="69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4"/>
                    <a:pt x="4" y="75"/>
                    <a:pt x="6" y="75"/>
                  </a:cubicBezTo>
                  <a:lnTo>
                    <a:pt x="14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5A8D81B-BC23-D149-B9A6-D47C11118F39}"/>
              </a:ext>
            </a:extLst>
          </p:cNvPr>
          <p:cNvGrpSpPr/>
          <p:nvPr/>
        </p:nvGrpSpPr>
        <p:grpSpPr>
          <a:xfrm>
            <a:off x="6181725" y="3492500"/>
            <a:ext cx="2292350" cy="2179637"/>
            <a:chOff x="6181725" y="3492500"/>
            <a:chExt cx="2292350" cy="2179637"/>
          </a:xfrm>
        </p:grpSpPr>
        <p:sp>
          <p:nvSpPr>
            <p:cNvPr id="605" name="Google Shape;605;p25"/>
            <p:cNvSpPr/>
            <p:nvPr/>
          </p:nvSpPr>
          <p:spPr>
            <a:xfrm>
              <a:off x="7588250" y="3492500"/>
              <a:ext cx="885825" cy="1347787"/>
            </a:xfrm>
            <a:custGeom>
              <a:avLst/>
              <a:gdLst/>
              <a:ahLst/>
              <a:cxnLst/>
              <a:rect l="l" t="t" r="r" b="b"/>
              <a:pathLst>
                <a:path w="193" h="293" extrusionOk="0">
                  <a:moveTo>
                    <a:pt x="95" y="293"/>
                  </a:moveTo>
                  <a:cubicBezTo>
                    <a:pt x="151" y="215"/>
                    <a:pt x="186" y="122"/>
                    <a:pt x="193" y="22"/>
                  </a:cubicBezTo>
                  <a:cubicBezTo>
                    <a:pt x="193" y="11"/>
                    <a:pt x="184" y="0"/>
                    <a:pt x="1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95" y="293"/>
                  </a:lnTo>
                  <a:close/>
                </a:path>
              </a:pathLst>
            </a:custGeom>
            <a:solidFill>
              <a:srgbClr val="1F6C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6181725" y="3492500"/>
              <a:ext cx="1843087" cy="1347787"/>
            </a:xfrm>
            <a:custGeom>
              <a:avLst/>
              <a:gdLst/>
              <a:ahLst/>
              <a:cxnLst/>
              <a:rect l="l" t="t" r="r" b="b"/>
              <a:pathLst>
                <a:path w="401" h="293" extrusionOk="0">
                  <a:moveTo>
                    <a:pt x="306" y="1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6"/>
                    <a:pt x="2" y="12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401" y="293"/>
                    <a:pt x="401" y="293"/>
                    <a:pt x="401" y="293"/>
                  </a:cubicBezTo>
                  <a:cubicBezTo>
                    <a:pt x="401" y="293"/>
                    <a:pt x="401" y="293"/>
                    <a:pt x="401" y="293"/>
                  </a:cubicBezTo>
                  <a:lnTo>
                    <a:pt x="306" y="1"/>
                  </a:lnTo>
                  <a:close/>
                </a:path>
              </a:pathLst>
            </a:custGeom>
            <a:solidFill>
              <a:srgbClr val="0953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6608762" y="4840287"/>
              <a:ext cx="1416050" cy="831850"/>
            </a:xfrm>
            <a:custGeom>
              <a:avLst/>
              <a:gdLst/>
              <a:ahLst/>
              <a:cxnLst/>
              <a:rect l="l" t="t" r="r" b="b"/>
              <a:pathLst>
                <a:path w="308" h="181" extrusionOk="0">
                  <a:moveTo>
                    <a:pt x="0" y="0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7" y="176"/>
                    <a:pt x="69" y="181"/>
                    <a:pt x="80" y="177"/>
                  </a:cubicBezTo>
                  <a:cubicBezTo>
                    <a:pt x="173" y="140"/>
                    <a:pt x="251" y="78"/>
                    <a:pt x="30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E46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6696075" y="3910012"/>
              <a:ext cx="785812" cy="525462"/>
            </a:xfrm>
            <a:custGeom>
              <a:avLst/>
              <a:gdLst/>
              <a:ahLst/>
              <a:cxnLst/>
              <a:rect l="l" t="t" r="r" b="b"/>
              <a:pathLst>
                <a:path w="171" h="114" extrusionOk="0">
                  <a:moveTo>
                    <a:pt x="136" y="11"/>
                  </a:moveTo>
                  <a:cubicBezTo>
                    <a:pt x="152" y="51"/>
                    <a:pt x="152" y="51"/>
                    <a:pt x="152" y="51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22" y="50"/>
                    <a:pt x="90" y="23"/>
                    <a:pt x="87" y="23"/>
                  </a:cubicBezTo>
                  <a:cubicBezTo>
                    <a:pt x="85" y="23"/>
                    <a:pt x="75" y="26"/>
                    <a:pt x="74" y="26"/>
                  </a:cubicBezTo>
                  <a:cubicBezTo>
                    <a:pt x="73" y="27"/>
                    <a:pt x="67" y="28"/>
                    <a:pt x="62" y="28"/>
                  </a:cubicBezTo>
                  <a:cubicBezTo>
                    <a:pt x="60" y="28"/>
                    <a:pt x="58" y="28"/>
                    <a:pt x="57" y="27"/>
                  </a:cubicBezTo>
                  <a:cubicBezTo>
                    <a:pt x="55" y="26"/>
                    <a:pt x="55" y="25"/>
                    <a:pt x="55" y="24"/>
                  </a:cubicBezTo>
                  <a:cubicBezTo>
                    <a:pt x="55" y="22"/>
                    <a:pt x="57" y="20"/>
                    <a:pt x="58" y="19"/>
                  </a:cubicBezTo>
                  <a:cubicBezTo>
                    <a:pt x="67" y="15"/>
                    <a:pt x="89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7" y="6"/>
                    <a:pt x="132" y="11"/>
                    <a:pt x="136" y="11"/>
                  </a:cubicBezTo>
                  <a:close/>
                  <a:moveTo>
                    <a:pt x="150" y="0"/>
                  </a:moveTo>
                  <a:cubicBezTo>
                    <a:pt x="149" y="0"/>
                    <a:pt x="149" y="1"/>
                    <a:pt x="148" y="1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1" y="4"/>
                    <a:pt x="140" y="5"/>
                    <a:pt x="139" y="6"/>
                  </a:cubicBezTo>
                  <a:cubicBezTo>
                    <a:pt x="139" y="7"/>
                    <a:pt x="139" y="8"/>
                    <a:pt x="139" y="9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7" y="53"/>
                    <a:pt x="159" y="54"/>
                    <a:pt x="161" y="53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9" y="50"/>
                    <a:pt x="170" y="49"/>
                    <a:pt x="170" y="48"/>
                  </a:cubicBezTo>
                  <a:cubicBezTo>
                    <a:pt x="171" y="47"/>
                    <a:pt x="171" y="46"/>
                    <a:pt x="170" y="45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2"/>
                    <a:pt x="152" y="0"/>
                    <a:pt x="150" y="0"/>
                  </a:cubicBezTo>
                  <a:close/>
                  <a:moveTo>
                    <a:pt x="0" y="57"/>
                  </a:moveTo>
                  <a:cubicBezTo>
                    <a:pt x="0" y="58"/>
                    <a:pt x="1" y="60"/>
                    <a:pt x="1" y="60"/>
                  </a:cubicBezTo>
                  <a:cubicBezTo>
                    <a:pt x="2" y="61"/>
                    <a:pt x="3" y="62"/>
                    <a:pt x="4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3"/>
                    <a:pt x="16" y="61"/>
                    <a:pt x="16" y="5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0"/>
                    <a:pt x="19" y="9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7"/>
                    <a:pt x="4" y="8"/>
                    <a:pt x="4" y="11"/>
                  </a:cubicBezTo>
                  <a:lnTo>
                    <a:pt x="0" y="57"/>
                  </a:lnTo>
                  <a:close/>
                  <a:moveTo>
                    <a:pt x="70" y="99"/>
                  </a:moveTo>
                  <a:cubicBezTo>
                    <a:pt x="70" y="97"/>
                    <a:pt x="69" y="96"/>
                    <a:pt x="68" y="95"/>
                  </a:cubicBezTo>
                  <a:cubicBezTo>
                    <a:pt x="65" y="92"/>
                    <a:pt x="62" y="93"/>
                    <a:pt x="59" y="96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9" y="108"/>
                    <a:pt x="53" y="112"/>
                    <a:pt x="54" y="113"/>
                  </a:cubicBezTo>
                  <a:cubicBezTo>
                    <a:pt x="55" y="114"/>
                    <a:pt x="56" y="114"/>
                    <a:pt x="58" y="114"/>
                  </a:cubicBezTo>
                  <a:cubicBezTo>
                    <a:pt x="59" y="114"/>
                    <a:pt x="61" y="113"/>
                    <a:pt x="62" y="112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70" y="102"/>
                    <a:pt x="71" y="100"/>
                    <a:pt x="70" y="99"/>
                  </a:cubicBezTo>
                  <a:close/>
                  <a:moveTo>
                    <a:pt x="37" y="96"/>
                  </a:moveTo>
                  <a:cubicBezTo>
                    <a:pt x="35" y="99"/>
                    <a:pt x="35" y="101"/>
                    <a:pt x="39" y="104"/>
                  </a:cubicBezTo>
                  <a:cubicBezTo>
                    <a:pt x="42" y="107"/>
                    <a:pt x="45" y="106"/>
                    <a:pt x="48" y="103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60" y="89"/>
                    <a:pt x="56" y="85"/>
                    <a:pt x="55" y="84"/>
                  </a:cubicBezTo>
                  <a:cubicBezTo>
                    <a:pt x="52" y="82"/>
                    <a:pt x="49" y="82"/>
                    <a:pt x="46" y="8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1" y="91"/>
                    <a:pt x="41" y="91"/>
                    <a:pt x="41" y="91"/>
                  </a:cubicBezTo>
                  <a:lnTo>
                    <a:pt x="37" y="96"/>
                  </a:lnTo>
                  <a:close/>
                  <a:moveTo>
                    <a:pt x="25" y="84"/>
                  </a:moveTo>
                  <a:cubicBezTo>
                    <a:pt x="24" y="86"/>
                    <a:pt x="24" y="88"/>
                    <a:pt x="24" y="89"/>
                  </a:cubicBezTo>
                  <a:cubicBezTo>
                    <a:pt x="24" y="91"/>
                    <a:pt x="25" y="92"/>
                    <a:pt x="27" y="93"/>
                  </a:cubicBezTo>
                  <a:cubicBezTo>
                    <a:pt x="30" y="96"/>
                    <a:pt x="33" y="96"/>
                    <a:pt x="35" y="9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5" y="80"/>
                    <a:pt x="46" y="78"/>
                    <a:pt x="46" y="77"/>
                  </a:cubicBezTo>
                  <a:cubicBezTo>
                    <a:pt x="45" y="75"/>
                    <a:pt x="45" y="74"/>
                    <a:pt x="43" y="73"/>
                  </a:cubicBezTo>
                  <a:cubicBezTo>
                    <a:pt x="40" y="70"/>
                    <a:pt x="37" y="71"/>
                    <a:pt x="34" y="74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80"/>
                    <a:pt x="30" y="80"/>
                    <a:pt x="30" y="80"/>
                  </a:cubicBezTo>
                  <a:lnTo>
                    <a:pt x="25" y="84"/>
                  </a:lnTo>
                  <a:close/>
                  <a:moveTo>
                    <a:pt x="24" y="80"/>
                  </a:moveTo>
                  <a:cubicBezTo>
                    <a:pt x="32" y="70"/>
                    <a:pt x="32" y="70"/>
                    <a:pt x="32" y="70"/>
                  </a:cubicBezTo>
                  <a:cubicBezTo>
                    <a:pt x="36" y="65"/>
                    <a:pt x="33" y="62"/>
                    <a:pt x="31" y="61"/>
                  </a:cubicBezTo>
                  <a:cubicBezTo>
                    <a:pt x="28" y="58"/>
                    <a:pt x="25" y="59"/>
                    <a:pt x="23" y="62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4" y="73"/>
                    <a:pt x="13" y="74"/>
                    <a:pt x="13" y="76"/>
                  </a:cubicBezTo>
                  <a:cubicBezTo>
                    <a:pt x="13" y="78"/>
                    <a:pt x="15" y="79"/>
                    <a:pt x="15" y="79"/>
                  </a:cubicBezTo>
                  <a:cubicBezTo>
                    <a:pt x="17" y="81"/>
                    <a:pt x="18" y="82"/>
                    <a:pt x="20" y="82"/>
                  </a:cubicBezTo>
                  <a:cubicBezTo>
                    <a:pt x="21" y="82"/>
                    <a:pt x="22" y="81"/>
                    <a:pt x="24" y="80"/>
                  </a:cubicBezTo>
                  <a:close/>
                  <a:moveTo>
                    <a:pt x="129" y="71"/>
                  </a:moveTo>
                  <a:cubicBezTo>
                    <a:pt x="131" y="69"/>
                    <a:pt x="133" y="66"/>
                    <a:pt x="129" y="6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09" y="45"/>
                    <a:pt x="91" y="29"/>
                    <a:pt x="86" y="27"/>
                  </a:cubicBezTo>
                  <a:cubicBezTo>
                    <a:pt x="84" y="27"/>
                    <a:pt x="79" y="29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4" y="31"/>
                    <a:pt x="68" y="32"/>
                    <a:pt x="62" y="32"/>
                  </a:cubicBezTo>
                  <a:cubicBezTo>
                    <a:pt x="59" y="32"/>
                    <a:pt x="56" y="32"/>
                    <a:pt x="54" y="31"/>
                  </a:cubicBezTo>
                  <a:cubicBezTo>
                    <a:pt x="51" y="28"/>
                    <a:pt x="51" y="26"/>
                    <a:pt x="51" y="24"/>
                  </a:cubicBezTo>
                  <a:cubicBezTo>
                    <a:pt x="51" y="20"/>
                    <a:pt x="54" y="17"/>
                    <a:pt x="56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3" y="56"/>
                    <a:pt x="26" y="55"/>
                    <a:pt x="27" y="55"/>
                  </a:cubicBezTo>
                  <a:cubicBezTo>
                    <a:pt x="30" y="55"/>
                    <a:pt x="32" y="56"/>
                    <a:pt x="34" y="58"/>
                  </a:cubicBezTo>
                  <a:cubicBezTo>
                    <a:pt x="37" y="60"/>
                    <a:pt x="38" y="64"/>
                    <a:pt x="38" y="67"/>
                  </a:cubicBezTo>
                  <a:cubicBezTo>
                    <a:pt x="41" y="67"/>
                    <a:pt x="43" y="68"/>
                    <a:pt x="46" y="70"/>
                  </a:cubicBezTo>
                  <a:cubicBezTo>
                    <a:pt x="49" y="72"/>
                    <a:pt x="50" y="75"/>
                    <a:pt x="50" y="79"/>
                  </a:cubicBezTo>
                  <a:cubicBezTo>
                    <a:pt x="52" y="78"/>
                    <a:pt x="55" y="79"/>
                    <a:pt x="57" y="81"/>
                  </a:cubicBezTo>
                  <a:cubicBezTo>
                    <a:pt x="60" y="83"/>
                    <a:pt x="61" y="86"/>
                    <a:pt x="61" y="89"/>
                  </a:cubicBezTo>
                  <a:cubicBezTo>
                    <a:pt x="64" y="89"/>
                    <a:pt x="68" y="89"/>
                    <a:pt x="70" y="92"/>
                  </a:cubicBezTo>
                  <a:cubicBezTo>
                    <a:pt x="74" y="95"/>
                    <a:pt x="75" y="99"/>
                    <a:pt x="74" y="103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9" y="106"/>
                    <a:pt x="80" y="107"/>
                    <a:pt x="81" y="107"/>
                  </a:cubicBezTo>
                  <a:cubicBezTo>
                    <a:pt x="83" y="107"/>
                    <a:pt x="84" y="106"/>
                    <a:pt x="85" y="104"/>
                  </a:cubicBezTo>
                  <a:cubicBezTo>
                    <a:pt x="87" y="102"/>
                    <a:pt x="88" y="100"/>
                    <a:pt x="86" y="98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4"/>
                    <a:pt x="70" y="84"/>
                  </a:cubicBezTo>
                  <a:cubicBezTo>
                    <a:pt x="70" y="83"/>
                    <a:pt x="71" y="82"/>
                    <a:pt x="71" y="82"/>
                  </a:cubicBezTo>
                  <a:cubicBezTo>
                    <a:pt x="72" y="81"/>
                    <a:pt x="73" y="81"/>
                    <a:pt x="74" y="82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4" y="98"/>
                    <a:pt x="95" y="99"/>
                    <a:pt x="96" y="99"/>
                  </a:cubicBezTo>
                  <a:cubicBezTo>
                    <a:pt x="98" y="99"/>
                    <a:pt x="100" y="98"/>
                    <a:pt x="101" y="96"/>
                  </a:cubicBezTo>
                  <a:cubicBezTo>
                    <a:pt x="103" y="94"/>
                    <a:pt x="103" y="93"/>
                    <a:pt x="103" y="91"/>
                  </a:cubicBezTo>
                  <a:cubicBezTo>
                    <a:pt x="103" y="90"/>
                    <a:pt x="102" y="88"/>
                    <a:pt x="100" y="87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6"/>
                    <a:pt x="87" y="75"/>
                    <a:pt x="87" y="75"/>
                  </a:cubicBezTo>
                  <a:cubicBezTo>
                    <a:pt x="87" y="74"/>
                    <a:pt x="87" y="74"/>
                    <a:pt x="87" y="73"/>
                  </a:cubicBezTo>
                  <a:cubicBezTo>
                    <a:pt x="88" y="72"/>
                    <a:pt x="89" y="72"/>
                    <a:pt x="90" y="73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9" y="88"/>
                    <a:pt x="110" y="88"/>
                    <a:pt x="112" y="88"/>
                  </a:cubicBezTo>
                  <a:cubicBezTo>
                    <a:pt x="114" y="88"/>
                    <a:pt x="116" y="87"/>
                    <a:pt x="117" y="85"/>
                  </a:cubicBezTo>
                  <a:cubicBezTo>
                    <a:pt x="119" y="84"/>
                    <a:pt x="119" y="82"/>
                    <a:pt x="119" y="81"/>
                  </a:cubicBezTo>
                  <a:cubicBezTo>
                    <a:pt x="119" y="79"/>
                    <a:pt x="118" y="78"/>
                    <a:pt x="116" y="76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1" y="64"/>
                    <a:pt x="101" y="62"/>
                    <a:pt x="102" y="61"/>
                  </a:cubicBezTo>
                  <a:cubicBezTo>
                    <a:pt x="103" y="60"/>
                    <a:pt x="104" y="60"/>
                    <a:pt x="105" y="61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3" y="76"/>
                    <a:pt x="127" y="75"/>
                    <a:pt x="12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3F3846D-CCEC-9744-9F85-3A76D335E1E0}"/>
              </a:ext>
            </a:extLst>
          </p:cNvPr>
          <p:cNvGrpSpPr/>
          <p:nvPr/>
        </p:nvGrpSpPr>
        <p:grpSpPr>
          <a:xfrm>
            <a:off x="6181725" y="1201737"/>
            <a:ext cx="2292350" cy="2179638"/>
            <a:chOff x="6181725" y="1201737"/>
            <a:chExt cx="2292350" cy="2179638"/>
          </a:xfrm>
        </p:grpSpPr>
        <p:sp>
          <p:nvSpPr>
            <p:cNvPr id="618" name="Google Shape;618;p25"/>
            <p:cNvSpPr/>
            <p:nvPr/>
          </p:nvSpPr>
          <p:spPr>
            <a:xfrm>
              <a:off x="7588250" y="2035175"/>
              <a:ext cx="885825" cy="1346200"/>
            </a:xfrm>
            <a:custGeom>
              <a:avLst/>
              <a:gdLst/>
              <a:ahLst/>
              <a:cxnLst/>
              <a:rect l="l" t="t" r="r" b="b"/>
              <a:pathLst>
                <a:path w="193" h="293" extrusionOk="0">
                  <a:moveTo>
                    <a:pt x="193" y="271"/>
                  </a:moveTo>
                  <a:cubicBezTo>
                    <a:pt x="186" y="171"/>
                    <a:pt x="151" y="78"/>
                    <a:pt x="95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172" y="293"/>
                    <a:pt x="172" y="293"/>
                    <a:pt x="172" y="293"/>
                  </a:cubicBezTo>
                  <a:cubicBezTo>
                    <a:pt x="184" y="293"/>
                    <a:pt x="193" y="283"/>
                    <a:pt x="193" y="271"/>
                  </a:cubicBez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6181725" y="2035175"/>
              <a:ext cx="1843087" cy="1346200"/>
            </a:xfrm>
            <a:custGeom>
              <a:avLst/>
              <a:gdLst/>
              <a:ahLst/>
              <a:cxnLst/>
              <a:rect l="l" t="t" r="r" b="b"/>
              <a:pathLst>
                <a:path w="401" h="293" extrusionOk="0">
                  <a:moveTo>
                    <a:pt x="306" y="293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2" y="282"/>
                    <a:pt x="2" y="282"/>
                    <a:pt x="2" y="282"/>
                  </a:cubicBezTo>
                  <a:cubicBezTo>
                    <a:pt x="0" y="287"/>
                    <a:pt x="4" y="293"/>
                    <a:pt x="10" y="293"/>
                  </a:cubicBezTo>
                  <a:lnTo>
                    <a:pt x="306" y="293"/>
                  </a:ln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6608762" y="1201737"/>
              <a:ext cx="1416050" cy="833437"/>
            </a:xfrm>
            <a:custGeom>
              <a:avLst/>
              <a:gdLst/>
              <a:ahLst/>
              <a:cxnLst/>
              <a:rect l="l" t="t" r="r" b="b"/>
              <a:pathLst>
                <a:path w="308" h="181" extrusionOk="0">
                  <a:moveTo>
                    <a:pt x="308" y="181"/>
                  </a:moveTo>
                  <a:cubicBezTo>
                    <a:pt x="251" y="103"/>
                    <a:pt x="173" y="41"/>
                    <a:pt x="80" y="4"/>
                  </a:cubicBezTo>
                  <a:cubicBezTo>
                    <a:pt x="69" y="0"/>
                    <a:pt x="57" y="6"/>
                    <a:pt x="53" y="1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lnTo>
                    <a:pt x="308" y="181"/>
                  </a:ln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6788150" y="2420937"/>
              <a:ext cx="676275" cy="565150"/>
            </a:xfrm>
            <a:custGeom>
              <a:avLst/>
              <a:gdLst/>
              <a:ahLst/>
              <a:cxnLst/>
              <a:rect l="l" t="t" r="r" b="b"/>
              <a:pathLst>
                <a:path w="147" h="123" extrusionOk="0">
                  <a:moveTo>
                    <a:pt x="20" y="100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0" y="64"/>
                    <a:pt x="22" y="62"/>
                    <a:pt x="25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5" y="62"/>
                    <a:pt x="38" y="64"/>
                    <a:pt x="38" y="67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3"/>
                    <a:pt x="35" y="105"/>
                    <a:pt x="33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2" y="105"/>
                    <a:pt x="20" y="103"/>
                    <a:pt x="20" y="100"/>
                  </a:cubicBezTo>
                  <a:close/>
                  <a:moveTo>
                    <a:pt x="54" y="50"/>
                  </a:moveTo>
                  <a:cubicBezTo>
                    <a:pt x="51" y="50"/>
                    <a:pt x="49" y="53"/>
                    <a:pt x="49" y="55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9" y="103"/>
                    <a:pt x="51" y="105"/>
                    <a:pt x="54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5" y="105"/>
                    <a:pt x="67" y="103"/>
                    <a:pt x="67" y="100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3"/>
                    <a:pt x="65" y="50"/>
                    <a:pt x="62" y="50"/>
                  </a:cubicBezTo>
                  <a:lnTo>
                    <a:pt x="54" y="50"/>
                  </a:lnTo>
                  <a:close/>
                  <a:moveTo>
                    <a:pt x="84" y="40"/>
                  </a:moveTo>
                  <a:cubicBezTo>
                    <a:pt x="81" y="40"/>
                    <a:pt x="79" y="42"/>
                    <a:pt x="79" y="45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9" y="103"/>
                    <a:pt x="81" y="105"/>
                    <a:pt x="84" y="105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94" y="105"/>
                    <a:pt x="97" y="103"/>
                    <a:pt x="97" y="100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2"/>
                    <a:pt x="94" y="40"/>
                    <a:pt x="92" y="40"/>
                  </a:cubicBezTo>
                  <a:lnTo>
                    <a:pt x="84" y="40"/>
                  </a:lnTo>
                  <a:close/>
                  <a:moveTo>
                    <a:pt x="113" y="30"/>
                  </a:moveTo>
                  <a:cubicBezTo>
                    <a:pt x="110" y="30"/>
                    <a:pt x="108" y="32"/>
                    <a:pt x="108" y="35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3"/>
                    <a:pt x="110" y="105"/>
                    <a:pt x="113" y="105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24" y="105"/>
                    <a:pt x="126" y="103"/>
                    <a:pt x="126" y="100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2"/>
                    <a:pt x="124" y="30"/>
                    <a:pt x="121" y="30"/>
                  </a:cubicBezTo>
                  <a:lnTo>
                    <a:pt x="113" y="30"/>
                  </a:lnTo>
                  <a:close/>
                  <a:moveTo>
                    <a:pt x="22" y="49"/>
                  </a:moveTo>
                  <a:cubicBezTo>
                    <a:pt x="54" y="44"/>
                    <a:pt x="83" y="32"/>
                    <a:pt x="110" y="16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81" y="26"/>
                    <a:pt x="52" y="37"/>
                    <a:pt x="21" y="43"/>
                  </a:cubicBezTo>
                  <a:lnTo>
                    <a:pt x="22" y="49"/>
                  </a:lnTo>
                  <a:close/>
                  <a:moveTo>
                    <a:pt x="147" y="114"/>
                  </a:moveTo>
                  <a:cubicBezTo>
                    <a:pt x="132" y="106"/>
                    <a:pt x="132" y="106"/>
                    <a:pt x="132" y="106"/>
                  </a:cubicBezTo>
                  <a:cubicBezTo>
                    <a:pt x="132" y="111"/>
                    <a:pt x="132" y="111"/>
                    <a:pt x="13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23"/>
                    <a:pt x="132" y="123"/>
                    <a:pt x="132" y="123"/>
                  </a:cubicBezTo>
                  <a:lnTo>
                    <a:pt x="147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889EAE9-720E-6047-972D-0862159AB86F}"/>
              </a:ext>
            </a:extLst>
          </p:cNvPr>
          <p:cNvGrpSpPr/>
          <p:nvPr/>
        </p:nvGrpSpPr>
        <p:grpSpPr>
          <a:xfrm>
            <a:off x="3709987" y="2108200"/>
            <a:ext cx="2265362" cy="2657474"/>
            <a:chOff x="3709987" y="2108200"/>
            <a:chExt cx="2265362" cy="2657474"/>
          </a:xfrm>
        </p:grpSpPr>
        <p:sp>
          <p:nvSpPr>
            <p:cNvPr id="611" name="Google Shape;611;p25"/>
            <p:cNvSpPr/>
            <p:nvPr/>
          </p:nvSpPr>
          <p:spPr>
            <a:xfrm>
              <a:off x="3709987" y="2605087"/>
              <a:ext cx="2265362" cy="1663700"/>
            </a:xfrm>
            <a:custGeom>
              <a:avLst/>
              <a:gdLst/>
              <a:ahLst/>
              <a:cxnLst/>
              <a:rect l="l" t="t" r="r" b="b"/>
              <a:pathLst>
                <a:path w="493" h="362" extrusionOk="0">
                  <a:moveTo>
                    <a:pt x="249" y="362"/>
                  </a:moveTo>
                  <a:cubicBezTo>
                    <a:pt x="249" y="362"/>
                    <a:pt x="249" y="362"/>
                    <a:pt x="249" y="362"/>
                  </a:cubicBezTo>
                  <a:cubicBezTo>
                    <a:pt x="488" y="188"/>
                    <a:pt x="488" y="188"/>
                    <a:pt x="488" y="188"/>
                  </a:cubicBezTo>
                  <a:cubicBezTo>
                    <a:pt x="493" y="185"/>
                    <a:pt x="493" y="178"/>
                    <a:pt x="488" y="174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0" y="181"/>
                    <a:pt x="0" y="181"/>
                    <a:pt x="0" y="181"/>
                  </a:cubicBezTo>
                  <a:lnTo>
                    <a:pt x="249" y="362"/>
                  </a:ln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709987" y="2108200"/>
              <a:ext cx="1144587" cy="1328737"/>
            </a:xfrm>
            <a:custGeom>
              <a:avLst/>
              <a:gdLst/>
              <a:ahLst/>
              <a:cxnLst/>
              <a:rect l="l" t="t" r="r" b="b"/>
              <a:pathLst>
                <a:path w="249" h="289" extrusionOk="0">
                  <a:moveTo>
                    <a:pt x="249" y="108"/>
                  </a:moveTo>
                  <a:cubicBezTo>
                    <a:pt x="109" y="7"/>
                    <a:pt x="109" y="7"/>
                    <a:pt x="109" y="7"/>
                  </a:cubicBezTo>
                  <a:cubicBezTo>
                    <a:pt x="99" y="0"/>
                    <a:pt x="86" y="2"/>
                    <a:pt x="80" y="12"/>
                  </a:cubicBezTo>
                  <a:cubicBezTo>
                    <a:pt x="26" y="97"/>
                    <a:pt x="0" y="193"/>
                    <a:pt x="0" y="289"/>
                  </a:cubicBezTo>
                  <a:cubicBezTo>
                    <a:pt x="0" y="289"/>
                    <a:pt x="0" y="289"/>
                    <a:pt x="0" y="289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A7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5"/>
            <p:cNvSpPr/>
            <p:nvPr/>
          </p:nvSpPr>
          <p:spPr>
            <a:xfrm>
              <a:off x="3709987" y="3436937"/>
              <a:ext cx="1144587" cy="1328737"/>
            </a:xfrm>
            <a:custGeom>
              <a:avLst/>
              <a:gdLst/>
              <a:ahLst/>
              <a:cxnLst/>
              <a:rect l="l" t="t" r="r" b="b"/>
              <a:pathLst>
                <a:path w="249" h="289" extrusionOk="0">
                  <a:moveTo>
                    <a:pt x="249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26" y="192"/>
                    <a:pt x="80" y="277"/>
                  </a:cubicBezTo>
                  <a:cubicBezTo>
                    <a:pt x="86" y="287"/>
                    <a:pt x="100" y="289"/>
                    <a:pt x="109" y="282"/>
                  </a:cubicBezTo>
                  <a:cubicBezTo>
                    <a:pt x="249" y="181"/>
                    <a:pt x="249" y="181"/>
                    <a:pt x="249" y="181"/>
                  </a:cubicBezTo>
                  <a:close/>
                </a:path>
              </a:pathLst>
            </a:custGeom>
            <a:solidFill>
              <a:srgbClr val="FA7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4348162" y="3078162"/>
              <a:ext cx="996950" cy="519112"/>
            </a:xfrm>
            <a:custGeom>
              <a:avLst/>
              <a:gdLst/>
              <a:ahLst/>
              <a:cxnLst/>
              <a:rect l="l" t="t" r="r" b="b"/>
              <a:pathLst>
                <a:path w="217" h="113" extrusionOk="0">
                  <a:moveTo>
                    <a:pt x="157" y="107"/>
                  </a:moveTo>
                  <a:cubicBezTo>
                    <a:pt x="153" y="108"/>
                    <a:pt x="150" y="109"/>
                    <a:pt x="147" y="110"/>
                  </a:cubicBezTo>
                  <a:cubicBezTo>
                    <a:pt x="136" y="112"/>
                    <a:pt x="125" y="113"/>
                    <a:pt x="111" y="113"/>
                  </a:cubicBezTo>
                  <a:cubicBezTo>
                    <a:pt x="97" y="113"/>
                    <a:pt x="86" y="112"/>
                    <a:pt x="76" y="110"/>
                  </a:cubicBezTo>
                  <a:cubicBezTo>
                    <a:pt x="72" y="109"/>
                    <a:pt x="69" y="108"/>
                    <a:pt x="66" y="107"/>
                  </a:cubicBezTo>
                  <a:cubicBezTo>
                    <a:pt x="57" y="102"/>
                    <a:pt x="57" y="95"/>
                    <a:pt x="62" y="89"/>
                  </a:cubicBezTo>
                  <a:cubicBezTo>
                    <a:pt x="68" y="84"/>
                    <a:pt x="74" y="80"/>
                    <a:pt x="82" y="76"/>
                  </a:cubicBezTo>
                  <a:cubicBezTo>
                    <a:pt x="85" y="75"/>
                    <a:pt x="89" y="73"/>
                    <a:pt x="92" y="72"/>
                  </a:cubicBezTo>
                  <a:cubicBezTo>
                    <a:pt x="98" y="70"/>
                    <a:pt x="100" y="63"/>
                    <a:pt x="95" y="59"/>
                  </a:cubicBezTo>
                  <a:cubicBezTo>
                    <a:pt x="86" y="49"/>
                    <a:pt x="82" y="38"/>
                    <a:pt x="83" y="25"/>
                  </a:cubicBezTo>
                  <a:cubicBezTo>
                    <a:pt x="83" y="12"/>
                    <a:pt x="91" y="5"/>
                    <a:pt x="103" y="1"/>
                  </a:cubicBezTo>
                  <a:cubicBezTo>
                    <a:pt x="106" y="1"/>
                    <a:pt x="109" y="1"/>
                    <a:pt x="111" y="0"/>
                  </a:cubicBezTo>
                  <a:cubicBezTo>
                    <a:pt x="114" y="1"/>
                    <a:pt x="116" y="1"/>
                    <a:pt x="119" y="1"/>
                  </a:cubicBezTo>
                  <a:cubicBezTo>
                    <a:pt x="131" y="5"/>
                    <a:pt x="139" y="12"/>
                    <a:pt x="140" y="25"/>
                  </a:cubicBezTo>
                  <a:cubicBezTo>
                    <a:pt x="140" y="38"/>
                    <a:pt x="137" y="49"/>
                    <a:pt x="127" y="59"/>
                  </a:cubicBezTo>
                  <a:cubicBezTo>
                    <a:pt x="123" y="63"/>
                    <a:pt x="124" y="70"/>
                    <a:pt x="131" y="72"/>
                  </a:cubicBezTo>
                  <a:cubicBezTo>
                    <a:pt x="134" y="73"/>
                    <a:pt x="137" y="75"/>
                    <a:pt x="141" y="76"/>
                  </a:cubicBezTo>
                  <a:cubicBezTo>
                    <a:pt x="148" y="80"/>
                    <a:pt x="155" y="84"/>
                    <a:pt x="161" y="89"/>
                  </a:cubicBezTo>
                  <a:cubicBezTo>
                    <a:pt x="164" y="93"/>
                    <a:pt x="166" y="102"/>
                    <a:pt x="157" y="107"/>
                  </a:cubicBezTo>
                  <a:close/>
                  <a:moveTo>
                    <a:pt x="213" y="97"/>
                  </a:moveTo>
                  <a:cubicBezTo>
                    <a:pt x="209" y="93"/>
                    <a:pt x="204" y="90"/>
                    <a:pt x="199" y="87"/>
                  </a:cubicBezTo>
                  <a:cubicBezTo>
                    <a:pt x="197" y="86"/>
                    <a:pt x="195" y="86"/>
                    <a:pt x="192" y="85"/>
                  </a:cubicBezTo>
                  <a:cubicBezTo>
                    <a:pt x="188" y="83"/>
                    <a:pt x="187" y="78"/>
                    <a:pt x="190" y="75"/>
                  </a:cubicBezTo>
                  <a:cubicBezTo>
                    <a:pt x="197" y="69"/>
                    <a:pt x="199" y="61"/>
                    <a:pt x="199" y="52"/>
                  </a:cubicBezTo>
                  <a:cubicBezTo>
                    <a:pt x="198" y="43"/>
                    <a:pt x="193" y="38"/>
                    <a:pt x="184" y="35"/>
                  </a:cubicBezTo>
                  <a:cubicBezTo>
                    <a:pt x="182" y="35"/>
                    <a:pt x="181" y="35"/>
                    <a:pt x="179" y="35"/>
                  </a:cubicBezTo>
                  <a:cubicBezTo>
                    <a:pt x="177" y="35"/>
                    <a:pt x="175" y="35"/>
                    <a:pt x="173" y="35"/>
                  </a:cubicBezTo>
                  <a:cubicBezTo>
                    <a:pt x="165" y="38"/>
                    <a:pt x="159" y="43"/>
                    <a:pt x="159" y="52"/>
                  </a:cubicBezTo>
                  <a:cubicBezTo>
                    <a:pt x="159" y="61"/>
                    <a:pt x="161" y="69"/>
                    <a:pt x="168" y="75"/>
                  </a:cubicBezTo>
                  <a:cubicBezTo>
                    <a:pt x="171" y="78"/>
                    <a:pt x="170" y="83"/>
                    <a:pt x="165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5" y="85"/>
                    <a:pt x="166" y="86"/>
                    <a:pt x="167" y="87"/>
                  </a:cubicBezTo>
                  <a:cubicBezTo>
                    <a:pt x="170" y="90"/>
                    <a:pt x="171" y="95"/>
                    <a:pt x="170" y="99"/>
                  </a:cubicBezTo>
                  <a:cubicBezTo>
                    <a:pt x="170" y="104"/>
                    <a:pt x="166" y="108"/>
                    <a:pt x="162" y="110"/>
                  </a:cubicBezTo>
                  <a:cubicBezTo>
                    <a:pt x="160" y="111"/>
                    <a:pt x="159" y="111"/>
                    <a:pt x="158" y="112"/>
                  </a:cubicBezTo>
                  <a:cubicBezTo>
                    <a:pt x="164" y="113"/>
                    <a:pt x="171" y="113"/>
                    <a:pt x="179" y="113"/>
                  </a:cubicBezTo>
                  <a:cubicBezTo>
                    <a:pt x="188" y="113"/>
                    <a:pt x="196" y="113"/>
                    <a:pt x="204" y="111"/>
                  </a:cubicBezTo>
                  <a:cubicBezTo>
                    <a:pt x="206" y="110"/>
                    <a:pt x="208" y="110"/>
                    <a:pt x="210" y="109"/>
                  </a:cubicBezTo>
                  <a:cubicBezTo>
                    <a:pt x="217" y="106"/>
                    <a:pt x="216" y="99"/>
                    <a:pt x="213" y="97"/>
                  </a:cubicBezTo>
                  <a:close/>
                  <a:moveTo>
                    <a:pt x="51" y="99"/>
                  </a:moveTo>
                  <a:cubicBezTo>
                    <a:pt x="51" y="95"/>
                    <a:pt x="52" y="90"/>
                    <a:pt x="56" y="87"/>
                  </a:cubicBezTo>
                  <a:cubicBezTo>
                    <a:pt x="57" y="85"/>
                    <a:pt x="59" y="84"/>
                    <a:pt x="60" y="83"/>
                  </a:cubicBezTo>
                  <a:cubicBezTo>
                    <a:pt x="59" y="82"/>
                    <a:pt x="58" y="82"/>
                    <a:pt x="57" y="82"/>
                  </a:cubicBezTo>
                  <a:cubicBezTo>
                    <a:pt x="53" y="80"/>
                    <a:pt x="51" y="75"/>
                    <a:pt x="55" y="71"/>
                  </a:cubicBezTo>
                  <a:cubicBezTo>
                    <a:pt x="62" y="64"/>
                    <a:pt x="65" y="55"/>
                    <a:pt x="64" y="45"/>
                  </a:cubicBezTo>
                  <a:cubicBezTo>
                    <a:pt x="64" y="35"/>
                    <a:pt x="58" y="29"/>
                    <a:pt x="48" y="27"/>
                  </a:cubicBezTo>
                  <a:cubicBezTo>
                    <a:pt x="46" y="27"/>
                    <a:pt x="44" y="26"/>
                    <a:pt x="42" y="26"/>
                  </a:cubicBezTo>
                  <a:cubicBezTo>
                    <a:pt x="41" y="26"/>
                    <a:pt x="39" y="27"/>
                    <a:pt x="36" y="27"/>
                  </a:cubicBezTo>
                  <a:cubicBezTo>
                    <a:pt x="27" y="29"/>
                    <a:pt x="21" y="35"/>
                    <a:pt x="21" y="45"/>
                  </a:cubicBezTo>
                  <a:cubicBezTo>
                    <a:pt x="20" y="55"/>
                    <a:pt x="23" y="64"/>
                    <a:pt x="30" y="71"/>
                  </a:cubicBezTo>
                  <a:cubicBezTo>
                    <a:pt x="34" y="75"/>
                    <a:pt x="32" y="80"/>
                    <a:pt x="28" y="82"/>
                  </a:cubicBezTo>
                  <a:cubicBezTo>
                    <a:pt x="25" y="83"/>
                    <a:pt x="22" y="84"/>
                    <a:pt x="20" y="85"/>
                  </a:cubicBezTo>
                  <a:cubicBezTo>
                    <a:pt x="14" y="87"/>
                    <a:pt x="9" y="90"/>
                    <a:pt x="4" y="95"/>
                  </a:cubicBezTo>
                  <a:cubicBezTo>
                    <a:pt x="0" y="99"/>
                    <a:pt x="0" y="105"/>
                    <a:pt x="8" y="108"/>
                  </a:cubicBezTo>
                  <a:cubicBezTo>
                    <a:pt x="10" y="109"/>
                    <a:pt x="13" y="110"/>
                    <a:pt x="15" y="111"/>
                  </a:cubicBezTo>
                  <a:cubicBezTo>
                    <a:pt x="23" y="113"/>
                    <a:pt x="32" y="113"/>
                    <a:pt x="42" y="113"/>
                  </a:cubicBezTo>
                  <a:cubicBezTo>
                    <a:pt x="51" y="113"/>
                    <a:pt x="58" y="113"/>
                    <a:pt x="65" y="112"/>
                  </a:cubicBezTo>
                  <a:cubicBezTo>
                    <a:pt x="63" y="111"/>
                    <a:pt x="62" y="111"/>
                    <a:pt x="61" y="110"/>
                  </a:cubicBezTo>
                  <a:cubicBezTo>
                    <a:pt x="55" y="107"/>
                    <a:pt x="52" y="104"/>
                    <a:pt x="51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762034A-71C2-AC46-80E6-640C5CBB8A1F}"/>
              </a:ext>
            </a:extLst>
          </p:cNvPr>
          <p:cNvGrpSpPr/>
          <p:nvPr/>
        </p:nvGrpSpPr>
        <p:grpSpPr>
          <a:xfrm>
            <a:off x="3709987" y="3436937"/>
            <a:ext cx="3051175" cy="2428875"/>
            <a:chOff x="3709987" y="3436937"/>
            <a:chExt cx="3051175" cy="2428875"/>
          </a:xfrm>
        </p:grpSpPr>
        <p:sp>
          <p:nvSpPr>
            <p:cNvPr id="608" name="Google Shape;608;p25"/>
            <p:cNvSpPr/>
            <p:nvPr/>
          </p:nvSpPr>
          <p:spPr>
            <a:xfrm>
              <a:off x="5354637" y="4876800"/>
              <a:ext cx="1406525" cy="989012"/>
            </a:xfrm>
            <a:custGeom>
              <a:avLst/>
              <a:gdLst/>
              <a:ahLst/>
              <a:cxnLst/>
              <a:rect l="l" t="t" r="r" b="b"/>
              <a:pathLst>
                <a:path w="306" h="215" extrusionOk="0">
                  <a:moveTo>
                    <a:pt x="303" y="164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92" y="210"/>
                    <a:pt x="191" y="215"/>
                    <a:pt x="288" y="190"/>
                  </a:cubicBezTo>
                  <a:cubicBezTo>
                    <a:pt x="300" y="187"/>
                    <a:pt x="306" y="175"/>
                    <a:pt x="303" y="164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4918075" y="3548062"/>
              <a:ext cx="1581150" cy="2160587"/>
            </a:xfrm>
            <a:custGeom>
              <a:avLst/>
              <a:gdLst/>
              <a:ahLst/>
              <a:cxnLst/>
              <a:rect l="l" t="t" r="r" b="b"/>
              <a:pathLst>
                <a:path w="344" h="470" extrusionOk="0">
                  <a:moveTo>
                    <a:pt x="344" y="289"/>
                  </a:moveTo>
                  <a:cubicBezTo>
                    <a:pt x="253" y="7"/>
                    <a:pt x="253" y="7"/>
                    <a:pt x="253" y="7"/>
                  </a:cubicBezTo>
                  <a:cubicBezTo>
                    <a:pt x="251" y="2"/>
                    <a:pt x="245" y="0"/>
                    <a:pt x="240" y="3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95" y="470"/>
                    <a:pt x="95" y="470"/>
                    <a:pt x="95" y="470"/>
                  </a:cubicBezTo>
                  <a:cubicBezTo>
                    <a:pt x="95" y="470"/>
                    <a:pt x="95" y="470"/>
                    <a:pt x="95" y="470"/>
                  </a:cubicBezTo>
                  <a:lnTo>
                    <a:pt x="344" y="289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4224337" y="4360862"/>
              <a:ext cx="1130300" cy="1347787"/>
            </a:xfrm>
            <a:custGeom>
              <a:avLst/>
              <a:gdLst/>
              <a:ahLst/>
              <a:cxnLst/>
              <a:rect l="l" t="t" r="r" b="b"/>
              <a:pathLst>
                <a:path w="246" h="293" extrusionOk="0">
                  <a:moveTo>
                    <a:pt x="8" y="131"/>
                  </a:moveTo>
                  <a:cubicBezTo>
                    <a:pt x="72" y="208"/>
                    <a:pt x="155" y="263"/>
                    <a:pt x="246" y="29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2" y="108"/>
                    <a:pt x="0" y="122"/>
                    <a:pt x="8" y="131"/>
                  </a:cubicBez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3709987" y="34369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5461000" y="4297362"/>
              <a:ext cx="444500" cy="652462"/>
            </a:xfrm>
            <a:custGeom>
              <a:avLst/>
              <a:gdLst/>
              <a:ahLst/>
              <a:cxnLst/>
              <a:rect l="l" t="t" r="r" b="b"/>
              <a:pathLst>
                <a:path w="97" h="142" extrusionOk="0">
                  <a:moveTo>
                    <a:pt x="97" y="94"/>
                  </a:moveTo>
                  <a:cubicBezTo>
                    <a:pt x="97" y="80"/>
                    <a:pt x="86" y="68"/>
                    <a:pt x="64" y="63"/>
                  </a:cubicBezTo>
                  <a:cubicBezTo>
                    <a:pt x="61" y="62"/>
                    <a:pt x="48" y="59"/>
                    <a:pt x="46" y="58"/>
                  </a:cubicBezTo>
                  <a:cubicBezTo>
                    <a:pt x="28" y="54"/>
                    <a:pt x="23" y="51"/>
                    <a:pt x="23" y="46"/>
                  </a:cubicBezTo>
                  <a:cubicBezTo>
                    <a:pt x="23" y="41"/>
                    <a:pt x="30" y="36"/>
                    <a:pt x="48" y="36"/>
                  </a:cubicBezTo>
                  <a:cubicBezTo>
                    <a:pt x="60" y="36"/>
                    <a:pt x="73" y="45"/>
                    <a:pt x="73" y="45"/>
                  </a:cubicBezTo>
                  <a:cubicBezTo>
                    <a:pt x="78" y="48"/>
                    <a:pt x="81" y="48"/>
                    <a:pt x="85" y="44"/>
                  </a:cubicBezTo>
                  <a:cubicBezTo>
                    <a:pt x="85" y="44"/>
                    <a:pt x="90" y="40"/>
                    <a:pt x="90" y="35"/>
                  </a:cubicBezTo>
                  <a:cubicBezTo>
                    <a:pt x="90" y="29"/>
                    <a:pt x="75" y="20"/>
                    <a:pt x="59" y="1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6" y="0"/>
                    <a:pt x="5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0"/>
                    <a:pt x="39" y="2"/>
                    <a:pt x="39" y="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14" y="18"/>
                    <a:pt x="0" y="31"/>
                    <a:pt x="0" y="47"/>
                  </a:cubicBezTo>
                  <a:cubicBezTo>
                    <a:pt x="0" y="65"/>
                    <a:pt x="18" y="73"/>
                    <a:pt x="37" y="78"/>
                  </a:cubicBezTo>
                  <a:cubicBezTo>
                    <a:pt x="39" y="78"/>
                    <a:pt x="55" y="82"/>
                    <a:pt x="57" y="82"/>
                  </a:cubicBezTo>
                  <a:cubicBezTo>
                    <a:pt x="71" y="86"/>
                    <a:pt x="74" y="91"/>
                    <a:pt x="74" y="95"/>
                  </a:cubicBezTo>
                  <a:cubicBezTo>
                    <a:pt x="74" y="101"/>
                    <a:pt x="68" y="106"/>
                    <a:pt x="50" y="106"/>
                  </a:cubicBezTo>
                  <a:cubicBezTo>
                    <a:pt x="37" y="106"/>
                    <a:pt x="20" y="96"/>
                    <a:pt x="20" y="96"/>
                  </a:cubicBezTo>
                  <a:cubicBezTo>
                    <a:pt x="16" y="93"/>
                    <a:pt x="11" y="94"/>
                    <a:pt x="7" y="98"/>
                  </a:cubicBezTo>
                  <a:cubicBezTo>
                    <a:pt x="7" y="98"/>
                    <a:pt x="4" y="102"/>
                    <a:pt x="4" y="107"/>
                  </a:cubicBezTo>
                  <a:cubicBezTo>
                    <a:pt x="4" y="113"/>
                    <a:pt x="22" y="122"/>
                    <a:pt x="39" y="126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39" y="140"/>
                    <a:pt x="42" y="142"/>
                    <a:pt x="45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6" y="142"/>
                    <a:pt x="59" y="140"/>
                    <a:pt x="59" y="137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86" y="123"/>
                    <a:pt x="97" y="109"/>
                    <a:pt x="97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ACEE463-9722-8A41-A531-4E448000C28B}"/>
              </a:ext>
            </a:extLst>
          </p:cNvPr>
          <p:cNvGrpSpPr/>
          <p:nvPr/>
        </p:nvGrpSpPr>
        <p:grpSpPr>
          <a:xfrm>
            <a:off x="9099550" y="3670300"/>
            <a:ext cx="2613024" cy="1665287"/>
            <a:chOff x="9099550" y="3670300"/>
            <a:chExt cx="2613024" cy="1665287"/>
          </a:xfrm>
        </p:grpSpPr>
        <p:sp>
          <p:nvSpPr>
            <p:cNvPr id="595" name="Google Shape;595;p25"/>
            <p:cNvSpPr txBox="1"/>
            <p:nvPr/>
          </p:nvSpPr>
          <p:spPr>
            <a:xfrm>
              <a:off x="9820275" y="3873500"/>
              <a:ext cx="1409700" cy="44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5380"/>
                </a:buClr>
                <a:buSzPts val="2000"/>
                <a:buFont typeface="Open Sans SemiBold"/>
                <a:buNone/>
              </a:pPr>
              <a:r>
                <a:rPr lang="ar-SA" sz="2000" b="1" i="0" u="none" dirty="0">
                  <a:solidFill>
                    <a:srgbClr val="09538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00" name="Google Shape;600;p25"/>
            <p:cNvSpPr txBox="1"/>
            <p:nvPr/>
          </p:nvSpPr>
          <p:spPr>
            <a:xfrm>
              <a:off x="9099550" y="3670300"/>
              <a:ext cx="1317625" cy="1665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5380"/>
                </a:buClr>
                <a:buSzPts val="8800"/>
                <a:buFont typeface="Montserrat"/>
                <a:buNone/>
              </a:pPr>
              <a:r>
                <a:rPr lang="en-US" sz="8800" b="0" i="0" u="none" dirty="0">
                  <a:solidFill>
                    <a:srgbClr val="09538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dirty="0"/>
            </a:p>
          </p:txBody>
        </p:sp>
        <p:sp>
          <p:nvSpPr>
            <p:cNvPr id="626" name="Google Shape;626;p25"/>
            <p:cNvSpPr txBox="1"/>
            <p:nvPr/>
          </p:nvSpPr>
          <p:spPr>
            <a:xfrm>
              <a:off x="9729787" y="4132262"/>
              <a:ext cx="1982787" cy="693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lang="ar-SA" sz="140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73A1D4C-8733-3F46-ADA5-3696C21F7814}"/>
              </a:ext>
            </a:extLst>
          </p:cNvPr>
          <p:cNvGrpSpPr/>
          <p:nvPr/>
        </p:nvGrpSpPr>
        <p:grpSpPr>
          <a:xfrm>
            <a:off x="438150" y="4695825"/>
            <a:ext cx="3311524" cy="1665287"/>
            <a:chOff x="438150" y="4695825"/>
            <a:chExt cx="3311524" cy="1665287"/>
          </a:xfrm>
        </p:grpSpPr>
        <p:sp>
          <p:nvSpPr>
            <p:cNvPr id="597" name="Google Shape;597;p25"/>
            <p:cNvSpPr txBox="1"/>
            <p:nvPr/>
          </p:nvSpPr>
          <p:spPr>
            <a:xfrm>
              <a:off x="1012825" y="4908550"/>
              <a:ext cx="1543050" cy="44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03D"/>
                </a:buClr>
                <a:buSzPts val="2000"/>
                <a:buFont typeface="Open Sans SemiBold"/>
                <a:buNone/>
              </a:pPr>
              <a:r>
                <a:rPr lang="ar-SA" sz="2000" b="1" i="0" u="none" dirty="0">
                  <a:solidFill>
                    <a:srgbClr val="8C103D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02" name="Google Shape;602;p25"/>
            <p:cNvSpPr txBox="1"/>
            <p:nvPr/>
          </p:nvSpPr>
          <p:spPr>
            <a:xfrm>
              <a:off x="2427287" y="4695825"/>
              <a:ext cx="1322387" cy="1665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03D"/>
                </a:buClr>
                <a:buSzPts val="8800"/>
                <a:buFont typeface="Montserrat"/>
                <a:buNone/>
              </a:pPr>
              <a:r>
                <a:rPr lang="en-US" sz="8800" b="0" i="0" u="none" dirty="0">
                  <a:solidFill>
                    <a:srgbClr val="8C10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dirty="0"/>
            </a:p>
          </p:txBody>
        </p:sp>
        <p:sp>
          <p:nvSpPr>
            <p:cNvPr id="627" name="Google Shape;627;p25"/>
            <p:cNvSpPr txBox="1"/>
            <p:nvPr/>
          </p:nvSpPr>
          <p:spPr>
            <a:xfrm>
              <a:off x="438150" y="5168900"/>
              <a:ext cx="1982787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lang="ar-SA" sz="1400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A13EE02-AA2C-7640-9037-622D79F08D88}"/>
              </a:ext>
            </a:extLst>
          </p:cNvPr>
          <p:cNvGrpSpPr/>
          <p:nvPr/>
        </p:nvGrpSpPr>
        <p:grpSpPr>
          <a:xfrm>
            <a:off x="422275" y="2732087"/>
            <a:ext cx="3341687" cy="1665287"/>
            <a:chOff x="422275" y="2732087"/>
            <a:chExt cx="3341687" cy="1665287"/>
          </a:xfrm>
        </p:grpSpPr>
        <p:sp>
          <p:nvSpPr>
            <p:cNvPr id="598" name="Google Shape;598;p25"/>
            <p:cNvSpPr txBox="1"/>
            <p:nvPr/>
          </p:nvSpPr>
          <p:spPr>
            <a:xfrm>
              <a:off x="874712" y="2935287"/>
              <a:ext cx="1685925" cy="44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12B"/>
                </a:buClr>
                <a:buSzPts val="2000"/>
                <a:buFont typeface="Open Sans SemiBold"/>
                <a:buNone/>
              </a:pPr>
              <a:r>
                <a:rPr lang="ar-SA" sz="2000" b="1" i="0" u="none" dirty="0">
                  <a:solidFill>
                    <a:srgbClr val="FF912B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03" name="Google Shape;603;p25"/>
            <p:cNvSpPr txBox="1"/>
            <p:nvPr/>
          </p:nvSpPr>
          <p:spPr>
            <a:xfrm>
              <a:off x="2427287" y="2732087"/>
              <a:ext cx="1336675" cy="1665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12B"/>
                </a:buClr>
                <a:buSzPts val="8800"/>
                <a:buFont typeface="Montserrat"/>
                <a:buNone/>
              </a:pPr>
              <a:r>
                <a:rPr lang="en-US" sz="8800" b="0" i="0" u="none" dirty="0">
                  <a:solidFill>
                    <a:srgbClr val="FF912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dirty="0"/>
            </a:p>
          </p:txBody>
        </p:sp>
        <p:sp>
          <p:nvSpPr>
            <p:cNvPr id="628" name="Google Shape;628;p25"/>
            <p:cNvSpPr txBox="1"/>
            <p:nvPr/>
          </p:nvSpPr>
          <p:spPr>
            <a:xfrm>
              <a:off x="422275" y="3189287"/>
              <a:ext cx="198120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lang="ar-SA" sz="1400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9163B7B-7F27-EB4D-8ADA-150F48C16A71}"/>
              </a:ext>
            </a:extLst>
          </p:cNvPr>
          <p:cNvGrpSpPr/>
          <p:nvPr/>
        </p:nvGrpSpPr>
        <p:grpSpPr>
          <a:xfrm>
            <a:off x="466725" y="738187"/>
            <a:ext cx="3081337" cy="1677987"/>
            <a:chOff x="466725" y="738187"/>
            <a:chExt cx="3081337" cy="1677987"/>
          </a:xfrm>
        </p:grpSpPr>
        <p:sp>
          <p:nvSpPr>
            <p:cNvPr id="604" name="Google Shape;604;p25"/>
            <p:cNvSpPr txBox="1"/>
            <p:nvPr/>
          </p:nvSpPr>
          <p:spPr>
            <a:xfrm>
              <a:off x="2436812" y="738187"/>
              <a:ext cx="1111250" cy="1677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5E"/>
                </a:buClr>
                <a:buSzPts val="9000"/>
                <a:buFont typeface="Montserrat"/>
                <a:buNone/>
              </a:pPr>
              <a:r>
                <a:rPr lang="en-US" sz="9000" b="0" i="0" u="none">
                  <a:solidFill>
                    <a:srgbClr val="FFCC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B863B566-7CE8-BB45-BB0C-633BE9353196}"/>
                </a:ext>
              </a:extLst>
            </p:cNvPr>
            <p:cNvGrpSpPr/>
            <p:nvPr/>
          </p:nvGrpSpPr>
          <p:grpSpPr>
            <a:xfrm>
              <a:off x="466725" y="949325"/>
              <a:ext cx="2079625" cy="946150"/>
              <a:chOff x="466725" y="949325"/>
              <a:chExt cx="2079625" cy="946150"/>
            </a:xfrm>
          </p:grpSpPr>
          <p:sp>
            <p:nvSpPr>
              <p:cNvPr id="599" name="Google Shape;599;p25"/>
              <p:cNvSpPr txBox="1"/>
              <p:nvPr/>
            </p:nvSpPr>
            <p:spPr>
              <a:xfrm>
                <a:off x="1784350" y="949325"/>
                <a:ext cx="762000" cy="441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7BE48"/>
                  </a:buClr>
                  <a:buSzPts val="2000"/>
                  <a:buFont typeface="Open Sans SemiBold"/>
                  <a:buNone/>
                </a:pPr>
                <a:r>
                  <a:rPr lang="ar-SA" sz="2000" b="1" i="0" u="none" dirty="0">
                    <a:solidFill>
                      <a:srgbClr val="F7BE48"/>
                    </a:solidFill>
                    <a:latin typeface="Cairo" pitchFamily="2" charset="-78"/>
                    <a:ea typeface="Open Sans SemiBold"/>
                    <a:cs typeface="Cairo" pitchFamily="2" charset="-78"/>
                    <a:sym typeface="Open Sans SemiBold"/>
                  </a:rPr>
                  <a:t>عنوان</a:t>
                </a:r>
                <a:endParaRPr dirty="0"/>
              </a:p>
            </p:txBody>
          </p:sp>
          <p:sp>
            <p:nvSpPr>
              <p:cNvPr id="629" name="Google Shape;629;p25"/>
              <p:cNvSpPr txBox="1"/>
              <p:nvPr/>
            </p:nvSpPr>
            <p:spPr>
              <a:xfrm>
                <a:off x="466725" y="1203325"/>
                <a:ext cx="1982787" cy="692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Open Sans"/>
                  <a:buNone/>
                </a:pPr>
                <a:r>
                  <a:rPr lang="ar-SA" sz="1300" b="0" i="0" u="none" dirty="0">
                    <a:solidFill>
                      <a:schemeClr val="dk1"/>
                    </a:solidFill>
                    <a:latin typeface="Cairo" pitchFamily="2" charset="-78"/>
                    <a:ea typeface="Open Sans"/>
                    <a:cs typeface="Cairo" pitchFamily="2" charset="-78"/>
                    <a:sym typeface="Open Sans"/>
                  </a:rPr>
                  <a:t>هذا النص هو مثال لنص يمكن أن يستبدل في نفس المساحة</a:t>
                </a:r>
                <a:endParaRPr lang="ar-SA" sz="1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437B50F-2907-1145-8B51-642581DDC319}"/>
              </a:ext>
            </a:extLst>
          </p:cNvPr>
          <p:cNvGrpSpPr/>
          <p:nvPr/>
        </p:nvGrpSpPr>
        <p:grpSpPr>
          <a:xfrm>
            <a:off x="6091237" y="1827212"/>
            <a:ext cx="1512887" cy="5049837"/>
            <a:chOff x="6091237" y="1827212"/>
            <a:chExt cx="1512887" cy="50498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77F776C-C8C7-1B4B-8220-9F72EC50366A}"/>
                </a:ext>
              </a:extLst>
            </p:cNvPr>
            <p:cNvGrpSpPr/>
            <p:nvPr/>
          </p:nvGrpSpPr>
          <p:grpSpPr>
            <a:xfrm>
              <a:off x="6091237" y="1827212"/>
              <a:ext cx="1512887" cy="5049837"/>
              <a:chOff x="6091237" y="1827212"/>
              <a:chExt cx="1512887" cy="5049837"/>
            </a:xfrm>
          </p:grpSpPr>
          <p:sp>
            <p:nvSpPr>
              <p:cNvPr id="636" name="Google Shape;636;p26"/>
              <p:cNvSpPr/>
              <p:nvPr/>
            </p:nvSpPr>
            <p:spPr>
              <a:xfrm>
                <a:off x="6091237" y="1827212"/>
                <a:ext cx="1504950" cy="45878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2890" extrusionOk="0">
                    <a:moveTo>
                      <a:pt x="474" y="0"/>
                    </a:moveTo>
                    <a:lnTo>
                      <a:pt x="236" y="91"/>
                    </a:lnTo>
                    <a:lnTo>
                      <a:pt x="0" y="182"/>
                    </a:lnTo>
                    <a:lnTo>
                      <a:pt x="0" y="2890"/>
                    </a:lnTo>
                    <a:lnTo>
                      <a:pt x="948" y="2890"/>
                    </a:lnTo>
                    <a:lnTo>
                      <a:pt x="948" y="182"/>
                    </a:lnTo>
                    <a:lnTo>
                      <a:pt x="712" y="9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652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6091237" y="6415087"/>
                <a:ext cx="1512887" cy="461962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91" extrusionOk="0">
                    <a:moveTo>
                      <a:pt x="0" y="0"/>
                    </a:moveTo>
                    <a:lnTo>
                      <a:pt x="0" y="291"/>
                    </a:lnTo>
                    <a:lnTo>
                      <a:pt x="686" y="291"/>
                    </a:lnTo>
                    <a:lnTo>
                      <a:pt x="9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B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9" name="Google Shape;649;p26"/>
            <p:cNvSpPr txBox="1"/>
            <p:nvPr/>
          </p:nvSpPr>
          <p:spPr>
            <a:xfrm>
              <a:off x="6220378" y="4172923"/>
              <a:ext cx="1264132" cy="308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Open Sans SemiBold"/>
                <a:buNone/>
              </a:pPr>
              <a:r>
                <a:rPr lang="ar-SA" sz="2100" b="1" u="none" dirty="0">
                  <a:solidFill>
                    <a:schemeClr val="lt1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  <a:sym typeface="Open Sans SemiBold"/>
                </a:rPr>
                <a:t>عنوان</a:t>
              </a:r>
              <a:endParaRPr sz="21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655" name="Google Shape;655;p26"/>
            <p:cNvSpPr txBox="1"/>
            <p:nvPr/>
          </p:nvSpPr>
          <p:spPr>
            <a:xfrm>
              <a:off x="6285828" y="5570918"/>
              <a:ext cx="1119592" cy="605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300"/>
                <a:buFont typeface="Montserrat"/>
                <a:buNone/>
              </a:pPr>
              <a:r>
                <a:rPr lang="en-US" sz="4000" b="1" u="none">
                  <a:solidFill>
                    <a:schemeClr val="lt1"/>
                  </a:solidFill>
                  <a:latin typeface="Montserrat ExtraBold" panose="02000505000000020004" pitchFamily="2" charset="77"/>
                  <a:ea typeface="Montserrat"/>
                  <a:cs typeface="Montserrat"/>
                  <a:sym typeface="Montserrat"/>
                </a:rPr>
                <a:t>04</a:t>
              </a:r>
              <a:endParaRPr sz="4000" b="1">
                <a:latin typeface="Montserrat ExtraBold" panose="02000505000000020004" pitchFamily="2" charset="77"/>
              </a:endParaRPr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6502400" y="3222397"/>
              <a:ext cx="708025" cy="592137"/>
            </a:xfrm>
            <a:custGeom>
              <a:avLst/>
              <a:gdLst/>
              <a:ahLst/>
              <a:cxnLst/>
              <a:rect l="l" t="t" r="r" b="b"/>
              <a:pathLst>
                <a:path w="156" h="130" extrusionOk="0">
                  <a:moveTo>
                    <a:pt x="21" y="106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1" y="68"/>
                    <a:pt x="23" y="65"/>
                    <a:pt x="2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8" y="65"/>
                    <a:pt x="40" y="68"/>
                    <a:pt x="40" y="71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8"/>
                    <a:pt x="38" y="111"/>
                    <a:pt x="35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3" y="111"/>
                    <a:pt x="21" y="108"/>
                    <a:pt x="21" y="106"/>
                  </a:cubicBezTo>
                  <a:close/>
                  <a:moveTo>
                    <a:pt x="57" y="53"/>
                  </a:moveTo>
                  <a:cubicBezTo>
                    <a:pt x="55" y="53"/>
                    <a:pt x="52" y="55"/>
                    <a:pt x="52" y="58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8"/>
                    <a:pt x="55" y="111"/>
                    <a:pt x="57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9" y="111"/>
                    <a:pt x="71" y="108"/>
                    <a:pt x="71" y="106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55"/>
                    <a:pt x="69" y="53"/>
                    <a:pt x="66" y="53"/>
                  </a:cubicBezTo>
                  <a:lnTo>
                    <a:pt x="57" y="53"/>
                  </a:lnTo>
                  <a:close/>
                  <a:moveTo>
                    <a:pt x="88" y="42"/>
                  </a:moveTo>
                  <a:cubicBezTo>
                    <a:pt x="86" y="42"/>
                    <a:pt x="83" y="45"/>
                    <a:pt x="83" y="47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83" y="108"/>
                    <a:pt x="86" y="111"/>
                    <a:pt x="88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100" y="111"/>
                    <a:pt x="102" y="108"/>
                    <a:pt x="102" y="106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0" y="42"/>
                    <a:pt x="97" y="42"/>
                  </a:cubicBezTo>
                  <a:lnTo>
                    <a:pt x="88" y="42"/>
                  </a:lnTo>
                  <a:close/>
                  <a:moveTo>
                    <a:pt x="120" y="31"/>
                  </a:moveTo>
                  <a:cubicBezTo>
                    <a:pt x="117" y="31"/>
                    <a:pt x="114" y="34"/>
                    <a:pt x="114" y="3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8"/>
                    <a:pt x="117" y="111"/>
                    <a:pt x="120" y="11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31" y="111"/>
                    <a:pt x="133" y="108"/>
                    <a:pt x="133" y="10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3" y="34"/>
                    <a:pt x="131" y="31"/>
                    <a:pt x="128" y="31"/>
                  </a:cubicBezTo>
                  <a:lnTo>
                    <a:pt x="120" y="31"/>
                  </a:lnTo>
                  <a:close/>
                  <a:moveTo>
                    <a:pt x="24" y="52"/>
                  </a:moveTo>
                  <a:cubicBezTo>
                    <a:pt x="57" y="46"/>
                    <a:pt x="88" y="34"/>
                    <a:pt x="116" y="17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85" y="27"/>
                    <a:pt x="55" y="39"/>
                    <a:pt x="22" y="45"/>
                  </a:cubicBezTo>
                  <a:lnTo>
                    <a:pt x="24" y="52"/>
                  </a:lnTo>
                  <a:close/>
                  <a:moveTo>
                    <a:pt x="156" y="121"/>
                  </a:moveTo>
                  <a:cubicBezTo>
                    <a:pt x="140" y="112"/>
                    <a:pt x="140" y="112"/>
                    <a:pt x="140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30"/>
                    <a:pt x="140" y="130"/>
                    <a:pt x="140" y="130"/>
                  </a:cubicBezTo>
                  <a:lnTo>
                    <a:pt x="156" y="1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6"/>
            <p:cNvSpPr txBox="1"/>
            <p:nvPr/>
          </p:nvSpPr>
          <p:spPr>
            <a:xfrm>
              <a:off x="6189609" y="4559935"/>
              <a:ext cx="1325670" cy="877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"/>
                <a:buNone/>
              </a:pPr>
              <a:r>
                <a:rPr lang="ar-SA" sz="15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sz="15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0EAE024-5BDC-554D-B533-AEECB4D2C1E2}"/>
              </a:ext>
            </a:extLst>
          </p:cNvPr>
          <p:cNvGrpSpPr/>
          <p:nvPr/>
        </p:nvGrpSpPr>
        <p:grpSpPr>
          <a:xfrm>
            <a:off x="7180262" y="1476375"/>
            <a:ext cx="1928812" cy="5400674"/>
            <a:chOff x="7180262" y="1476375"/>
            <a:chExt cx="1928812" cy="54006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935E40-31FC-BC45-8436-28ADF934A6E5}"/>
                </a:ext>
              </a:extLst>
            </p:cNvPr>
            <p:cNvGrpSpPr/>
            <p:nvPr/>
          </p:nvGrpSpPr>
          <p:grpSpPr>
            <a:xfrm>
              <a:off x="7180262" y="1476375"/>
              <a:ext cx="1928812" cy="5400674"/>
              <a:chOff x="7180262" y="1476375"/>
              <a:chExt cx="1928812" cy="5400674"/>
            </a:xfrm>
          </p:grpSpPr>
          <p:sp>
            <p:nvSpPr>
              <p:cNvPr id="637" name="Google Shape;637;p26"/>
              <p:cNvSpPr/>
              <p:nvPr/>
            </p:nvSpPr>
            <p:spPr>
              <a:xfrm>
                <a:off x="7596187" y="1476375"/>
                <a:ext cx="1509712" cy="4938712"/>
              </a:xfrm>
              <a:custGeom>
                <a:avLst/>
                <a:gdLst/>
                <a:ahLst/>
                <a:cxnLst/>
                <a:rect l="l" t="t" r="r" b="b"/>
                <a:pathLst>
                  <a:path w="951" h="3111" extrusionOk="0">
                    <a:moveTo>
                      <a:pt x="238" y="90"/>
                    </a:moveTo>
                    <a:lnTo>
                      <a:pt x="0" y="181"/>
                    </a:lnTo>
                    <a:lnTo>
                      <a:pt x="0" y="3111"/>
                    </a:lnTo>
                    <a:lnTo>
                      <a:pt x="951" y="3111"/>
                    </a:lnTo>
                    <a:lnTo>
                      <a:pt x="951" y="181"/>
                    </a:lnTo>
                    <a:lnTo>
                      <a:pt x="713" y="90"/>
                    </a:lnTo>
                    <a:lnTo>
                      <a:pt x="477" y="0"/>
                    </a:lnTo>
                    <a:lnTo>
                      <a:pt x="238" y="90"/>
                    </a:lnTo>
                    <a:close/>
                  </a:path>
                </a:pathLst>
              </a:custGeom>
              <a:solidFill>
                <a:srgbClr val="34B2E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26"/>
              <p:cNvSpPr/>
              <p:nvPr/>
            </p:nvSpPr>
            <p:spPr>
              <a:xfrm>
                <a:off x="7180262" y="6415087"/>
                <a:ext cx="1928812" cy="461962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91" extrusionOk="0">
                    <a:moveTo>
                      <a:pt x="1215" y="0"/>
                    </a:moveTo>
                    <a:lnTo>
                      <a:pt x="681" y="291"/>
                    </a:lnTo>
                    <a:lnTo>
                      <a:pt x="0" y="291"/>
                    </a:lnTo>
                    <a:lnTo>
                      <a:pt x="267" y="0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2C96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0" name="Google Shape;650;p26"/>
            <p:cNvSpPr txBox="1"/>
            <p:nvPr/>
          </p:nvSpPr>
          <p:spPr>
            <a:xfrm>
              <a:off x="7818886" y="4172935"/>
              <a:ext cx="1076108" cy="308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Open Sans SemiBold"/>
                <a:buNone/>
              </a:pPr>
              <a:r>
                <a:rPr lang="ar-SA" sz="2100" b="1" u="none" dirty="0">
                  <a:solidFill>
                    <a:schemeClr val="lt1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  <a:sym typeface="Open Sans SemiBold"/>
                </a:rPr>
                <a:t>عنوان</a:t>
              </a:r>
              <a:endParaRPr sz="21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656" name="Google Shape;656;p26"/>
            <p:cNvSpPr txBox="1"/>
            <p:nvPr/>
          </p:nvSpPr>
          <p:spPr>
            <a:xfrm>
              <a:off x="7785661" y="5570918"/>
              <a:ext cx="1123736" cy="605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300"/>
                <a:buFont typeface="Montserrat"/>
                <a:buNone/>
              </a:pPr>
              <a:r>
                <a:rPr lang="en-US" sz="4000" b="1" u="none">
                  <a:solidFill>
                    <a:schemeClr val="lt1"/>
                  </a:solidFill>
                  <a:latin typeface="Montserrat ExtraBold" panose="02000505000000020004" pitchFamily="2" charset="77"/>
                  <a:ea typeface="Montserrat"/>
                  <a:cs typeface="Montserrat"/>
                  <a:sym typeface="Montserrat"/>
                </a:rPr>
                <a:t>05</a:t>
              </a:r>
              <a:endParaRPr sz="4000" b="1">
                <a:latin typeface="Montserrat ExtraBold" panose="02000505000000020004" pitchFamily="2" charset="77"/>
              </a:endParaRPr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8088312" y="3114447"/>
              <a:ext cx="490537" cy="717550"/>
            </a:xfrm>
            <a:custGeom>
              <a:avLst/>
              <a:gdLst/>
              <a:ahLst/>
              <a:cxnLst/>
              <a:rect l="l" t="t" r="r" b="b"/>
              <a:pathLst>
                <a:path w="108" h="158" extrusionOk="0">
                  <a:moveTo>
                    <a:pt x="108" y="105"/>
                  </a:moveTo>
                  <a:cubicBezTo>
                    <a:pt x="108" y="89"/>
                    <a:pt x="95" y="76"/>
                    <a:pt x="70" y="70"/>
                  </a:cubicBezTo>
                  <a:cubicBezTo>
                    <a:pt x="67" y="69"/>
                    <a:pt x="53" y="65"/>
                    <a:pt x="50" y="65"/>
                  </a:cubicBezTo>
                  <a:cubicBezTo>
                    <a:pt x="31" y="60"/>
                    <a:pt x="25" y="57"/>
                    <a:pt x="25" y="52"/>
                  </a:cubicBezTo>
                  <a:cubicBezTo>
                    <a:pt x="25" y="46"/>
                    <a:pt x="33" y="40"/>
                    <a:pt x="52" y="40"/>
                  </a:cubicBezTo>
                  <a:cubicBezTo>
                    <a:pt x="66" y="40"/>
                    <a:pt x="80" y="50"/>
                    <a:pt x="80" y="50"/>
                  </a:cubicBezTo>
                  <a:cubicBezTo>
                    <a:pt x="86" y="54"/>
                    <a:pt x="89" y="54"/>
                    <a:pt x="94" y="49"/>
                  </a:cubicBezTo>
                  <a:cubicBezTo>
                    <a:pt x="94" y="49"/>
                    <a:pt x="100" y="44"/>
                    <a:pt x="100" y="39"/>
                  </a:cubicBezTo>
                  <a:cubicBezTo>
                    <a:pt x="100" y="32"/>
                    <a:pt x="83" y="22"/>
                    <a:pt x="65" y="18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0"/>
                    <a:pt x="42" y="3"/>
                    <a:pt x="42" y="6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14" y="20"/>
                    <a:pt x="0" y="35"/>
                    <a:pt x="0" y="52"/>
                  </a:cubicBezTo>
                  <a:cubicBezTo>
                    <a:pt x="0" y="73"/>
                    <a:pt x="19" y="81"/>
                    <a:pt x="40" y="86"/>
                  </a:cubicBezTo>
                  <a:cubicBezTo>
                    <a:pt x="43" y="87"/>
                    <a:pt x="60" y="91"/>
                    <a:pt x="63" y="92"/>
                  </a:cubicBezTo>
                  <a:cubicBezTo>
                    <a:pt x="79" y="96"/>
                    <a:pt x="82" y="102"/>
                    <a:pt x="82" y="105"/>
                  </a:cubicBezTo>
                  <a:cubicBezTo>
                    <a:pt x="82" y="112"/>
                    <a:pt x="75" y="118"/>
                    <a:pt x="55" y="118"/>
                  </a:cubicBezTo>
                  <a:cubicBezTo>
                    <a:pt x="41" y="118"/>
                    <a:pt x="22" y="107"/>
                    <a:pt x="22" y="107"/>
                  </a:cubicBezTo>
                  <a:cubicBezTo>
                    <a:pt x="16" y="103"/>
                    <a:pt x="11" y="104"/>
                    <a:pt x="7" y="109"/>
                  </a:cubicBezTo>
                  <a:cubicBezTo>
                    <a:pt x="7" y="109"/>
                    <a:pt x="4" y="114"/>
                    <a:pt x="4" y="119"/>
                  </a:cubicBezTo>
                  <a:cubicBezTo>
                    <a:pt x="4" y="126"/>
                    <a:pt x="24" y="136"/>
                    <a:pt x="42" y="140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42" y="155"/>
                    <a:pt x="46" y="158"/>
                    <a:pt x="50" y="158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62" y="158"/>
                    <a:pt x="65" y="155"/>
                    <a:pt x="65" y="152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95" y="137"/>
                    <a:pt x="108" y="122"/>
                    <a:pt x="108" y="1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6"/>
            <p:cNvSpPr txBox="1"/>
            <p:nvPr/>
          </p:nvSpPr>
          <p:spPr>
            <a:xfrm>
              <a:off x="7694105" y="4559935"/>
              <a:ext cx="1325670" cy="877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"/>
                <a:buNone/>
              </a:pPr>
              <a:r>
                <a:rPr lang="ar-SA" sz="15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sz="150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4323D36-FC98-F040-83E7-7CDB55EA423F}"/>
              </a:ext>
            </a:extLst>
          </p:cNvPr>
          <p:cNvGrpSpPr/>
          <p:nvPr/>
        </p:nvGrpSpPr>
        <p:grpSpPr>
          <a:xfrm>
            <a:off x="3076575" y="2554287"/>
            <a:ext cx="1928812" cy="4322762"/>
            <a:chOff x="3076575" y="2554287"/>
            <a:chExt cx="1928812" cy="43227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F0ED216-60F5-EE41-8A94-7616BA6A9BF2}"/>
                </a:ext>
              </a:extLst>
            </p:cNvPr>
            <p:cNvGrpSpPr/>
            <p:nvPr/>
          </p:nvGrpSpPr>
          <p:grpSpPr>
            <a:xfrm>
              <a:off x="3076575" y="2554287"/>
              <a:ext cx="1928812" cy="4322762"/>
              <a:chOff x="3076575" y="2554287"/>
              <a:chExt cx="1928812" cy="4322762"/>
            </a:xfrm>
          </p:grpSpPr>
          <p:sp>
            <p:nvSpPr>
              <p:cNvPr id="634" name="Google Shape;634;p26"/>
              <p:cNvSpPr/>
              <p:nvPr/>
            </p:nvSpPr>
            <p:spPr>
              <a:xfrm>
                <a:off x="3076575" y="2554287"/>
                <a:ext cx="1504950" cy="386080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2432" extrusionOk="0">
                    <a:moveTo>
                      <a:pt x="474" y="0"/>
                    </a:moveTo>
                    <a:lnTo>
                      <a:pt x="236" y="91"/>
                    </a:lnTo>
                    <a:lnTo>
                      <a:pt x="0" y="179"/>
                    </a:lnTo>
                    <a:lnTo>
                      <a:pt x="0" y="2432"/>
                    </a:lnTo>
                    <a:lnTo>
                      <a:pt x="948" y="2432"/>
                    </a:lnTo>
                    <a:lnTo>
                      <a:pt x="948" y="179"/>
                    </a:lnTo>
                    <a:lnTo>
                      <a:pt x="712" y="9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6"/>
              <p:cNvSpPr/>
              <p:nvPr/>
            </p:nvSpPr>
            <p:spPr>
              <a:xfrm>
                <a:off x="3076575" y="6415087"/>
                <a:ext cx="1928812" cy="461962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91" extrusionOk="0">
                    <a:moveTo>
                      <a:pt x="0" y="0"/>
                    </a:moveTo>
                    <a:lnTo>
                      <a:pt x="534" y="291"/>
                    </a:lnTo>
                    <a:lnTo>
                      <a:pt x="1215" y="291"/>
                    </a:lnTo>
                    <a:lnTo>
                      <a:pt x="9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7D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7" name="Google Shape;647;p26"/>
            <p:cNvSpPr txBox="1"/>
            <p:nvPr/>
          </p:nvSpPr>
          <p:spPr>
            <a:xfrm>
              <a:off x="3164908" y="4172935"/>
              <a:ext cx="1306968" cy="37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Open Sans SemiBold"/>
                <a:buNone/>
              </a:pPr>
              <a:r>
                <a:rPr lang="ar-SA" sz="2100" b="1" u="none" dirty="0">
                  <a:solidFill>
                    <a:srgbClr val="FFFFFF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  <a:sym typeface="Open Sans SemiBold"/>
                </a:rPr>
                <a:t>عنوان</a:t>
              </a:r>
              <a:endParaRPr sz="21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653" name="Google Shape;653;p26"/>
            <p:cNvSpPr txBox="1"/>
            <p:nvPr/>
          </p:nvSpPr>
          <p:spPr>
            <a:xfrm>
              <a:off x="3250476" y="5570918"/>
              <a:ext cx="1120206" cy="640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Montserrat"/>
                <a:buNone/>
              </a:pPr>
              <a:r>
                <a:rPr lang="en-US" sz="4000" b="1" u="none" dirty="0">
                  <a:solidFill>
                    <a:srgbClr val="FFFFFF"/>
                  </a:solidFill>
                  <a:latin typeface="Montserrat ExtraBold" panose="02000505000000020004" pitchFamily="2" charset="77"/>
                  <a:ea typeface="Montserrat"/>
                  <a:cs typeface="Montserrat"/>
                  <a:sym typeface="Montserrat"/>
                </a:rPr>
                <a:t>02</a:t>
              </a:r>
              <a:endParaRPr sz="4000" b="1" dirty="0">
                <a:latin typeface="Montserrat ExtraBold" panose="02000505000000020004" pitchFamily="2" charset="77"/>
              </a:endParaRPr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538537" y="3241447"/>
              <a:ext cx="646112" cy="577850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6" y="17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87" y="12"/>
                    <a:pt x="83" y="8"/>
                    <a:pt x="79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58" y="8"/>
                    <a:pt x="54" y="12"/>
                    <a:pt x="5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8"/>
                    <a:pt x="53" y="0"/>
                    <a:pt x="6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9" y="0"/>
                    <a:pt x="96" y="8"/>
                    <a:pt x="96" y="17"/>
                  </a:cubicBezTo>
                  <a:close/>
                  <a:moveTo>
                    <a:pt x="22" y="71"/>
                  </a:moveTo>
                  <a:cubicBezTo>
                    <a:pt x="57" y="71"/>
                    <a:pt x="57" y="71"/>
                    <a:pt x="57" y="71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2"/>
                    <a:pt x="60" y="59"/>
                    <a:pt x="64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2" y="59"/>
                    <a:pt x="85" y="62"/>
                    <a:pt x="85" y="66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31" y="71"/>
                    <a:pt x="140" y="62"/>
                    <a:pt x="142" y="5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29"/>
                    <a:pt x="134" y="21"/>
                    <a:pt x="125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8" y="21"/>
                    <a:pt x="0" y="29"/>
                    <a:pt x="0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62"/>
                    <a:pt x="11" y="71"/>
                    <a:pt x="22" y="71"/>
                  </a:cubicBezTo>
                  <a:close/>
                  <a:moveTo>
                    <a:pt x="120" y="77"/>
                  </a:moveTo>
                  <a:cubicBezTo>
                    <a:pt x="85" y="77"/>
                    <a:pt x="85" y="77"/>
                    <a:pt x="85" y="77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86"/>
                    <a:pt x="82" y="89"/>
                    <a:pt x="78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0" y="89"/>
                    <a:pt x="57" y="86"/>
                    <a:pt x="57" y="82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13" y="77"/>
                    <a:pt x="5" y="72"/>
                    <a:pt x="0" y="6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9"/>
                    <a:pt x="8" y="127"/>
                    <a:pt x="17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25" y="127"/>
                    <a:pt x="125" y="127"/>
                    <a:pt x="125" y="127"/>
                  </a:cubicBezTo>
                  <a:cubicBezTo>
                    <a:pt x="134" y="127"/>
                    <a:pt x="142" y="119"/>
                    <a:pt x="142" y="108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37" y="72"/>
                    <a:pt x="129" y="77"/>
                    <a:pt x="120" y="77"/>
                  </a:cubicBezTo>
                  <a:close/>
                  <a:moveTo>
                    <a:pt x="78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3" y="64"/>
                    <a:pt x="62" y="65"/>
                    <a:pt x="62" y="67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3"/>
                    <a:pt x="63" y="84"/>
                    <a:pt x="64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84"/>
                    <a:pt x="80" y="83"/>
                    <a:pt x="80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80" y="65"/>
                    <a:pt x="79" y="64"/>
                    <a:pt x="7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6"/>
            <p:cNvSpPr txBox="1"/>
            <p:nvPr/>
          </p:nvSpPr>
          <p:spPr>
            <a:xfrm>
              <a:off x="3159525" y="4559935"/>
              <a:ext cx="1325670" cy="877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"/>
                <a:buNone/>
              </a:pPr>
              <a:r>
                <a:rPr lang="ar-SA" sz="15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sz="1500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1F6DABB-78AD-974F-93AC-A5799EC31E20}"/>
              </a:ext>
            </a:extLst>
          </p:cNvPr>
          <p:cNvGrpSpPr/>
          <p:nvPr/>
        </p:nvGrpSpPr>
        <p:grpSpPr>
          <a:xfrm>
            <a:off x="4581525" y="2184400"/>
            <a:ext cx="1509712" cy="4692649"/>
            <a:chOff x="4581525" y="2184400"/>
            <a:chExt cx="1509712" cy="46926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3E75E0-C8C6-6343-8F07-E31C8AC54882}"/>
                </a:ext>
              </a:extLst>
            </p:cNvPr>
            <p:cNvGrpSpPr/>
            <p:nvPr/>
          </p:nvGrpSpPr>
          <p:grpSpPr>
            <a:xfrm>
              <a:off x="4581525" y="2184400"/>
              <a:ext cx="1509712" cy="4692649"/>
              <a:chOff x="4581525" y="2184400"/>
              <a:chExt cx="1509712" cy="4692649"/>
            </a:xfrm>
          </p:grpSpPr>
          <p:sp>
            <p:nvSpPr>
              <p:cNvPr id="635" name="Google Shape;635;p26"/>
              <p:cNvSpPr/>
              <p:nvPr/>
            </p:nvSpPr>
            <p:spPr>
              <a:xfrm>
                <a:off x="4581525" y="2184400"/>
                <a:ext cx="1509712" cy="423068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665" extrusionOk="0">
                    <a:moveTo>
                      <a:pt x="477" y="0"/>
                    </a:moveTo>
                    <a:lnTo>
                      <a:pt x="238" y="90"/>
                    </a:lnTo>
                    <a:lnTo>
                      <a:pt x="0" y="181"/>
                    </a:lnTo>
                    <a:lnTo>
                      <a:pt x="0" y="2665"/>
                    </a:lnTo>
                    <a:lnTo>
                      <a:pt x="951" y="2665"/>
                    </a:lnTo>
                    <a:lnTo>
                      <a:pt x="951" y="181"/>
                    </a:lnTo>
                    <a:lnTo>
                      <a:pt x="713" y="90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FFCA5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26"/>
              <p:cNvSpPr/>
              <p:nvPr/>
            </p:nvSpPr>
            <p:spPr>
              <a:xfrm>
                <a:off x="4581525" y="6415087"/>
                <a:ext cx="1509712" cy="461962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91" extrusionOk="0">
                    <a:moveTo>
                      <a:pt x="951" y="0"/>
                    </a:moveTo>
                    <a:lnTo>
                      <a:pt x="951" y="291"/>
                    </a:lnTo>
                    <a:lnTo>
                      <a:pt x="267" y="291"/>
                    </a:lnTo>
                    <a:lnTo>
                      <a:pt x="0" y="0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rgbClr val="DBAE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8" name="Google Shape;648;p26"/>
            <p:cNvSpPr txBox="1"/>
            <p:nvPr/>
          </p:nvSpPr>
          <p:spPr>
            <a:xfrm>
              <a:off x="4691205" y="4172935"/>
              <a:ext cx="1295796" cy="37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Open Sans SemiBold"/>
                <a:buNone/>
              </a:pPr>
              <a:r>
                <a:rPr lang="ar-SA" sz="2100" b="1" u="none" dirty="0">
                  <a:solidFill>
                    <a:srgbClr val="FFFFFF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  <a:sym typeface="Open Sans SemiBold"/>
                </a:rPr>
                <a:t>عنوان</a:t>
              </a:r>
              <a:endParaRPr sz="21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654" name="Google Shape;654;p26"/>
            <p:cNvSpPr txBox="1"/>
            <p:nvPr/>
          </p:nvSpPr>
          <p:spPr>
            <a:xfrm>
              <a:off x="4756152" y="5570918"/>
              <a:ext cx="1111730" cy="640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Montserrat"/>
                <a:buNone/>
              </a:pPr>
              <a:r>
                <a:rPr lang="en-US" sz="4000" b="1" u="none" dirty="0">
                  <a:solidFill>
                    <a:srgbClr val="FFFFFF"/>
                  </a:solidFill>
                  <a:latin typeface="Montserrat ExtraBold" panose="02000505000000020004" pitchFamily="2" charset="77"/>
                  <a:ea typeface="Montserrat"/>
                  <a:cs typeface="Montserrat"/>
                  <a:sym typeface="Montserrat"/>
                </a:rPr>
                <a:t>03</a:t>
              </a:r>
              <a:endParaRPr sz="4000" b="1" dirty="0">
                <a:latin typeface="Montserrat ExtraBold" panose="02000505000000020004" pitchFamily="2" charset="77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4960937" y="3285897"/>
              <a:ext cx="836612" cy="555625"/>
            </a:xfrm>
            <a:custGeom>
              <a:avLst/>
              <a:gdLst/>
              <a:ahLst/>
              <a:cxnLst/>
              <a:rect l="l" t="t" r="r" b="b"/>
              <a:pathLst>
                <a:path w="184" h="122" extrusionOk="0">
                  <a:moveTo>
                    <a:pt x="146" y="12"/>
                  </a:moveTo>
                  <a:cubicBezTo>
                    <a:pt x="163" y="54"/>
                    <a:pt x="163" y="54"/>
                    <a:pt x="163" y="54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31" y="54"/>
                    <a:pt x="96" y="24"/>
                    <a:pt x="93" y="24"/>
                  </a:cubicBezTo>
                  <a:cubicBezTo>
                    <a:pt x="91" y="24"/>
                    <a:pt x="80" y="27"/>
                    <a:pt x="79" y="28"/>
                  </a:cubicBezTo>
                  <a:cubicBezTo>
                    <a:pt x="79" y="28"/>
                    <a:pt x="72" y="30"/>
                    <a:pt x="67" y="30"/>
                  </a:cubicBezTo>
                  <a:cubicBezTo>
                    <a:pt x="64" y="30"/>
                    <a:pt x="62" y="29"/>
                    <a:pt x="61" y="29"/>
                  </a:cubicBezTo>
                  <a:cubicBezTo>
                    <a:pt x="59" y="28"/>
                    <a:pt x="58" y="27"/>
                    <a:pt x="58" y="25"/>
                  </a:cubicBezTo>
                  <a:cubicBezTo>
                    <a:pt x="59" y="23"/>
                    <a:pt x="61" y="21"/>
                    <a:pt x="62" y="20"/>
                  </a:cubicBezTo>
                  <a:cubicBezTo>
                    <a:pt x="71" y="15"/>
                    <a:pt x="96" y="6"/>
                    <a:pt x="98" y="6"/>
                  </a:cubicBezTo>
                  <a:cubicBezTo>
                    <a:pt x="98" y="6"/>
                    <a:pt x="98" y="6"/>
                    <a:pt x="99" y="6"/>
                  </a:cubicBezTo>
                  <a:cubicBezTo>
                    <a:pt x="104" y="6"/>
                    <a:pt x="142" y="11"/>
                    <a:pt x="146" y="12"/>
                  </a:cubicBezTo>
                  <a:close/>
                  <a:moveTo>
                    <a:pt x="161" y="0"/>
                  </a:moveTo>
                  <a:cubicBezTo>
                    <a:pt x="160" y="0"/>
                    <a:pt x="160" y="0"/>
                    <a:pt x="159" y="0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0" y="4"/>
                    <a:pt x="150" y="5"/>
                  </a:cubicBezTo>
                  <a:cubicBezTo>
                    <a:pt x="149" y="7"/>
                    <a:pt x="149" y="8"/>
                    <a:pt x="150" y="9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6"/>
                    <a:pt x="171" y="57"/>
                    <a:pt x="173" y="5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2" y="53"/>
                    <a:pt x="183" y="52"/>
                    <a:pt x="183" y="51"/>
                  </a:cubicBezTo>
                  <a:cubicBezTo>
                    <a:pt x="184" y="50"/>
                    <a:pt x="184" y="49"/>
                    <a:pt x="183" y="47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5" y="1"/>
                    <a:pt x="163" y="0"/>
                    <a:pt x="161" y="0"/>
                  </a:cubicBezTo>
                  <a:close/>
                  <a:moveTo>
                    <a:pt x="0" y="61"/>
                  </a:moveTo>
                  <a:cubicBezTo>
                    <a:pt x="0" y="62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5" y="67"/>
                    <a:pt x="17" y="65"/>
                    <a:pt x="17" y="6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0"/>
                    <a:pt x="20" y="9"/>
                  </a:cubicBezTo>
                  <a:cubicBezTo>
                    <a:pt x="19" y="8"/>
                    <a:pt x="18" y="7"/>
                    <a:pt x="16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6" y="6"/>
                    <a:pt x="4" y="8"/>
                    <a:pt x="4" y="11"/>
                  </a:cubicBezTo>
                  <a:lnTo>
                    <a:pt x="0" y="61"/>
                  </a:lnTo>
                  <a:close/>
                  <a:moveTo>
                    <a:pt x="75" y="106"/>
                  </a:moveTo>
                  <a:cubicBezTo>
                    <a:pt x="75" y="104"/>
                    <a:pt x="74" y="103"/>
                    <a:pt x="73" y="101"/>
                  </a:cubicBezTo>
                  <a:cubicBezTo>
                    <a:pt x="69" y="99"/>
                    <a:pt x="66" y="99"/>
                    <a:pt x="63" y="103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2" y="116"/>
                    <a:pt x="56" y="120"/>
                    <a:pt x="58" y="121"/>
                  </a:cubicBezTo>
                  <a:cubicBezTo>
                    <a:pt x="59" y="122"/>
                    <a:pt x="60" y="122"/>
                    <a:pt x="62" y="122"/>
                  </a:cubicBezTo>
                  <a:cubicBezTo>
                    <a:pt x="64" y="122"/>
                    <a:pt x="65" y="121"/>
                    <a:pt x="67" y="119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09"/>
                    <a:pt x="76" y="108"/>
                    <a:pt x="75" y="106"/>
                  </a:cubicBezTo>
                  <a:close/>
                  <a:moveTo>
                    <a:pt x="40" y="103"/>
                  </a:moveTo>
                  <a:cubicBezTo>
                    <a:pt x="37" y="106"/>
                    <a:pt x="38" y="109"/>
                    <a:pt x="42" y="112"/>
                  </a:cubicBezTo>
                  <a:cubicBezTo>
                    <a:pt x="45" y="114"/>
                    <a:pt x="48" y="114"/>
                    <a:pt x="51" y="11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95"/>
                    <a:pt x="60" y="91"/>
                    <a:pt x="59" y="90"/>
                  </a:cubicBezTo>
                  <a:cubicBezTo>
                    <a:pt x="55" y="88"/>
                    <a:pt x="52" y="88"/>
                    <a:pt x="49" y="92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4" y="98"/>
                    <a:pt x="44" y="98"/>
                    <a:pt x="44" y="98"/>
                  </a:cubicBezTo>
                  <a:lnTo>
                    <a:pt x="40" y="103"/>
                  </a:lnTo>
                  <a:close/>
                  <a:moveTo>
                    <a:pt x="27" y="90"/>
                  </a:moveTo>
                  <a:cubicBezTo>
                    <a:pt x="26" y="92"/>
                    <a:pt x="25" y="94"/>
                    <a:pt x="25" y="96"/>
                  </a:cubicBezTo>
                  <a:cubicBezTo>
                    <a:pt x="26" y="97"/>
                    <a:pt x="27" y="99"/>
                    <a:pt x="28" y="100"/>
                  </a:cubicBezTo>
                  <a:cubicBezTo>
                    <a:pt x="31" y="103"/>
                    <a:pt x="35" y="102"/>
                    <a:pt x="38" y="99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9" y="86"/>
                    <a:pt x="49" y="84"/>
                    <a:pt x="49" y="82"/>
                  </a:cubicBezTo>
                  <a:cubicBezTo>
                    <a:pt x="49" y="80"/>
                    <a:pt x="48" y="79"/>
                    <a:pt x="46" y="78"/>
                  </a:cubicBezTo>
                  <a:cubicBezTo>
                    <a:pt x="43" y="75"/>
                    <a:pt x="39" y="75"/>
                    <a:pt x="37" y="79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lnTo>
                    <a:pt x="27" y="90"/>
                  </a:lnTo>
                  <a:close/>
                  <a:moveTo>
                    <a:pt x="25" y="86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9" y="70"/>
                    <a:pt x="35" y="66"/>
                    <a:pt x="33" y="65"/>
                  </a:cubicBezTo>
                  <a:cubicBezTo>
                    <a:pt x="30" y="62"/>
                    <a:pt x="27" y="63"/>
                    <a:pt x="24" y="66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4" y="78"/>
                    <a:pt x="14" y="80"/>
                    <a:pt x="14" y="81"/>
                  </a:cubicBezTo>
                  <a:cubicBezTo>
                    <a:pt x="14" y="83"/>
                    <a:pt x="15" y="84"/>
                    <a:pt x="16" y="85"/>
                  </a:cubicBezTo>
                  <a:cubicBezTo>
                    <a:pt x="18" y="86"/>
                    <a:pt x="19" y="88"/>
                    <a:pt x="21" y="88"/>
                  </a:cubicBezTo>
                  <a:cubicBezTo>
                    <a:pt x="23" y="88"/>
                    <a:pt x="24" y="87"/>
                    <a:pt x="25" y="86"/>
                  </a:cubicBezTo>
                  <a:close/>
                  <a:moveTo>
                    <a:pt x="139" y="76"/>
                  </a:moveTo>
                  <a:cubicBezTo>
                    <a:pt x="141" y="74"/>
                    <a:pt x="143" y="70"/>
                    <a:pt x="138" y="66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17" y="48"/>
                    <a:pt x="97" y="31"/>
                    <a:pt x="93" y="28"/>
                  </a:cubicBezTo>
                  <a:cubicBezTo>
                    <a:pt x="90" y="29"/>
                    <a:pt x="85" y="31"/>
                    <a:pt x="8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32"/>
                    <a:pt x="73" y="34"/>
                    <a:pt x="67" y="34"/>
                  </a:cubicBezTo>
                  <a:cubicBezTo>
                    <a:pt x="63" y="34"/>
                    <a:pt x="60" y="34"/>
                    <a:pt x="58" y="32"/>
                  </a:cubicBezTo>
                  <a:cubicBezTo>
                    <a:pt x="54" y="30"/>
                    <a:pt x="54" y="27"/>
                    <a:pt x="54" y="25"/>
                  </a:cubicBezTo>
                  <a:cubicBezTo>
                    <a:pt x="54" y="21"/>
                    <a:pt x="58" y="18"/>
                    <a:pt x="60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4" y="60"/>
                    <a:pt x="27" y="59"/>
                    <a:pt x="29" y="59"/>
                  </a:cubicBezTo>
                  <a:cubicBezTo>
                    <a:pt x="32" y="59"/>
                    <a:pt x="34" y="60"/>
                    <a:pt x="36" y="62"/>
                  </a:cubicBezTo>
                  <a:cubicBezTo>
                    <a:pt x="39" y="64"/>
                    <a:pt x="41" y="68"/>
                    <a:pt x="40" y="72"/>
                  </a:cubicBezTo>
                  <a:cubicBezTo>
                    <a:pt x="43" y="71"/>
                    <a:pt x="46" y="72"/>
                    <a:pt x="49" y="74"/>
                  </a:cubicBezTo>
                  <a:cubicBezTo>
                    <a:pt x="52" y="77"/>
                    <a:pt x="54" y="81"/>
                    <a:pt x="53" y="84"/>
                  </a:cubicBezTo>
                  <a:cubicBezTo>
                    <a:pt x="56" y="84"/>
                    <a:pt x="59" y="85"/>
                    <a:pt x="61" y="87"/>
                  </a:cubicBezTo>
                  <a:cubicBezTo>
                    <a:pt x="64" y="89"/>
                    <a:pt x="66" y="92"/>
                    <a:pt x="66" y="96"/>
                  </a:cubicBezTo>
                  <a:cubicBezTo>
                    <a:pt x="69" y="95"/>
                    <a:pt x="72" y="96"/>
                    <a:pt x="75" y="98"/>
                  </a:cubicBezTo>
                  <a:cubicBezTo>
                    <a:pt x="79" y="101"/>
                    <a:pt x="81" y="106"/>
                    <a:pt x="79" y="110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3" y="113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14"/>
                    <a:pt x="85" y="114"/>
                    <a:pt x="87" y="114"/>
                  </a:cubicBezTo>
                  <a:cubicBezTo>
                    <a:pt x="89" y="114"/>
                    <a:pt x="90" y="113"/>
                    <a:pt x="91" y="112"/>
                  </a:cubicBezTo>
                  <a:cubicBezTo>
                    <a:pt x="93" y="109"/>
                    <a:pt x="95" y="107"/>
                    <a:pt x="92" y="105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76" y="90"/>
                    <a:pt x="75" y="89"/>
                  </a:cubicBezTo>
                  <a:cubicBezTo>
                    <a:pt x="75" y="89"/>
                    <a:pt x="76" y="88"/>
                    <a:pt x="76" y="88"/>
                  </a:cubicBezTo>
                  <a:cubicBezTo>
                    <a:pt x="77" y="87"/>
                    <a:pt x="79" y="87"/>
                    <a:pt x="80" y="87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5"/>
                    <a:pt x="102" y="106"/>
                    <a:pt x="103" y="106"/>
                  </a:cubicBezTo>
                  <a:cubicBezTo>
                    <a:pt x="105" y="106"/>
                    <a:pt x="107" y="105"/>
                    <a:pt x="109" y="103"/>
                  </a:cubicBezTo>
                  <a:cubicBezTo>
                    <a:pt x="110" y="101"/>
                    <a:pt x="111" y="99"/>
                    <a:pt x="111" y="98"/>
                  </a:cubicBezTo>
                  <a:cubicBezTo>
                    <a:pt x="110" y="96"/>
                    <a:pt x="109" y="94"/>
                    <a:pt x="108" y="93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3" y="81"/>
                    <a:pt x="93" y="81"/>
                    <a:pt x="93" y="80"/>
                  </a:cubicBezTo>
                  <a:cubicBezTo>
                    <a:pt x="93" y="79"/>
                    <a:pt x="93" y="79"/>
                    <a:pt x="93" y="78"/>
                  </a:cubicBezTo>
                  <a:cubicBezTo>
                    <a:pt x="94" y="77"/>
                    <a:pt x="96" y="77"/>
                    <a:pt x="97" y="78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7" y="94"/>
                    <a:pt x="118" y="95"/>
                    <a:pt x="120" y="95"/>
                  </a:cubicBezTo>
                  <a:cubicBezTo>
                    <a:pt x="122" y="95"/>
                    <a:pt x="124" y="93"/>
                    <a:pt x="126" y="91"/>
                  </a:cubicBezTo>
                  <a:cubicBezTo>
                    <a:pt x="127" y="90"/>
                    <a:pt x="128" y="88"/>
                    <a:pt x="128" y="86"/>
                  </a:cubicBezTo>
                  <a:cubicBezTo>
                    <a:pt x="128" y="84"/>
                    <a:pt x="127" y="83"/>
                    <a:pt x="125" y="81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110" y="69"/>
                    <a:pt x="110" y="69"/>
                    <a:pt x="110" y="69"/>
                  </a:cubicBezTo>
                  <a:cubicBezTo>
                    <a:pt x="109" y="68"/>
                    <a:pt x="109" y="67"/>
                    <a:pt x="109" y="66"/>
                  </a:cubicBezTo>
                  <a:cubicBezTo>
                    <a:pt x="110" y="65"/>
                    <a:pt x="112" y="64"/>
                    <a:pt x="113" y="65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32" y="81"/>
                    <a:pt x="136" y="80"/>
                    <a:pt x="139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6"/>
            <p:cNvSpPr txBox="1"/>
            <p:nvPr/>
          </p:nvSpPr>
          <p:spPr>
            <a:xfrm>
              <a:off x="4676268" y="4559935"/>
              <a:ext cx="1325670" cy="877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"/>
                <a:buNone/>
              </a:pPr>
              <a:r>
                <a:rPr lang="ar-SA" sz="15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sz="1500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897DD84-079D-5F47-80C2-029A8619BEEE}"/>
              </a:ext>
            </a:extLst>
          </p:cNvPr>
          <p:cNvGrpSpPr/>
          <p:nvPr/>
        </p:nvGrpSpPr>
        <p:grpSpPr>
          <a:xfrm>
            <a:off x="1566862" y="2898775"/>
            <a:ext cx="2357437" cy="3978274"/>
            <a:chOff x="1566862" y="2898775"/>
            <a:chExt cx="2357437" cy="397827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B97C424-3FC5-D546-925D-968DF5C94D58}"/>
                </a:ext>
              </a:extLst>
            </p:cNvPr>
            <p:cNvGrpSpPr/>
            <p:nvPr/>
          </p:nvGrpSpPr>
          <p:grpSpPr>
            <a:xfrm>
              <a:off x="1566862" y="2898775"/>
              <a:ext cx="2357437" cy="3978274"/>
              <a:chOff x="1566862" y="2898775"/>
              <a:chExt cx="2357437" cy="3978274"/>
            </a:xfrm>
          </p:grpSpPr>
          <p:sp>
            <p:nvSpPr>
              <p:cNvPr id="643" name="Google Shape;643;p26"/>
              <p:cNvSpPr/>
              <p:nvPr/>
            </p:nvSpPr>
            <p:spPr>
              <a:xfrm>
                <a:off x="1566862" y="2898775"/>
                <a:ext cx="1509712" cy="3516312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215" extrusionOk="0">
                    <a:moveTo>
                      <a:pt x="474" y="0"/>
                    </a:moveTo>
                    <a:lnTo>
                      <a:pt x="239" y="91"/>
                    </a:lnTo>
                    <a:lnTo>
                      <a:pt x="0" y="181"/>
                    </a:lnTo>
                    <a:lnTo>
                      <a:pt x="0" y="2215"/>
                    </a:lnTo>
                    <a:lnTo>
                      <a:pt x="951" y="2215"/>
                    </a:lnTo>
                    <a:lnTo>
                      <a:pt x="951" y="181"/>
                    </a:lnTo>
                    <a:lnTo>
                      <a:pt x="713" y="9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E249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>
                <a:off x="1566862" y="6415087"/>
                <a:ext cx="2357437" cy="461962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291" extrusionOk="0">
                    <a:moveTo>
                      <a:pt x="0" y="0"/>
                    </a:moveTo>
                    <a:lnTo>
                      <a:pt x="951" y="0"/>
                    </a:lnTo>
                    <a:lnTo>
                      <a:pt x="1485" y="291"/>
                    </a:lnTo>
                    <a:lnTo>
                      <a:pt x="806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3D4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840BFA68-9E7F-384D-ADC4-84AFE05345F1}"/>
                </a:ext>
              </a:extLst>
            </p:cNvPr>
            <p:cNvGrpSpPr/>
            <p:nvPr/>
          </p:nvGrpSpPr>
          <p:grpSpPr>
            <a:xfrm>
              <a:off x="1657016" y="3341460"/>
              <a:ext cx="1325670" cy="2869918"/>
              <a:chOff x="1657016" y="3341460"/>
              <a:chExt cx="1325670" cy="2869918"/>
            </a:xfrm>
          </p:grpSpPr>
          <p:sp>
            <p:nvSpPr>
              <p:cNvPr id="646" name="Google Shape;646;p26"/>
              <p:cNvSpPr txBox="1"/>
              <p:nvPr/>
            </p:nvSpPr>
            <p:spPr>
              <a:xfrm>
                <a:off x="1666367" y="4172935"/>
                <a:ext cx="1306968" cy="3578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300"/>
                  <a:buFont typeface="Open Sans SemiBold"/>
                  <a:buNone/>
                </a:pPr>
                <a:r>
                  <a:rPr lang="ar-SA" sz="2100" b="1" u="none" dirty="0">
                    <a:solidFill>
                      <a:srgbClr val="FFFFFF"/>
                    </a:solidFill>
                    <a:latin typeface="Open Sans Semibold" panose="020B0606030504020204" pitchFamily="34" charset="0"/>
                    <a:ea typeface="Open Sans Semibold" panose="020B0606030504020204" pitchFamily="34" charset="0"/>
                    <a:cs typeface="Open Sans Semibold" panose="020B0606030504020204" pitchFamily="34" charset="0"/>
                    <a:sym typeface="Open Sans SemiBold"/>
                  </a:rPr>
                  <a:t>عنوان</a:t>
                </a:r>
                <a:endParaRPr sz="21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endParaRPr>
              </a:p>
            </p:txBody>
          </p:sp>
          <p:sp>
            <p:nvSpPr>
              <p:cNvPr id="652" name="Google Shape;652;p26"/>
              <p:cNvSpPr txBox="1"/>
              <p:nvPr/>
            </p:nvSpPr>
            <p:spPr>
              <a:xfrm>
                <a:off x="1797578" y="5570918"/>
                <a:ext cx="994484" cy="6404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300"/>
                  <a:buFont typeface="Montserrat"/>
                  <a:buNone/>
                </a:pPr>
                <a:r>
                  <a:rPr lang="en-US" sz="4000" b="1" u="none" dirty="0">
                    <a:solidFill>
                      <a:srgbClr val="FFFFFF"/>
                    </a:solidFill>
                    <a:latin typeface="Montserrat ExtraBold" panose="02000505000000020004" pitchFamily="2" charset="77"/>
                    <a:ea typeface="Montserrat"/>
                    <a:cs typeface="Montserrat"/>
                    <a:sym typeface="Montserrat"/>
                  </a:rPr>
                  <a:t>01</a:t>
                </a:r>
                <a:endParaRPr sz="4000" b="1" dirty="0">
                  <a:latin typeface="Montserrat ExtraBold" panose="02000505000000020004" pitchFamily="2" charset="77"/>
                </a:endParaRPr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1847570" y="3341460"/>
                <a:ext cx="944562" cy="490537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08" extrusionOk="0">
                    <a:moveTo>
                      <a:pt x="150" y="102"/>
                    </a:moveTo>
                    <a:cubicBezTo>
                      <a:pt x="147" y="103"/>
                      <a:pt x="144" y="104"/>
                      <a:pt x="140" y="105"/>
                    </a:cubicBezTo>
                    <a:cubicBezTo>
                      <a:pt x="130" y="108"/>
                      <a:pt x="119" y="108"/>
                      <a:pt x="106" y="108"/>
                    </a:cubicBezTo>
                    <a:cubicBezTo>
                      <a:pt x="93" y="108"/>
                      <a:pt x="82" y="108"/>
                      <a:pt x="72" y="105"/>
                    </a:cubicBezTo>
                    <a:cubicBezTo>
                      <a:pt x="69" y="104"/>
                      <a:pt x="66" y="103"/>
                      <a:pt x="63" y="102"/>
                    </a:cubicBezTo>
                    <a:cubicBezTo>
                      <a:pt x="54" y="98"/>
                      <a:pt x="54" y="91"/>
                      <a:pt x="59" y="86"/>
                    </a:cubicBezTo>
                    <a:cubicBezTo>
                      <a:pt x="64" y="80"/>
                      <a:pt x="71" y="76"/>
                      <a:pt x="78" y="73"/>
                    </a:cubicBezTo>
                    <a:cubicBezTo>
                      <a:pt x="81" y="71"/>
                      <a:pt x="84" y="70"/>
                      <a:pt x="88" y="69"/>
                    </a:cubicBezTo>
                    <a:cubicBezTo>
                      <a:pt x="94" y="67"/>
                      <a:pt x="95" y="60"/>
                      <a:pt x="91" y="56"/>
                    </a:cubicBezTo>
                    <a:cubicBezTo>
                      <a:pt x="82" y="47"/>
                      <a:pt x="78" y="36"/>
                      <a:pt x="79" y="24"/>
                    </a:cubicBezTo>
                    <a:cubicBezTo>
                      <a:pt x="79" y="11"/>
                      <a:pt x="87" y="4"/>
                      <a:pt x="99" y="1"/>
                    </a:cubicBezTo>
                    <a:cubicBezTo>
                      <a:pt x="101" y="0"/>
                      <a:pt x="104" y="0"/>
                      <a:pt x="106" y="0"/>
                    </a:cubicBezTo>
                    <a:cubicBezTo>
                      <a:pt x="109" y="0"/>
                      <a:pt x="111" y="0"/>
                      <a:pt x="114" y="1"/>
                    </a:cubicBezTo>
                    <a:cubicBezTo>
                      <a:pt x="126" y="4"/>
                      <a:pt x="133" y="11"/>
                      <a:pt x="134" y="24"/>
                    </a:cubicBezTo>
                    <a:cubicBezTo>
                      <a:pt x="134" y="36"/>
                      <a:pt x="131" y="47"/>
                      <a:pt x="122" y="56"/>
                    </a:cubicBezTo>
                    <a:cubicBezTo>
                      <a:pt x="117" y="60"/>
                      <a:pt x="119" y="67"/>
                      <a:pt x="125" y="69"/>
                    </a:cubicBezTo>
                    <a:cubicBezTo>
                      <a:pt x="128" y="70"/>
                      <a:pt x="131" y="71"/>
                      <a:pt x="134" y="73"/>
                    </a:cubicBezTo>
                    <a:cubicBezTo>
                      <a:pt x="141" y="76"/>
                      <a:pt x="148" y="80"/>
                      <a:pt x="154" y="86"/>
                    </a:cubicBezTo>
                    <a:cubicBezTo>
                      <a:pt x="157" y="89"/>
                      <a:pt x="159" y="98"/>
                      <a:pt x="150" y="102"/>
                    </a:cubicBezTo>
                    <a:close/>
                    <a:moveTo>
                      <a:pt x="204" y="92"/>
                    </a:moveTo>
                    <a:cubicBezTo>
                      <a:pt x="200" y="89"/>
                      <a:pt x="196" y="86"/>
                      <a:pt x="191" y="84"/>
                    </a:cubicBezTo>
                    <a:cubicBezTo>
                      <a:pt x="189" y="83"/>
                      <a:pt x="186" y="82"/>
                      <a:pt x="184" y="81"/>
                    </a:cubicBezTo>
                    <a:cubicBezTo>
                      <a:pt x="180" y="79"/>
                      <a:pt x="179" y="75"/>
                      <a:pt x="182" y="72"/>
                    </a:cubicBezTo>
                    <a:cubicBezTo>
                      <a:pt x="188" y="66"/>
                      <a:pt x="190" y="58"/>
                      <a:pt x="190" y="50"/>
                    </a:cubicBezTo>
                    <a:cubicBezTo>
                      <a:pt x="190" y="41"/>
                      <a:pt x="184" y="36"/>
                      <a:pt x="176" y="34"/>
                    </a:cubicBezTo>
                    <a:cubicBezTo>
                      <a:pt x="174" y="33"/>
                      <a:pt x="173" y="33"/>
                      <a:pt x="171" y="33"/>
                    </a:cubicBezTo>
                    <a:cubicBezTo>
                      <a:pt x="169" y="33"/>
                      <a:pt x="168" y="33"/>
                      <a:pt x="166" y="34"/>
                    </a:cubicBezTo>
                    <a:cubicBezTo>
                      <a:pt x="158" y="36"/>
                      <a:pt x="152" y="41"/>
                      <a:pt x="152" y="50"/>
                    </a:cubicBezTo>
                    <a:cubicBezTo>
                      <a:pt x="152" y="58"/>
                      <a:pt x="154" y="66"/>
                      <a:pt x="160" y="72"/>
                    </a:cubicBezTo>
                    <a:cubicBezTo>
                      <a:pt x="163" y="75"/>
                      <a:pt x="162" y="79"/>
                      <a:pt x="158" y="81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8" y="82"/>
                      <a:pt x="159" y="82"/>
                      <a:pt x="159" y="83"/>
                    </a:cubicBezTo>
                    <a:cubicBezTo>
                      <a:pt x="162" y="86"/>
                      <a:pt x="164" y="90"/>
                      <a:pt x="163" y="95"/>
                    </a:cubicBezTo>
                    <a:cubicBezTo>
                      <a:pt x="162" y="99"/>
                      <a:pt x="159" y="103"/>
                      <a:pt x="154" y="105"/>
                    </a:cubicBezTo>
                    <a:cubicBezTo>
                      <a:pt x="153" y="106"/>
                      <a:pt x="152" y="106"/>
                      <a:pt x="151" y="107"/>
                    </a:cubicBezTo>
                    <a:cubicBezTo>
                      <a:pt x="157" y="108"/>
                      <a:pt x="163" y="108"/>
                      <a:pt x="171" y="108"/>
                    </a:cubicBezTo>
                    <a:cubicBezTo>
                      <a:pt x="180" y="108"/>
                      <a:pt x="188" y="108"/>
                      <a:pt x="195" y="106"/>
                    </a:cubicBezTo>
                    <a:cubicBezTo>
                      <a:pt x="197" y="106"/>
                      <a:pt x="199" y="105"/>
                      <a:pt x="201" y="104"/>
                    </a:cubicBezTo>
                    <a:cubicBezTo>
                      <a:pt x="208" y="101"/>
                      <a:pt x="206" y="95"/>
                      <a:pt x="204" y="92"/>
                    </a:cubicBezTo>
                    <a:close/>
                    <a:moveTo>
                      <a:pt x="49" y="95"/>
                    </a:moveTo>
                    <a:cubicBezTo>
                      <a:pt x="48" y="91"/>
                      <a:pt x="49" y="86"/>
                      <a:pt x="53" y="83"/>
                    </a:cubicBezTo>
                    <a:cubicBezTo>
                      <a:pt x="54" y="82"/>
                      <a:pt x="56" y="80"/>
                      <a:pt x="57" y="79"/>
                    </a:cubicBezTo>
                    <a:cubicBezTo>
                      <a:pt x="56" y="79"/>
                      <a:pt x="55" y="78"/>
                      <a:pt x="54" y="78"/>
                    </a:cubicBezTo>
                    <a:cubicBezTo>
                      <a:pt x="50" y="76"/>
                      <a:pt x="49" y="71"/>
                      <a:pt x="52" y="68"/>
                    </a:cubicBezTo>
                    <a:cubicBezTo>
                      <a:pt x="59" y="61"/>
                      <a:pt x="62" y="53"/>
                      <a:pt x="61" y="43"/>
                    </a:cubicBezTo>
                    <a:cubicBezTo>
                      <a:pt x="61" y="33"/>
                      <a:pt x="55" y="28"/>
                      <a:pt x="46" y="26"/>
                    </a:cubicBezTo>
                    <a:cubicBezTo>
                      <a:pt x="44" y="25"/>
                      <a:pt x="42" y="25"/>
                      <a:pt x="40" y="25"/>
                    </a:cubicBezTo>
                    <a:cubicBezTo>
                      <a:pt x="38" y="25"/>
                      <a:pt x="36" y="25"/>
                      <a:pt x="34" y="26"/>
                    </a:cubicBezTo>
                    <a:cubicBezTo>
                      <a:pt x="25" y="28"/>
                      <a:pt x="19" y="33"/>
                      <a:pt x="19" y="43"/>
                    </a:cubicBezTo>
                    <a:cubicBezTo>
                      <a:pt x="19" y="53"/>
                      <a:pt x="21" y="61"/>
                      <a:pt x="28" y="68"/>
                    </a:cubicBezTo>
                    <a:cubicBezTo>
                      <a:pt x="32" y="71"/>
                      <a:pt x="30" y="76"/>
                      <a:pt x="26" y="78"/>
                    </a:cubicBezTo>
                    <a:cubicBezTo>
                      <a:pt x="23" y="79"/>
                      <a:pt x="21" y="80"/>
                      <a:pt x="18" y="81"/>
                    </a:cubicBezTo>
                    <a:cubicBezTo>
                      <a:pt x="13" y="84"/>
                      <a:pt x="8" y="86"/>
                      <a:pt x="4" y="91"/>
                    </a:cubicBezTo>
                    <a:cubicBezTo>
                      <a:pt x="0" y="95"/>
                      <a:pt x="0" y="100"/>
                      <a:pt x="7" y="103"/>
                    </a:cubicBezTo>
                    <a:cubicBezTo>
                      <a:pt x="9" y="105"/>
                      <a:pt x="11" y="105"/>
                      <a:pt x="14" y="106"/>
                    </a:cubicBezTo>
                    <a:cubicBezTo>
                      <a:pt x="22" y="108"/>
                      <a:pt x="30" y="108"/>
                      <a:pt x="40" y="108"/>
                    </a:cubicBezTo>
                    <a:cubicBezTo>
                      <a:pt x="48" y="108"/>
                      <a:pt x="55" y="108"/>
                      <a:pt x="62" y="107"/>
                    </a:cubicBezTo>
                    <a:cubicBezTo>
                      <a:pt x="60" y="106"/>
                      <a:pt x="59" y="106"/>
                      <a:pt x="58" y="105"/>
                    </a:cubicBezTo>
                    <a:cubicBezTo>
                      <a:pt x="53" y="103"/>
                      <a:pt x="49" y="99"/>
                      <a:pt x="49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26"/>
              <p:cNvSpPr txBox="1"/>
              <p:nvPr/>
            </p:nvSpPr>
            <p:spPr>
              <a:xfrm>
                <a:off x="1657016" y="4561522"/>
                <a:ext cx="1325670" cy="877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Open Sans"/>
                  <a:buNone/>
                </a:pPr>
                <a:r>
                  <a:rPr lang="ar-SA" sz="1500" b="0" i="0" u="none" dirty="0">
                    <a:solidFill>
                      <a:schemeClr val="lt1"/>
                    </a:solidFill>
                    <a:latin typeface="Cairo" pitchFamily="2" charset="-78"/>
                    <a:ea typeface="Open Sans"/>
                    <a:cs typeface="Cairo" pitchFamily="2" charset="-78"/>
                    <a:sym typeface="Open Sans"/>
                  </a:rPr>
                  <a:t>هذا النص هو مثال لنص يمكن أن يستبدل في نفس المساحة</a:t>
                </a:r>
                <a:endParaRPr sz="1500" dirty="0"/>
              </a:p>
            </p:txBody>
          </p:sp>
        </p:grp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6070529-0E81-314F-AC62-D41FF31C7286}"/>
              </a:ext>
            </a:extLst>
          </p:cNvPr>
          <p:cNvGrpSpPr/>
          <p:nvPr/>
        </p:nvGrpSpPr>
        <p:grpSpPr>
          <a:xfrm>
            <a:off x="8261350" y="1112837"/>
            <a:ext cx="2357437" cy="5764212"/>
            <a:chOff x="8261350" y="1112837"/>
            <a:chExt cx="2357437" cy="57642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CFAEBB-BE60-6C47-B469-E34FCE2C3034}"/>
                </a:ext>
              </a:extLst>
            </p:cNvPr>
            <p:cNvGrpSpPr/>
            <p:nvPr/>
          </p:nvGrpSpPr>
          <p:grpSpPr>
            <a:xfrm>
              <a:off x="8261350" y="1112837"/>
              <a:ext cx="2357437" cy="5764212"/>
              <a:chOff x="8261350" y="1112837"/>
              <a:chExt cx="2357437" cy="5764212"/>
            </a:xfrm>
          </p:grpSpPr>
          <p:sp>
            <p:nvSpPr>
              <p:cNvPr id="641" name="Google Shape;641;p26"/>
              <p:cNvSpPr/>
              <p:nvPr/>
            </p:nvSpPr>
            <p:spPr>
              <a:xfrm>
                <a:off x="8261350" y="6415087"/>
                <a:ext cx="2357437" cy="461962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291" extrusionOk="0">
                    <a:moveTo>
                      <a:pt x="1485" y="0"/>
                    </a:moveTo>
                    <a:lnTo>
                      <a:pt x="684" y="291"/>
                    </a:lnTo>
                    <a:lnTo>
                      <a:pt x="0" y="291"/>
                    </a:lnTo>
                    <a:lnTo>
                      <a:pt x="534" y="0"/>
                    </a:lnTo>
                    <a:lnTo>
                      <a:pt x="1485" y="0"/>
                    </a:lnTo>
                    <a:close/>
                  </a:path>
                </a:pathLst>
              </a:custGeom>
              <a:solidFill>
                <a:srgbClr val="54AF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>
                <a:off x="9105900" y="1112837"/>
                <a:ext cx="1504950" cy="53022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3340" extrusionOk="0">
                    <a:moveTo>
                      <a:pt x="238" y="90"/>
                    </a:moveTo>
                    <a:lnTo>
                      <a:pt x="0" y="181"/>
                    </a:lnTo>
                    <a:lnTo>
                      <a:pt x="0" y="3340"/>
                    </a:lnTo>
                    <a:lnTo>
                      <a:pt x="948" y="3340"/>
                    </a:lnTo>
                    <a:lnTo>
                      <a:pt x="948" y="181"/>
                    </a:lnTo>
                    <a:lnTo>
                      <a:pt x="712" y="90"/>
                    </a:lnTo>
                    <a:lnTo>
                      <a:pt x="474" y="0"/>
                    </a:lnTo>
                    <a:lnTo>
                      <a:pt x="238" y="90"/>
                    </a:lnTo>
                    <a:close/>
                  </a:path>
                </a:pathLst>
              </a:custGeom>
              <a:solidFill>
                <a:srgbClr val="64D1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1" name="Google Shape;651;p26"/>
            <p:cNvSpPr txBox="1"/>
            <p:nvPr/>
          </p:nvSpPr>
          <p:spPr>
            <a:xfrm>
              <a:off x="9229137" y="4172935"/>
              <a:ext cx="1264146" cy="321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Open Sans SemiBold"/>
                <a:buNone/>
              </a:pPr>
              <a:r>
                <a:rPr lang="ar-SA" sz="2100" b="1" u="none" dirty="0">
                  <a:solidFill>
                    <a:srgbClr val="FFFFFF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  <a:sym typeface="Open Sans SemiBold"/>
                </a:rPr>
                <a:t>عنوان</a:t>
              </a:r>
              <a:endParaRPr sz="21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657" name="Google Shape;657;p26"/>
            <p:cNvSpPr txBox="1"/>
            <p:nvPr/>
          </p:nvSpPr>
          <p:spPr>
            <a:xfrm>
              <a:off x="9277152" y="5570918"/>
              <a:ext cx="1114070" cy="63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Montserrat"/>
                <a:buNone/>
              </a:pPr>
              <a:r>
                <a:rPr lang="en-US" sz="4000" b="1" u="none" dirty="0">
                  <a:solidFill>
                    <a:srgbClr val="FFFFFF"/>
                  </a:solidFill>
                  <a:latin typeface="Montserrat ExtraBold" panose="02000505000000020004" pitchFamily="2" charset="77"/>
                  <a:ea typeface="Montserrat"/>
                  <a:cs typeface="Montserrat"/>
                  <a:sym typeface="Montserrat"/>
                </a:rPr>
                <a:t>06</a:t>
              </a:r>
              <a:endParaRPr sz="4000" b="1" dirty="0">
                <a:latin typeface="Montserrat ExtraBold" panose="02000505000000020004" pitchFamily="2" charset="77"/>
              </a:endParaRPr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9532937" y="3031897"/>
              <a:ext cx="655637" cy="787400"/>
            </a:xfrm>
            <a:custGeom>
              <a:avLst/>
              <a:gdLst/>
              <a:ahLst/>
              <a:cxnLst/>
              <a:rect l="l" t="t" r="r" b="b"/>
              <a:pathLst>
                <a:path w="144" h="173" extrusionOk="0">
                  <a:moveTo>
                    <a:pt x="96" y="167"/>
                  </a:moveTo>
                  <a:cubicBezTo>
                    <a:pt x="96" y="170"/>
                    <a:pt x="94" y="173"/>
                    <a:pt x="90" y="173"/>
                  </a:cubicBezTo>
                  <a:cubicBezTo>
                    <a:pt x="54" y="173"/>
                    <a:pt x="54" y="173"/>
                    <a:pt x="54" y="173"/>
                  </a:cubicBezTo>
                  <a:cubicBezTo>
                    <a:pt x="51" y="173"/>
                    <a:pt x="48" y="170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3"/>
                    <a:pt x="51" y="161"/>
                    <a:pt x="54" y="161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4" y="161"/>
                    <a:pt x="96" y="163"/>
                    <a:pt x="96" y="167"/>
                  </a:cubicBezTo>
                  <a:close/>
                  <a:moveTo>
                    <a:pt x="96" y="151"/>
                  </a:moveTo>
                  <a:cubicBezTo>
                    <a:pt x="96" y="148"/>
                    <a:pt x="94" y="145"/>
                    <a:pt x="90" y="145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5"/>
                    <a:pt x="48" y="148"/>
                    <a:pt x="48" y="151"/>
                  </a:cubicBezTo>
                  <a:cubicBezTo>
                    <a:pt x="48" y="151"/>
                    <a:pt x="48" y="151"/>
                    <a:pt x="48" y="151"/>
                  </a:cubicBezTo>
                  <a:cubicBezTo>
                    <a:pt x="48" y="154"/>
                    <a:pt x="51" y="157"/>
                    <a:pt x="54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4" y="157"/>
                    <a:pt x="96" y="154"/>
                    <a:pt x="96" y="151"/>
                  </a:cubicBezTo>
                  <a:close/>
                  <a:moveTo>
                    <a:pt x="78" y="85"/>
                  </a:moveTo>
                  <a:cubicBezTo>
                    <a:pt x="70" y="85"/>
                    <a:pt x="70" y="85"/>
                    <a:pt x="70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8" y="141"/>
                    <a:pt x="70" y="141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6" y="141"/>
                    <a:pt x="78" y="141"/>
                  </a:cubicBezTo>
                  <a:lnTo>
                    <a:pt x="78" y="85"/>
                  </a:lnTo>
                  <a:close/>
                  <a:moveTo>
                    <a:pt x="52" y="62"/>
                  </a:moveTo>
                  <a:cubicBezTo>
                    <a:pt x="48" y="62"/>
                    <a:pt x="44" y="66"/>
                    <a:pt x="44" y="71"/>
                  </a:cubicBezTo>
                  <a:cubicBezTo>
                    <a:pt x="44" y="76"/>
                    <a:pt x="48" y="79"/>
                    <a:pt x="52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66"/>
                    <a:pt x="57" y="62"/>
                    <a:pt x="52" y="62"/>
                  </a:cubicBezTo>
                  <a:close/>
                  <a:moveTo>
                    <a:pt x="101" y="71"/>
                  </a:moveTo>
                  <a:cubicBezTo>
                    <a:pt x="101" y="66"/>
                    <a:pt x="97" y="62"/>
                    <a:pt x="92" y="62"/>
                  </a:cubicBezTo>
                  <a:cubicBezTo>
                    <a:pt x="88" y="62"/>
                    <a:pt x="84" y="66"/>
                    <a:pt x="84" y="71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7" y="79"/>
                    <a:pt x="101" y="76"/>
                    <a:pt x="101" y="71"/>
                  </a:cubicBezTo>
                  <a:close/>
                  <a:moveTo>
                    <a:pt x="120" y="55"/>
                  </a:moveTo>
                  <a:cubicBezTo>
                    <a:pt x="116" y="40"/>
                    <a:pt x="98" y="23"/>
                    <a:pt x="72" y="23"/>
                  </a:cubicBezTo>
                  <a:cubicBezTo>
                    <a:pt x="47" y="23"/>
                    <a:pt x="29" y="40"/>
                    <a:pt x="25" y="55"/>
                  </a:cubicBezTo>
                  <a:cubicBezTo>
                    <a:pt x="22" y="67"/>
                    <a:pt x="24" y="78"/>
                    <a:pt x="30" y="89"/>
                  </a:cubicBezTo>
                  <a:cubicBezTo>
                    <a:pt x="35" y="98"/>
                    <a:pt x="40" y="106"/>
                    <a:pt x="45" y="116"/>
                  </a:cubicBezTo>
                  <a:cubicBezTo>
                    <a:pt x="47" y="122"/>
                    <a:pt x="48" y="129"/>
                    <a:pt x="49" y="135"/>
                  </a:cubicBezTo>
                  <a:cubicBezTo>
                    <a:pt x="50" y="140"/>
                    <a:pt x="52" y="141"/>
                    <a:pt x="57" y="141"/>
                  </a:cubicBezTo>
                  <a:cubicBezTo>
                    <a:pt x="59" y="141"/>
                    <a:pt x="60" y="141"/>
                    <a:pt x="61" y="14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49" y="85"/>
                    <a:pt x="45" y="84"/>
                    <a:pt x="42" y="81"/>
                  </a:cubicBezTo>
                  <a:cubicBezTo>
                    <a:pt x="40" y="78"/>
                    <a:pt x="38" y="75"/>
                    <a:pt x="38" y="71"/>
                  </a:cubicBezTo>
                  <a:cubicBezTo>
                    <a:pt x="38" y="67"/>
                    <a:pt x="40" y="63"/>
                    <a:pt x="42" y="61"/>
                  </a:cubicBezTo>
                  <a:cubicBezTo>
                    <a:pt x="45" y="58"/>
                    <a:pt x="49" y="57"/>
                    <a:pt x="52" y="57"/>
                  </a:cubicBezTo>
                  <a:cubicBezTo>
                    <a:pt x="60" y="57"/>
                    <a:pt x="66" y="63"/>
                    <a:pt x="67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67"/>
                    <a:pt x="80" y="63"/>
                    <a:pt x="82" y="61"/>
                  </a:cubicBezTo>
                  <a:cubicBezTo>
                    <a:pt x="85" y="58"/>
                    <a:pt x="89" y="57"/>
                    <a:pt x="92" y="57"/>
                  </a:cubicBezTo>
                  <a:cubicBezTo>
                    <a:pt x="96" y="57"/>
                    <a:pt x="100" y="58"/>
                    <a:pt x="102" y="61"/>
                  </a:cubicBezTo>
                  <a:cubicBezTo>
                    <a:pt x="105" y="63"/>
                    <a:pt x="107" y="67"/>
                    <a:pt x="107" y="71"/>
                  </a:cubicBezTo>
                  <a:cubicBezTo>
                    <a:pt x="107" y="75"/>
                    <a:pt x="105" y="78"/>
                    <a:pt x="102" y="81"/>
                  </a:cubicBezTo>
                  <a:cubicBezTo>
                    <a:pt x="100" y="84"/>
                    <a:pt x="96" y="85"/>
                    <a:pt x="92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6" y="141"/>
                    <a:pt x="87" y="141"/>
                  </a:cubicBezTo>
                  <a:cubicBezTo>
                    <a:pt x="93" y="141"/>
                    <a:pt x="94" y="140"/>
                    <a:pt x="95" y="135"/>
                  </a:cubicBezTo>
                  <a:cubicBezTo>
                    <a:pt x="97" y="129"/>
                    <a:pt x="98" y="122"/>
                    <a:pt x="100" y="116"/>
                  </a:cubicBezTo>
                  <a:cubicBezTo>
                    <a:pt x="104" y="106"/>
                    <a:pt x="110" y="98"/>
                    <a:pt x="115" y="89"/>
                  </a:cubicBezTo>
                  <a:cubicBezTo>
                    <a:pt x="120" y="78"/>
                    <a:pt x="123" y="67"/>
                    <a:pt x="120" y="55"/>
                  </a:cubicBezTo>
                  <a:close/>
                  <a:moveTo>
                    <a:pt x="78" y="5"/>
                  </a:moveTo>
                  <a:cubicBezTo>
                    <a:pt x="78" y="3"/>
                    <a:pt x="75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9" y="0"/>
                    <a:pt x="67" y="3"/>
                    <a:pt x="67" y="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8"/>
                    <a:pt x="69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5" y="20"/>
                    <a:pt x="78" y="18"/>
                    <a:pt x="78" y="15"/>
                  </a:cubicBezTo>
                  <a:lnTo>
                    <a:pt x="78" y="5"/>
                  </a:lnTo>
                  <a:close/>
                  <a:moveTo>
                    <a:pt x="107" y="14"/>
                  </a:moveTo>
                  <a:cubicBezTo>
                    <a:pt x="108" y="11"/>
                    <a:pt x="107" y="8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2" y="6"/>
                    <a:pt x="99" y="6"/>
                    <a:pt x="97" y="9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1" y="20"/>
                    <a:pt x="92" y="23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7" y="26"/>
                    <a:pt x="101" y="25"/>
                    <a:pt x="102" y="23"/>
                  </a:cubicBezTo>
                  <a:lnTo>
                    <a:pt x="107" y="14"/>
                  </a:lnTo>
                  <a:close/>
                  <a:moveTo>
                    <a:pt x="128" y="31"/>
                  </a:moveTo>
                  <a:cubicBezTo>
                    <a:pt x="130" y="29"/>
                    <a:pt x="130" y="26"/>
                    <a:pt x="129" y="2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7" y="21"/>
                    <a:pt x="123" y="21"/>
                    <a:pt x="121" y="23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2" y="31"/>
                    <a:pt x="112" y="35"/>
                    <a:pt x="113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5" y="39"/>
                    <a:pt x="119" y="39"/>
                    <a:pt x="121" y="37"/>
                  </a:cubicBezTo>
                  <a:lnTo>
                    <a:pt x="128" y="31"/>
                  </a:lnTo>
                  <a:close/>
                  <a:moveTo>
                    <a:pt x="139" y="57"/>
                  </a:moveTo>
                  <a:cubicBezTo>
                    <a:pt x="142" y="56"/>
                    <a:pt x="144" y="53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3" y="48"/>
                    <a:pt x="140" y="46"/>
                    <a:pt x="138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5" y="49"/>
                    <a:pt x="123" y="51"/>
                    <a:pt x="124" y="54"/>
                  </a:cubicBezTo>
                  <a:cubicBezTo>
                    <a:pt x="124" y="54"/>
                    <a:pt x="124" y="54"/>
                    <a:pt x="124" y="54"/>
                  </a:cubicBezTo>
                  <a:cubicBezTo>
                    <a:pt x="124" y="57"/>
                    <a:pt x="127" y="59"/>
                    <a:pt x="130" y="58"/>
                  </a:cubicBezTo>
                  <a:lnTo>
                    <a:pt x="139" y="57"/>
                  </a:lnTo>
                  <a:close/>
                  <a:moveTo>
                    <a:pt x="137" y="85"/>
                  </a:moveTo>
                  <a:cubicBezTo>
                    <a:pt x="140" y="85"/>
                    <a:pt x="143" y="84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4" y="78"/>
                    <a:pt x="142" y="75"/>
                    <a:pt x="139" y="74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27" y="72"/>
                    <a:pt x="124" y="74"/>
                    <a:pt x="123" y="77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9"/>
                    <a:pt x="125" y="82"/>
                    <a:pt x="128" y="83"/>
                  </a:cubicBezTo>
                  <a:lnTo>
                    <a:pt x="137" y="85"/>
                  </a:lnTo>
                  <a:close/>
                  <a:moveTo>
                    <a:pt x="42" y="23"/>
                  </a:moveTo>
                  <a:cubicBezTo>
                    <a:pt x="43" y="25"/>
                    <a:pt x="46" y="26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2" y="23"/>
                    <a:pt x="53" y="20"/>
                    <a:pt x="51" y="18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6"/>
                    <a:pt x="42" y="6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8"/>
                    <a:pt x="36" y="11"/>
                    <a:pt x="37" y="14"/>
                  </a:cubicBezTo>
                  <a:lnTo>
                    <a:pt x="42" y="23"/>
                  </a:lnTo>
                  <a:close/>
                  <a:moveTo>
                    <a:pt x="23" y="37"/>
                  </a:moveTo>
                  <a:cubicBezTo>
                    <a:pt x="25" y="39"/>
                    <a:pt x="29" y="39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5"/>
                    <a:pt x="32" y="31"/>
                    <a:pt x="30" y="3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1" y="21"/>
                    <a:pt x="17" y="21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6"/>
                    <a:pt x="14" y="29"/>
                    <a:pt x="16" y="31"/>
                  </a:cubicBezTo>
                  <a:lnTo>
                    <a:pt x="23" y="37"/>
                  </a:lnTo>
                  <a:close/>
                  <a:moveTo>
                    <a:pt x="14" y="58"/>
                  </a:moveTo>
                  <a:cubicBezTo>
                    <a:pt x="17" y="59"/>
                    <a:pt x="20" y="57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1"/>
                    <a:pt x="19" y="49"/>
                    <a:pt x="16" y="4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4" y="46"/>
                    <a:pt x="1" y="48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3"/>
                    <a:pt x="2" y="56"/>
                    <a:pt x="5" y="57"/>
                  </a:cubicBezTo>
                  <a:lnTo>
                    <a:pt x="14" y="58"/>
                  </a:lnTo>
                  <a:close/>
                  <a:moveTo>
                    <a:pt x="16" y="83"/>
                  </a:moveTo>
                  <a:cubicBezTo>
                    <a:pt x="19" y="82"/>
                    <a:pt x="21" y="79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4"/>
                    <a:pt x="17" y="72"/>
                    <a:pt x="14" y="73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2" y="75"/>
                    <a:pt x="0" y="78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4"/>
                    <a:pt x="4" y="85"/>
                    <a:pt x="7" y="85"/>
                  </a:cubicBezTo>
                  <a:lnTo>
                    <a:pt x="16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6"/>
            <p:cNvSpPr txBox="1"/>
            <p:nvPr/>
          </p:nvSpPr>
          <p:spPr>
            <a:xfrm>
              <a:off x="9198375" y="4536122"/>
              <a:ext cx="1325670" cy="877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"/>
                <a:buNone/>
              </a:pPr>
              <a:r>
                <a:rPr lang="ar-SA" sz="15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006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296B453-C762-6A44-8AFC-36BDC3538BC0}"/>
              </a:ext>
            </a:extLst>
          </p:cNvPr>
          <p:cNvGrpSpPr/>
          <p:nvPr/>
        </p:nvGrpSpPr>
        <p:grpSpPr>
          <a:xfrm>
            <a:off x="4567237" y="755650"/>
            <a:ext cx="4070350" cy="1285875"/>
            <a:chOff x="4567237" y="755650"/>
            <a:chExt cx="4070350" cy="1285875"/>
          </a:xfrm>
        </p:grpSpPr>
        <p:sp>
          <p:nvSpPr>
            <p:cNvPr id="675" name="Google Shape;675;p27"/>
            <p:cNvSpPr txBox="1"/>
            <p:nvPr/>
          </p:nvSpPr>
          <p:spPr>
            <a:xfrm>
              <a:off x="5553075" y="979487"/>
              <a:ext cx="2416175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  <p:sp>
          <p:nvSpPr>
            <p:cNvPr id="682" name="Google Shape;682;p27"/>
            <p:cNvSpPr txBox="1"/>
            <p:nvPr/>
          </p:nvSpPr>
          <p:spPr>
            <a:xfrm>
              <a:off x="4567237" y="984250"/>
              <a:ext cx="1123950" cy="1057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PT Sans"/>
                <a:buNone/>
              </a:pPr>
              <a:r>
                <a:rPr lang="en-US" sz="53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05</a:t>
              </a:r>
              <a:endParaRPr dirty="0"/>
            </a:p>
          </p:txBody>
        </p:sp>
        <p:sp>
          <p:nvSpPr>
            <p:cNvPr id="683" name="Google Shape;683;p27"/>
            <p:cNvSpPr txBox="1"/>
            <p:nvPr/>
          </p:nvSpPr>
          <p:spPr>
            <a:xfrm>
              <a:off x="4584700" y="755650"/>
              <a:ext cx="1058718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PT Sans"/>
                <a:buNone/>
              </a:pPr>
              <a:r>
                <a:rPr lang="ar-SA" sz="26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  <p:sp>
          <p:nvSpPr>
            <p:cNvPr id="689" name="Google Shape;689;p27"/>
            <p:cNvSpPr txBox="1"/>
            <p:nvPr/>
          </p:nvSpPr>
          <p:spPr>
            <a:xfrm>
              <a:off x="5659437" y="763587"/>
              <a:ext cx="1155700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969250" y="954087"/>
              <a:ext cx="668337" cy="557212"/>
            </a:xfrm>
            <a:custGeom>
              <a:avLst/>
              <a:gdLst/>
              <a:ahLst/>
              <a:cxnLst/>
              <a:rect l="l" t="t" r="r" b="b"/>
              <a:pathLst>
                <a:path w="148" h="123" extrusionOk="0">
                  <a:moveTo>
                    <a:pt x="20" y="101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0" y="64"/>
                    <a:pt x="22" y="62"/>
                    <a:pt x="25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6" y="62"/>
                    <a:pt x="38" y="64"/>
                    <a:pt x="38" y="67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3"/>
                    <a:pt x="36" y="105"/>
                    <a:pt x="33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2" y="105"/>
                    <a:pt x="20" y="103"/>
                    <a:pt x="20" y="101"/>
                  </a:cubicBezTo>
                  <a:close/>
                  <a:moveTo>
                    <a:pt x="54" y="50"/>
                  </a:moveTo>
                  <a:cubicBezTo>
                    <a:pt x="52" y="50"/>
                    <a:pt x="49" y="53"/>
                    <a:pt x="49" y="55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3"/>
                    <a:pt x="52" y="105"/>
                    <a:pt x="54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5" y="105"/>
                    <a:pt x="67" y="103"/>
                    <a:pt x="67" y="101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3"/>
                    <a:pt x="65" y="50"/>
                    <a:pt x="62" y="50"/>
                  </a:cubicBezTo>
                  <a:lnTo>
                    <a:pt x="54" y="50"/>
                  </a:lnTo>
                  <a:close/>
                  <a:moveTo>
                    <a:pt x="84" y="40"/>
                  </a:moveTo>
                  <a:cubicBezTo>
                    <a:pt x="81" y="40"/>
                    <a:pt x="79" y="42"/>
                    <a:pt x="79" y="45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3"/>
                    <a:pt x="81" y="105"/>
                    <a:pt x="84" y="105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95" y="105"/>
                    <a:pt x="97" y="103"/>
                    <a:pt x="97" y="101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2"/>
                    <a:pt x="95" y="40"/>
                    <a:pt x="92" y="40"/>
                  </a:cubicBezTo>
                  <a:lnTo>
                    <a:pt x="84" y="40"/>
                  </a:lnTo>
                  <a:close/>
                  <a:moveTo>
                    <a:pt x="113" y="30"/>
                  </a:moveTo>
                  <a:cubicBezTo>
                    <a:pt x="111" y="30"/>
                    <a:pt x="109" y="32"/>
                    <a:pt x="109" y="35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09" y="103"/>
                    <a:pt x="111" y="105"/>
                    <a:pt x="113" y="105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24" y="105"/>
                    <a:pt x="126" y="103"/>
                    <a:pt x="126" y="10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2"/>
                    <a:pt x="124" y="30"/>
                    <a:pt x="122" y="30"/>
                  </a:cubicBezTo>
                  <a:lnTo>
                    <a:pt x="113" y="30"/>
                  </a:lnTo>
                  <a:close/>
                  <a:moveTo>
                    <a:pt x="22" y="49"/>
                  </a:moveTo>
                  <a:cubicBezTo>
                    <a:pt x="54" y="44"/>
                    <a:pt x="83" y="32"/>
                    <a:pt x="110" y="16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81" y="26"/>
                    <a:pt x="52" y="37"/>
                    <a:pt x="21" y="43"/>
                  </a:cubicBezTo>
                  <a:lnTo>
                    <a:pt x="22" y="49"/>
                  </a:lnTo>
                  <a:close/>
                  <a:moveTo>
                    <a:pt x="148" y="115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23"/>
                    <a:pt x="133" y="123"/>
                    <a:pt x="133" y="123"/>
                  </a:cubicBezTo>
                  <a:lnTo>
                    <a:pt x="148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496CB26-172F-AB42-B425-FDF86B5C4F03}"/>
              </a:ext>
            </a:extLst>
          </p:cNvPr>
          <p:cNvGrpSpPr/>
          <p:nvPr/>
        </p:nvGrpSpPr>
        <p:grpSpPr>
          <a:xfrm>
            <a:off x="4567237" y="2941637"/>
            <a:ext cx="4224338" cy="1300163"/>
            <a:chOff x="4567237" y="2941637"/>
            <a:chExt cx="4224338" cy="1300163"/>
          </a:xfrm>
        </p:grpSpPr>
        <p:sp>
          <p:nvSpPr>
            <p:cNvPr id="678" name="Google Shape;678;p27"/>
            <p:cNvSpPr txBox="1"/>
            <p:nvPr/>
          </p:nvSpPr>
          <p:spPr>
            <a:xfrm>
              <a:off x="4567237" y="3184525"/>
              <a:ext cx="1123950" cy="1057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PT Sans"/>
                <a:buNone/>
              </a:pPr>
              <a:r>
                <a:rPr lang="en-US" sz="53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03</a:t>
              </a:r>
              <a:endParaRPr dirty="0"/>
            </a:p>
          </p:txBody>
        </p:sp>
        <p:sp>
          <p:nvSpPr>
            <p:cNvPr id="679" name="Google Shape;679;p27"/>
            <p:cNvSpPr txBox="1"/>
            <p:nvPr/>
          </p:nvSpPr>
          <p:spPr>
            <a:xfrm>
              <a:off x="4584699" y="2960687"/>
              <a:ext cx="920173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PT Sans"/>
                <a:buNone/>
              </a:pPr>
              <a:r>
                <a:rPr lang="ar-SA" sz="26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  <p:sp>
          <p:nvSpPr>
            <p:cNvPr id="687" name="Google Shape;687;p27"/>
            <p:cNvSpPr txBox="1"/>
            <p:nvPr/>
          </p:nvSpPr>
          <p:spPr>
            <a:xfrm>
              <a:off x="5659437" y="2941637"/>
              <a:ext cx="1182687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851775" y="3178175"/>
              <a:ext cx="939800" cy="487362"/>
            </a:xfrm>
            <a:custGeom>
              <a:avLst/>
              <a:gdLst/>
              <a:ahLst/>
              <a:cxnLst/>
              <a:rect l="l" t="t" r="r" b="b"/>
              <a:pathLst>
                <a:path w="208" h="108" extrusionOk="0">
                  <a:moveTo>
                    <a:pt x="150" y="102"/>
                  </a:moveTo>
                  <a:cubicBezTo>
                    <a:pt x="147" y="103"/>
                    <a:pt x="144" y="104"/>
                    <a:pt x="141" y="105"/>
                  </a:cubicBezTo>
                  <a:cubicBezTo>
                    <a:pt x="130" y="107"/>
                    <a:pt x="120" y="108"/>
                    <a:pt x="107" y="108"/>
                  </a:cubicBezTo>
                  <a:cubicBezTo>
                    <a:pt x="94" y="108"/>
                    <a:pt x="83" y="107"/>
                    <a:pt x="73" y="105"/>
                  </a:cubicBezTo>
                  <a:cubicBezTo>
                    <a:pt x="69" y="104"/>
                    <a:pt x="66" y="103"/>
                    <a:pt x="63" y="102"/>
                  </a:cubicBezTo>
                  <a:cubicBezTo>
                    <a:pt x="54" y="98"/>
                    <a:pt x="54" y="90"/>
                    <a:pt x="59" y="85"/>
                  </a:cubicBezTo>
                  <a:cubicBezTo>
                    <a:pt x="65" y="80"/>
                    <a:pt x="71" y="76"/>
                    <a:pt x="79" y="73"/>
                  </a:cubicBezTo>
                  <a:cubicBezTo>
                    <a:pt x="82" y="71"/>
                    <a:pt x="85" y="70"/>
                    <a:pt x="88" y="69"/>
                  </a:cubicBezTo>
                  <a:cubicBezTo>
                    <a:pt x="94" y="66"/>
                    <a:pt x="96" y="60"/>
                    <a:pt x="91" y="56"/>
                  </a:cubicBezTo>
                  <a:cubicBezTo>
                    <a:pt x="82" y="47"/>
                    <a:pt x="79" y="36"/>
                    <a:pt x="79" y="24"/>
                  </a:cubicBezTo>
                  <a:cubicBezTo>
                    <a:pt x="80" y="11"/>
                    <a:pt x="87" y="4"/>
                    <a:pt x="99" y="1"/>
                  </a:cubicBezTo>
                  <a:cubicBezTo>
                    <a:pt x="102" y="0"/>
                    <a:pt x="104" y="0"/>
                    <a:pt x="107" y="0"/>
                  </a:cubicBezTo>
                  <a:cubicBezTo>
                    <a:pt x="109" y="0"/>
                    <a:pt x="112" y="0"/>
                    <a:pt x="114" y="1"/>
                  </a:cubicBezTo>
                  <a:cubicBezTo>
                    <a:pt x="126" y="4"/>
                    <a:pt x="134" y="11"/>
                    <a:pt x="134" y="24"/>
                  </a:cubicBezTo>
                  <a:cubicBezTo>
                    <a:pt x="134" y="36"/>
                    <a:pt x="131" y="47"/>
                    <a:pt x="122" y="56"/>
                  </a:cubicBezTo>
                  <a:cubicBezTo>
                    <a:pt x="118" y="60"/>
                    <a:pt x="119" y="66"/>
                    <a:pt x="125" y="69"/>
                  </a:cubicBezTo>
                  <a:cubicBezTo>
                    <a:pt x="129" y="70"/>
                    <a:pt x="132" y="71"/>
                    <a:pt x="135" y="73"/>
                  </a:cubicBezTo>
                  <a:cubicBezTo>
                    <a:pt x="142" y="76"/>
                    <a:pt x="149" y="80"/>
                    <a:pt x="154" y="85"/>
                  </a:cubicBezTo>
                  <a:cubicBezTo>
                    <a:pt x="158" y="89"/>
                    <a:pt x="159" y="98"/>
                    <a:pt x="150" y="102"/>
                  </a:cubicBezTo>
                  <a:close/>
                  <a:moveTo>
                    <a:pt x="204" y="92"/>
                  </a:moveTo>
                  <a:cubicBezTo>
                    <a:pt x="201" y="88"/>
                    <a:pt x="196" y="86"/>
                    <a:pt x="191" y="83"/>
                  </a:cubicBezTo>
                  <a:cubicBezTo>
                    <a:pt x="189" y="82"/>
                    <a:pt x="187" y="82"/>
                    <a:pt x="184" y="81"/>
                  </a:cubicBezTo>
                  <a:cubicBezTo>
                    <a:pt x="180" y="79"/>
                    <a:pt x="179" y="75"/>
                    <a:pt x="182" y="72"/>
                  </a:cubicBezTo>
                  <a:cubicBezTo>
                    <a:pt x="188" y="66"/>
                    <a:pt x="191" y="58"/>
                    <a:pt x="190" y="49"/>
                  </a:cubicBezTo>
                  <a:cubicBezTo>
                    <a:pt x="190" y="40"/>
                    <a:pt x="185" y="36"/>
                    <a:pt x="177" y="34"/>
                  </a:cubicBezTo>
                  <a:cubicBezTo>
                    <a:pt x="175" y="33"/>
                    <a:pt x="173" y="33"/>
                    <a:pt x="171" y="33"/>
                  </a:cubicBezTo>
                  <a:cubicBezTo>
                    <a:pt x="170" y="33"/>
                    <a:pt x="168" y="33"/>
                    <a:pt x="166" y="34"/>
                  </a:cubicBezTo>
                  <a:cubicBezTo>
                    <a:pt x="158" y="36"/>
                    <a:pt x="153" y="40"/>
                    <a:pt x="152" y="49"/>
                  </a:cubicBezTo>
                  <a:cubicBezTo>
                    <a:pt x="152" y="58"/>
                    <a:pt x="154" y="65"/>
                    <a:pt x="161" y="72"/>
                  </a:cubicBezTo>
                  <a:cubicBezTo>
                    <a:pt x="164" y="75"/>
                    <a:pt x="163" y="79"/>
                    <a:pt x="159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9" y="81"/>
                    <a:pt x="159" y="82"/>
                    <a:pt x="160" y="83"/>
                  </a:cubicBezTo>
                  <a:cubicBezTo>
                    <a:pt x="163" y="86"/>
                    <a:pt x="164" y="90"/>
                    <a:pt x="163" y="95"/>
                  </a:cubicBezTo>
                  <a:cubicBezTo>
                    <a:pt x="163" y="99"/>
                    <a:pt x="160" y="103"/>
                    <a:pt x="155" y="105"/>
                  </a:cubicBezTo>
                  <a:cubicBezTo>
                    <a:pt x="154" y="106"/>
                    <a:pt x="152" y="106"/>
                    <a:pt x="151" y="107"/>
                  </a:cubicBezTo>
                  <a:cubicBezTo>
                    <a:pt x="157" y="108"/>
                    <a:pt x="164" y="108"/>
                    <a:pt x="171" y="108"/>
                  </a:cubicBezTo>
                  <a:cubicBezTo>
                    <a:pt x="181" y="108"/>
                    <a:pt x="188" y="108"/>
                    <a:pt x="195" y="106"/>
                  </a:cubicBezTo>
                  <a:cubicBezTo>
                    <a:pt x="197" y="105"/>
                    <a:pt x="200" y="105"/>
                    <a:pt x="202" y="104"/>
                  </a:cubicBezTo>
                  <a:cubicBezTo>
                    <a:pt x="208" y="101"/>
                    <a:pt x="207" y="95"/>
                    <a:pt x="204" y="92"/>
                  </a:cubicBezTo>
                  <a:close/>
                  <a:moveTo>
                    <a:pt x="49" y="94"/>
                  </a:moveTo>
                  <a:cubicBezTo>
                    <a:pt x="49" y="90"/>
                    <a:pt x="50" y="86"/>
                    <a:pt x="53" y="83"/>
                  </a:cubicBezTo>
                  <a:cubicBezTo>
                    <a:pt x="55" y="81"/>
                    <a:pt x="56" y="80"/>
                    <a:pt x="58" y="79"/>
                  </a:cubicBezTo>
                  <a:cubicBezTo>
                    <a:pt x="57" y="78"/>
                    <a:pt x="56" y="78"/>
                    <a:pt x="55" y="78"/>
                  </a:cubicBezTo>
                  <a:cubicBezTo>
                    <a:pt x="51" y="76"/>
                    <a:pt x="49" y="71"/>
                    <a:pt x="53" y="68"/>
                  </a:cubicBezTo>
                  <a:cubicBezTo>
                    <a:pt x="60" y="61"/>
                    <a:pt x="62" y="52"/>
                    <a:pt x="62" y="43"/>
                  </a:cubicBezTo>
                  <a:cubicBezTo>
                    <a:pt x="61" y="33"/>
                    <a:pt x="56" y="28"/>
                    <a:pt x="47" y="26"/>
                  </a:cubicBezTo>
                  <a:cubicBezTo>
                    <a:pt x="45" y="25"/>
                    <a:pt x="43" y="25"/>
                    <a:pt x="41" y="25"/>
                  </a:cubicBezTo>
                  <a:cubicBezTo>
                    <a:pt x="39" y="25"/>
                    <a:pt x="37" y="25"/>
                    <a:pt x="35" y="26"/>
                  </a:cubicBezTo>
                  <a:cubicBezTo>
                    <a:pt x="26" y="28"/>
                    <a:pt x="20" y="33"/>
                    <a:pt x="20" y="43"/>
                  </a:cubicBezTo>
                  <a:cubicBezTo>
                    <a:pt x="19" y="52"/>
                    <a:pt x="22" y="61"/>
                    <a:pt x="29" y="68"/>
                  </a:cubicBezTo>
                  <a:cubicBezTo>
                    <a:pt x="32" y="71"/>
                    <a:pt x="31" y="76"/>
                    <a:pt x="26" y="78"/>
                  </a:cubicBezTo>
                  <a:cubicBezTo>
                    <a:pt x="24" y="79"/>
                    <a:pt x="22" y="80"/>
                    <a:pt x="19" y="81"/>
                  </a:cubicBezTo>
                  <a:cubicBezTo>
                    <a:pt x="14" y="83"/>
                    <a:pt x="9" y="86"/>
                    <a:pt x="4" y="90"/>
                  </a:cubicBezTo>
                  <a:cubicBezTo>
                    <a:pt x="0" y="94"/>
                    <a:pt x="1" y="100"/>
                    <a:pt x="7" y="103"/>
                  </a:cubicBezTo>
                  <a:cubicBezTo>
                    <a:pt x="10" y="104"/>
                    <a:pt x="12" y="105"/>
                    <a:pt x="15" y="106"/>
                  </a:cubicBezTo>
                  <a:cubicBezTo>
                    <a:pt x="23" y="108"/>
                    <a:pt x="31" y="108"/>
                    <a:pt x="41" y="108"/>
                  </a:cubicBezTo>
                  <a:cubicBezTo>
                    <a:pt x="49" y="108"/>
                    <a:pt x="56" y="108"/>
                    <a:pt x="62" y="107"/>
                  </a:cubicBezTo>
                  <a:cubicBezTo>
                    <a:pt x="61" y="106"/>
                    <a:pt x="60" y="106"/>
                    <a:pt x="58" y="105"/>
                  </a:cubicBezTo>
                  <a:cubicBezTo>
                    <a:pt x="53" y="103"/>
                    <a:pt x="50" y="99"/>
                    <a:pt x="4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7"/>
            <p:cNvSpPr txBox="1"/>
            <p:nvPr/>
          </p:nvSpPr>
          <p:spPr>
            <a:xfrm>
              <a:off x="5564187" y="3194050"/>
              <a:ext cx="24145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80F7936-30E3-0A42-884C-5AA5B51F5AE4}"/>
              </a:ext>
            </a:extLst>
          </p:cNvPr>
          <p:cNvGrpSpPr/>
          <p:nvPr/>
        </p:nvGrpSpPr>
        <p:grpSpPr>
          <a:xfrm>
            <a:off x="4313382" y="5137150"/>
            <a:ext cx="4297218" cy="1314450"/>
            <a:chOff x="4313382" y="5137150"/>
            <a:chExt cx="4297218" cy="1314450"/>
          </a:xfrm>
        </p:grpSpPr>
        <p:sp>
          <p:nvSpPr>
            <p:cNvPr id="680" name="Google Shape;680;p27"/>
            <p:cNvSpPr txBox="1"/>
            <p:nvPr/>
          </p:nvSpPr>
          <p:spPr>
            <a:xfrm>
              <a:off x="4567237" y="5394325"/>
              <a:ext cx="1123950" cy="1057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PT Sans"/>
                <a:buNone/>
              </a:pPr>
              <a:r>
                <a:rPr lang="en-US" sz="53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01</a:t>
              </a:r>
              <a:endParaRPr dirty="0"/>
            </a:p>
          </p:txBody>
        </p:sp>
        <p:sp>
          <p:nvSpPr>
            <p:cNvPr id="681" name="Google Shape;681;p27"/>
            <p:cNvSpPr txBox="1"/>
            <p:nvPr/>
          </p:nvSpPr>
          <p:spPr>
            <a:xfrm>
              <a:off x="4313382" y="5165725"/>
              <a:ext cx="1001568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PT Sans"/>
                <a:buNone/>
              </a:pPr>
              <a:r>
                <a:rPr lang="ar-SA" sz="26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  <p:sp>
          <p:nvSpPr>
            <p:cNvPr id="688" name="Google Shape;688;p27"/>
            <p:cNvSpPr txBox="1"/>
            <p:nvPr/>
          </p:nvSpPr>
          <p:spPr>
            <a:xfrm>
              <a:off x="5659437" y="5137150"/>
              <a:ext cx="685800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8042275" y="5278437"/>
              <a:ext cx="568325" cy="677862"/>
            </a:xfrm>
            <a:custGeom>
              <a:avLst/>
              <a:gdLst/>
              <a:ahLst/>
              <a:cxnLst/>
              <a:rect l="l" t="t" r="r" b="b"/>
              <a:pathLst>
                <a:path w="126" h="150" extrusionOk="0">
                  <a:moveTo>
                    <a:pt x="84" y="145"/>
                  </a:moveTo>
                  <a:cubicBezTo>
                    <a:pt x="84" y="148"/>
                    <a:pt x="82" y="150"/>
                    <a:pt x="79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0"/>
                    <a:pt x="42" y="148"/>
                    <a:pt x="42" y="145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2"/>
                    <a:pt x="44" y="140"/>
                    <a:pt x="47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82" y="140"/>
                    <a:pt x="84" y="142"/>
                    <a:pt x="84" y="145"/>
                  </a:cubicBezTo>
                  <a:close/>
                  <a:moveTo>
                    <a:pt x="84" y="132"/>
                  </a:moveTo>
                  <a:cubicBezTo>
                    <a:pt x="84" y="129"/>
                    <a:pt x="82" y="126"/>
                    <a:pt x="79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4" y="126"/>
                    <a:pt x="42" y="129"/>
                    <a:pt x="42" y="132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4"/>
                    <a:pt x="44" y="137"/>
                    <a:pt x="47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82" y="137"/>
                    <a:pt x="84" y="134"/>
                    <a:pt x="84" y="132"/>
                  </a:cubicBezTo>
                  <a:close/>
                  <a:moveTo>
                    <a:pt x="68" y="74"/>
                  </a:moveTo>
                  <a:cubicBezTo>
                    <a:pt x="62" y="74"/>
                    <a:pt x="62" y="74"/>
                    <a:pt x="62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1" y="123"/>
                    <a:pt x="63" y="123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5" y="123"/>
                    <a:pt x="67" y="123"/>
                    <a:pt x="68" y="123"/>
                  </a:cubicBezTo>
                  <a:lnTo>
                    <a:pt x="68" y="74"/>
                  </a:lnTo>
                  <a:close/>
                  <a:moveTo>
                    <a:pt x="46" y="54"/>
                  </a:moveTo>
                  <a:cubicBezTo>
                    <a:pt x="42" y="54"/>
                    <a:pt x="38" y="57"/>
                    <a:pt x="38" y="62"/>
                  </a:cubicBezTo>
                  <a:cubicBezTo>
                    <a:pt x="38" y="66"/>
                    <a:pt x="42" y="69"/>
                    <a:pt x="46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7"/>
                    <a:pt x="50" y="54"/>
                    <a:pt x="46" y="54"/>
                  </a:cubicBezTo>
                  <a:close/>
                  <a:moveTo>
                    <a:pt x="88" y="62"/>
                  </a:moveTo>
                  <a:cubicBezTo>
                    <a:pt x="88" y="57"/>
                    <a:pt x="85" y="54"/>
                    <a:pt x="81" y="54"/>
                  </a:cubicBezTo>
                  <a:cubicBezTo>
                    <a:pt x="77" y="54"/>
                    <a:pt x="73" y="57"/>
                    <a:pt x="73" y="62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5" y="69"/>
                    <a:pt x="88" y="66"/>
                    <a:pt x="88" y="62"/>
                  </a:cubicBezTo>
                  <a:close/>
                  <a:moveTo>
                    <a:pt x="105" y="48"/>
                  </a:moveTo>
                  <a:cubicBezTo>
                    <a:pt x="102" y="35"/>
                    <a:pt x="86" y="20"/>
                    <a:pt x="63" y="20"/>
                  </a:cubicBezTo>
                  <a:cubicBezTo>
                    <a:pt x="41" y="20"/>
                    <a:pt x="25" y="35"/>
                    <a:pt x="22" y="48"/>
                  </a:cubicBezTo>
                  <a:cubicBezTo>
                    <a:pt x="19" y="58"/>
                    <a:pt x="21" y="68"/>
                    <a:pt x="26" y="77"/>
                  </a:cubicBezTo>
                  <a:cubicBezTo>
                    <a:pt x="31" y="86"/>
                    <a:pt x="35" y="93"/>
                    <a:pt x="39" y="101"/>
                  </a:cubicBezTo>
                  <a:cubicBezTo>
                    <a:pt x="41" y="106"/>
                    <a:pt x="42" y="113"/>
                    <a:pt x="43" y="118"/>
                  </a:cubicBezTo>
                  <a:cubicBezTo>
                    <a:pt x="44" y="122"/>
                    <a:pt x="45" y="123"/>
                    <a:pt x="50" y="123"/>
                  </a:cubicBezTo>
                  <a:cubicBezTo>
                    <a:pt x="51" y="123"/>
                    <a:pt x="52" y="123"/>
                    <a:pt x="53" y="123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2" y="74"/>
                    <a:pt x="39" y="73"/>
                    <a:pt x="37" y="70"/>
                  </a:cubicBezTo>
                  <a:cubicBezTo>
                    <a:pt x="35" y="68"/>
                    <a:pt x="33" y="65"/>
                    <a:pt x="33" y="62"/>
                  </a:cubicBezTo>
                  <a:cubicBezTo>
                    <a:pt x="33" y="58"/>
                    <a:pt x="35" y="55"/>
                    <a:pt x="37" y="53"/>
                  </a:cubicBezTo>
                  <a:cubicBezTo>
                    <a:pt x="39" y="50"/>
                    <a:pt x="42" y="49"/>
                    <a:pt x="46" y="49"/>
                  </a:cubicBezTo>
                  <a:cubicBezTo>
                    <a:pt x="53" y="49"/>
                    <a:pt x="58" y="55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58"/>
                    <a:pt x="70" y="55"/>
                    <a:pt x="72" y="53"/>
                  </a:cubicBezTo>
                  <a:cubicBezTo>
                    <a:pt x="74" y="50"/>
                    <a:pt x="77" y="49"/>
                    <a:pt x="81" y="49"/>
                  </a:cubicBezTo>
                  <a:cubicBezTo>
                    <a:pt x="84" y="49"/>
                    <a:pt x="87" y="50"/>
                    <a:pt x="90" y="53"/>
                  </a:cubicBezTo>
                  <a:cubicBezTo>
                    <a:pt x="92" y="55"/>
                    <a:pt x="93" y="58"/>
                    <a:pt x="93" y="62"/>
                  </a:cubicBezTo>
                  <a:cubicBezTo>
                    <a:pt x="93" y="65"/>
                    <a:pt x="92" y="68"/>
                    <a:pt x="90" y="70"/>
                  </a:cubicBezTo>
                  <a:cubicBezTo>
                    <a:pt x="87" y="73"/>
                    <a:pt x="84" y="74"/>
                    <a:pt x="81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4" y="123"/>
                    <a:pt x="75" y="123"/>
                    <a:pt x="76" y="123"/>
                  </a:cubicBezTo>
                  <a:cubicBezTo>
                    <a:pt x="81" y="123"/>
                    <a:pt x="83" y="122"/>
                    <a:pt x="83" y="118"/>
                  </a:cubicBezTo>
                  <a:cubicBezTo>
                    <a:pt x="85" y="113"/>
                    <a:pt x="85" y="106"/>
                    <a:pt x="87" y="101"/>
                  </a:cubicBezTo>
                  <a:cubicBezTo>
                    <a:pt x="91" y="93"/>
                    <a:pt x="96" y="86"/>
                    <a:pt x="100" y="77"/>
                  </a:cubicBezTo>
                  <a:cubicBezTo>
                    <a:pt x="105" y="68"/>
                    <a:pt x="108" y="58"/>
                    <a:pt x="105" y="48"/>
                  </a:cubicBezTo>
                  <a:close/>
                  <a:moveTo>
                    <a:pt x="68" y="4"/>
                  </a:moveTo>
                  <a:cubicBezTo>
                    <a:pt x="68" y="2"/>
                    <a:pt x="66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1" y="0"/>
                    <a:pt x="59" y="2"/>
                    <a:pt x="59" y="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5"/>
                    <a:pt x="61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6" y="18"/>
                    <a:pt x="68" y="15"/>
                    <a:pt x="68" y="13"/>
                  </a:cubicBezTo>
                  <a:lnTo>
                    <a:pt x="68" y="4"/>
                  </a:lnTo>
                  <a:close/>
                  <a:moveTo>
                    <a:pt x="93" y="12"/>
                  </a:moveTo>
                  <a:cubicBezTo>
                    <a:pt x="94" y="10"/>
                    <a:pt x="94" y="7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9" y="5"/>
                    <a:pt x="86" y="5"/>
                    <a:pt x="85" y="8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7"/>
                    <a:pt x="81" y="20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5" y="22"/>
                    <a:pt x="88" y="22"/>
                    <a:pt x="89" y="19"/>
                  </a:cubicBezTo>
                  <a:lnTo>
                    <a:pt x="93" y="12"/>
                  </a:lnTo>
                  <a:close/>
                  <a:moveTo>
                    <a:pt x="112" y="27"/>
                  </a:moveTo>
                  <a:cubicBezTo>
                    <a:pt x="114" y="25"/>
                    <a:pt x="114" y="22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18"/>
                    <a:pt x="108" y="18"/>
                    <a:pt x="106" y="20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8" y="27"/>
                    <a:pt x="98" y="30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1" y="34"/>
                    <a:pt x="104" y="34"/>
                    <a:pt x="106" y="32"/>
                  </a:cubicBezTo>
                  <a:lnTo>
                    <a:pt x="112" y="27"/>
                  </a:lnTo>
                  <a:close/>
                  <a:moveTo>
                    <a:pt x="122" y="49"/>
                  </a:moveTo>
                  <a:cubicBezTo>
                    <a:pt x="124" y="49"/>
                    <a:pt x="126" y="46"/>
                    <a:pt x="126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5" y="41"/>
                    <a:pt x="123" y="40"/>
                    <a:pt x="120" y="40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09" y="42"/>
                    <a:pt x="108" y="45"/>
                    <a:pt x="108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9" y="50"/>
                    <a:pt x="111" y="51"/>
                    <a:pt x="114" y="51"/>
                  </a:cubicBezTo>
                  <a:lnTo>
                    <a:pt x="122" y="49"/>
                  </a:lnTo>
                  <a:close/>
                  <a:moveTo>
                    <a:pt x="120" y="74"/>
                  </a:moveTo>
                  <a:cubicBezTo>
                    <a:pt x="122" y="74"/>
                    <a:pt x="125" y="73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6" y="68"/>
                    <a:pt x="124" y="65"/>
                    <a:pt x="122" y="65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1" y="63"/>
                    <a:pt x="108" y="64"/>
                    <a:pt x="108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7" y="69"/>
                    <a:pt x="109" y="72"/>
                    <a:pt x="112" y="72"/>
                  </a:cubicBezTo>
                  <a:lnTo>
                    <a:pt x="120" y="74"/>
                  </a:lnTo>
                  <a:close/>
                  <a:moveTo>
                    <a:pt x="37" y="19"/>
                  </a:moveTo>
                  <a:cubicBezTo>
                    <a:pt x="38" y="22"/>
                    <a:pt x="41" y="22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5" y="20"/>
                    <a:pt x="46" y="17"/>
                    <a:pt x="45" y="15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5"/>
                    <a:pt x="37" y="5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7"/>
                    <a:pt x="31" y="10"/>
                    <a:pt x="33" y="12"/>
                  </a:cubicBezTo>
                  <a:lnTo>
                    <a:pt x="37" y="19"/>
                  </a:lnTo>
                  <a:close/>
                  <a:moveTo>
                    <a:pt x="20" y="32"/>
                  </a:moveTo>
                  <a:cubicBezTo>
                    <a:pt x="22" y="34"/>
                    <a:pt x="25" y="34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0"/>
                    <a:pt x="28" y="27"/>
                    <a:pt x="26" y="2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18"/>
                    <a:pt x="15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2"/>
                    <a:pt x="12" y="25"/>
                    <a:pt x="14" y="27"/>
                  </a:cubicBezTo>
                  <a:lnTo>
                    <a:pt x="20" y="32"/>
                  </a:lnTo>
                  <a:close/>
                  <a:moveTo>
                    <a:pt x="12" y="51"/>
                  </a:moveTo>
                  <a:cubicBezTo>
                    <a:pt x="15" y="51"/>
                    <a:pt x="17" y="50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5"/>
                    <a:pt x="16" y="42"/>
                    <a:pt x="14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1" y="41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9"/>
                    <a:pt x="4" y="49"/>
                  </a:cubicBezTo>
                  <a:lnTo>
                    <a:pt x="12" y="51"/>
                  </a:lnTo>
                  <a:close/>
                  <a:moveTo>
                    <a:pt x="14" y="72"/>
                  </a:moveTo>
                  <a:cubicBezTo>
                    <a:pt x="17" y="72"/>
                    <a:pt x="18" y="69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7" y="64"/>
                    <a:pt x="15" y="63"/>
                    <a:pt x="13" y="63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2" y="65"/>
                    <a:pt x="0" y="68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3"/>
                    <a:pt x="4" y="74"/>
                    <a:pt x="6" y="74"/>
                  </a:cubicBezTo>
                  <a:lnTo>
                    <a:pt x="14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7"/>
            <p:cNvSpPr txBox="1"/>
            <p:nvPr/>
          </p:nvSpPr>
          <p:spPr>
            <a:xfrm>
              <a:off x="5564187" y="5360987"/>
              <a:ext cx="24145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FD93DC3-F63C-914A-BB73-471C509ED200}"/>
              </a:ext>
            </a:extLst>
          </p:cNvPr>
          <p:cNvGrpSpPr/>
          <p:nvPr/>
        </p:nvGrpSpPr>
        <p:grpSpPr>
          <a:xfrm>
            <a:off x="3532187" y="4043362"/>
            <a:ext cx="4541838" cy="1304925"/>
            <a:chOff x="3532187" y="4043362"/>
            <a:chExt cx="4541838" cy="1304925"/>
          </a:xfrm>
        </p:grpSpPr>
        <p:sp>
          <p:nvSpPr>
            <p:cNvPr id="676" name="Google Shape;676;p27"/>
            <p:cNvSpPr txBox="1"/>
            <p:nvPr/>
          </p:nvSpPr>
          <p:spPr>
            <a:xfrm>
              <a:off x="6950075" y="4291012"/>
              <a:ext cx="1123950" cy="1057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PT Sans"/>
                <a:buNone/>
              </a:pPr>
              <a:r>
                <a:rPr lang="en-US" sz="53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02</a:t>
              </a:r>
              <a:endParaRPr dirty="0"/>
            </a:p>
          </p:txBody>
        </p:sp>
        <p:sp>
          <p:nvSpPr>
            <p:cNvPr id="677" name="Google Shape;677;p27"/>
            <p:cNvSpPr txBox="1"/>
            <p:nvPr/>
          </p:nvSpPr>
          <p:spPr>
            <a:xfrm>
              <a:off x="6967536" y="4067175"/>
              <a:ext cx="948027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PT Sans"/>
                <a:buNone/>
              </a:pPr>
              <a:r>
                <a:rPr lang="ar-SA" sz="26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  <p:sp>
          <p:nvSpPr>
            <p:cNvPr id="686" name="Google Shape;686;p27"/>
            <p:cNvSpPr txBox="1"/>
            <p:nvPr/>
          </p:nvSpPr>
          <p:spPr>
            <a:xfrm>
              <a:off x="5287962" y="4043362"/>
              <a:ext cx="1512887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3532187" y="4208462"/>
              <a:ext cx="628650" cy="568325"/>
            </a:xfrm>
            <a:custGeom>
              <a:avLst/>
              <a:gdLst/>
              <a:ahLst/>
              <a:cxnLst/>
              <a:rect l="l" t="t" r="r" b="b"/>
              <a:pathLst>
                <a:path w="139" h="126" extrusionOk="0">
                  <a:moveTo>
                    <a:pt x="95" y="17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6" y="12"/>
                    <a:pt x="82" y="8"/>
                    <a:pt x="77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7" y="8"/>
                    <a:pt x="53" y="12"/>
                    <a:pt x="5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8"/>
                    <a:pt x="51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8" y="0"/>
                    <a:pt x="94" y="8"/>
                    <a:pt x="95" y="17"/>
                  </a:cubicBezTo>
                  <a:close/>
                  <a:moveTo>
                    <a:pt x="21" y="70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1"/>
                    <a:pt x="59" y="58"/>
                    <a:pt x="63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80" y="58"/>
                    <a:pt x="83" y="61"/>
                    <a:pt x="83" y="65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29" y="70"/>
                    <a:pt x="138" y="62"/>
                    <a:pt x="139" y="5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29"/>
                    <a:pt x="132" y="21"/>
                    <a:pt x="123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7" y="21"/>
                    <a:pt x="0" y="29"/>
                    <a:pt x="0" y="3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62"/>
                    <a:pt x="10" y="70"/>
                    <a:pt x="21" y="70"/>
                  </a:cubicBezTo>
                  <a:close/>
                  <a:moveTo>
                    <a:pt x="118" y="76"/>
                  </a:moveTo>
                  <a:cubicBezTo>
                    <a:pt x="83" y="76"/>
                    <a:pt x="83" y="76"/>
                    <a:pt x="83" y="76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3" y="85"/>
                    <a:pt x="80" y="88"/>
                    <a:pt x="76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59" y="88"/>
                    <a:pt x="56" y="85"/>
                    <a:pt x="56" y="81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2" y="76"/>
                    <a:pt x="4" y="71"/>
                    <a:pt x="0" y="6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8"/>
                    <a:pt x="7" y="126"/>
                    <a:pt x="16" y="126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32" y="126"/>
                    <a:pt x="139" y="118"/>
                    <a:pt x="139" y="107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5" y="71"/>
                    <a:pt x="127" y="76"/>
                    <a:pt x="118" y="76"/>
                  </a:cubicBezTo>
                  <a:close/>
                  <a:moveTo>
                    <a:pt x="76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2" y="63"/>
                    <a:pt x="61" y="65"/>
                    <a:pt x="61" y="66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2"/>
                    <a:pt x="62" y="83"/>
                    <a:pt x="63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7" y="83"/>
                    <a:pt x="78" y="82"/>
                    <a:pt x="78" y="80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5"/>
                    <a:pt x="77" y="63"/>
                    <a:pt x="7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7"/>
            <p:cNvSpPr txBox="1"/>
            <p:nvPr/>
          </p:nvSpPr>
          <p:spPr>
            <a:xfrm>
              <a:off x="4370387" y="4276725"/>
              <a:ext cx="2416175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76C9632-5DA3-DB4B-8592-888DDAC7E823}"/>
              </a:ext>
            </a:extLst>
          </p:cNvPr>
          <p:cNvGrpSpPr/>
          <p:nvPr/>
        </p:nvGrpSpPr>
        <p:grpSpPr>
          <a:xfrm>
            <a:off x="3451225" y="1847850"/>
            <a:ext cx="4622800" cy="1292225"/>
            <a:chOff x="3451225" y="1847850"/>
            <a:chExt cx="4622800" cy="1292225"/>
          </a:xfrm>
        </p:grpSpPr>
        <p:sp>
          <p:nvSpPr>
            <p:cNvPr id="684" name="Google Shape;684;p27"/>
            <p:cNvSpPr txBox="1"/>
            <p:nvPr/>
          </p:nvSpPr>
          <p:spPr>
            <a:xfrm>
              <a:off x="6950075" y="2082800"/>
              <a:ext cx="1123950" cy="1057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PT Sans"/>
                <a:buNone/>
              </a:pPr>
              <a:r>
                <a:rPr lang="en-US" sz="53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04</a:t>
              </a:r>
              <a:endParaRPr dirty="0"/>
            </a:p>
          </p:txBody>
        </p:sp>
        <p:sp>
          <p:nvSpPr>
            <p:cNvPr id="685" name="Google Shape;685;p27"/>
            <p:cNvSpPr txBox="1"/>
            <p:nvPr/>
          </p:nvSpPr>
          <p:spPr>
            <a:xfrm>
              <a:off x="6967537" y="1857375"/>
              <a:ext cx="1040390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PT Sans"/>
                <a:buNone/>
              </a:pPr>
              <a:r>
                <a:rPr lang="ar-SA" sz="26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  <p:sp>
          <p:nvSpPr>
            <p:cNvPr id="690" name="Google Shape;690;p27"/>
            <p:cNvSpPr txBox="1"/>
            <p:nvPr/>
          </p:nvSpPr>
          <p:spPr>
            <a:xfrm>
              <a:off x="5518150" y="1847850"/>
              <a:ext cx="1268412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3451225" y="2079625"/>
              <a:ext cx="822325" cy="550862"/>
            </a:xfrm>
            <a:custGeom>
              <a:avLst/>
              <a:gdLst/>
              <a:ahLst/>
              <a:cxnLst/>
              <a:rect l="l" t="t" r="r" b="b"/>
              <a:pathLst>
                <a:path w="182" h="122" extrusionOk="0">
                  <a:moveTo>
                    <a:pt x="145" y="12"/>
                  </a:moveTo>
                  <a:cubicBezTo>
                    <a:pt x="162" y="54"/>
                    <a:pt x="162" y="54"/>
                    <a:pt x="162" y="54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29" y="54"/>
                    <a:pt x="95" y="24"/>
                    <a:pt x="92" y="24"/>
                  </a:cubicBezTo>
                  <a:cubicBezTo>
                    <a:pt x="90" y="24"/>
                    <a:pt x="79" y="28"/>
                    <a:pt x="78" y="28"/>
                  </a:cubicBezTo>
                  <a:cubicBezTo>
                    <a:pt x="78" y="28"/>
                    <a:pt x="71" y="30"/>
                    <a:pt x="66" y="30"/>
                  </a:cubicBezTo>
                  <a:cubicBezTo>
                    <a:pt x="63" y="30"/>
                    <a:pt x="61" y="30"/>
                    <a:pt x="60" y="29"/>
                  </a:cubicBezTo>
                  <a:cubicBezTo>
                    <a:pt x="58" y="28"/>
                    <a:pt x="58" y="27"/>
                    <a:pt x="58" y="26"/>
                  </a:cubicBezTo>
                  <a:cubicBezTo>
                    <a:pt x="58" y="23"/>
                    <a:pt x="60" y="21"/>
                    <a:pt x="62" y="21"/>
                  </a:cubicBezTo>
                  <a:cubicBezTo>
                    <a:pt x="71" y="16"/>
                    <a:pt x="95" y="7"/>
                    <a:pt x="97" y="6"/>
                  </a:cubicBezTo>
                  <a:cubicBezTo>
                    <a:pt x="97" y="6"/>
                    <a:pt x="97" y="6"/>
                    <a:pt x="98" y="6"/>
                  </a:cubicBezTo>
                  <a:cubicBezTo>
                    <a:pt x="103" y="6"/>
                    <a:pt x="140" y="11"/>
                    <a:pt x="145" y="12"/>
                  </a:cubicBezTo>
                  <a:close/>
                  <a:moveTo>
                    <a:pt x="160" y="0"/>
                  </a:moveTo>
                  <a:cubicBezTo>
                    <a:pt x="159" y="0"/>
                    <a:pt x="159" y="0"/>
                    <a:pt x="158" y="0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0" y="4"/>
                    <a:pt x="149" y="5"/>
                    <a:pt x="148" y="6"/>
                  </a:cubicBezTo>
                  <a:cubicBezTo>
                    <a:pt x="148" y="7"/>
                    <a:pt x="148" y="8"/>
                    <a:pt x="148" y="9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6"/>
                    <a:pt x="170" y="57"/>
                    <a:pt x="172" y="56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1" y="52"/>
                    <a:pt x="182" y="51"/>
                  </a:cubicBezTo>
                  <a:cubicBezTo>
                    <a:pt x="182" y="50"/>
                    <a:pt x="182" y="49"/>
                    <a:pt x="182" y="48"/>
                  </a:cubicBezTo>
                  <a:cubicBezTo>
                    <a:pt x="164" y="3"/>
                    <a:pt x="164" y="3"/>
                    <a:pt x="164" y="3"/>
                  </a:cubicBezTo>
                  <a:cubicBezTo>
                    <a:pt x="163" y="1"/>
                    <a:pt x="162" y="0"/>
                    <a:pt x="160" y="0"/>
                  </a:cubicBezTo>
                  <a:close/>
                  <a:moveTo>
                    <a:pt x="0" y="61"/>
                  </a:moveTo>
                  <a:cubicBezTo>
                    <a:pt x="0" y="62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4" y="67"/>
                    <a:pt x="16" y="65"/>
                    <a:pt x="17" y="6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19" y="9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4" y="9"/>
                    <a:pt x="3" y="11"/>
                  </a:cubicBezTo>
                  <a:lnTo>
                    <a:pt x="0" y="61"/>
                  </a:lnTo>
                  <a:close/>
                  <a:moveTo>
                    <a:pt x="75" y="106"/>
                  </a:moveTo>
                  <a:cubicBezTo>
                    <a:pt x="74" y="104"/>
                    <a:pt x="73" y="102"/>
                    <a:pt x="72" y="101"/>
                  </a:cubicBezTo>
                  <a:cubicBezTo>
                    <a:pt x="69" y="98"/>
                    <a:pt x="65" y="99"/>
                    <a:pt x="62" y="102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2" y="116"/>
                    <a:pt x="56" y="119"/>
                    <a:pt x="57" y="120"/>
                  </a:cubicBezTo>
                  <a:cubicBezTo>
                    <a:pt x="58" y="122"/>
                    <a:pt x="60" y="122"/>
                    <a:pt x="61" y="122"/>
                  </a:cubicBezTo>
                  <a:cubicBezTo>
                    <a:pt x="63" y="122"/>
                    <a:pt x="64" y="121"/>
                    <a:pt x="66" y="119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4" y="109"/>
                    <a:pt x="75" y="107"/>
                    <a:pt x="75" y="106"/>
                  </a:cubicBezTo>
                  <a:close/>
                  <a:moveTo>
                    <a:pt x="39" y="103"/>
                  </a:moveTo>
                  <a:cubicBezTo>
                    <a:pt x="37" y="106"/>
                    <a:pt x="37" y="108"/>
                    <a:pt x="41" y="112"/>
                  </a:cubicBezTo>
                  <a:cubicBezTo>
                    <a:pt x="44" y="114"/>
                    <a:pt x="48" y="114"/>
                    <a:pt x="50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3" y="95"/>
                    <a:pt x="59" y="91"/>
                    <a:pt x="58" y="90"/>
                  </a:cubicBezTo>
                  <a:cubicBezTo>
                    <a:pt x="55" y="87"/>
                    <a:pt x="51" y="88"/>
                    <a:pt x="49" y="9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3" y="98"/>
                    <a:pt x="43" y="98"/>
                    <a:pt x="43" y="98"/>
                  </a:cubicBezTo>
                  <a:lnTo>
                    <a:pt x="39" y="103"/>
                  </a:lnTo>
                  <a:close/>
                  <a:moveTo>
                    <a:pt x="26" y="90"/>
                  </a:moveTo>
                  <a:cubicBezTo>
                    <a:pt x="25" y="92"/>
                    <a:pt x="24" y="94"/>
                    <a:pt x="25" y="95"/>
                  </a:cubicBezTo>
                  <a:cubicBezTo>
                    <a:pt x="25" y="97"/>
                    <a:pt x="26" y="99"/>
                    <a:pt x="28" y="100"/>
                  </a:cubicBezTo>
                  <a:cubicBezTo>
                    <a:pt x="31" y="102"/>
                    <a:pt x="34" y="102"/>
                    <a:pt x="37" y="99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8" y="86"/>
                    <a:pt x="48" y="84"/>
                    <a:pt x="48" y="82"/>
                  </a:cubicBezTo>
                  <a:cubicBezTo>
                    <a:pt x="48" y="80"/>
                    <a:pt x="47" y="79"/>
                    <a:pt x="45" y="78"/>
                  </a:cubicBezTo>
                  <a:cubicBezTo>
                    <a:pt x="42" y="75"/>
                    <a:pt x="39" y="75"/>
                    <a:pt x="36" y="79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5"/>
                    <a:pt x="31" y="85"/>
                    <a:pt x="31" y="85"/>
                  </a:cubicBezTo>
                  <a:lnTo>
                    <a:pt x="26" y="90"/>
                  </a:lnTo>
                  <a:close/>
                  <a:moveTo>
                    <a:pt x="24" y="86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8" y="70"/>
                    <a:pt x="34" y="66"/>
                    <a:pt x="33" y="65"/>
                  </a:cubicBezTo>
                  <a:cubicBezTo>
                    <a:pt x="30" y="62"/>
                    <a:pt x="26" y="63"/>
                    <a:pt x="23" y="66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4" y="78"/>
                    <a:pt x="13" y="79"/>
                    <a:pt x="13" y="81"/>
                  </a:cubicBezTo>
                  <a:cubicBezTo>
                    <a:pt x="14" y="83"/>
                    <a:pt x="15" y="84"/>
                    <a:pt x="15" y="85"/>
                  </a:cubicBezTo>
                  <a:cubicBezTo>
                    <a:pt x="17" y="86"/>
                    <a:pt x="19" y="88"/>
                    <a:pt x="21" y="88"/>
                  </a:cubicBezTo>
                  <a:cubicBezTo>
                    <a:pt x="22" y="88"/>
                    <a:pt x="23" y="87"/>
                    <a:pt x="24" y="86"/>
                  </a:cubicBezTo>
                  <a:close/>
                  <a:moveTo>
                    <a:pt x="138" y="76"/>
                  </a:moveTo>
                  <a:cubicBezTo>
                    <a:pt x="140" y="74"/>
                    <a:pt x="141" y="70"/>
                    <a:pt x="137" y="66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16" y="48"/>
                    <a:pt x="96" y="31"/>
                    <a:pt x="92" y="28"/>
                  </a:cubicBezTo>
                  <a:cubicBezTo>
                    <a:pt x="90" y="29"/>
                    <a:pt x="84" y="31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2" y="34"/>
                    <a:pt x="66" y="34"/>
                  </a:cubicBezTo>
                  <a:cubicBezTo>
                    <a:pt x="62" y="34"/>
                    <a:pt x="59" y="34"/>
                    <a:pt x="57" y="32"/>
                  </a:cubicBezTo>
                  <a:cubicBezTo>
                    <a:pt x="54" y="30"/>
                    <a:pt x="53" y="27"/>
                    <a:pt x="53" y="26"/>
                  </a:cubicBezTo>
                  <a:cubicBezTo>
                    <a:pt x="54" y="22"/>
                    <a:pt x="57" y="18"/>
                    <a:pt x="59" y="17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4" y="60"/>
                    <a:pt x="27" y="59"/>
                    <a:pt x="29" y="59"/>
                  </a:cubicBezTo>
                  <a:cubicBezTo>
                    <a:pt x="31" y="59"/>
                    <a:pt x="33" y="60"/>
                    <a:pt x="35" y="62"/>
                  </a:cubicBezTo>
                  <a:cubicBezTo>
                    <a:pt x="39" y="64"/>
                    <a:pt x="40" y="68"/>
                    <a:pt x="40" y="72"/>
                  </a:cubicBezTo>
                  <a:cubicBezTo>
                    <a:pt x="43" y="71"/>
                    <a:pt x="45" y="72"/>
                    <a:pt x="48" y="74"/>
                  </a:cubicBezTo>
                  <a:cubicBezTo>
                    <a:pt x="51" y="77"/>
                    <a:pt x="53" y="81"/>
                    <a:pt x="52" y="84"/>
                  </a:cubicBezTo>
                  <a:cubicBezTo>
                    <a:pt x="55" y="84"/>
                    <a:pt x="58" y="85"/>
                    <a:pt x="61" y="87"/>
                  </a:cubicBezTo>
                  <a:cubicBezTo>
                    <a:pt x="63" y="89"/>
                    <a:pt x="65" y="92"/>
                    <a:pt x="65" y="96"/>
                  </a:cubicBezTo>
                  <a:cubicBezTo>
                    <a:pt x="68" y="95"/>
                    <a:pt x="72" y="95"/>
                    <a:pt x="74" y="98"/>
                  </a:cubicBezTo>
                  <a:cubicBezTo>
                    <a:pt x="78" y="101"/>
                    <a:pt x="80" y="106"/>
                    <a:pt x="78" y="110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5" y="114"/>
                    <a:pt x="86" y="114"/>
                  </a:cubicBezTo>
                  <a:cubicBezTo>
                    <a:pt x="88" y="114"/>
                    <a:pt x="90" y="113"/>
                    <a:pt x="90" y="112"/>
                  </a:cubicBezTo>
                  <a:cubicBezTo>
                    <a:pt x="93" y="109"/>
                    <a:pt x="94" y="107"/>
                    <a:pt x="91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5" y="91"/>
                    <a:pt x="75" y="90"/>
                    <a:pt x="75" y="89"/>
                  </a:cubicBezTo>
                  <a:cubicBezTo>
                    <a:pt x="75" y="89"/>
                    <a:pt x="75" y="88"/>
                    <a:pt x="75" y="88"/>
                  </a:cubicBezTo>
                  <a:cubicBezTo>
                    <a:pt x="76" y="87"/>
                    <a:pt x="78" y="86"/>
                    <a:pt x="79" y="87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100" y="105"/>
                    <a:pt x="101" y="105"/>
                    <a:pt x="102" y="105"/>
                  </a:cubicBezTo>
                  <a:cubicBezTo>
                    <a:pt x="104" y="105"/>
                    <a:pt x="106" y="104"/>
                    <a:pt x="108" y="102"/>
                  </a:cubicBezTo>
                  <a:cubicBezTo>
                    <a:pt x="109" y="101"/>
                    <a:pt x="110" y="99"/>
                    <a:pt x="110" y="98"/>
                  </a:cubicBezTo>
                  <a:cubicBezTo>
                    <a:pt x="109" y="96"/>
                    <a:pt x="108" y="94"/>
                    <a:pt x="107" y="93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2" y="81"/>
                    <a:pt x="92" y="81"/>
                    <a:pt x="92" y="80"/>
                  </a:cubicBezTo>
                  <a:cubicBezTo>
                    <a:pt x="92" y="79"/>
                    <a:pt x="92" y="79"/>
                    <a:pt x="93" y="78"/>
                  </a:cubicBezTo>
                  <a:cubicBezTo>
                    <a:pt x="93" y="77"/>
                    <a:pt x="95" y="77"/>
                    <a:pt x="96" y="78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6" y="94"/>
                    <a:pt x="117" y="94"/>
                    <a:pt x="119" y="94"/>
                  </a:cubicBezTo>
                  <a:cubicBezTo>
                    <a:pt x="121" y="94"/>
                    <a:pt x="123" y="93"/>
                    <a:pt x="125" y="91"/>
                  </a:cubicBezTo>
                  <a:cubicBezTo>
                    <a:pt x="126" y="89"/>
                    <a:pt x="127" y="88"/>
                    <a:pt x="127" y="86"/>
                  </a:cubicBezTo>
                  <a:cubicBezTo>
                    <a:pt x="127" y="84"/>
                    <a:pt x="126" y="83"/>
                    <a:pt x="124" y="81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8"/>
                    <a:pt x="108" y="67"/>
                    <a:pt x="108" y="66"/>
                  </a:cubicBezTo>
                  <a:cubicBezTo>
                    <a:pt x="109" y="65"/>
                    <a:pt x="111" y="64"/>
                    <a:pt x="112" y="65"/>
                  </a:cubicBezTo>
                  <a:cubicBezTo>
                    <a:pt x="128" y="78"/>
                    <a:pt x="128" y="78"/>
                    <a:pt x="128" y="78"/>
                  </a:cubicBezTo>
                  <a:cubicBezTo>
                    <a:pt x="131" y="81"/>
                    <a:pt x="135" y="80"/>
                    <a:pt x="13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7"/>
            <p:cNvSpPr txBox="1"/>
            <p:nvPr/>
          </p:nvSpPr>
          <p:spPr>
            <a:xfrm>
              <a:off x="4346575" y="2057400"/>
              <a:ext cx="2416175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Google Shape;3591;p75"/>
          <p:cNvSpPr>
            <a:spLocks/>
          </p:cNvSpPr>
          <p:nvPr/>
        </p:nvSpPr>
        <p:spPr bwMode="auto">
          <a:xfrm>
            <a:off x="2794000" y="127000"/>
            <a:ext cx="3770313" cy="3300413"/>
          </a:xfrm>
          <a:custGeom>
            <a:avLst/>
            <a:gdLst>
              <a:gd name="T0" fmla="*/ 2147483646 w 889"/>
              <a:gd name="T1" fmla="*/ 2147483646 h 778"/>
              <a:gd name="T2" fmla="*/ 2147483646 w 889"/>
              <a:gd name="T3" fmla="*/ 2147483646 h 778"/>
              <a:gd name="T4" fmla="*/ 2147483646 w 889"/>
              <a:gd name="T5" fmla="*/ 2147483646 h 778"/>
              <a:gd name="T6" fmla="*/ 2147483646 w 889"/>
              <a:gd name="T7" fmla="*/ 2147483646 h 778"/>
              <a:gd name="T8" fmla="*/ 2147483646 w 889"/>
              <a:gd name="T9" fmla="*/ 0 h 778"/>
              <a:gd name="T10" fmla="*/ 0 w 889"/>
              <a:gd name="T11" fmla="*/ 2147483646 h 778"/>
              <a:gd name="T12" fmla="*/ 0 w 889"/>
              <a:gd name="T13" fmla="*/ 2147483646 h 778"/>
              <a:gd name="T14" fmla="*/ 2147483646 w 889"/>
              <a:gd name="T15" fmla="*/ 0 h 778"/>
              <a:gd name="T16" fmla="*/ 2147483646 w 889"/>
              <a:gd name="T17" fmla="*/ 0 h 7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algn="ctr"/>
            <a:endParaRPr lang="en-US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FE37185-566B-2B4B-B84E-E1DB72803A09}"/>
              </a:ext>
            </a:extLst>
          </p:cNvPr>
          <p:cNvGrpSpPr/>
          <p:nvPr/>
        </p:nvGrpSpPr>
        <p:grpSpPr>
          <a:xfrm>
            <a:off x="1743075" y="3033713"/>
            <a:ext cx="1241425" cy="3825874"/>
            <a:chOff x="1743075" y="3033713"/>
            <a:chExt cx="1241425" cy="38258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4F056DC-C992-A841-BFAB-63121FADAFAE}"/>
                </a:ext>
              </a:extLst>
            </p:cNvPr>
            <p:cNvGrpSpPr/>
            <p:nvPr/>
          </p:nvGrpSpPr>
          <p:grpSpPr>
            <a:xfrm>
              <a:off x="1743075" y="3033713"/>
              <a:ext cx="1241425" cy="3825874"/>
              <a:chOff x="1743075" y="3033713"/>
              <a:chExt cx="1241425" cy="3825874"/>
            </a:xfrm>
          </p:grpSpPr>
          <p:sp>
            <p:nvSpPr>
              <p:cNvPr id="37919" name="Rectangle 35"/>
              <p:cNvSpPr>
                <a:spLocks noChangeArrowheads="1"/>
              </p:cNvSpPr>
              <p:nvPr/>
            </p:nvSpPr>
            <p:spPr bwMode="auto">
              <a:xfrm>
                <a:off x="1743075" y="5621337"/>
                <a:ext cx="1241425" cy="1238250"/>
              </a:xfrm>
              <a:prstGeom prst="rect">
                <a:avLst/>
              </a:prstGeom>
              <a:solidFill>
                <a:srgbClr val="FA7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922" name="Freeform 38"/>
              <p:cNvSpPr>
                <a:spLocks/>
              </p:cNvSpPr>
              <p:nvPr/>
            </p:nvSpPr>
            <p:spPr bwMode="auto">
              <a:xfrm>
                <a:off x="1743075" y="3033713"/>
                <a:ext cx="1241425" cy="1755775"/>
              </a:xfrm>
              <a:custGeom>
                <a:avLst/>
                <a:gdLst>
                  <a:gd name="T0" fmla="*/ 1963202513 w 782"/>
                  <a:gd name="T1" fmla="*/ 824091888 h 1106"/>
                  <a:gd name="T2" fmla="*/ 982860938 w 782"/>
                  <a:gd name="T3" fmla="*/ 0 h 1106"/>
                  <a:gd name="T4" fmla="*/ 0 w 782"/>
                  <a:gd name="T5" fmla="*/ 824091888 h 1106"/>
                  <a:gd name="T6" fmla="*/ 0 w 782"/>
                  <a:gd name="T7" fmla="*/ 824091888 h 1106"/>
                  <a:gd name="T8" fmla="*/ 0 w 782"/>
                  <a:gd name="T9" fmla="*/ 2147483646 h 1106"/>
                  <a:gd name="T10" fmla="*/ 1970762188 w 782"/>
                  <a:gd name="T11" fmla="*/ 2147483646 h 1106"/>
                  <a:gd name="T12" fmla="*/ 1970762188 w 782"/>
                  <a:gd name="T13" fmla="*/ 824091888 h 1106"/>
                  <a:gd name="T14" fmla="*/ 1963202513 w 782"/>
                  <a:gd name="T15" fmla="*/ 824091888 h 1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2" h="1106">
                    <a:moveTo>
                      <a:pt x="779" y="327"/>
                    </a:moveTo>
                    <a:lnTo>
                      <a:pt x="390" y="0"/>
                    </a:lnTo>
                    <a:lnTo>
                      <a:pt x="0" y="327"/>
                    </a:lnTo>
                    <a:lnTo>
                      <a:pt x="0" y="1106"/>
                    </a:lnTo>
                    <a:lnTo>
                      <a:pt x="782" y="1106"/>
                    </a:lnTo>
                    <a:lnTo>
                      <a:pt x="782" y="327"/>
                    </a:lnTo>
                    <a:lnTo>
                      <a:pt x="779" y="327"/>
                    </a:lnTo>
                    <a:close/>
                  </a:path>
                </a:pathLst>
              </a:custGeom>
              <a:solidFill>
                <a:srgbClr val="FA7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7929" name="Rectangle 45"/>
              <p:cNvSpPr>
                <a:spLocks noChangeArrowheads="1"/>
              </p:cNvSpPr>
              <p:nvPr/>
            </p:nvSpPr>
            <p:spPr bwMode="auto">
              <a:xfrm>
                <a:off x="1743075" y="5621337"/>
                <a:ext cx="619125" cy="1238250"/>
              </a:xfrm>
              <a:prstGeom prst="rect">
                <a:avLst/>
              </a:prstGeom>
              <a:solidFill>
                <a:srgbClr val="F99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932" name="Freeform 48"/>
              <p:cNvSpPr>
                <a:spLocks/>
              </p:cNvSpPr>
              <p:nvPr/>
            </p:nvSpPr>
            <p:spPr bwMode="auto">
              <a:xfrm>
                <a:off x="1743075" y="3033713"/>
                <a:ext cx="619125" cy="1755775"/>
              </a:xfrm>
              <a:custGeom>
                <a:avLst/>
                <a:gdLst>
                  <a:gd name="T0" fmla="*/ 0 w 390"/>
                  <a:gd name="T1" fmla="*/ 824091888 h 1106"/>
                  <a:gd name="T2" fmla="*/ 0 w 390"/>
                  <a:gd name="T3" fmla="*/ 824091888 h 1106"/>
                  <a:gd name="T4" fmla="*/ 0 w 390"/>
                  <a:gd name="T5" fmla="*/ 2147483646 h 1106"/>
                  <a:gd name="T6" fmla="*/ 982860938 w 390"/>
                  <a:gd name="T7" fmla="*/ 2147483646 h 1106"/>
                  <a:gd name="T8" fmla="*/ 982860938 w 390"/>
                  <a:gd name="T9" fmla="*/ 0 h 1106"/>
                  <a:gd name="T10" fmla="*/ 0 w 390"/>
                  <a:gd name="T11" fmla="*/ 824091888 h 1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0" h="1106">
                    <a:moveTo>
                      <a:pt x="0" y="327"/>
                    </a:moveTo>
                    <a:lnTo>
                      <a:pt x="0" y="327"/>
                    </a:lnTo>
                    <a:lnTo>
                      <a:pt x="0" y="1106"/>
                    </a:lnTo>
                    <a:lnTo>
                      <a:pt x="390" y="1106"/>
                    </a:lnTo>
                    <a:lnTo>
                      <a:pt x="390" y="0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F99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37892" name="Google Shape;3593;p75"/>
            <p:cNvSpPr>
              <a:spLocks/>
            </p:cNvSpPr>
            <p:nvPr/>
          </p:nvSpPr>
          <p:spPr bwMode="auto">
            <a:xfrm>
              <a:off x="1978026" y="6037263"/>
              <a:ext cx="803275" cy="415925"/>
            </a:xfrm>
            <a:custGeom>
              <a:avLst/>
              <a:gdLst>
                <a:gd name="T0" fmla="*/ 2147483646 w 213"/>
                <a:gd name="T1" fmla="*/ 2147483646 h 110"/>
                <a:gd name="T2" fmla="*/ 2147483646 w 213"/>
                <a:gd name="T3" fmla="*/ 2147483646 h 110"/>
                <a:gd name="T4" fmla="*/ 2147483646 w 213"/>
                <a:gd name="T5" fmla="*/ 2147483646 h 110"/>
                <a:gd name="T6" fmla="*/ 2147483646 w 213"/>
                <a:gd name="T7" fmla="*/ 2147483646 h 110"/>
                <a:gd name="T8" fmla="*/ 2147483646 w 213"/>
                <a:gd name="T9" fmla="*/ 2147483646 h 110"/>
                <a:gd name="T10" fmla="*/ 2147483646 w 213"/>
                <a:gd name="T11" fmla="*/ 2147483646 h 110"/>
                <a:gd name="T12" fmla="*/ 2147483646 w 213"/>
                <a:gd name="T13" fmla="*/ 2147483646 h 110"/>
                <a:gd name="T14" fmla="*/ 2147483646 w 213"/>
                <a:gd name="T15" fmla="*/ 2147483646 h 110"/>
                <a:gd name="T16" fmla="*/ 2147483646 w 213"/>
                <a:gd name="T17" fmla="*/ 2147483646 h 110"/>
                <a:gd name="T18" fmla="*/ 2147483646 w 213"/>
                <a:gd name="T19" fmla="*/ 2147483646 h 110"/>
                <a:gd name="T20" fmla="*/ 2147483646 w 213"/>
                <a:gd name="T21" fmla="*/ 2147483646 h 110"/>
                <a:gd name="T22" fmla="*/ 2147483646 w 213"/>
                <a:gd name="T23" fmla="*/ 0 h 110"/>
                <a:gd name="T24" fmla="*/ 2147483646 w 213"/>
                <a:gd name="T25" fmla="*/ 2147483646 h 110"/>
                <a:gd name="T26" fmla="*/ 2147483646 w 213"/>
                <a:gd name="T27" fmla="*/ 2147483646 h 110"/>
                <a:gd name="T28" fmla="*/ 2147483646 w 213"/>
                <a:gd name="T29" fmla="*/ 2147483646 h 110"/>
                <a:gd name="T30" fmla="*/ 2147483646 w 213"/>
                <a:gd name="T31" fmla="*/ 2147483646 h 110"/>
                <a:gd name="T32" fmla="*/ 2147483646 w 213"/>
                <a:gd name="T33" fmla="*/ 2147483646 h 110"/>
                <a:gd name="T34" fmla="*/ 2147483646 w 213"/>
                <a:gd name="T35" fmla="*/ 2147483646 h 110"/>
                <a:gd name="T36" fmla="*/ 2147483646 w 213"/>
                <a:gd name="T37" fmla="*/ 2147483646 h 110"/>
                <a:gd name="T38" fmla="*/ 2147483646 w 213"/>
                <a:gd name="T39" fmla="*/ 2147483646 h 110"/>
                <a:gd name="T40" fmla="*/ 2147483646 w 213"/>
                <a:gd name="T41" fmla="*/ 2147483646 h 110"/>
                <a:gd name="T42" fmla="*/ 2147483646 w 213"/>
                <a:gd name="T43" fmla="*/ 2147483646 h 110"/>
                <a:gd name="T44" fmla="*/ 2147483646 w 213"/>
                <a:gd name="T45" fmla="*/ 2147483646 h 110"/>
                <a:gd name="T46" fmla="*/ 2147483646 w 213"/>
                <a:gd name="T47" fmla="*/ 2147483646 h 110"/>
                <a:gd name="T48" fmla="*/ 2147483646 w 213"/>
                <a:gd name="T49" fmla="*/ 2147483646 h 110"/>
                <a:gd name="T50" fmla="*/ 2147483646 w 213"/>
                <a:gd name="T51" fmla="*/ 2147483646 h 110"/>
                <a:gd name="T52" fmla="*/ 2147483646 w 213"/>
                <a:gd name="T53" fmla="*/ 2147483646 h 110"/>
                <a:gd name="T54" fmla="*/ 2147483646 w 213"/>
                <a:gd name="T55" fmla="*/ 2147483646 h 110"/>
                <a:gd name="T56" fmla="*/ 2147483646 w 213"/>
                <a:gd name="T57" fmla="*/ 2147483646 h 110"/>
                <a:gd name="T58" fmla="*/ 2147483646 w 213"/>
                <a:gd name="T59" fmla="*/ 2147483646 h 110"/>
                <a:gd name="T60" fmla="*/ 2147483646 w 213"/>
                <a:gd name="T61" fmla="*/ 2147483646 h 110"/>
                <a:gd name="T62" fmla="*/ 2147483646 w 213"/>
                <a:gd name="T63" fmla="*/ 2147483646 h 110"/>
                <a:gd name="T64" fmla="*/ 2147483646 w 213"/>
                <a:gd name="T65" fmla="*/ 2147483646 h 110"/>
                <a:gd name="T66" fmla="*/ 2147483646 w 213"/>
                <a:gd name="T67" fmla="*/ 2147483646 h 110"/>
                <a:gd name="T68" fmla="*/ 2147483646 w 213"/>
                <a:gd name="T69" fmla="*/ 2147483646 h 110"/>
                <a:gd name="T70" fmla="*/ 2147483646 w 213"/>
                <a:gd name="T71" fmla="*/ 2147483646 h 110"/>
                <a:gd name="T72" fmla="*/ 2147483646 w 213"/>
                <a:gd name="T73" fmla="*/ 2147483646 h 110"/>
                <a:gd name="T74" fmla="*/ 2147483646 w 213"/>
                <a:gd name="T75" fmla="*/ 2147483646 h 110"/>
                <a:gd name="T76" fmla="*/ 2147483646 w 213"/>
                <a:gd name="T77" fmla="*/ 2147483646 h 110"/>
                <a:gd name="T78" fmla="*/ 2147483646 w 213"/>
                <a:gd name="T79" fmla="*/ 2147483646 h 110"/>
                <a:gd name="T80" fmla="*/ 2147483646 w 213"/>
                <a:gd name="T81" fmla="*/ 2147483646 h 110"/>
                <a:gd name="T82" fmla="*/ 2147483646 w 213"/>
                <a:gd name="T83" fmla="*/ 2147483646 h 110"/>
                <a:gd name="T84" fmla="*/ 2147483646 w 213"/>
                <a:gd name="T85" fmla="*/ 2147483646 h 110"/>
                <a:gd name="T86" fmla="*/ 2147483646 w 213"/>
                <a:gd name="T87" fmla="*/ 2147483646 h 110"/>
                <a:gd name="T88" fmla="*/ 2147483646 w 213"/>
                <a:gd name="T89" fmla="*/ 2147483646 h 110"/>
                <a:gd name="T90" fmla="*/ 2147483646 w 213"/>
                <a:gd name="T91" fmla="*/ 2147483646 h 110"/>
                <a:gd name="T92" fmla="*/ 2147483646 w 213"/>
                <a:gd name="T93" fmla="*/ 2147483646 h 110"/>
                <a:gd name="T94" fmla="*/ 2147483646 w 213"/>
                <a:gd name="T95" fmla="*/ 2147483646 h 110"/>
                <a:gd name="T96" fmla="*/ 2147483646 w 213"/>
                <a:gd name="T97" fmla="*/ 2147483646 h 110"/>
                <a:gd name="T98" fmla="*/ 2147483646 w 213"/>
                <a:gd name="T99" fmla="*/ 2147483646 h 110"/>
                <a:gd name="T100" fmla="*/ 2147483646 w 213"/>
                <a:gd name="T101" fmla="*/ 2147483646 h 110"/>
                <a:gd name="T102" fmla="*/ 2147483646 w 213"/>
                <a:gd name="T103" fmla="*/ 2147483646 h 110"/>
                <a:gd name="T104" fmla="*/ 2147483646 w 213"/>
                <a:gd name="T105" fmla="*/ 2147483646 h 110"/>
                <a:gd name="T106" fmla="*/ 2147483646 w 213"/>
                <a:gd name="T107" fmla="*/ 2147483646 h 110"/>
                <a:gd name="T108" fmla="*/ 2147483646 w 213"/>
                <a:gd name="T109" fmla="*/ 2147483646 h 110"/>
                <a:gd name="T110" fmla="*/ 2147483646 w 213"/>
                <a:gd name="T111" fmla="*/ 2147483646 h 110"/>
                <a:gd name="T112" fmla="*/ 2147483646 w 213"/>
                <a:gd name="T113" fmla="*/ 2147483646 h 110"/>
                <a:gd name="T114" fmla="*/ 2147483646 w 213"/>
                <a:gd name="T115" fmla="*/ 2147483646 h 110"/>
                <a:gd name="T116" fmla="*/ 2147483646 w 213"/>
                <a:gd name="T117" fmla="*/ 2147483646 h 1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13" h="110" extrusionOk="0">
                  <a:moveTo>
                    <a:pt x="154" y="104"/>
                  </a:moveTo>
                  <a:cubicBezTo>
                    <a:pt x="151" y="105"/>
                    <a:pt x="147" y="106"/>
                    <a:pt x="144" y="107"/>
                  </a:cubicBezTo>
                  <a:cubicBezTo>
                    <a:pt x="133" y="110"/>
                    <a:pt x="123" y="110"/>
                    <a:pt x="109" y="110"/>
                  </a:cubicBezTo>
                  <a:cubicBezTo>
                    <a:pt x="96" y="110"/>
                    <a:pt x="85" y="110"/>
                    <a:pt x="74" y="107"/>
                  </a:cubicBezTo>
                  <a:cubicBezTo>
                    <a:pt x="71" y="106"/>
                    <a:pt x="68" y="105"/>
                    <a:pt x="65" y="104"/>
                  </a:cubicBezTo>
                  <a:cubicBezTo>
                    <a:pt x="56" y="100"/>
                    <a:pt x="56" y="92"/>
                    <a:pt x="61" y="87"/>
                  </a:cubicBezTo>
                  <a:cubicBezTo>
                    <a:pt x="66" y="81"/>
                    <a:pt x="73" y="78"/>
                    <a:pt x="80" y="74"/>
                  </a:cubicBezTo>
                  <a:cubicBezTo>
                    <a:pt x="84" y="73"/>
                    <a:pt x="87" y="71"/>
                    <a:pt x="90" y="70"/>
                  </a:cubicBezTo>
                  <a:cubicBezTo>
                    <a:pt x="96" y="68"/>
                    <a:pt x="98" y="62"/>
                    <a:pt x="93" y="57"/>
                  </a:cubicBezTo>
                  <a:cubicBezTo>
                    <a:pt x="84" y="48"/>
                    <a:pt x="81" y="37"/>
                    <a:pt x="81" y="24"/>
                  </a:cubicBezTo>
                  <a:cubicBezTo>
                    <a:pt x="82" y="11"/>
                    <a:pt x="89" y="4"/>
                    <a:pt x="102" y="1"/>
                  </a:cubicBezTo>
                  <a:cubicBezTo>
                    <a:pt x="104" y="0"/>
                    <a:pt x="107" y="0"/>
                    <a:pt x="109" y="0"/>
                  </a:cubicBezTo>
                  <a:cubicBezTo>
                    <a:pt x="112" y="0"/>
                    <a:pt x="114" y="0"/>
                    <a:pt x="117" y="1"/>
                  </a:cubicBezTo>
                  <a:cubicBezTo>
                    <a:pt x="129" y="4"/>
                    <a:pt x="137" y="11"/>
                    <a:pt x="137" y="24"/>
                  </a:cubicBezTo>
                  <a:cubicBezTo>
                    <a:pt x="138" y="37"/>
                    <a:pt x="134" y="48"/>
                    <a:pt x="125" y="57"/>
                  </a:cubicBezTo>
                  <a:cubicBezTo>
                    <a:pt x="120" y="62"/>
                    <a:pt x="122" y="68"/>
                    <a:pt x="128" y="70"/>
                  </a:cubicBezTo>
                  <a:cubicBezTo>
                    <a:pt x="131" y="71"/>
                    <a:pt x="135" y="73"/>
                    <a:pt x="138" y="74"/>
                  </a:cubicBezTo>
                  <a:cubicBezTo>
                    <a:pt x="145" y="78"/>
                    <a:pt x="152" y="81"/>
                    <a:pt x="158" y="87"/>
                  </a:cubicBezTo>
                  <a:cubicBezTo>
                    <a:pt x="161" y="91"/>
                    <a:pt x="163" y="100"/>
                    <a:pt x="154" y="104"/>
                  </a:cubicBezTo>
                  <a:close/>
                  <a:moveTo>
                    <a:pt x="209" y="94"/>
                  </a:moveTo>
                  <a:cubicBezTo>
                    <a:pt x="205" y="90"/>
                    <a:pt x="200" y="88"/>
                    <a:pt x="195" y="85"/>
                  </a:cubicBezTo>
                  <a:cubicBezTo>
                    <a:pt x="193" y="84"/>
                    <a:pt x="191" y="83"/>
                    <a:pt x="189" y="82"/>
                  </a:cubicBezTo>
                  <a:cubicBezTo>
                    <a:pt x="184" y="81"/>
                    <a:pt x="183" y="76"/>
                    <a:pt x="186" y="73"/>
                  </a:cubicBezTo>
                  <a:cubicBezTo>
                    <a:pt x="193" y="67"/>
                    <a:pt x="195" y="59"/>
                    <a:pt x="195" y="50"/>
                  </a:cubicBezTo>
                  <a:cubicBezTo>
                    <a:pt x="194" y="41"/>
                    <a:pt x="189" y="36"/>
                    <a:pt x="181" y="34"/>
                  </a:cubicBezTo>
                  <a:cubicBezTo>
                    <a:pt x="179" y="34"/>
                    <a:pt x="177" y="34"/>
                    <a:pt x="175" y="34"/>
                  </a:cubicBezTo>
                  <a:cubicBezTo>
                    <a:pt x="174" y="34"/>
                    <a:pt x="172" y="34"/>
                    <a:pt x="170" y="34"/>
                  </a:cubicBezTo>
                  <a:cubicBezTo>
                    <a:pt x="162" y="36"/>
                    <a:pt x="156" y="41"/>
                    <a:pt x="156" y="50"/>
                  </a:cubicBezTo>
                  <a:cubicBezTo>
                    <a:pt x="156" y="59"/>
                    <a:pt x="158" y="67"/>
                    <a:pt x="164" y="73"/>
                  </a:cubicBezTo>
                  <a:cubicBezTo>
                    <a:pt x="168" y="76"/>
                    <a:pt x="166" y="81"/>
                    <a:pt x="162" y="82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3" y="84"/>
                    <a:pt x="164" y="84"/>
                  </a:cubicBezTo>
                  <a:cubicBezTo>
                    <a:pt x="167" y="87"/>
                    <a:pt x="168" y="92"/>
                    <a:pt x="167" y="97"/>
                  </a:cubicBezTo>
                  <a:cubicBezTo>
                    <a:pt x="166" y="101"/>
                    <a:pt x="163" y="105"/>
                    <a:pt x="158" y="107"/>
                  </a:cubicBezTo>
                  <a:cubicBezTo>
                    <a:pt x="157" y="108"/>
                    <a:pt x="156" y="108"/>
                    <a:pt x="155" y="109"/>
                  </a:cubicBezTo>
                  <a:cubicBezTo>
                    <a:pt x="161" y="110"/>
                    <a:pt x="167" y="110"/>
                    <a:pt x="175" y="110"/>
                  </a:cubicBezTo>
                  <a:cubicBezTo>
                    <a:pt x="185" y="110"/>
                    <a:pt x="192" y="110"/>
                    <a:pt x="200" y="108"/>
                  </a:cubicBezTo>
                  <a:cubicBezTo>
                    <a:pt x="202" y="108"/>
                    <a:pt x="204" y="107"/>
                    <a:pt x="206" y="106"/>
                  </a:cubicBezTo>
                  <a:cubicBezTo>
                    <a:pt x="213" y="103"/>
                    <a:pt x="212" y="97"/>
                    <a:pt x="209" y="94"/>
                  </a:cubicBezTo>
                  <a:close/>
                  <a:moveTo>
                    <a:pt x="50" y="96"/>
                  </a:moveTo>
                  <a:cubicBezTo>
                    <a:pt x="50" y="92"/>
                    <a:pt x="51" y="88"/>
                    <a:pt x="55" y="84"/>
                  </a:cubicBezTo>
                  <a:cubicBezTo>
                    <a:pt x="56" y="83"/>
                    <a:pt x="58" y="82"/>
                    <a:pt x="59" y="81"/>
                  </a:cubicBezTo>
                  <a:cubicBezTo>
                    <a:pt x="58" y="80"/>
                    <a:pt x="57" y="80"/>
                    <a:pt x="56" y="79"/>
                  </a:cubicBezTo>
                  <a:cubicBezTo>
                    <a:pt x="52" y="78"/>
                    <a:pt x="50" y="73"/>
                    <a:pt x="54" y="69"/>
                  </a:cubicBezTo>
                  <a:cubicBezTo>
                    <a:pt x="61" y="62"/>
                    <a:pt x="64" y="54"/>
                    <a:pt x="63" y="44"/>
                  </a:cubicBezTo>
                  <a:cubicBezTo>
                    <a:pt x="63" y="34"/>
                    <a:pt x="57" y="28"/>
                    <a:pt x="48" y="26"/>
                  </a:cubicBezTo>
                  <a:cubicBezTo>
                    <a:pt x="46" y="26"/>
                    <a:pt x="44" y="25"/>
                    <a:pt x="42" y="25"/>
                  </a:cubicBezTo>
                  <a:cubicBezTo>
                    <a:pt x="40" y="25"/>
                    <a:pt x="38" y="26"/>
                    <a:pt x="36" y="26"/>
                  </a:cubicBezTo>
                  <a:cubicBezTo>
                    <a:pt x="27" y="28"/>
                    <a:pt x="21" y="34"/>
                    <a:pt x="20" y="44"/>
                  </a:cubicBezTo>
                  <a:cubicBezTo>
                    <a:pt x="20" y="54"/>
                    <a:pt x="23" y="62"/>
                    <a:pt x="30" y="69"/>
                  </a:cubicBezTo>
                  <a:cubicBezTo>
                    <a:pt x="33" y="73"/>
                    <a:pt x="32" y="78"/>
                    <a:pt x="27" y="79"/>
                  </a:cubicBezTo>
                  <a:cubicBezTo>
                    <a:pt x="25" y="80"/>
                    <a:pt x="22" y="81"/>
                    <a:pt x="20" y="83"/>
                  </a:cubicBezTo>
                  <a:cubicBezTo>
                    <a:pt x="14" y="85"/>
                    <a:pt x="9" y="88"/>
                    <a:pt x="4" y="92"/>
                  </a:cubicBezTo>
                  <a:cubicBezTo>
                    <a:pt x="0" y="96"/>
                    <a:pt x="1" y="102"/>
                    <a:pt x="8" y="105"/>
                  </a:cubicBezTo>
                  <a:cubicBezTo>
                    <a:pt x="10" y="107"/>
                    <a:pt x="12" y="107"/>
                    <a:pt x="15" y="108"/>
                  </a:cubicBezTo>
                  <a:cubicBezTo>
                    <a:pt x="23" y="110"/>
                    <a:pt x="31" y="110"/>
                    <a:pt x="42" y="110"/>
                  </a:cubicBezTo>
                  <a:cubicBezTo>
                    <a:pt x="50" y="110"/>
                    <a:pt x="57" y="110"/>
                    <a:pt x="64" y="109"/>
                  </a:cubicBezTo>
                  <a:cubicBezTo>
                    <a:pt x="62" y="108"/>
                    <a:pt x="61" y="108"/>
                    <a:pt x="60" y="107"/>
                  </a:cubicBezTo>
                  <a:cubicBezTo>
                    <a:pt x="54" y="105"/>
                    <a:pt x="51" y="101"/>
                    <a:pt x="50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4F6FDC-B230-0D45-809D-A1DBB18FCCBE}"/>
                </a:ext>
              </a:extLst>
            </p:cNvPr>
            <p:cNvGrpSpPr/>
            <p:nvPr/>
          </p:nvGrpSpPr>
          <p:grpSpPr>
            <a:xfrm>
              <a:off x="1944688" y="4819626"/>
              <a:ext cx="853476" cy="757516"/>
              <a:chOff x="1944688" y="4819626"/>
              <a:chExt cx="853476" cy="757516"/>
            </a:xfrm>
          </p:grpSpPr>
          <p:sp>
            <p:nvSpPr>
              <p:cNvPr id="37905" name="Google Shape;3606;p75"/>
              <p:cNvSpPr txBox="1">
                <a:spLocks noChangeArrowheads="1"/>
              </p:cNvSpPr>
              <p:nvPr/>
            </p:nvSpPr>
            <p:spPr bwMode="auto">
              <a:xfrm>
                <a:off x="1944688" y="4819626"/>
                <a:ext cx="853476" cy="316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FA7902"/>
                  </a:buClr>
                  <a:buSzPts val="3100"/>
                  <a:buFont typeface="PT Sans" panose="020B0503020203020204" pitchFamily="34" charset="-52"/>
                  <a:buNone/>
                </a:pPr>
                <a:r>
                  <a:rPr lang="ar-SA" altLang="en-US" sz="2400" b="1" dirty="0">
                    <a:solidFill>
                      <a:srgbClr val="FA7902"/>
                    </a:solidFill>
                    <a:latin typeface="Cairo" pitchFamily="2" charset="-78"/>
                    <a:cs typeface="Cairo" pitchFamily="2" charset="-78"/>
                    <a:sym typeface="PT Sans" panose="020B0503020203020204" pitchFamily="34" charset="-52"/>
                  </a:rPr>
                  <a:t>عنوان</a:t>
                </a:r>
                <a:endParaRPr lang="en-US" altLang="en-US" sz="2400" dirty="0">
                  <a:solidFill>
                    <a:srgbClr val="000000"/>
                  </a:solidFill>
                  <a:latin typeface="Cairo" pitchFamily="2" charset="-78"/>
                  <a:cs typeface="Cairo" pitchFamily="2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37906" name="Google Shape;3607;p75"/>
              <p:cNvSpPr txBox="1">
                <a:spLocks noChangeArrowheads="1"/>
              </p:cNvSpPr>
              <p:nvPr/>
            </p:nvSpPr>
            <p:spPr bwMode="auto">
              <a:xfrm>
                <a:off x="2051051" y="5167289"/>
                <a:ext cx="644779" cy="409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FA7902"/>
                  </a:buClr>
                  <a:buSzPts val="3100"/>
                  <a:buFont typeface="PT Sans" panose="020B0503020203020204" pitchFamily="34" charset="-52"/>
                  <a:buNone/>
                </a:pPr>
                <a:r>
                  <a:rPr lang="en-US" altLang="en-US" b="1" dirty="0">
                    <a:solidFill>
                      <a:srgbClr val="FA7902"/>
                    </a:solidFill>
                    <a:latin typeface="Cairo" pitchFamily="2" charset="-78"/>
                    <a:cs typeface="Cairo" pitchFamily="2" charset="-78"/>
                    <a:sym typeface="PT Sans" panose="020B0503020203020204" pitchFamily="34" charset="-52"/>
                  </a:rPr>
                  <a:t>01</a:t>
                </a:r>
                <a:endParaRPr lang="en-US" altLang="en-US" dirty="0">
                  <a:solidFill>
                    <a:srgbClr val="000000"/>
                  </a:solidFill>
                  <a:latin typeface="Cairo" pitchFamily="2" charset="-78"/>
                  <a:cs typeface="Cairo" pitchFamily="2" charset="-7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907" name="Google Shape;3608;p75"/>
            <p:cNvSpPr txBox="1">
              <a:spLocks noChangeArrowheads="1"/>
            </p:cNvSpPr>
            <p:nvPr/>
          </p:nvSpPr>
          <p:spPr bwMode="auto">
            <a:xfrm>
              <a:off x="1978026" y="3608437"/>
              <a:ext cx="803275" cy="27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FFFFF"/>
                </a:buClr>
                <a:buSzPts val="1600"/>
                <a:buFont typeface="Open Sans" panose="020B0606030504020204" pitchFamily="34" charset="0"/>
                <a:buNone/>
              </a:pPr>
              <a:r>
                <a:rPr lang="ar-SA" altLang="en-US" sz="16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عنوان</a:t>
              </a:r>
              <a:endParaRPr lang="en-US" altLang="en-US" sz="1400" b="1" dirty="0">
                <a:solidFill>
                  <a:srgbClr val="000000"/>
                </a:solidFill>
                <a:latin typeface="Cairo" pitchFamily="2" charset="-78"/>
                <a:cs typeface="Cairo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37912" name="Google Shape;3613;p75"/>
            <p:cNvSpPr txBox="1">
              <a:spLocks noChangeArrowheads="1"/>
            </p:cNvSpPr>
            <p:nvPr/>
          </p:nvSpPr>
          <p:spPr bwMode="auto">
            <a:xfrm>
              <a:off x="1782763" y="3871937"/>
              <a:ext cx="1185862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FFFFF"/>
                </a:buClr>
                <a:buSzPts val="1100"/>
                <a:buFont typeface="Open Sans" panose="020B0606030504020204" pitchFamily="34" charset="0"/>
                <a:buNone/>
              </a:pPr>
              <a:r>
                <a:rPr lang="ar-SA" altLang="en-US" sz="1100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sz="1400" dirty="0">
                <a:solidFill>
                  <a:srgbClr val="000000"/>
                </a:solidFill>
                <a:latin typeface="Cairo" pitchFamily="2" charset="-78"/>
                <a:cs typeface="Cairo" pitchFamily="2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EA758CA-28E7-2642-A0E0-C54AE84B2F19}"/>
              </a:ext>
            </a:extLst>
          </p:cNvPr>
          <p:cNvGrpSpPr/>
          <p:nvPr/>
        </p:nvGrpSpPr>
        <p:grpSpPr>
          <a:xfrm>
            <a:off x="3606800" y="2498725"/>
            <a:ext cx="1244600" cy="4360862"/>
            <a:chOff x="3606800" y="2498725"/>
            <a:chExt cx="1244600" cy="436086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078460-99E6-B242-ABDF-EDB22BAA5ED2}"/>
                </a:ext>
              </a:extLst>
            </p:cNvPr>
            <p:cNvGrpSpPr/>
            <p:nvPr/>
          </p:nvGrpSpPr>
          <p:grpSpPr>
            <a:xfrm>
              <a:off x="3606800" y="2498725"/>
              <a:ext cx="1244600" cy="4360862"/>
              <a:chOff x="3606800" y="2498725"/>
              <a:chExt cx="1244600" cy="4360862"/>
            </a:xfrm>
          </p:grpSpPr>
          <p:sp>
            <p:nvSpPr>
              <p:cNvPr id="37917" name="Freeform 33"/>
              <p:cNvSpPr>
                <a:spLocks/>
              </p:cNvSpPr>
              <p:nvPr/>
            </p:nvSpPr>
            <p:spPr bwMode="auto">
              <a:xfrm>
                <a:off x="3606800" y="2498725"/>
                <a:ext cx="1244600" cy="2290763"/>
              </a:xfrm>
              <a:custGeom>
                <a:avLst/>
                <a:gdLst>
                  <a:gd name="T0" fmla="*/ 1968242825 w 784"/>
                  <a:gd name="T1" fmla="*/ 824092067 h 1443"/>
                  <a:gd name="T2" fmla="*/ 987901250 w 784"/>
                  <a:gd name="T3" fmla="*/ 0 h 1443"/>
                  <a:gd name="T4" fmla="*/ 0 w 784"/>
                  <a:gd name="T5" fmla="*/ 824092067 h 1443"/>
                  <a:gd name="T6" fmla="*/ 0 w 784"/>
                  <a:gd name="T7" fmla="*/ 824092067 h 1443"/>
                  <a:gd name="T8" fmla="*/ 0 w 784"/>
                  <a:gd name="T9" fmla="*/ 2147483646 h 1443"/>
                  <a:gd name="T10" fmla="*/ 1975802500 w 784"/>
                  <a:gd name="T11" fmla="*/ 2147483646 h 1443"/>
                  <a:gd name="T12" fmla="*/ 1975802500 w 784"/>
                  <a:gd name="T13" fmla="*/ 824092067 h 1443"/>
                  <a:gd name="T14" fmla="*/ 1968242825 w 784"/>
                  <a:gd name="T15" fmla="*/ 824092067 h 14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4" h="1443">
                    <a:moveTo>
                      <a:pt x="781" y="327"/>
                    </a:moveTo>
                    <a:lnTo>
                      <a:pt x="392" y="0"/>
                    </a:lnTo>
                    <a:lnTo>
                      <a:pt x="0" y="327"/>
                    </a:lnTo>
                    <a:lnTo>
                      <a:pt x="0" y="1443"/>
                    </a:lnTo>
                    <a:lnTo>
                      <a:pt x="784" y="1443"/>
                    </a:lnTo>
                    <a:lnTo>
                      <a:pt x="784" y="327"/>
                    </a:lnTo>
                    <a:lnTo>
                      <a:pt x="781" y="327"/>
                    </a:lnTo>
                    <a:close/>
                  </a:path>
                </a:pathLst>
              </a:custGeom>
              <a:solidFill>
                <a:srgbClr val="CC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7920" name="Rectangle 36"/>
              <p:cNvSpPr>
                <a:spLocks noChangeArrowheads="1"/>
              </p:cNvSpPr>
              <p:nvPr/>
            </p:nvSpPr>
            <p:spPr bwMode="auto">
              <a:xfrm>
                <a:off x="3606800" y="5621337"/>
                <a:ext cx="1239838" cy="1238250"/>
              </a:xfrm>
              <a:prstGeom prst="rect">
                <a:avLst/>
              </a:prstGeom>
              <a:solidFill>
                <a:srgbClr val="CC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927" name="Freeform 43"/>
              <p:cNvSpPr>
                <a:spLocks/>
              </p:cNvSpPr>
              <p:nvPr/>
            </p:nvSpPr>
            <p:spPr bwMode="auto">
              <a:xfrm>
                <a:off x="3606800" y="2498725"/>
                <a:ext cx="622300" cy="2290763"/>
              </a:xfrm>
              <a:custGeom>
                <a:avLst/>
                <a:gdLst>
                  <a:gd name="T0" fmla="*/ 0 w 392"/>
                  <a:gd name="T1" fmla="*/ 824092067 h 1443"/>
                  <a:gd name="T2" fmla="*/ 0 w 392"/>
                  <a:gd name="T3" fmla="*/ 824092067 h 1443"/>
                  <a:gd name="T4" fmla="*/ 0 w 392"/>
                  <a:gd name="T5" fmla="*/ 2147483646 h 1443"/>
                  <a:gd name="T6" fmla="*/ 987901250 w 392"/>
                  <a:gd name="T7" fmla="*/ 2147483646 h 1443"/>
                  <a:gd name="T8" fmla="*/ 987901250 w 392"/>
                  <a:gd name="T9" fmla="*/ 0 h 1443"/>
                  <a:gd name="T10" fmla="*/ 0 w 392"/>
                  <a:gd name="T11" fmla="*/ 824092067 h 14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443">
                    <a:moveTo>
                      <a:pt x="0" y="327"/>
                    </a:moveTo>
                    <a:lnTo>
                      <a:pt x="0" y="327"/>
                    </a:lnTo>
                    <a:lnTo>
                      <a:pt x="0" y="1443"/>
                    </a:lnTo>
                    <a:lnTo>
                      <a:pt x="392" y="1443"/>
                    </a:lnTo>
                    <a:lnTo>
                      <a:pt x="392" y="0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D4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7931" name="Rectangle 47"/>
              <p:cNvSpPr>
                <a:spLocks noChangeArrowheads="1"/>
              </p:cNvSpPr>
              <p:nvPr/>
            </p:nvSpPr>
            <p:spPr bwMode="auto">
              <a:xfrm>
                <a:off x="3606800" y="5621337"/>
                <a:ext cx="617538" cy="1238250"/>
              </a:xfrm>
              <a:prstGeom prst="rect">
                <a:avLst/>
              </a:prstGeom>
              <a:solidFill>
                <a:srgbClr val="D4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7894" name="Google Shape;3595;p75"/>
            <p:cNvSpPr>
              <a:spLocks/>
            </p:cNvSpPr>
            <p:nvPr/>
          </p:nvSpPr>
          <p:spPr bwMode="auto">
            <a:xfrm>
              <a:off x="3905251" y="6083300"/>
              <a:ext cx="682625" cy="457200"/>
            </a:xfrm>
            <a:custGeom>
              <a:avLst/>
              <a:gdLst>
                <a:gd name="T0" fmla="*/ 2147483646 w 181"/>
                <a:gd name="T1" fmla="*/ 2147483646 h 121"/>
                <a:gd name="T2" fmla="*/ 2147483646 w 181"/>
                <a:gd name="T3" fmla="*/ 2147483646 h 121"/>
                <a:gd name="T4" fmla="*/ 2147483646 w 181"/>
                <a:gd name="T5" fmla="*/ 2147483646 h 121"/>
                <a:gd name="T6" fmla="*/ 2147483646 w 181"/>
                <a:gd name="T7" fmla="*/ 2147483646 h 121"/>
                <a:gd name="T8" fmla="*/ 2147483646 w 181"/>
                <a:gd name="T9" fmla="*/ 2147483646 h 121"/>
                <a:gd name="T10" fmla="*/ 2147483646 w 181"/>
                <a:gd name="T11" fmla="*/ 2147483646 h 121"/>
                <a:gd name="T12" fmla="*/ 2147483646 w 181"/>
                <a:gd name="T13" fmla="*/ 2147483646 h 121"/>
                <a:gd name="T14" fmla="*/ 2147483646 w 181"/>
                <a:gd name="T15" fmla="*/ 0 h 121"/>
                <a:gd name="T16" fmla="*/ 2147483646 w 181"/>
                <a:gd name="T17" fmla="*/ 2147483646 h 121"/>
                <a:gd name="T18" fmla="*/ 2147483646 w 181"/>
                <a:gd name="T19" fmla="*/ 2147483646 h 121"/>
                <a:gd name="T20" fmla="*/ 2147483646 w 181"/>
                <a:gd name="T21" fmla="*/ 2147483646 h 121"/>
                <a:gd name="T22" fmla="*/ 0 w 181"/>
                <a:gd name="T23" fmla="*/ 2147483646 h 121"/>
                <a:gd name="T24" fmla="*/ 2147483646 w 181"/>
                <a:gd name="T25" fmla="*/ 2147483646 h 121"/>
                <a:gd name="T26" fmla="*/ 2147483646 w 181"/>
                <a:gd name="T27" fmla="*/ 2147483646 h 121"/>
                <a:gd name="T28" fmla="*/ 2147483646 w 181"/>
                <a:gd name="T29" fmla="*/ 2147483646 h 121"/>
                <a:gd name="T30" fmla="*/ 2147483646 w 181"/>
                <a:gd name="T31" fmla="*/ 2147483646 h 121"/>
                <a:gd name="T32" fmla="*/ 2147483646 w 181"/>
                <a:gd name="T33" fmla="*/ 2147483646 h 121"/>
                <a:gd name="T34" fmla="*/ 2147483646 w 181"/>
                <a:gd name="T35" fmla="*/ 2147483646 h 121"/>
                <a:gd name="T36" fmla="*/ 2147483646 w 181"/>
                <a:gd name="T37" fmla="*/ 2147483646 h 121"/>
                <a:gd name="T38" fmla="*/ 2147483646 w 181"/>
                <a:gd name="T39" fmla="*/ 2147483646 h 121"/>
                <a:gd name="T40" fmla="*/ 2147483646 w 181"/>
                <a:gd name="T41" fmla="*/ 2147483646 h 121"/>
                <a:gd name="T42" fmla="*/ 2147483646 w 181"/>
                <a:gd name="T43" fmla="*/ 2147483646 h 121"/>
                <a:gd name="T44" fmla="*/ 2147483646 w 181"/>
                <a:gd name="T45" fmla="*/ 2147483646 h 121"/>
                <a:gd name="T46" fmla="*/ 2147483646 w 181"/>
                <a:gd name="T47" fmla="*/ 2147483646 h 121"/>
                <a:gd name="T48" fmla="*/ 2147483646 w 181"/>
                <a:gd name="T49" fmla="*/ 2147483646 h 121"/>
                <a:gd name="T50" fmla="*/ 2147483646 w 181"/>
                <a:gd name="T51" fmla="*/ 2147483646 h 121"/>
                <a:gd name="T52" fmla="*/ 2147483646 w 181"/>
                <a:gd name="T53" fmla="*/ 2147483646 h 121"/>
                <a:gd name="T54" fmla="*/ 2147483646 w 181"/>
                <a:gd name="T55" fmla="*/ 2147483646 h 121"/>
                <a:gd name="T56" fmla="*/ 2147483646 w 181"/>
                <a:gd name="T57" fmla="*/ 2147483646 h 121"/>
                <a:gd name="T58" fmla="*/ 2147483646 w 181"/>
                <a:gd name="T59" fmla="*/ 2147483646 h 121"/>
                <a:gd name="T60" fmla="*/ 2147483646 w 181"/>
                <a:gd name="T61" fmla="*/ 2147483646 h 121"/>
                <a:gd name="T62" fmla="*/ 2147483646 w 181"/>
                <a:gd name="T63" fmla="*/ 2147483646 h 121"/>
                <a:gd name="T64" fmla="*/ 2147483646 w 181"/>
                <a:gd name="T65" fmla="*/ 2147483646 h 121"/>
                <a:gd name="T66" fmla="*/ 2147483646 w 181"/>
                <a:gd name="T67" fmla="*/ 2147483646 h 121"/>
                <a:gd name="T68" fmla="*/ 2147483646 w 181"/>
                <a:gd name="T69" fmla="*/ 2147483646 h 121"/>
                <a:gd name="T70" fmla="*/ 2147483646 w 181"/>
                <a:gd name="T71" fmla="*/ 2147483646 h 121"/>
                <a:gd name="T72" fmla="*/ 2147483646 w 181"/>
                <a:gd name="T73" fmla="*/ 2147483646 h 121"/>
                <a:gd name="T74" fmla="*/ 2147483646 w 181"/>
                <a:gd name="T75" fmla="*/ 2147483646 h 121"/>
                <a:gd name="T76" fmla="*/ 2147483646 w 181"/>
                <a:gd name="T77" fmla="*/ 2147483646 h 121"/>
                <a:gd name="T78" fmla="*/ 2147483646 w 181"/>
                <a:gd name="T79" fmla="*/ 2147483646 h 121"/>
                <a:gd name="T80" fmla="*/ 2147483646 w 181"/>
                <a:gd name="T81" fmla="*/ 2147483646 h 121"/>
                <a:gd name="T82" fmla="*/ 2147483646 w 181"/>
                <a:gd name="T83" fmla="*/ 2147483646 h 121"/>
                <a:gd name="T84" fmla="*/ 2147483646 w 181"/>
                <a:gd name="T85" fmla="*/ 2147483646 h 121"/>
                <a:gd name="T86" fmla="*/ 2147483646 w 181"/>
                <a:gd name="T87" fmla="*/ 2147483646 h 121"/>
                <a:gd name="T88" fmla="*/ 2147483646 w 181"/>
                <a:gd name="T89" fmla="*/ 2147483646 h 121"/>
                <a:gd name="T90" fmla="*/ 2147483646 w 181"/>
                <a:gd name="T91" fmla="*/ 2147483646 h 1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1" h="121" extrusionOk="0">
                  <a:moveTo>
                    <a:pt x="144" y="11"/>
                  </a:moveTo>
                  <a:cubicBezTo>
                    <a:pt x="161" y="53"/>
                    <a:pt x="161" y="53"/>
                    <a:pt x="161" y="53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29" y="53"/>
                    <a:pt x="95" y="23"/>
                    <a:pt x="92" y="23"/>
                  </a:cubicBezTo>
                  <a:cubicBezTo>
                    <a:pt x="89" y="23"/>
                    <a:pt x="79" y="27"/>
                    <a:pt x="78" y="27"/>
                  </a:cubicBezTo>
                  <a:cubicBezTo>
                    <a:pt x="78" y="27"/>
                    <a:pt x="71" y="29"/>
                    <a:pt x="66" y="29"/>
                  </a:cubicBezTo>
                  <a:cubicBezTo>
                    <a:pt x="63" y="29"/>
                    <a:pt x="61" y="29"/>
                    <a:pt x="60" y="28"/>
                  </a:cubicBezTo>
                  <a:cubicBezTo>
                    <a:pt x="58" y="27"/>
                    <a:pt x="58" y="26"/>
                    <a:pt x="58" y="25"/>
                  </a:cubicBezTo>
                  <a:cubicBezTo>
                    <a:pt x="58" y="23"/>
                    <a:pt x="60" y="20"/>
                    <a:pt x="61" y="20"/>
                  </a:cubicBezTo>
                  <a:cubicBezTo>
                    <a:pt x="70" y="15"/>
                    <a:pt x="94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103" y="6"/>
                    <a:pt x="140" y="11"/>
                    <a:pt x="144" y="11"/>
                  </a:cubicBezTo>
                  <a:close/>
                  <a:moveTo>
                    <a:pt x="159" y="0"/>
                  </a:moveTo>
                  <a:cubicBezTo>
                    <a:pt x="158" y="0"/>
                    <a:pt x="158" y="0"/>
                    <a:pt x="157" y="0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49" y="3"/>
                    <a:pt x="148" y="4"/>
                    <a:pt x="148" y="5"/>
                  </a:cubicBezTo>
                  <a:cubicBezTo>
                    <a:pt x="147" y="6"/>
                    <a:pt x="147" y="7"/>
                    <a:pt x="147" y="9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5"/>
                    <a:pt x="169" y="56"/>
                    <a:pt x="171" y="55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2"/>
                    <a:pt x="180" y="51"/>
                    <a:pt x="181" y="50"/>
                  </a:cubicBezTo>
                  <a:cubicBezTo>
                    <a:pt x="181" y="49"/>
                    <a:pt x="181" y="48"/>
                    <a:pt x="181" y="47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2" y="1"/>
                    <a:pt x="161" y="0"/>
                    <a:pt x="159" y="0"/>
                  </a:cubicBezTo>
                  <a:close/>
                  <a:moveTo>
                    <a:pt x="0" y="60"/>
                  </a:moveTo>
                  <a:cubicBezTo>
                    <a:pt x="0" y="61"/>
                    <a:pt x="0" y="62"/>
                    <a:pt x="1" y="63"/>
                  </a:cubicBezTo>
                  <a:cubicBezTo>
                    <a:pt x="2" y="64"/>
                    <a:pt x="3" y="65"/>
                    <a:pt x="4" y="65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4" y="66"/>
                    <a:pt x="16" y="64"/>
                    <a:pt x="17" y="6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0"/>
                    <a:pt x="20" y="9"/>
                    <a:pt x="19" y="8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6" y="6"/>
                    <a:pt x="4" y="8"/>
                    <a:pt x="4" y="10"/>
                  </a:cubicBezTo>
                  <a:lnTo>
                    <a:pt x="0" y="60"/>
                  </a:lnTo>
                  <a:close/>
                  <a:moveTo>
                    <a:pt x="74" y="104"/>
                  </a:moveTo>
                  <a:cubicBezTo>
                    <a:pt x="74" y="102"/>
                    <a:pt x="73" y="101"/>
                    <a:pt x="71" y="100"/>
                  </a:cubicBezTo>
                  <a:cubicBezTo>
                    <a:pt x="68" y="97"/>
                    <a:pt x="65" y="97"/>
                    <a:pt x="62" y="101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2" y="114"/>
                    <a:pt x="55" y="118"/>
                    <a:pt x="57" y="119"/>
                  </a:cubicBezTo>
                  <a:cubicBezTo>
                    <a:pt x="58" y="120"/>
                    <a:pt x="59" y="121"/>
                    <a:pt x="61" y="121"/>
                  </a:cubicBezTo>
                  <a:cubicBezTo>
                    <a:pt x="63" y="121"/>
                    <a:pt x="64" y="120"/>
                    <a:pt x="66" y="118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8"/>
                    <a:pt x="75" y="106"/>
                    <a:pt x="74" y="104"/>
                  </a:cubicBezTo>
                  <a:close/>
                  <a:moveTo>
                    <a:pt x="39" y="101"/>
                  </a:moveTo>
                  <a:cubicBezTo>
                    <a:pt x="37" y="104"/>
                    <a:pt x="37" y="107"/>
                    <a:pt x="41" y="110"/>
                  </a:cubicBezTo>
                  <a:cubicBezTo>
                    <a:pt x="44" y="113"/>
                    <a:pt x="47" y="112"/>
                    <a:pt x="50" y="109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3" y="94"/>
                    <a:pt x="59" y="90"/>
                    <a:pt x="58" y="89"/>
                  </a:cubicBezTo>
                  <a:cubicBezTo>
                    <a:pt x="55" y="86"/>
                    <a:pt x="51" y="87"/>
                    <a:pt x="49" y="90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6"/>
                    <a:pt x="43" y="96"/>
                    <a:pt x="43" y="96"/>
                  </a:cubicBezTo>
                  <a:lnTo>
                    <a:pt x="39" y="101"/>
                  </a:lnTo>
                  <a:close/>
                  <a:moveTo>
                    <a:pt x="27" y="89"/>
                  </a:moveTo>
                  <a:cubicBezTo>
                    <a:pt x="25" y="90"/>
                    <a:pt x="25" y="92"/>
                    <a:pt x="25" y="94"/>
                  </a:cubicBezTo>
                  <a:cubicBezTo>
                    <a:pt x="25" y="96"/>
                    <a:pt x="26" y="97"/>
                    <a:pt x="28" y="98"/>
                  </a:cubicBezTo>
                  <a:cubicBezTo>
                    <a:pt x="31" y="101"/>
                    <a:pt x="34" y="101"/>
                    <a:pt x="37" y="97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8" y="84"/>
                    <a:pt x="48" y="82"/>
                    <a:pt x="48" y="81"/>
                  </a:cubicBezTo>
                  <a:cubicBezTo>
                    <a:pt x="48" y="79"/>
                    <a:pt x="47" y="78"/>
                    <a:pt x="45" y="76"/>
                  </a:cubicBezTo>
                  <a:cubicBezTo>
                    <a:pt x="42" y="74"/>
                    <a:pt x="39" y="74"/>
                    <a:pt x="36" y="78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4"/>
                    <a:pt x="31" y="84"/>
                    <a:pt x="31" y="84"/>
                  </a:cubicBezTo>
                  <a:lnTo>
                    <a:pt x="27" y="89"/>
                  </a:lnTo>
                  <a:close/>
                  <a:moveTo>
                    <a:pt x="24" y="85"/>
                  </a:moveTo>
                  <a:cubicBezTo>
                    <a:pt x="34" y="73"/>
                    <a:pt x="34" y="73"/>
                    <a:pt x="34" y="73"/>
                  </a:cubicBezTo>
                  <a:cubicBezTo>
                    <a:pt x="38" y="69"/>
                    <a:pt x="34" y="65"/>
                    <a:pt x="33" y="64"/>
                  </a:cubicBezTo>
                  <a:cubicBezTo>
                    <a:pt x="30" y="61"/>
                    <a:pt x="26" y="62"/>
                    <a:pt x="24" y="65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4" y="76"/>
                    <a:pt x="13" y="78"/>
                    <a:pt x="14" y="80"/>
                  </a:cubicBezTo>
                  <a:cubicBezTo>
                    <a:pt x="14" y="82"/>
                    <a:pt x="15" y="83"/>
                    <a:pt x="16" y="83"/>
                  </a:cubicBezTo>
                  <a:cubicBezTo>
                    <a:pt x="17" y="85"/>
                    <a:pt x="19" y="86"/>
                    <a:pt x="21" y="86"/>
                  </a:cubicBezTo>
                  <a:cubicBezTo>
                    <a:pt x="22" y="86"/>
                    <a:pt x="23" y="86"/>
                    <a:pt x="24" y="85"/>
                  </a:cubicBezTo>
                  <a:close/>
                  <a:moveTo>
                    <a:pt x="137" y="75"/>
                  </a:moveTo>
                  <a:cubicBezTo>
                    <a:pt x="139" y="72"/>
                    <a:pt x="141" y="69"/>
                    <a:pt x="136" y="65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16" y="47"/>
                    <a:pt x="96" y="30"/>
                    <a:pt x="91" y="28"/>
                  </a:cubicBezTo>
                  <a:cubicBezTo>
                    <a:pt x="89" y="28"/>
                    <a:pt x="83" y="30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2" y="33"/>
                    <a:pt x="66" y="33"/>
                  </a:cubicBezTo>
                  <a:cubicBezTo>
                    <a:pt x="62" y="33"/>
                    <a:pt x="59" y="33"/>
                    <a:pt x="57" y="32"/>
                  </a:cubicBezTo>
                  <a:cubicBezTo>
                    <a:pt x="54" y="29"/>
                    <a:pt x="53" y="26"/>
                    <a:pt x="53" y="25"/>
                  </a:cubicBezTo>
                  <a:cubicBezTo>
                    <a:pt x="53" y="21"/>
                    <a:pt x="57" y="18"/>
                    <a:pt x="59" y="16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4" y="59"/>
                    <a:pt x="27" y="58"/>
                    <a:pt x="29" y="58"/>
                  </a:cubicBezTo>
                  <a:cubicBezTo>
                    <a:pt x="31" y="58"/>
                    <a:pt x="33" y="59"/>
                    <a:pt x="35" y="60"/>
                  </a:cubicBezTo>
                  <a:cubicBezTo>
                    <a:pt x="39" y="63"/>
                    <a:pt x="40" y="67"/>
                    <a:pt x="40" y="70"/>
                  </a:cubicBezTo>
                  <a:cubicBezTo>
                    <a:pt x="43" y="70"/>
                    <a:pt x="45" y="71"/>
                    <a:pt x="48" y="73"/>
                  </a:cubicBezTo>
                  <a:cubicBezTo>
                    <a:pt x="51" y="76"/>
                    <a:pt x="53" y="79"/>
                    <a:pt x="52" y="83"/>
                  </a:cubicBezTo>
                  <a:cubicBezTo>
                    <a:pt x="55" y="82"/>
                    <a:pt x="58" y="83"/>
                    <a:pt x="60" y="85"/>
                  </a:cubicBezTo>
                  <a:cubicBezTo>
                    <a:pt x="63" y="88"/>
                    <a:pt x="65" y="91"/>
                    <a:pt x="65" y="94"/>
                  </a:cubicBezTo>
                  <a:cubicBezTo>
                    <a:pt x="68" y="93"/>
                    <a:pt x="71" y="94"/>
                    <a:pt x="74" y="96"/>
                  </a:cubicBezTo>
                  <a:cubicBezTo>
                    <a:pt x="78" y="100"/>
                    <a:pt x="80" y="104"/>
                    <a:pt x="78" y="108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1"/>
                    <a:pt x="81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2"/>
                    <a:pt x="84" y="113"/>
                    <a:pt x="85" y="113"/>
                  </a:cubicBezTo>
                  <a:cubicBezTo>
                    <a:pt x="87" y="113"/>
                    <a:pt x="89" y="111"/>
                    <a:pt x="90" y="110"/>
                  </a:cubicBezTo>
                  <a:cubicBezTo>
                    <a:pt x="92" y="108"/>
                    <a:pt x="93" y="106"/>
                    <a:pt x="91" y="103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89"/>
                    <a:pt x="74" y="89"/>
                    <a:pt x="74" y="88"/>
                  </a:cubicBezTo>
                  <a:cubicBezTo>
                    <a:pt x="74" y="87"/>
                    <a:pt x="75" y="87"/>
                    <a:pt x="75" y="86"/>
                  </a:cubicBezTo>
                  <a:cubicBezTo>
                    <a:pt x="76" y="85"/>
                    <a:pt x="77" y="85"/>
                    <a:pt x="78" y="86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99" y="104"/>
                    <a:pt x="101" y="104"/>
                    <a:pt x="102" y="104"/>
                  </a:cubicBezTo>
                  <a:cubicBezTo>
                    <a:pt x="104" y="104"/>
                    <a:pt x="106" y="103"/>
                    <a:pt x="107" y="101"/>
                  </a:cubicBezTo>
                  <a:cubicBezTo>
                    <a:pt x="109" y="99"/>
                    <a:pt x="109" y="98"/>
                    <a:pt x="109" y="96"/>
                  </a:cubicBezTo>
                  <a:cubicBezTo>
                    <a:pt x="109" y="94"/>
                    <a:pt x="108" y="93"/>
                    <a:pt x="106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2" y="80"/>
                    <a:pt x="92" y="79"/>
                    <a:pt x="92" y="79"/>
                  </a:cubicBezTo>
                  <a:cubicBezTo>
                    <a:pt x="92" y="78"/>
                    <a:pt x="92" y="77"/>
                    <a:pt x="92" y="77"/>
                  </a:cubicBezTo>
                  <a:cubicBezTo>
                    <a:pt x="93" y="76"/>
                    <a:pt x="95" y="76"/>
                    <a:pt x="96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5" y="92"/>
                    <a:pt x="117" y="93"/>
                    <a:pt x="118" y="93"/>
                  </a:cubicBezTo>
                  <a:cubicBezTo>
                    <a:pt x="120" y="93"/>
                    <a:pt x="123" y="92"/>
                    <a:pt x="124" y="90"/>
                  </a:cubicBezTo>
                  <a:cubicBezTo>
                    <a:pt x="126" y="88"/>
                    <a:pt x="126" y="86"/>
                    <a:pt x="126" y="85"/>
                  </a:cubicBezTo>
                  <a:cubicBezTo>
                    <a:pt x="126" y="83"/>
                    <a:pt x="125" y="81"/>
                    <a:pt x="123" y="80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7"/>
                    <a:pt x="107" y="65"/>
                    <a:pt x="108" y="64"/>
                  </a:cubicBezTo>
                  <a:cubicBezTo>
                    <a:pt x="109" y="63"/>
                    <a:pt x="110" y="63"/>
                    <a:pt x="111" y="64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30" y="79"/>
                    <a:pt x="134" y="79"/>
                    <a:pt x="137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FB6A56-78EF-9A4D-BBF0-9D36D8582DD9}"/>
                </a:ext>
              </a:extLst>
            </p:cNvPr>
            <p:cNvGrpSpPr/>
            <p:nvPr/>
          </p:nvGrpSpPr>
          <p:grpSpPr>
            <a:xfrm>
              <a:off x="3811588" y="4819626"/>
              <a:ext cx="853476" cy="757516"/>
              <a:chOff x="3811588" y="4819626"/>
              <a:chExt cx="853476" cy="757516"/>
            </a:xfrm>
          </p:grpSpPr>
          <p:sp>
            <p:nvSpPr>
              <p:cNvPr id="37904" name="Google Shape;3605;p75"/>
              <p:cNvSpPr txBox="1">
                <a:spLocks noChangeArrowheads="1"/>
              </p:cNvSpPr>
              <p:nvPr/>
            </p:nvSpPr>
            <p:spPr bwMode="auto">
              <a:xfrm>
                <a:off x="3917951" y="5167289"/>
                <a:ext cx="644779" cy="409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CC2331"/>
                  </a:buClr>
                  <a:buSzPts val="3100"/>
                  <a:buFont typeface="PT Sans" panose="020B0503020203020204" pitchFamily="34" charset="-52"/>
                  <a:buNone/>
                </a:pPr>
                <a:r>
                  <a:rPr lang="en-US" altLang="en-US" b="1" dirty="0">
                    <a:solidFill>
                      <a:srgbClr val="CC2331"/>
                    </a:solidFill>
                    <a:latin typeface="Cairo" pitchFamily="2" charset="-78"/>
                    <a:cs typeface="Cairo" pitchFamily="2" charset="-78"/>
                    <a:sym typeface="PT Sans" panose="020B0503020203020204" pitchFamily="34" charset="-52"/>
                  </a:rPr>
                  <a:t>02</a:t>
                </a:r>
                <a:endParaRPr lang="en-US" altLang="en-US" dirty="0">
                  <a:solidFill>
                    <a:srgbClr val="000000"/>
                  </a:solidFill>
                  <a:latin typeface="Cairo" pitchFamily="2" charset="-78"/>
                  <a:cs typeface="Cairo" pitchFamily="2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37903" name="Google Shape;3604;p75"/>
              <p:cNvSpPr txBox="1">
                <a:spLocks noChangeArrowheads="1"/>
              </p:cNvSpPr>
              <p:nvPr/>
            </p:nvSpPr>
            <p:spPr bwMode="auto">
              <a:xfrm>
                <a:off x="3811588" y="4819626"/>
                <a:ext cx="853476" cy="316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CC2331"/>
                  </a:buClr>
                  <a:buSzPts val="3100"/>
                  <a:buFont typeface="PT Sans" panose="020B0503020203020204" pitchFamily="34" charset="-52"/>
                  <a:buNone/>
                </a:pPr>
                <a:r>
                  <a:rPr lang="ar-SA" altLang="en-US" sz="2400" b="1" dirty="0">
                    <a:solidFill>
                      <a:srgbClr val="CC2331"/>
                    </a:solidFill>
                    <a:latin typeface="Cairo" pitchFamily="2" charset="-78"/>
                    <a:cs typeface="Cairo" pitchFamily="2" charset="-78"/>
                    <a:sym typeface="PT Sans" panose="020B0503020203020204" pitchFamily="34" charset="-52"/>
                  </a:rPr>
                  <a:t>عنوان</a:t>
                </a:r>
                <a:endParaRPr lang="en-US" altLang="en-US" sz="2400" dirty="0">
                  <a:solidFill>
                    <a:srgbClr val="000000"/>
                  </a:solidFill>
                  <a:latin typeface="Cairo" pitchFamily="2" charset="-78"/>
                  <a:cs typeface="Cairo" pitchFamily="2" charset="-7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908" name="Google Shape;3609;p75"/>
            <p:cNvSpPr txBox="1">
              <a:spLocks noChangeArrowheads="1"/>
            </p:cNvSpPr>
            <p:nvPr/>
          </p:nvSpPr>
          <p:spPr bwMode="auto">
            <a:xfrm>
              <a:off x="3842544" y="3608437"/>
              <a:ext cx="808038" cy="27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FFFFF"/>
                </a:buClr>
                <a:buSzPts val="1600"/>
                <a:buFont typeface="Open Sans" panose="020B0606030504020204" pitchFamily="34" charset="0"/>
                <a:buNone/>
              </a:pPr>
              <a:r>
                <a:rPr lang="ar-SA" altLang="en-US" sz="16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عنوان</a:t>
              </a:r>
              <a:endParaRPr lang="en-US" altLang="en-US" sz="1400" b="1" dirty="0">
                <a:solidFill>
                  <a:srgbClr val="000000"/>
                </a:solidFill>
                <a:latin typeface="Cairo" pitchFamily="2" charset="-78"/>
                <a:cs typeface="Cairo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37913" name="Google Shape;3614;p75"/>
            <p:cNvSpPr txBox="1">
              <a:spLocks noChangeArrowheads="1"/>
            </p:cNvSpPr>
            <p:nvPr/>
          </p:nvSpPr>
          <p:spPr bwMode="auto">
            <a:xfrm>
              <a:off x="3633788" y="3871937"/>
              <a:ext cx="1187450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FFFFF"/>
                </a:buClr>
                <a:buSzPts val="1100"/>
                <a:buFont typeface="Open Sans" panose="020B0606030504020204" pitchFamily="34" charset="0"/>
                <a:buNone/>
              </a:pPr>
              <a:r>
                <a:rPr lang="ar-SA" altLang="en-US" sz="1100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sz="1400" dirty="0">
                <a:solidFill>
                  <a:srgbClr val="000000"/>
                </a:solidFill>
                <a:latin typeface="Cairo" pitchFamily="2" charset="-78"/>
                <a:cs typeface="Cairo" pitchFamily="2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5C9AD1F-9C43-2E44-BB1E-EAF62A513C6A}"/>
              </a:ext>
            </a:extLst>
          </p:cNvPr>
          <p:cNvGrpSpPr/>
          <p:nvPr/>
        </p:nvGrpSpPr>
        <p:grpSpPr>
          <a:xfrm>
            <a:off x="5473700" y="1957388"/>
            <a:ext cx="1236663" cy="4906962"/>
            <a:chOff x="5473700" y="1957388"/>
            <a:chExt cx="1236663" cy="49069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6FD13B5-DD0B-0346-9771-EB2F804CAC71}"/>
                </a:ext>
              </a:extLst>
            </p:cNvPr>
            <p:cNvGrpSpPr/>
            <p:nvPr/>
          </p:nvGrpSpPr>
          <p:grpSpPr>
            <a:xfrm>
              <a:off x="5473700" y="1957388"/>
              <a:ext cx="1236663" cy="4906962"/>
              <a:chOff x="5473700" y="1957388"/>
              <a:chExt cx="1236663" cy="4906962"/>
            </a:xfrm>
          </p:grpSpPr>
          <p:sp>
            <p:nvSpPr>
              <p:cNvPr id="37918" name="Freeform 34"/>
              <p:cNvSpPr>
                <a:spLocks/>
              </p:cNvSpPr>
              <p:nvPr/>
            </p:nvSpPr>
            <p:spPr bwMode="auto">
              <a:xfrm>
                <a:off x="5473700" y="1957388"/>
                <a:ext cx="1236663" cy="2832100"/>
              </a:xfrm>
              <a:custGeom>
                <a:avLst/>
                <a:gdLst>
                  <a:gd name="T0" fmla="*/ 1963203306 w 779"/>
                  <a:gd name="T1" fmla="*/ 829132200 h 1784"/>
                  <a:gd name="T2" fmla="*/ 980341971 w 779"/>
                  <a:gd name="T3" fmla="*/ 0 h 1784"/>
                  <a:gd name="T4" fmla="*/ 0 w 779"/>
                  <a:gd name="T5" fmla="*/ 829132200 h 1784"/>
                  <a:gd name="T6" fmla="*/ 0 w 779"/>
                  <a:gd name="T7" fmla="*/ 829132200 h 1784"/>
                  <a:gd name="T8" fmla="*/ 0 w 779"/>
                  <a:gd name="T9" fmla="*/ 2147483646 h 1784"/>
                  <a:gd name="T10" fmla="*/ 1963203306 w 779"/>
                  <a:gd name="T11" fmla="*/ 2147483646 h 1784"/>
                  <a:gd name="T12" fmla="*/ 1963203306 w 779"/>
                  <a:gd name="T13" fmla="*/ 829132200 h 1784"/>
                  <a:gd name="T14" fmla="*/ 1963203306 w 779"/>
                  <a:gd name="T15" fmla="*/ 829132200 h 17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79" h="1784">
                    <a:moveTo>
                      <a:pt x="779" y="329"/>
                    </a:moveTo>
                    <a:lnTo>
                      <a:pt x="389" y="0"/>
                    </a:lnTo>
                    <a:lnTo>
                      <a:pt x="0" y="329"/>
                    </a:lnTo>
                    <a:lnTo>
                      <a:pt x="0" y="1784"/>
                    </a:lnTo>
                    <a:lnTo>
                      <a:pt x="779" y="1784"/>
                    </a:lnTo>
                    <a:lnTo>
                      <a:pt x="779" y="329"/>
                    </a:ln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7921" name="Rectangle 37"/>
              <p:cNvSpPr>
                <a:spLocks noChangeArrowheads="1"/>
              </p:cNvSpPr>
              <p:nvPr/>
            </p:nvSpPr>
            <p:spPr bwMode="auto">
              <a:xfrm>
                <a:off x="5473700" y="5621337"/>
                <a:ext cx="1236663" cy="1238250"/>
              </a:xfrm>
              <a:prstGeom prst="rect">
                <a:avLst/>
              </a:prstGeom>
              <a:solidFill>
                <a:srgbClr val="8C1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928" name="Freeform 44"/>
              <p:cNvSpPr>
                <a:spLocks/>
              </p:cNvSpPr>
              <p:nvPr/>
            </p:nvSpPr>
            <p:spPr bwMode="auto">
              <a:xfrm>
                <a:off x="5473700" y="1957388"/>
                <a:ext cx="617538" cy="2832100"/>
              </a:xfrm>
              <a:custGeom>
                <a:avLst/>
                <a:gdLst>
                  <a:gd name="T0" fmla="*/ 0 w 389"/>
                  <a:gd name="T1" fmla="*/ 829132200 h 1784"/>
                  <a:gd name="T2" fmla="*/ 0 w 389"/>
                  <a:gd name="T3" fmla="*/ 829132200 h 1784"/>
                  <a:gd name="T4" fmla="*/ 0 w 389"/>
                  <a:gd name="T5" fmla="*/ 2147483646 h 1784"/>
                  <a:gd name="T6" fmla="*/ 980342369 w 389"/>
                  <a:gd name="T7" fmla="*/ 2147483646 h 1784"/>
                  <a:gd name="T8" fmla="*/ 980342369 w 389"/>
                  <a:gd name="T9" fmla="*/ 0 h 1784"/>
                  <a:gd name="T10" fmla="*/ 0 w 389"/>
                  <a:gd name="T11" fmla="*/ 829132200 h 17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9" h="1784">
                    <a:moveTo>
                      <a:pt x="0" y="329"/>
                    </a:moveTo>
                    <a:lnTo>
                      <a:pt x="0" y="329"/>
                    </a:lnTo>
                    <a:lnTo>
                      <a:pt x="0" y="1784"/>
                    </a:lnTo>
                    <a:lnTo>
                      <a:pt x="389" y="1784"/>
                    </a:lnTo>
                    <a:lnTo>
                      <a:pt x="389" y="0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A14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7930" name="Rectangle 46"/>
              <p:cNvSpPr>
                <a:spLocks noChangeArrowheads="1"/>
              </p:cNvSpPr>
              <p:nvPr/>
            </p:nvSpPr>
            <p:spPr bwMode="auto">
              <a:xfrm>
                <a:off x="5473700" y="5618162"/>
                <a:ext cx="598488" cy="1246188"/>
              </a:xfrm>
              <a:prstGeom prst="rect">
                <a:avLst/>
              </a:prstGeom>
              <a:solidFill>
                <a:srgbClr val="A14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7893" name="Google Shape;3594;p75"/>
            <p:cNvSpPr>
              <a:spLocks/>
            </p:cNvSpPr>
            <p:nvPr/>
          </p:nvSpPr>
          <p:spPr bwMode="auto">
            <a:xfrm>
              <a:off x="5817394" y="5999163"/>
              <a:ext cx="584200" cy="492125"/>
            </a:xfrm>
            <a:custGeom>
              <a:avLst/>
              <a:gdLst>
                <a:gd name="T0" fmla="*/ 2147483646 w 155"/>
                <a:gd name="T1" fmla="*/ 2147483646 h 130"/>
                <a:gd name="T2" fmla="*/ 2147483646 w 155"/>
                <a:gd name="T3" fmla="*/ 2147483646 h 130"/>
                <a:gd name="T4" fmla="*/ 2147483646 w 155"/>
                <a:gd name="T5" fmla="*/ 2147483646 h 130"/>
                <a:gd name="T6" fmla="*/ 2147483646 w 155"/>
                <a:gd name="T7" fmla="*/ 2147483646 h 130"/>
                <a:gd name="T8" fmla="*/ 2147483646 w 155"/>
                <a:gd name="T9" fmla="*/ 2147483646 h 130"/>
                <a:gd name="T10" fmla="*/ 2147483646 w 155"/>
                <a:gd name="T11" fmla="*/ 2147483646 h 130"/>
                <a:gd name="T12" fmla="*/ 2147483646 w 155"/>
                <a:gd name="T13" fmla="*/ 2147483646 h 130"/>
                <a:gd name="T14" fmla="*/ 2147483646 w 155"/>
                <a:gd name="T15" fmla="*/ 2147483646 h 130"/>
                <a:gd name="T16" fmla="*/ 2147483646 w 155"/>
                <a:gd name="T17" fmla="*/ 2147483646 h 130"/>
                <a:gd name="T18" fmla="*/ 2147483646 w 155"/>
                <a:gd name="T19" fmla="*/ 2147483646 h 130"/>
                <a:gd name="T20" fmla="*/ 2147483646 w 155"/>
                <a:gd name="T21" fmla="*/ 2147483646 h 130"/>
                <a:gd name="T22" fmla="*/ 2147483646 w 155"/>
                <a:gd name="T23" fmla="*/ 2147483646 h 130"/>
                <a:gd name="T24" fmla="*/ 2147483646 w 155"/>
                <a:gd name="T25" fmla="*/ 2147483646 h 130"/>
                <a:gd name="T26" fmla="*/ 2147483646 w 155"/>
                <a:gd name="T27" fmla="*/ 2147483646 h 130"/>
                <a:gd name="T28" fmla="*/ 2147483646 w 155"/>
                <a:gd name="T29" fmla="*/ 2147483646 h 130"/>
                <a:gd name="T30" fmla="*/ 2147483646 w 155"/>
                <a:gd name="T31" fmla="*/ 2147483646 h 130"/>
                <a:gd name="T32" fmla="*/ 2147483646 w 155"/>
                <a:gd name="T33" fmla="*/ 2147483646 h 130"/>
                <a:gd name="T34" fmla="*/ 2147483646 w 155"/>
                <a:gd name="T35" fmla="*/ 2147483646 h 130"/>
                <a:gd name="T36" fmla="*/ 2147483646 w 155"/>
                <a:gd name="T37" fmla="*/ 2147483646 h 130"/>
                <a:gd name="T38" fmla="*/ 2147483646 w 155"/>
                <a:gd name="T39" fmla="*/ 2147483646 h 130"/>
                <a:gd name="T40" fmla="*/ 2147483646 w 155"/>
                <a:gd name="T41" fmla="*/ 2147483646 h 130"/>
                <a:gd name="T42" fmla="*/ 2147483646 w 155"/>
                <a:gd name="T43" fmla="*/ 2147483646 h 130"/>
                <a:gd name="T44" fmla="*/ 2147483646 w 155"/>
                <a:gd name="T45" fmla="*/ 2147483646 h 130"/>
                <a:gd name="T46" fmla="*/ 2147483646 w 155"/>
                <a:gd name="T47" fmla="*/ 2147483646 h 130"/>
                <a:gd name="T48" fmla="*/ 2147483646 w 155"/>
                <a:gd name="T49" fmla="*/ 2147483646 h 130"/>
                <a:gd name="T50" fmla="*/ 2147483646 w 155"/>
                <a:gd name="T51" fmla="*/ 2147483646 h 130"/>
                <a:gd name="T52" fmla="*/ 2147483646 w 155"/>
                <a:gd name="T53" fmla="*/ 2147483646 h 130"/>
                <a:gd name="T54" fmla="*/ 2147483646 w 155"/>
                <a:gd name="T55" fmla="*/ 2147483646 h 130"/>
                <a:gd name="T56" fmla="*/ 2147483646 w 155"/>
                <a:gd name="T57" fmla="*/ 2147483646 h 130"/>
                <a:gd name="T58" fmla="*/ 2147483646 w 155"/>
                <a:gd name="T59" fmla="*/ 2147483646 h 130"/>
                <a:gd name="T60" fmla="*/ 2147483646 w 155"/>
                <a:gd name="T61" fmla="*/ 2147483646 h 130"/>
                <a:gd name="T62" fmla="*/ 2147483646 w 155"/>
                <a:gd name="T63" fmla="*/ 2147483646 h 130"/>
                <a:gd name="T64" fmla="*/ 2147483646 w 155"/>
                <a:gd name="T65" fmla="*/ 2147483646 h 130"/>
                <a:gd name="T66" fmla="*/ 2147483646 w 155"/>
                <a:gd name="T67" fmla="*/ 2147483646 h 130"/>
                <a:gd name="T68" fmla="*/ 2147483646 w 155"/>
                <a:gd name="T69" fmla="*/ 2147483646 h 130"/>
                <a:gd name="T70" fmla="*/ 2147483646 w 155"/>
                <a:gd name="T71" fmla="*/ 2147483646 h 130"/>
                <a:gd name="T72" fmla="*/ 2147483646 w 155"/>
                <a:gd name="T73" fmla="*/ 2147483646 h 130"/>
                <a:gd name="T74" fmla="*/ 2147483646 w 155"/>
                <a:gd name="T75" fmla="*/ 2147483646 h 130"/>
                <a:gd name="T76" fmla="*/ 2147483646 w 155"/>
                <a:gd name="T77" fmla="*/ 2147483646 h 130"/>
                <a:gd name="T78" fmla="*/ 2147483646 w 155"/>
                <a:gd name="T79" fmla="*/ 2147483646 h 130"/>
                <a:gd name="T80" fmla="*/ 2147483646 w 155"/>
                <a:gd name="T81" fmla="*/ 2147483646 h 130"/>
                <a:gd name="T82" fmla="*/ 2147483646 w 155"/>
                <a:gd name="T83" fmla="*/ 2147483646 h 130"/>
                <a:gd name="T84" fmla="*/ 2147483646 w 155"/>
                <a:gd name="T85" fmla="*/ 2147483646 h 130"/>
                <a:gd name="T86" fmla="*/ 2147483646 w 155"/>
                <a:gd name="T87" fmla="*/ 2147483646 h 130"/>
                <a:gd name="T88" fmla="*/ 2147483646 w 155"/>
                <a:gd name="T89" fmla="*/ 2147483646 h 130"/>
                <a:gd name="T90" fmla="*/ 2147483646 w 155"/>
                <a:gd name="T91" fmla="*/ 2147483646 h 130"/>
                <a:gd name="T92" fmla="*/ 2147483646 w 155"/>
                <a:gd name="T93" fmla="*/ 2147483646 h 130"/>
                <a:gd name="T94" fmla="*/ 2147483646 w 155"/>
                <a:gd name="T95" fmla="*/ 2147483646 h 130"/>
                <a:gd name="T96" fmla="*/ 2147483646 w 155"/>
                <a:gd name="T97" fmla="*/ 2147483646 h 130"/>
                <a:gd name="T98" fmla="*/ 2147483646 w 155"/>
                <a:gd name="T99" fmla="*/ 2147483646 h 130"/>
                <a:gd name="T100" fmla="*/ 2147483646 w 155"/>
                <a:gd name="T101" fmla="*/ 0 h 130"/>
                <a:gd name="T102" fmla="*/ 0 w 155"/>
                <a:gd name="T103" fmla="*/ 2147483646 h 130"/>
                <a:gd name="T104" fmla="*/ 2147483646 w 155"/>
                <a:gd name="T105" fmla="*/ 2147483646 h 130"/>
                <a:gd name="T106" fmla="*/ 2147483646 w 155"/>
                <a:gd name="T107" fmla="*/ 2147483646 h 130"/>
                <a:gd name="T108" fmla="*/ 2147483646 w 155"/>
                <a:gd name="T109" fmla="*/ 2147483646 h 130"/>
                <a:gd name="T110" fmla="*/ 2147483646 w 155"/>
                <a:gd name="T111" fmla="*/ 2147483646 h 130"/>
                <a:gd name="T112" fmla="*/ 2147483646 w 155"/>
                <a:gd name="T113" fmla="*/ 2147483646 h 130"/>
                <a:gd name="T114" fmla="*/ 2147483646 w 155"/>
                <a:gd name="T115" fmla="*/ 2147483646 h 130"/>
                <a:gd name="T116" fmla="*/ 2147483646 w 155"/>
                <a:gd name="T117" fmla="*/ 2147483646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5" h="130" extrusionOk="0">
                  <a:moveTo>
                    <a:pt x="21" y="106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1" y="68"/>
                    <a:pt x="23" y="66"/>
                    <a:pt x="26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7" y="66"/>
                    <a:pt x="40" y="68"/>
                    <a:pt x="40" y="71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9"/>
                    <a:pt x="37" y="111"/>
                    <a:pt x="35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3" y="111"/>
                    <a:pt x="21" y="109"/>
                    <a:pt x="21" y="106"/>
                  </a:cubicBezTo>
                  <a:close/>
                  <a:moveTo>
                    <a:pt x="57" y="54"/>
                  </a:moveTo>
                  <a:cubicBezTo>
                    <a:pt x="54" y="54"/>
                    <a:pt x="52" y="56"/>
                    <a:pt x="52" y="59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9"/>
                    <a:pt x="54" y="111"/>
                    <a:pt x="57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11"/>
                    <a:pt x="71" y="109"/>
                    <a:pt x="71" y="106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6"/>
                    <a:pt x="68" y="54"/>
                    <a:pt x="66" y="54"/>
                  </a:cubicBezTo>
                  <a:lnTo>
                    <a:pt x="57" y="54"/>
                  </a:lnTo>
                  <a:close/>
                  <a:moveTo>
                    <a:pt x="88" y="43"/>
                  </a:moveTo>
                  <a:cubicBezTo>
                    <a:pt x="85" y="43"/>
                    <a:pt x="83" y="45"/>
                    <a:pt x="83" y="48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83" y="109"/>
                    <a:pt x="85" y="111"/>
                    <a:pt x="88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9" y="111"/>
                    <a:pt x="102" y="109"/>
                    <a:pt x="102" y="106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5"/>
                    <a:pt x="99" y="43"/>
                    <a:pt x="97" y="43"/>
                  </a:cubicBezTo>
                  <a:lnTo>
                    <a:pt x="88" y="43"/>
                  </a:lnTo>
                  <a:close/>
                  <a:moveTo>
                    <a:pt x="119" y="32"/>
                  </a:moveTo>
                  <a:cubicBezTo>
                    <a:pt x="116" y="32"/>
                    <a:pt x="114" y="34"/>
                    <a:pt x="114" y="37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9"/>
                    <a:pt x="116" y="111"/>
                    <a:pt x="119" y="11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30" y="111"/>
                    <a:pt x="133" y="109"/>
                    <a:pt x="133" y="106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4"/>
                    <a:pt x="130" y="32"/>
                    <a:pt x="128" y="32"/>
                  </a:cubicBezTo>
                  <a:lnTo>
                    <a:pt x="119" y="32"/>
                  </a:lnTo>
                  <a:close/>
                  <a:moveTo>
                    <a:pt x="23" y="52"/>
                  </a:moveTo>
                  <a:cubicBezTo>
                    <a:pt x="56" y="46"/>
                    <a:pt x="87" y="34"/>
                    <a:pt x="115" y="18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85" y="28"/>
                    <a:pt x="54" y="40"/>
                    <a:pt x="22" y="46"/>
                  </a:cubicBezTo>
                  <a:lnTo>
                    <a:pt x="23" y="52"/>
                  </a:lnTo>
                  <a:close/>
                  <a:moveTo>
                    <a:pt x="155" y="121"/>
                  </a:moveTo>
                  <a:cubicBezTo>
                    <a:pt x="139" y="112"/>
                    <a:pt x="139" y="112"/>
                    <a:pt x="139" y="112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30"/>
                    <a:pt x="139" y="130"/>
                    <a:pt x="139" y="130"/>
                  </a:cubicBezTo>
                  <a:lnTo>
                    <a:pt x="155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39A172E-CA6C-2E45-8753-36EB4BAEEDF9}"/>
                </a:ext>
              </a:extLst>
            </p:cNvPr>
            <p:cNvGrpSpPr/>
            <p:nvPr/>
          </p:nvGrpSpPr>
          <p:grpSpPr>
            <a:xfrm>
              <a:off x="5674519" y="4819626"/>
              <a:ext cx="853476" cy="757516"/>
              <a:chOff x="5674519" y="4819626"/>
              <a:chExt cx="853476" cy="757516"/>
            </a:xfrm>
          </p:grpSpPr>
          <p:sp>
            <p:nvSpPr>
              <p:cNvPr id="37902" name="Google Shape;3603;p75"/>
              <p:cNvSpPr txBox="1">
                <a:spLocks noChangeArrowheads="1"/>
              </p:cNvSpPr>
              <p:nvPr/>
            </p:nvSpPr>
            <p:spPr bwMode="auto">
              <a:xfrm>
                <a:off x="5780882" y="5167289"/>
                <a:ext cx="644779" cy="409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8C103D"/>
                  </a:buClr>
                  <a:buSzPts val="3100"/>
                  <a:buFont typeface="PT Sans" panose="020B0503020203020204" pitchFamily="34" charset="-52"/>
                  <a:buNone/>
                </a:pPr>
                <a:r>
                  <a:rPr lang="en-US" altLang="en-US" b="1" dirty="0">
                    <a:solidFill>
                      <a:srgbClr val="8C103D"/>
                    </a:solidFill>
                    <a:latin typeface="Cairo" pitchFamily="2" charset="-78"/>
                    <a:cs typeface="Cairo" pitchFamily="2" charset="-78"/>
                    <a:sym typeface="PT Sans" panose="020B0503020203020204" pitchFamily="34" charset="-52"/>
                  </a:rPr>
                  <a:t>03</a:t>
                </a:r>
                <a:endParaRPr lang="en-US" altLang="en-US" dirty="0">
                  <a:solidFill>
                    <a:srgbClr val="000000"/>
                  </a:solidFill>
                  <a:latin typeface="Cairo" pitchFamily="2" charset="-78"/>
                  <a:cs typeface="Cairo" pitchFamily="2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37901" name="Google Shape;3602;p75"/>
              <p:cNvSpPr txBox="1">
                <a:spLocks noChangeArrowheads="1"/>
              </p:cNvSpPr>
              <p:nvPr/>
            </p:nvSpPr>
            <p:spPr bwMode="auto">
              <a:xfrm>
                <a:off x="5674519" y="4819626"/>
                <a:ext cx="853476" cy="316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8C103D"/>
                  </a:buClr>
                  <a:buSzPts val="3100"/>
                  <a:buFont typeface="PT Sans" panose="020B0503020203020204" pitchFamily="34" charset="-52"/>
                  <a:buNone/>
                </a:pPr>
                <a:r>
                  <a:rPr lang="ar-SA" altLang="en-US" sz="2400" b="1" dirty="0">
                    <a:solidFill>
                      <a:srgbClr val="8C103D"/>
                    </a:solidFill>
                    <a:latin typeface="Cairo" pitchFamily="2" charset="-78"/>
                    <a:cs typeface="Cairo" pitchFamily="2" charset="-78"/>
                    <a:sym typeface="PT Sans" panose="020B0503020203020204" pitchFamily="34" charset="-52"/>
                  </a:rPr>
                  <a:t>عنوان</a:t>
                </a:r>
                <a:endParaRPr lang="en-US" altLang="en-US" sz="2400" dirty="0">
                  <a:solidFill>
                    <a:srgbClr val="000000"/>
                  </a:solidFill>
                  <a:latin typeface="Cairo" pitchFamily="2" charset="-78"/>
                  <a:cs typeface="Cairo" pitchFamily="2" charset="-7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909" name="Google Shape;3610;p75"/>
            <p:cNvSpPr txBox="1">
              <a:spLocks noChangeArrowheads="1"/>
            </p:cNvSpPr>
            <p:nvPr/>
          </p:nvSpPr>
          <p:spPr bwMode="auto">
            <a:xfrm>
              <a:off x="5707857" y="3608437"/>
              <a:ext cx="803275" cy="27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FFFFF"/>
                </a:buClr>
                <a:buSzPts val="1600"/>
                <a:buFont typeface="Open Sans" panose="020B0606030504020204" pitchFamily="34" charset="0"/>
                <a:buNone/>
              </a:pPr>
              <a:r>
                <a:rPr lang="ar-SA" altLang="en-US" sz="16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عنوان</a:t>
              </a:r>
              <a:endParaRPr lang="en-US" altLang="en-US" sz="1400" b="1" dirty="0">
                <a:solidFill>
                  <a:srgbClr val="000000"/>
                </a:solidFill>
                <a:latin typeface="Cairo" pitchFamily="2" charset="-78"/>
                <a:cs typeface="Cairo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37914" name="Google Shape;3615;p75"/>
            <p:cNvSpPr txBox="1">
              <a:spLocks noChangeArrowheads="1"/>
            </p:cNvSpPr>
            <p:nvPr/>
          </p:nvSpPr>
          <p:spPr bwMode="auto">
            <a:xfrm>
              <a:off x="5497513" y="3894162"/>
              <a:ext cx="1187450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FFFFF"/>
                </a:buClr>
                <a:buSzPts val="1100"/>
                <a:buFont typeface="Open Sans" panose="020B0606030504020204" pitchFamily="34" charset="0"/>
                <a:buNone/>
              </a:pPr>
              <a:r>
                <a:rPr lang="ar-SA" altLang="en-US" sz="1100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sz="1400" dirty="0">
                <a:solidFill>
                  <a:srgbClr val="000000"/>
                </a:solidFill>
                <a:latin typeface="Cairo" pitchFamily="2" charset="-78"/>
                <a:cs typeface="Cairo" pitchFamily="2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6B24AB4-FF10-BB49-AFC7-D38C3B2EB075}"/>
              </a:ext>
            </a:extLst>
          </p:cNvPr>
          <p:cNvGrpSpPr/>
          <p:nvPr/>
        </p:nvGrpSpPr>
        <p:grpSpPr>
          <a:xfrm>
            <a:off x="7335837" y="1414463"/>
            <a:ext cx="1236663" cy="5445124"/>
            <a:chOff x="7335837" y="1414463"/>
            <a:chExt cx="1236663" cy="54451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C222D6-A162-1B43-A6E2-411374B407F4}"/>
                </a:ext>
              </a:extLst>
            </p:cNvPr>
            <p:cNvGrpSpPr/>
            <p:nvPr/>
          </p:nvGrpSpPr>
          <p:grpSpPr>
            <a:xfrm>
              <a:off x="7335837" y="1414463"/>
              <a:ext cx="1236663" cy="5445124"/>
              <a:chOff x="7335837" y="1414463"/>
              <a:chExt cx="1236663" cy="5445124"/>
            </a:xfrm>
          </p:grpSpPr>
          <p:sp>
            <p:nvSpPr>
              <p:cNvPr id="37923" name="Freeform 39"/>
              <p:cNvSpPr>
                <a:spLocks/>
              </p:cNvSpPr>
              <p:nvPr/>
            </p:nvSpPr>
            <p:spPr bwMode="auto">
              <a:xfrm>
                <a:off x="7335837" y="1414463"/>
                <a:ext cx="1236663" cy="3375024"/>
              </a:xfrm>
              <a:custGeom>
                <a:avLst/>
                <a:gdLst>
                  <a:gd name="T0" fmla="*/ 1963203306 w 779"/>
                  <a:gd name="T1" fmla="*/ 824091888 h 2126"/>
                  <a:gd name="T2" fmla="*/ 982861335 w 779"/>
                  <a:gd name="T3" fmla="*/ 0 h 2126"/>
                  <a:gd name="T4" fmla="*/ 0 w 779"/>
                  <a:gd name="T5" fmla="*/ 824091888 h 2126"/>
                  <a:gd name="T6" fmla="*/ 0 w 779"/>
                  <a:gd name="T7" fmla="*/ 824091888 h 2126"/>
                  <a:gd name="T8" fmla="*/ 0 w 779"/>
                  <a:gd name="T9" fmla="*/ 2147483646 h 2126"/>
                  <a:gd name="T10" fmla="*/ 1963203306 w 779"/>
                  <a:gd name="T11" fmla="*/ 2147483646 h 2126"/>
                  <a:gd name="T12" fmla="*/ 1963203306 w 779"/>
                  <a:gd name="T13" fmla="*/ 824091888 h 2126"/>
                  <a:gd name="T14" fmla="*/ 1963203306 w 779"/>
                  <a:gd name="T15" fmla="*/ 824091888 h 21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79" h="2126">
                    <a:moveTo>
                      <a:pt x="779" y="327"/>
                    </a:moveTo>
                    <a:lnTo>
                      <a:pt x="390" y="0"/>
                    </a:lnTo>
                    <a:lnTo>
                      <a:pt x="0" y="327"/>
                    </a:lnTo>
                    <a:lnTo>
                      <a:pt x="0" y="2126"/>
                    </a:lnTo>
                    <a:lnTo>
                      <a:pt x="779" y="2126"/>
                    </a:lnTo>
                    <a:lnTo>
                      <a:pt x="779" y="327"/>
                    </a:lnTo>
                    <a:close/>
                  </a:path>
                </a:pathLst>
              </a:custGeom>
              <a:solidFill>
                <a:srgbClr val="065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7924" name="Rectangle 40"/>
              <p:cNvSpPr>
                <a:spLocks noChangeArrowheads="1"/>
              </p:cNvSpPr>
              <p:nvPr/>
            </p:nvSpPr>
            <p:spPr bwMode="auto">
              <a:xfrm>
                <a:off x="7335837" y="5621337"/>
                <a:ext cx="1236663" cy="1238250"/>
              </a:xfrm>
              <a:prstGeom prst="rect">
                <a:avLst/>
              </a:prstGeom>
              <a:solidFill>
                <a:srgbClr val="065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933" name="Freeform 49"/>
              <p:cNvSpPr>
                <a:spLocks/>
              </p:cNvSpPr>
              <p:nvPr/>
            </p:nvSpPr>
            <p:spPr bwMode="auto">
              <a:xfrm>
                <a:off x="7335837" y="1414463"/>
                <a:ext cx="619125" cy="3375024"/>
              </a:xfrm>
              <a:custGeom>
                <a:avLst/>
                <a:gdLst>
                  <a:gd name="T0" fmla="*/ 0 w 390"/>
                  <a:gd name="T1" fmla="*/ 824091888 h 2126"/>
                  <a:gd name="T2" fmla="*/ 0 w 390"/>
                  <a:gd name="T3" fmla="*/ 824091888 h 2126"/>
                  <a:gd name="T4" fmla="*/ 0 w 390"/>
                  <a:gd name="T5" fmla="*/ 2147483646 h 2126"/>
                  <a:gd name="T6" fmla="*/ 982860938 w 390"/>
                  <a:gd name="T7" fmla="*/ 2147483646 h 2126"/>
                  <a:gd name="T8" fmla="*/ 982860938 w 390"/>
                  <a:gd name="T9" fmla="*/ 0 h 2126"/>
                  <a:gd name="T10" fmla="*/ 0 w 390"/>
                  <a:gd name="T11" fmla="*/ 824091888 h 21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0" h="2126">
                    <a:moveTo>
                      <a:pt x="0" y="327"/>
                    </a:moveTo>
                    <a:lnTo>
                      <a:pt x="0" y="327"/>
                    </a:lnTo>
                    <a:lnTo>
                      <a:pt x="0" y="2126"/>
                    </a:lnTo>
                    <a:lnTo>
                      <a:pt x="390" y="2126"/>
                    </a:lnTo>
                    <a:lnTo>
                      <a:pt x="390" y="0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3B7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7934" name="Rectangle 50"/>
              <p:cNvSpPr>
                <a:spLocks noChangeArrowheads="1"/>
              </p:cNvSpPr>
              <p:nvPr/>
            </p:nvSpPr>
            <p:spPr bwMode="auto">
              <a:xfrm>
                <a:off x="7335837" y="5621337"/>
                <a:ext cx="619125" cy="1238250"/>
              </a:xfrm>
              <a:prstGeom prst="rect">
                <a:avLst/>
              </a:prstGeom>
              <a:solidFill>
                <a:srgbClr val="3B7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7895" name="Google Shape;3596;p75"/>
            <p:cNvSpPr>
              <a:spLocks/>
            </p:cNvSpPr>
            <p:nvPr/>
          </p:nvSpPr>
          <p:spPr bwMode="auto">
            <a:xfrm>
              <a:off x="7717632" y="5984875"/>
              <a:ext cx="517525" cy="611188"/>
            </a:xfrm>
            <a:custGeom>
              <a:avLst/>
              <a:gdLst>
                <a:gd name="T0" fmla="*/ 2147483646 w 137"/>
                <a:gd name="T1" fmla="*/ 2147483646 h 162"/>
                <a:gd name="T2" fmla="*/ 2147483646 w 137"/>
                <a:gd name="T3" fmla="*/ 2147483646 h 162"/>
                <a:gd name="T4" fmla="*/ 2147483646 w 137"/>
                <a:gd name="T5" fmla="*/ 2147483646 h 162"/>
                <a:gd name="T6" fmla="*/ 2147483646 w 137"/>
                <a:gd name="T7" fmla="*/ 2147483646 h 162"/>
                <a:gd name="T8" fmla="*/ 2147483646 w 137"/>
                <a:gd name="T9" fmla="*/ 2147483646 h 162"/>
                <a:gd name="T10" fmla="*/ 2147483646 w 137"/>
                <a:gd name="T11" fmla="*/ 2147483646 h 162"/>
                <a:gd name="T12" fmla="*/ 2147483646 w 137"/>
                <a:gd name="T13" fmla="*/ 2147483646 h 162"/>
                <a:gd name="T14" fmla="*/ 2147483646 w 137"/>
                <a:gd name="T15" fmla="*/ 2147483646 h 162"/>
                <a:gd name="T16" fmla="*/ 2147483646 w 137"/>
                <a:gd name="T17" fmla="*/ 2147483646 h 162"/>
                <a:gd name="T18" fmla="*/ 2147483646 w 137"/>
                <a:gd name="T19" fmla="*/ 2147483646 h 162"/>
                <a:gd name="T20" fmla="*/ 2147483646 w 137"/>
                <a:gd name="T21" fmla="*/ 2147483646 h 162"/>
                <a:gd name="T22" fmla="*/ 2147483646 w 137"/>
                <a:gd name="T23" fmla="*/ 2147483646 h 162"/>
                <a:gd name="T24" fmla="*/ 2147483646 w 137"/>
                <a:gd name="T25" fmla="*/ 2147483646 h 162"/>
                <a:gd name="T26" fmla="*/ 2147483646 w 137"/>
                <a:gd name="T27" fmla="*/ 2147483646 h 162"/>
                <a:gd name="T28" fmla="*/ 2147483646 w 137"/>
                <a:gd name="T29" fmla="*/ 2147483646 h 162"/>
                <a:gd name="T30" fmla="*/ 2147483646 w 137"/>
                <a:gd name="T31" fmla="*/ 2147483646 h 162"/>
                <a:gd name="T32" fmla="*/ 2147483646 w 137"/>
                <a:gd name="T33" fmla="*/ 2147483646 h 162"/>
                <a:gd name="T34" fmla="*/ 2147483646 w 137"/>
                <a:gd name="T35" fmla="*/ 2147483646 h 162"/>
                <a:gd name="T36" fmla="*/ 2147483646 w 137"/>
                <a:gd name="T37" fmla="*/ 2147483646 h 162"/>
                <a:gd name="T38" fmla="*/ 2147483646 w 137"/>
                <a:gd name="T39" fmla="*/ 2147483646 h 162"/>
                <a:gd name="T40" fmla="*/ 2147483646 w 137"/>
                <a:gd name="T41" fmla="*/ 2147483646 h 162"/>
                <a:gd name="T42" fmla="*/ 2147483646 w 137"/>
                <a:gd name="T43" fmla="*/ 2147483646 h 162"/>
                <a:gd name="T44" fmla="*/ 2147483646 w 137"/>
                <a:gd name="T45" fmla="*/ 2147483646 h 162"/>
                <a:gd name="T46" fmla="*/ 2147483646 w 137"/>
                <a:gd name="T47" fmla="*/ 2147483646 h 162"/>
                <a:gd name="T48" fmla="*/ 2147483646 w 137"/>
                <a:gd name="T49" fmla="*/ 0 h 162"/>
                <a:gd name="T50" fmla="*/ 2147483646 w 137"/>
                <a:gd name="T51" fmla="*/ 2147483646 h 162"/>
                <a:gd name="T52" fmla="*/ 2147483646 w 137"/>
                <a:gd name="T53" fmla="*/ 2147483646 h 162"/>
                <a:gd name="T54" fmla="*/ 2147483646 w 137"/>
                <a:gd name="T55" fmla="*/ 2147483646 h 162"/>
                <a:gd name="T56" fmla="*/ 2147483646 w 137"/>
                <a:gd name="T57" fmla="*/ 2147483646 h 162"/>
                <a:gd name="T58" fmla="*/ 2147483646 w 137"/>
                <a:gd name="T59" fmla="*/ 2147483646 h 162"/>
                <a:gd name="T60" fmla="*/ 2147483646 w 137"/>
                <a:gd name="T61" fmla="*/ 2147483646 h 162"/>
                <a:gd name="T62" fmla="*/ 2147483646 w 137"/>
                <a:gd name="T63" fmla="*/ 2147483646 h 162"/>
                <a:gd name="T64" fmla="*/ 2147483646 w 137"/>
                <a:gd name="T65" fmla="*/ 2147483646 h 162"/>
                <a:gd name="T66" fmla="*/ 2147483646 w 137"/>
                <a:gd name="T67" fmla="*/ 2147483646 h 162"/>
                <a:gd name="T68" fmla="*/ 2147483646 w 137"/>
                <a:gd name="T69" fmla="*/ 2147483646 h 162"/>
                <a:gd name="T70" fmla="*/ 2147483646 w 137"/>
                <a:gd name="T71" fmla="*/ 2147483646 h 162"/>
                <a:gd name="T72" fmla="*/ 2147483646 w 137"/>
                <a:gd name="T73" fmla="*/ 2147483646 h 162"/>
                <a:gd name="T74" fmla="*/ 2147483646 w 137"/>
                <a:gd name="T75" fmla="*/ 2147483646 h 162"/>
                <a:gd name="T76" fmla="*/ 2147483646 w 137"/>
                <a:gd name="T77" fmla="*/ 2147483646 h 162"/>
                <a:gd name="T78" fmla="*/ 2147483646 w 137"/>
                <a:gd name="T79" fmla="*/ 2147483646 h 162"/>
                <a:gd name="T80" fmla="*/ 2147483646 w 137"/>
                <a:gd name="T81" fmla="*/ 2147483646 h 162"/>
                <a:gd name="T82" fmla="*/ 2147483646 w 137"/>
                <a:gd name="T83" fmla="*/ 2147483646 h 162"/>
                <a:gd name="T84" fmla="*/ 2147483646 w 137"/>
                <a:gd name="T85" fmla="*/ 2147483646 h 162"/>
                <a:gd name="T86" fmla="*/ 2147483646 w 137"/>
                <a:gd name="T87" fmla="*/ 2147483646 h 162"/>
                <a:gd name="T88" fmla="*/ 2147483646 w 137"/>
                <a:gd name="T89" fmla="*/ 2147483646 h 162"/>
                <a:gd name="T90" fmla="*/ 2147483646 w 137"/>
                <a:gd name="T91" fmla="*/ 2147483646 h 162"/>
                <a:gd name="T92" fmla="*/ 2147483646 w 137"/>
                <a:gd name="T93" fmla="*/ 2147483646 h 162"/>
                <a:gd name="T94" fmla="*/ 2147483646 w 137"/>
                <a:gd name="T95" fmla="*/ 2147483646 h 162"/>
                <a:gd name="T96" fmla="*/ 2147483646 w 137"/>
                <a:gd name="T97" fmla="*/ 2147483646 h 162"/>
                <a:gd name="T98" fmla="*/ 2147483646 w 137"/>
                <a:gd name="T99" fmla="*/ 2147483646 h 162"/>
                <a:gd name="T100" fmla="*/ 2147483646 w 137"/>
                <a:gd name="T101" fmla="*/ 2147483646 h 1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7" h="162" extrusionOk="0">
                  <a:moveTo>
                    <a:pt x="92" y="157"/>
                  </a:moveTo>
                  <a:cubicBezTo>
                    <a:pt x="92" y="160"/>
                    <a:pt x="89" y="162"/>
                    <a:pt x="86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49" y="162"/>
                    <a:pt x="46" y="160"/>
                    <a:pt x="46" y="157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54"/>
                    <a:pt x="49" y="151"/>
                    <a:pt x="52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9" y="151"/>
                    <a:pt x="92" y="154"/>
                    <a:pt x="92" y="157"/>
                  </a:cubicBezTo>
                  <a:close/>
                  <a:moveTo>
                    <a:pt x="92" y="142"/>
                  </a:moveTo>
                  <a:cubicBezTo>
                    <a:pt x="92" y="139"/>
                    <a:pt x="89" y="136"/>
                    <a:pt x="86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9"/>
                    <a:pt x="46" y="142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6" y="145"/>
                    <a:pt x="49" y="147"/>
                    <a:pt x="52" y="147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9" y="147"/>
                    <a:pt x="92" y="145"/>
                    <a:pt x="92" y="142"/>
                  </a:cubicBezTo>
                  <a:close/>
                  <a:moveTo>
                    <a:pt x="74" y="80"/>
                  </a:moveTo>
                  <a:cubicBezTo>
                    <a:pt x="67" y="80"/>
                    <a:pt x="67" y="80"/>
                    <a:pt x="67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65" y="133"/>
                    <a:pt x="67" y="133"/>
                    <a:pt x="69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71" y="133"/>
                    <a:pt x="73" y="133"/>
                    <a:pt x="74" y="133"/>
                  </a:cubicBezTo>
                  <a:lnTo>
                    <a:pt x="74" y="80"/>
                  </a:lnTo>
                  <a:close/>
                  <a:moveTo>
                    <a:pt x="50" y="58"/>
                  </a:moveTo>
                  <a:cubicBezTo>
                    <a:pt x="45" y="58"/>
                    <a:pt x="42" y="62"/>
                    <a:pt x="42" y="66"/>
                  </a:cubicBezTo>
                  <a:cubicBezTo>
                    <a:pt x="42" y="71"/>
                    <a:pt x="45" y="75"/>
                    <a:pt x="50" y="7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2"/>
                    <a:pt x="54" y="58"/>
                    <a:pt x="50" y="58"/>
                  </a:cubicBezTo>
                  <a:close/>
                  <a:moveTo>
                    <a:pt x="96" y="66"/>
                  </a:moveTo>
                  <a:cubicBezTo>
                    <a:pt x="96" y="62"/>
                    <a:pt x="92" y="58"/>
                    <a:pt x="88" y="58"/>
                  </a:cubicBezTo>
                  <a:cubicBezTo>
                    <a:pt x="83" y="58"/>
                    <a:pt x="80" y="62"/>
                    <a:pt x="80" y="66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92" y="75"/>
                    <a:pt x="96" y="71"/>
                    <a:pt x="96" y="66"/>
                  </a:cubicBezTo>
                  <a:close/>
                  <a:moveTo>
                    <a:pt x="114" y="52"/>
                  </a:moveTo>
                  <a:cubicBezTo>
                    <a:pt x="110" y="37"/>
                    <a:pt x="93" y="22"/>
                    <a:pt x="69" y="22"/>
                  </a:cubicBezTo>
                  <a:cubicBezTo>
                    <a:pt x="45" y="22"/>
                    <a:pt x="28" y="37"/>
                    <a:pt x="24" y="52"/>
                  </a:cubicBezTo>
                  <a:cubicBezTo>
                    <a:pt x="21" y="63"/>
                    <a:pt x="24" y="73"/>
                    <a:pt x="29" y="83"/>
                  </a:cubicBezTo>
                  <a:cubicBezTo>
                    <a:pt x="34" y="92"/>
                    <a:pt x="39" y="100"/>
                    <a:pt x="43" y="109"/>
                  </a:cubicBezTo>
                  <a:cubicBezTo>
                    <a:pt x="45" y="114"/>
                    <a:pt x="46" y="122"/>
                    <a:pt x="47" y="127"/>
                  </a:cubicBezTo>
                  <a:cubicBezTo>
                    <a:pt x="48" y="131"/>
                    <a:pt x="50" y="133"/>
                    <a:pt x="55" y="133"/>
                  </a:cubicBezTo>
                  <a:cubicBezTo>
                    <a:pt x="56" y="133"/>
                    <a:pt x="57" y="133"/>
                    <a:pt x="58" y="133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46" y="80"/>
                    <a:pt x="43" y="78"/>
                    <a:pt x="40" y="76"/>
                  </a:cubicBezTo>
                  <a:cubicBezTo>
                    <a:pt x="38" y="73"/>
                    <a:pt x="37" y="70"/>
                    <a:pt x="37" y="66"/>
                  </a:cubicBezTo>
                  <a:cubicBezTo>
                    <a:pt x="37" y="63"/>
                    <a:pt x="38" y="59"/>
                    <a:pt x="40" y="57"/>
                  </a:cubicBezTo>
                  <a:cubicBezTo>
                    <a:pt x="43" y="54"/>
                    <a:pt x="46" y="53"/>
                    <a:pt x="50" y="53"/>
                  </a:cubicBezTo>
                  <a:cubicBezTo>
                    <a:pt x="57" y="53"/>
                    <a:pt x="63" y="59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3"/>
                    <a:pt x="76" y="59"/>
                    <a:pt x="78" y="57"/>
                  </a:cubicBezTo>
                  <a:cubicBezTo>
                    <a:pt x="81" y="54"/>
                    <a:pt x="84" y="53"/>
                    <a:pt x="88" y="53"/>
                  </a:cubicBezTo>
                  <a:cubicBezTo>
                    <a:pt x="91" y="53"/>
                    <a:pt x="95" y="54"/>
                    <a:pt x="97" y="57"/>
                  </a:cubicBezTo>
                  <a:cubicBezTo>
                    <a:pt x="100" y="59"/>
                    <a:pt x="101" y="63"/>
                    <a:pt x="101" y="66"/>
                  </a:cubicBezTo>
                  <a:cubicBezTo>
                    <a:pt x="101" y="70"/>
                    <a:pt x="100" y="73"/>
                    <a:pt x="97" y="76"/>
                  </a:cubicBezTo>
                  <a:cubicBezTo>
                    <a:pt x="95" y="78"/>
                    <a:pt x="91" y="80"/>
                    <a:pt x="88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1" y="133"/>
                    <a:pt x="82" y="133"/>
                    <a:pt x="83" y="133"/>
                  </a:cubicBezTo>
                  <a:cubicBezTo>
                    <a:pt x="88" y="133"/>
                    <a:pt x="90" y="131"/>
                    <a:pt x="91" y="127"/>
                  </a:cubicBezTo>
                  <a:cubicBezTo>
                    <a:pt x="92" y="122"/>
                    <a:pt x="93" y="114"/>
                    <a:pt x="95" y="109"/>
                  </a:cubicBezTo>
                  <a:cubicBezTo>
                    <a:pt x="99" y="100"/>
                    <a:pt x="104" y="92"/>
                    <a:pt x="109" y="83"/>
                  </a:cubicBezTo>
                  <a:cubicBezTo>
                    <a:pt x="114" y="73"/>
                    <a:pt x="117" y="63"/>
                    <a:pt x="114" y="52"/>
                  </a:cubicBezTo>
                  <a:close/>
                  <a:moveTo>
                    <a:pt x="74" y="5"/>
                  </a:moveTo>
                  <a:cubicBezTo>
                    <a:pt x="74" y="2"/>
                    <a:pt x="72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6" y="0"/>
                    <a:pt x="64" y="2"/>
                    <a:pt x="64" y="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7"/>
                    <a:pt x="66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2" y="19"/>
                    <a:pt x="74" y="17"/>
                    <a:pt x="74" y="14"/>
                  </a:cubicBezTo>
                  <a:lnTo>
                    <a:pt x="74" y="5"/>
                  </a:lnTo>
                  <a:close/>
                  <a:moveTo>
                    <a:pt x="101" y="13"/>
                  </a:moveTo>
                  <a:cubicBezTo>
                    <a:pt x="103" y="10"/>
                    <a:pt x="102" y="7"/>
                    <a:pt x="99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7" y="5"/>
                    <a:pt x="94" y="6"/>
                    <a:pt x="93" y="8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9"/>
                    <a:pt x="88" y="22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3" y="24"/>
                    <a:pt x="96" y="23"/>
                    <a:pt x="97" y="21"/>
                  </a:cubicBezTo>
                  <a:lnTo>
                    <a:pt x="101" y="13"/>
                  </a:lnTo>
                  <a:close/>
                  <a:moveTo>
                    <a:pt x="121" y="29"/>
                  </a:moveTo>
                  <a:cubicBezTo>
                    <a:pt x="123" y="27"/>
                    <a:pt x="124" y="24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0" y="20"/>
                    <a:pt x="117" y="20"/>
                    <a:pt x="115" y="21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6" y="29"/>
                    <a:pt x="106" y="32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9" y="36"/>
                    <a:pt x="113" y="37"/>
                    <a:pt x="115" y="35"/>
                  </a:cubicBezTo>
                  <a:lnTo>
                    <a:pt x="121" y="29"/>
                  </a:lnTo>
                  <a:close/>
                  <a:moveTo>
                    <a:pt x="132" y="53"/>
                  </a:moveTo>
                  <a:cubicBezTo>
                    <a:pt x="135" y="53"/>
                    <a:pt x="137" y="50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5"/>
                    <a:pt x="133" y="43"/>
                    <a:pt x="130" y="43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19" y="45"/>
                    <a:pt x="117" y="48"/>
                    <a:pt x="117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8" y="53"/>
                    <a:pt x="120" y="55"/>
                    <a:pt x="123" y="55"/>
                  </a:cubicBezTo>
                  <a:lnTo>
                    <a:pt x="132" y="53"/>
                  </a:lnTo>
                  <a:close/>
                  <a:moveTo>
                    <a:pt x="130" y="80"/>
                  </a:moveTo>
                  <a:cubicBezTo>
                    <a:pt x="133" y="80"/>
                    <a:pt x="135" y="78"/>
                    <a:pt x="136" y="76"/>
                  </a:cubicBezTo>
                  <a:cubicBezTo>
                    <a:pt x="136" y="76"/>
                    <a:pt x="136" y="76"/>
                    <a:pt x="136" y="76"/>
                  </a:cubicBezTo>
                  <a:cubicBezTo>
                    <a:pt x="136" y="73"/>
                    <a:pt x="135" y="70"/>
                    <a:pt x="132" y="70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0" y="67"/>
                    <a:pt x="118" y="69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5"/>
                    <a:pt x="118" y="77"/>
                    <a:pt x="121" y="78"/>
                  </a:cubicBezTo>
                  <a:lnTo>
                    <a:pt x="130" y="80"/>
                  </a:lnTo>
                  <a:close/>
                  <a:moveTo>
                    <a:pt x="40" y="21"/>
                  </a:moveTo>
                  <a:cubicBezTo>
                    <a:pt x="41" y="23"/>
                    <a:pt x="44" y="24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22"/>
                    <a:pt x="50" y="19"/>
                    <a:pt x="49" y="16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6"/>
                    <a:pt x="40" y="5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5" y="7"/>
                    <a:pt x="34" y="10"/>
                    <a:pt x="36" y="13"/>
                  </a:cubicBezTo>
                  <a:lnTo>
                    <a:pt x="40" y="21"/>
                  </a:lnTo>
                  <a:close/>
                  <a:moveTo>
                    <a:pt x="22" y="35"/>
                  </a:moveTo>
                  <a:cubicBezTo>
                    <a:pt x="24" y="37"/>
                    <a:pt x="28" y="36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1" y="29"/>
                    <a:pt x="29" y="27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0" y="20"/>
                    <a:pt x="17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4"/>
                    <a:pt x="14" y="27"/>
                    <a:pt x="16" y="29"/>
                  </a:cubicBezTo>
                  <a:lnTo>
                    <a:pt x="22" y="35"/>
                  </a:lnTo>
                  <a:close/>
                  <a:moveTo>
                    <a:pt x="14" y="55"/>
                  </a:moveTo>
                  <a:cubicBezTo>
                    <a:pt x="17" y="55"/>
                    <a:pt x="19" y="53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48"/>
                    <a:pt x="18" y="45"/>
                    <a:pt x="16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4" y="43"/>
                    <a:pt x="1" y="45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0"/>
                    <a:pt x="2" y="53"/>
                    <a:pt x="5" y="53"/>
                  </a:cubicBezTo>
                  <a:lnTo>
                    <a:pt x="14" y="55"/>
                  </a:lnTo>
                  <a:close/>
                  <a:moveTo>
                    <a:pt x="16" y="78"/>
                  </a:moveTo>
                  <a:cubicBezTo>
                    <a:pt x="19" y="77"/>
                    <a:pt x="20" y="75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69"/>
                    <a:pt x="17" y="67"/>
                    <a:pt x="14" y="68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2" y="70"/>
                    <a:pt x="1" y="73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8"/>
                    <a:pt x="4" y="80"/>
                    <a:pt x="7" y="80"/>
                  </a:cubicBezTo>
                  <a:lnTo>
                    <a:pt x="16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0E34236-42EC-DF46-90EC-3F95C21FC8E2}"/>
                </a:ext>
              </a:extLst>
            </p:cNvPr>
            <p:cNvGrpSpPr/>
            <p:nvPr/>
          </p:nvGrpSpPr>
          <p:grpSpPr>
            <a:xfrm>
              <a:off x="7541419" y="4819626"/>
              <a:ext cx="853476" cy="757516"/>
              <a:chOff x="7541419" y="4819626"/>
              <a:chExt cx="853476" cy="757516"/>
            </a:xfrm>
          </p:grpSpPr>
          <p:sp>
            <p:nvSpPr>
              <p:cNvPr id="37900" name="Google Shape;3601;p75"/>
              <p:cNvSpPr txBox="1">
                <a:spLocks noChangeArrowheads="1"/>
              </p:cNvSpPr>
              <p:nvPr/>
            </p:nvSpPr>
            <p:spPr bwMode="auto">
              <a:xfrm>
                <a:off x="7647782" y="5167289"/>
                <a:ext cx="644779" cy="409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065280"/>
                  </a:buClr>
                  <a:buSzPts val="3100"/>
                  <a:buFont typeface="PT Sans" panose="020B0503020203020204" pitchFamily="34" charset="-52"/>
                  <a:buNone/>
                </a:pPr>
                <a:r>
                  <a:rPr lang="en-US" altLang="en-US" b="1" dirty="0">
                    <a:solidFill>
                      <a:srgbClr val="065280"/>
                    </a:solidFill>
                    <a:latin typeface="Cairo" pitchFamily="2" charset="-78"/>
                    <a:cs typeface="Cairo" pitchFamily="2" charset="-78"/>
                    <a:sym typeface="PT Sans" panose="020B0503020203020204" pitchFamily="34" charset="-52"/>
                  </a:rPr>
                  <a:t>04</a:t>
                </a:r>
                <a:endParaRPr lang="en-US" altLang="en-US" dirty="0">
                  <a:solidFill>
                    <a:srgbClr val="000000"/>
                  </a:solidFill>
                  <a:latin typeface="Cairo" pitchFamily="2" charset="-78"/>
                  <a:cs typeface="Cairo" pitchFamily="2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37899" name="Google Shape;3600;p75"/>
              <p:cNvSpPr txBox="1">
                <a:spLocks noChangeArrowheads="1"/>
              </p:cNvSpPr>
              <p:nvPr/>
            </p:nvSpPr>
            <p:spPr bwMode="auto">
              <a:xfrm>
                <a:off x="7541419" y="4819626"/>
                <a:ext cx="853476" cy="316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065280"/>
                  </a:buClr>
                  <a:buSzPts val="3100"/>
                  <a:buFont typeface="PT Sans" panose="020B0503020203020204" pitchFamily="34" charset="-52"/>
                  <a:buNone/>
                </a:pPr>
                <a:r>
                  <a:rPr lang="ar-SA" altLang="en-US" sz="2400" b="1" dirty="0">
                    <a:solidFill>
                      <a:srgbClr val="065280"/>
                    </a:solidFill>
                    <a:latin typeface="Cairo" pitchFamily="2" charset="-78"/>
                    <a:cs typeface="Cairo" pitchFamily="2" charset="-78"/>
                    <a:sym typeface="PT Sans" panose="020B0503020203020204" pitchFamily="34" charset="-52"/>
                  </a:rPr>
                  <a:t>عنوان</a:t>
                </a:r>
                <a:endParaRPr lang="en-US" altLang="en-US" sz="2400" dirty="0">
                  <a:solidFill>
                    <a:srgbClr val="000000"/>
                  </a:solidFill>
                  <a:latin typeface="Cairo" pitchFamily="2" charset="-78"/>
                  <a:cs typeface="Cairo" pitchFamily="2" charset="-7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910" name="Google Shape;3611;p75"/>
            <p:cNvSpPr txBox="1">
              <a:spLocks noChangeArrowheads="1"/>
            </p:cNvSpPr>
            <p:nvPr/>
          </p:nvSpPr>
          <p:spPr bwMode="auto">
            <a:xfrm>
              <a:off x="7565232" y="3608437"/>
              <a:ext cx="822325" cy="27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FFFFF"/>
                </a:buClr>
                <a:buSzPts val="1600"/>
                <a:buFont typeface="Open Sans" panose="020B0606030504020204" pitchFamily="34" charset="0"/>
                <a:buNone/>
              </a:pPr>
              <a:r>
                <a:rPr lang="ar-SA" altLang="en-US" sz="16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عنوان</a:t>
              </a:r>
              <a:endParaRPr lang="en-US" altLang="en-US" sz="1400" b="1" dirty="0">
                <a:solidFill>
                  <a:srgbClr val="000000"/>
                </a:solidFill>
                <a:latin typeface="Cairo" pitchFamily="2" charset="-78"/>
                <a:cs typeface="Cairo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37915" name="Google Shape;3616;p75"/>
            <p:cNvSpPr txBox="1">
              <a:spLocks noChangeArrowheads="1"/>
            </p:cNvSpPr>
            <p:nvPr/>
          </p:nvSpPr>
          <p:spPr bwMode="auto">
            <a:xfrm>
              <a:off x="7364413" y="3894162"/>
              <a:ext cx="1185862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FFFFF"/>
                </a:buClr>
                <a:buSzPts val="1100"/>
                <a:buFont typeface="Open Sans" panose="020B0606030504020204" pitchFamily="34" charset="0"/>
                <a:buNone/>
              </a:pPr>
              <a:r>
                <a:rPr lang="ar-SA" altLang="en-US" sz="1100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sz="1400" dirty="0">
                <a:solidFill>
                  <a:srgbClr val="000000"/>
                </a:solidFill>
                <a:latin typeface="Cairo" pitchFamily="2" charset="-78"/>
                <a:cs typeface="Cairo" pitchFamily="2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5CC481E-6D87-4B43-ACE0-CCED7F153FBF}"/>
              </a:ext>
            </a:extLst>
          </p:cNvPr>
          <p:cNvGrpSpPr/>
          <p:nvPr/>
        </p:nvGrpSpPr>
        <p:grpSpPr>
          <a:xfrm>
            <a:off x="9199562" y="876300"/>
            <a:ext cx="1236663" cy="5983287"/>
            <a:chOff x="9199562" y="876300"/>
            <a:chExt cx="1236663" cy="59832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754062-E8B5-6B49-93A6-4AB496BD17E6}"/>
                </a:ext>
              </a:extLst>
            </p:cNvPr>
            <p:cNvGrpSpPr/>
            <p:nvPr/>
          </p:nvGrpSpPr>
          <p:grpSpPr>
            <a:xfrm>
              <a:off x="9199562" y="876300"/>
              <a:ext cx="1236663" cy="5983287"/>
              <a:chOff x="9199562" y="876300"/>
              <a:chExt cx="1236663" cy="5983287"/>
            </a:xfrm>
          </p:grpSpPr>
          <p:sp>
            <p:nvSpPr>
              <p:cNvPr id="37925" name="Freeform 41"/>
              <p:cNvSpPr>
                <a:spLocks/>
              </p:cNvSpPr>
              <p:nvPr/>
            </p:nvSpPr>
            <p:spPr bwMode="auto">
              <a:xfrm>
                <a:off x="9199562" y="876300"/>
                <a:ext cx="1236663" cy="3913187"/>
              </a:xfrm>
              <a:custGeom>
                <a:avLst/>
                <a:gdLst>
                  <a:gd name="T0" fmla="*/ 1963203306 w 779"/>
                  <a:gd name="T1" fmla="*/ 821571042 h 2465"/>
                  <a:gd name="T2" fmla="*/ 980341971 w 779"/>
                  <a:gd name="T3" fmla="*/ 0 h 2465"/>
                  <a:gd name="T4" fmla="*/ 0 w 779"/>
                  <a:gd name="T5" fmla="*/ 821571042 h 2465"/>
                  <a:gd name="T6" fmla="*/ 0 w 779"/>
                  <a:gd name="T7" fmla="*/ 821571042 h 2465"/>
                  <a:gd name="T8" fmla="*/ 0 w 779"/>
                  <a:gd name="T9" fmla="*/ 2147483646 h 2465"/>
                  <a:gd name="T10" fmla="*/ 1963203306 w 779"/>
                  <a:gd name="T11" fmla="*/ 2147483646 h 2465"/>
                  <a:gd name="T12" fmla="*/ 1963203306 w 779"/>
                  <a:gd name="T13" fmla="*/ 821571042 h 2465"/>
                  <a:gd name="T14" fmla="*/ 1963203306 w 779"/>
                  <a:gd name="T15" fmla="*/ 821571042 h 24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79" h="2465">
                    <a:moveTo>
                      <a:pt x="779" y="326"/>
                    </a:moveTo>
                    <a:lnTo>
                      <a:pt x="389" y="0"/>
                    </a:lnTo>
                    <a:lnTo>
                      <a:pt x="0" y="326"/>
                    </a:lnTo>
                    <a:lnTo>
                      <a:pt x="0" y="2465"/>
                    </a:lnTo>
                    <a:lnTo>
                      <a:pt x="779" y="2465"/>
                    </a:lnTo>
                    <a:lnTo>
                      <a:pt x="779" y="326"/>
                    </a:lnTo>
                    <a:close/>
                  </a:path>
                </a:pathLst>
              </a:custGeom>
              <a:solidFill>
                <a:srgbClr val="34B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7926" name="Rectangle 42"/>
              <p:cNvSpPr>
                <a:spLocks noChangeArrowheads="1"/>
              </p:cNvSpPr>
              <p:nvPr/>
            </p:nvSpPr>
            <p:spPr bwMode="auto">
              <a:xfrm>
                <a:off x="9199562" y="5621337"/>
                <a:ext cx="1236663" cy="1238250"/>
              </a:xfrm>
              <a:prstGeom prst="rect">
                <a:avLst/>
              </a:prstGeom>
              <a:solidFill>
                <a:srgbClr val="34B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935" name="Freeform 51"/>
              <p:cNvSpPr>
                <a:spLocks/>
              </p:cNvSpPr>
              <p:nvPr/>
            </p:nvSpPr>
            <p:spPr bwMode="auto">
              <a:xfrm>
                <a:off x="9199562" y="876300"/>
                <a:ext cx="617538" cy="3913187"/>
              </a:xfrm>
              <a:custGeom>
                <a:avLst/>
                <a:gdLst>
                  <a:gd name="T0" fmla="*/ 0 w 389"/>
                  <a:gd name="T1" fmla="*/ 821571042 h 2465"/>
                  <a:gd name="T2" fmla="*/ 0 w 389"/>
                  <a:gd name="T3" fmla="*/ 821571042 h 2465"/>
                  <a:gd name="T4" fmla="*/ 0 w 389"/>
                  <a:gd name="T5" fmla="*/ 2147483646 h 2465"/>
                  <a:gd name="T6" fmla="*/ 980342369 w 389"/>
                  <a:gd name="T7" fmla="*/ 2147483646 h 2465"/>
                  <a:gd name="T8" fmla="*/ 980342369 w 389"/>
                  <a:gd name="T9" fmla="*/ 0 h 2465"/>
                  <a:gd name="T10" fmla="*/ 0 w 389"/>
                  <a:gd name="T11" fmla="*/ 821571042 h 24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9" h="2465">
                    <a:moveTo>
                      <a:pt x="0" y="326"/>
                    </a:moveTo>
                    <a:lnTo>
                      <a:pt x="0" y="326"/>
                    </a:lnTo>
                    <a:lnTo>
                      <a:pt x="0" y="2465"/>
                    </a:lnTo>
                    <a:lnTo>
                      <a:pt x="389" y="2465"/>
                    </a:lnTo>
                    <a:lnTo>
                      <a:pt x="389" y="0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62C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7936" name="Rectangle 52"/>
              <p:cNvSpPr>
                <a:spLocks noChangeArrowheads="1"/>
              </p:cNvSpPr>
              <p:nvPr/>
            </p:nvSpPr>
            <p:spPr bwMode="auto">
              <a:xfrm>
                <a:off x="9199562" y="5621337"/>
                <a:ext cx="617538" cy="1238250"/>
              </a:xfrm>
              <a:prstGeom prst="rect">
                <a:avLst/>
              </a:prstGeom>
              <a:solidFill>
                <a:srgbClr val="62C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7896" name="Google Shape;3597;p75"/>
            <p:cNvSpPr>
              <a:spLocks/>
            </p:cNvSpPr>
            <p:nvPr/>
          </p:nvSpPr>
          <p:spPr bwMode="auto">
            <a:xfrm>
              <a:off x="9634538" y="5999163"/>
              <a:ext cx="396875" cy="582612"/>
            </a:xfrm>
            <a:custGeom>
              <a:avLst/>
              <a:gdLst>
                <a:gd name="T0" fmla="*/ 2147483646 w 105"/>
                <a:gd name="T1" fmla="*/ 2147483646 h 154"/>
                <a:gd name="T2" fmla="*/ 2147483646 w 105"/>
                <a:gd name="T3" fmla="*/ 2147483646 h 154"/>
                <a:gd name="T4" fmla="*/ 2147483646 w 105"/>
                <a:gd name="T5" fmla="*/ 2147483646 h 154"/>
                <a:gd name="T6" fmla="*/ 2147483646 w 105"/>
                <a:gd name="T7" fmla="*/ 2147483646 h 154"/>
                <a:gd name="T8" fmla="*/ 2147483646 w 105"/>
                <a:gd name="T9" fmla="*/ 2147483646 h 154"/>
                <a:gd name="T10" fmla="*/ 2147483646 w 105"/>
                <a:gd name="T11" fmla="*/ 2147483646 h 154"/>
                <a:gd name="T12" fmla="*/ 2147483646 w 105"/>
                <a:gd name="T13" fmla="*/ 2147483646 h 154"/>
                <a:gd name="T14" fmla="*/ 2147483646 w 105"/>
                <a:gd name="T15" fmla="*/ 2147483646 h 154"/>
                <a:gd name="T16" fmla="*/ 2147483646 w 105"/>
                <a:gd name="T17" fmla="*/ 2147483646 h 154"/>
                <a:gd name="T18" fmla="*/ 2147483646 w 105"/>
                <a:gd name="T19" fmla="*/ 2147483646 h 154"/>
                <a:gd name="T20" fmla="*/ 2147483646 w 105"/>
                <a:gd name="T21" fmla="*/ 0 h 154"/>
                <a:gd name="T22" fmla="*/ 2147483646 w 105"/>
                <a:gd name="T23" fmla="*/ 0 h 154"/>
                <a:gd name="T24" fmla="*/ 2147483646 w 105"/>
                <a:gd name="T25" fmla="*/ 2147483646 h 154"/>
                <a:gd name="T26" fmla="*/ 2147483646 w 105"/>
                <a:gd name="T27" fmla="*/ 2147483646 h 154"/>
                <a:gd name="T28" fmla="*/ 0 w 105"/>
                <a:gd name="T29" fmla="*/ 2147483646 h 154"/>
                <a:gd name="T30" fmla="*/ 2147483646 w 105"/>
                <a:gd name="T31" fmla="*/ 2147483646 h 154"/>
                <a:gd name="T32" fmla="*/ 2147483646 w 105"/>
                <a:gd name="T33" fmla="*/ 2147483646 h 154"/>
                <a:gd name="T34" fmla="*/ 2147483646 w 105"/>
                <a:gd name="T35" fmla="*/ 2147483646 h 154"/>
                <a:gd name="T36" fmla="*/ 2147483646 w 105"/>
                <a:gd name="T37" fmla="*/ 2147483646 h 154"/>
                <a:gd name="T38" fmla="*/ 2147483646 w 105"/>
                <a:gd name="T39" fmla="*/ 2147483646 h 154"/>
                <a:gd name="T40" fmla="*/ 2147483646 w 105"/>
                <a:gd name="T41" fmla="*/ 2147483646 h 154"/>
                <a:gd name="T42" fmla="*/ 2147483646 w 105"/>
                <a:gd name="T43" fmla="*/ 2147483646 h 154"/>
                <a:gd name="T44" fmla="*/ 2147483646 w 105"/>
                <a:gd name="T45" fmla="*/ 2147483646 h 154"/>
                <a:gd name="T46" fmla="*/ 2147483646 w 105"/>
                <a:gd name="T47" fmla="*/ 2147483646 h 154"/>
                <a:gd name="T48" fmla="*/ 2147483646 w 105"/>
                <a:gd name="T49" fmla="*/ 2147483646 h 154"/>
                <a:gd name="T50" fmla="*/ 2147483646 w 105"/>
                <a:gd name="T51" fmla="*/ 2147483646 h 154"/>
                <a:gd name="T52" fmla="*/ 2147483646 w 105"/>
                <a:gd name="T53" fmla="*/ 2147483646 h 154"/>
                <a:gd name="T54" fmla="*/ 2147483646 w 105"/>
                <a:gd name="T55" fmla="*/ 2147483646 h 154"/>
                <a:gd name="T56" fmla="*/ 2147483646 w 105"/>
                <a:gd name="T57" fmla="*/ 2147483646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5" h="154" extrusionOk="0">
                  <a:moveTo>
                    <a:pt x="105" y="102"/>
                  </a:moveTo>
                  <a:cubicBezTo>
                    <a:pt x="105" y="87"/>
                    <a:pt x="93" y="74"/>
                    <a:pt x="69" y="68"/>
                  </a:cubicBezTo>
                  <a:cubicBezTo>
                    <a:pt x="66" y="67"/>
                    <a:pt x="52" y="64"/>
                    <a:pt x="50" y="63"/>
                  </a:cubicBezTo>
                  <a:cubicBezTo>
                    <a:pt x="31" y="58"/>
                    <a:pt x="25" y="55"/>
                    <a:pt x="25" y="50"/>
                  </a:cubicBezTo>
                  <a:cubicBezTo>
                    <a:pt x="25" y="45"/>
                    <a:pt x="32" y="39"/>
                    <a:pt x="51" y="39"/>
                  </a:cubicBezTo>
                  <a:cubicBezTo>
                    <a:pt x="65" y="39"/>
                    <a:pt x="79" y="49"/>
                    <a:pt x="79" y="49"/>
                  </a:cubicBezTo>
                  <a:cubicBezTo>
                    <a:pt x="84" y="52"/>
                    <a:pt x="87" y="52"/>
                    <a:pt x="92" y="48"/>
                  </a:cubicBezTo>
                  <a:cubicBezTo>
                    <a:pt x="92" y="48"/>
                    <a:pt x="98" y="43"/>
                    <a:pt x="98" y="38"/>
                  </a:cubicBezTo>
                  <a:cubicBezTo>
                    <a:pt x="98" y="32"/>
                    <a:pt x="81" y="22"/>
                    <a:pt x="64" y="1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0"/>
                    <a:pt x="42" y="3"/>
                    <a:pt x="42" y="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15" y="20"/>
                    <a:pt x="0" y="34"/>
                    <a:pt x="0" y="51"/>
                  </a:cubicBezTo>
                  <a:cubicBezTo>
                    <a:pt x="0" y="71"/>
                    <a:pt x="19" y="79"/>
                    <a:pt x="40" y="84"/>
                  </a:cubicBezTo>
                  <a:cubicBezTo>
                    <a:pt x="43" y="85"/>
                    <a:pt x="59" y="89"/>
                    <a:pt x="62" y="89"/>
                  </a:cubicBezTo>
                  <a:cubicBezTo>
                    <a:pt x="77" y="93"/>
                    <a:pt x="80" y="99"/>
                    <a:pt x="80" y="103"/>
                  </a:cubicBezTo>
                  <a:cubicBezTo>
                    <a:pt x="80" y="109"/>
                    <a:pt x="73" y="115"/>
                    <a:pt x="54" y="115"/>
                  </a:cubicBezTo>
                  <a:cubicBezTo>
                    <a:pt x="40" y="115"/>
                    <a:pt x="22" y="104"/>
                    <a:pt x="22" y="104"/>
                  </a:cubicBezTo>
                  <a:cubicBezTo>
                    <a:pt x="17" y="101"/>
                    <a:pt x="12" y="101"/>
                    <a:pt x="8" y="106"/>
                  </a:cubicBezTo>
                  <a:cubicBezTo>
                    <a:pt x="8" y="106"/>
                    <a:pt x="4" y="111"/>
                    <a:pt x="4" y="115"/>
                  </a:cubicBezTo>
                  <a:cubicBezTo>
                    <a:pt x="4" y="123"/>
                    <a:pt x="23" y="132"/>
                    <a:pt x="42" y="136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51"/>
                    <a:pt x="45" y="154"/>
                    <a:pt x="49" y="15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61" y="154"/>
                    <a:pt x="64" y="151"/>
                    <a:pt x="64" y="148"/>
                  </a:cubicBezTo>
                  <a:cubicBezTo>
                    <a:pt x="64" y="137"/>
                    <a:pt x="64" y="137"/>
                    <a:pt x="64" y="137"/>
                  </a:cubicBezTo>
                  <a:cubicBezTo>
                    <a:pt x="92" y="134"/>
                    <a:pt x="105" y="118"/>
                    <a:pt x="105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D5EBED-0529-444C-8DCD-44BF8D37FDD7}"/>
                </a:ext>
              </a:extLst>
            </p:cNvPr>
            <p:cNvGrpSpPr/>
            <p:nvPr/>
          </p:nvGrpSpPr>
          <p:grpSpPr>
            <a:xfrm>
              <a:off x="9398000" y="4819626"/>
              <a:ext cx="853476" cy="757516"/>
              <a:chOff x="9398000" y="4819626"/>
              <a:chExt cx="853476" cy="757516"/>
            </a:xfrm>
          </p:grpSpPr>
          <p:sp>
            <p:nvSpPr>
              <p:cNvPr id="37898" name="Google Shape;3599;p75"/>
              <p:cNvSpPr txBox="1">
                <a:spLocks noChangeArrowheads="1"/>
              </p:cNvSpPr>
              <p:nvPr/>
            </p:nvSpPr>
            <p:spPr bwMode="auto">
              <a:xfrm>
                <a:off x="9504363" y="5167289"/>
                <a:ext cx="644779" cy="409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34B2E3"/>
                  </a:buClr>
                  <a:buSzPts val="3100"/>
                  <a:buFont typeface="PT Sans" panose="020B0503020203020204" pitchFamily="34" charset="-52"/>
                  <a:buNone/>
                </a:pPr>
                <a:r>
                  <a:rPr lang="en-US" altLang="en-US" b="1" dirty="0">
                    <a:solidFill>
                      <a:srgbClr val="34B2E3"/>
                    </a:solidFill>
                    <a:latin typeface="Cairo" pitchFamily="2" charset="-78"/>
                    <a:cs typeface="Cairo" pitchFamily="2" charset="-78"/>
                    <a:sym typeface="PT Sans" panose="020B0503020203020204" pitchFamily="34" charset="-52"/>
                  </a:rPr>
                  <a:t>05</a:t>
                </a:r>
                <a:endParaRPr lang="en-US" altLang="en-US" dirty="0">
                  <a:solidFill>
                    <a:srgbClr val="000000"/>
                  </a:solidFill>
                  <a:latin typeface="Cairo" pitchFamily="2" charset="-78"/>
                  <a:cs typeface="Cairo" pitchFamily="2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37897" name="Google Shape;3598;p75"/>
              <p:cNvSpPr txBox="1">
                <a:spLocks noChangeArrowheads="1"/>
              </p:cNvSpPr>
              <p:nvPr/>
            </p:nvSpPr>
            <p:spPr bwMode="auto">
              <a:xfrm>
                <a:off x="9398000" y="4819626"/>
                <a:ext cx="853476" cy="316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34B2E3"/>
                  </a:buClr>
                  <a:buSzPts val="3100"/>
                  <a:buFont typeface="PT Sans" panose="020B0503020203020204" pitchFamily="34" charset="-52"/>
                  <a:buNone/>
                </a:pPr>
                <a:r>
                  <a:rPr lang="ar-SA" altLang="en-US" sz="2400" b="1" dirty="0">
                    <a:solidFill>
                      <a:srgbClr val="34B2E3"/>
                    </a:solidFill>
                    <a:latin typeface="Cairo" pitchFamily="2" charset="-78"/>
                    <a:cs typeface="Cairo" pitchFamily="2" charset="-78"/>
                    <a:sym typeface="PT Sans" panose="020B0503020203020204" pitchFamily="34" charset="-52"/>
                  </a:rPr>
                  <a:t>عنوان</a:t>
                </a:r>
                <a:endParaRPr lang="en-US" altLang="en-US" sz="2400" dirty="0">
                  <a:solidFill>
                    <a:srgbClr val="000000"/>
                  </a:solidFill>
                  <a:latin typeface="Cairo" pitchFamily="2" charset="-78"/>
                  <a:cs typeface="Cairo" pitchFamily="2" charset="-7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911" name="Google Shape;3612;p75"/>
            <p:cNvSpPr txBox="1">
              <a:spLocks noChangeArrowheads="1"/>
            </p:cNvSpPr>
            <p:nvPr/>
          </p:nvSpPr>
          <p:spPr bwMode="auto">
            <a:xfrm>
              <a:off x="9438482" y="3608437"/>
              <a:ext cx="788987" cy="27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FFFFF"/>
                </a:buClr>
                <a:buSzPts val="1600"/>
                <a:buFont typeface="Open Sans" panose="020B0606030504020204" pitchFamily="34" charset="0"/>
                <a:buNone/>
              </a:pPr>
              <a:r>
                <a:rPr lang="ar-SA" altLang="en-US" sz="16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عنوان</a:t>
              </a:r>
              <a:endParaRPr lang="en-US" altLang="en-US" sz="1400" b="1" dirty="0">
                <a:solidFill>
                  <a:srgbClr val="000000"/>
                </a:solidFill>
                <a:latin typeface="Cairo" pitchFamily="2" charset="-78"/>
                <a:cs typeface="Cairo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37916" name="Google Shape;3617;p75"/>
            <p:cNvSpPr txBox="1">
              <a:spLocks noChangeArrowheads="1"/>
            </p:cNvSpPr>
            <p:nvPr/>
          </p:nvSpPr>
          <p:spPr bwMode="auto">
            <a:xfrm>
              <a:off x="9223375" y="3878287"/>
              <a:ext cx="118745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FFFFF"/>
                </a:buClr>
                <a:buSzPts val="1100"/>
                <a:buFont typeface="Open Sans" panose="020B0606030504020204" pitchFamily="34" charset="0"/>
                <a:buNone/>
              </a:pPr>
              <a:r>
                <a:rPr lang="ar-SA" altLang="en-US" sz="1100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sz="1400" dirty="0">
                <a:solidFill>
                  <a:srgbClr val="000000"/>
                </a:solidFill>
                <a:latin typeface="Cairo" pitchFamily="2" charset="-78"/>
                <a:cs typeface="Cairo" pitchFamily="2" charset="-78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6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8"/>
          <p:cNvSpPr/>
          <p:nvPr/>
        </p:nvSpPr>
        <p:spPr>
          <a:xfrm>
            <a:off x="4325144" y="4301260"/>
            <a:ext cx="3014662" cy="1416050"/>
          </a:xfrm>
          <a:custGeom>
            <a:avLst/>
            <a:gdLst/>
            <a:ahLst/>
            <a:cxnLst/>
            <a:rect l="l" t="t" r="r" b="b"/>
            <a:pathLst>
              <a:path w="763" h="358" extrusionOk="0">
                <a:moveTo>
                  <a:pt x="1" y="27"/>
                </a:moveTo>
                <a:cubicBezTo>
                  <a:pt x="0" y="41"/>
                  <a:pt x="25" y="62"/>
                  <a:pt x="25" y="75"/>
                </a:cubicBezTo>
                <a:cubicBezTo>
                  <a:pt x="26" y="89"/>
                  <a:pt x="4" y="123"/>
                  <a:pt x="14" y="160"/>
                </a:cubicBezTo>
                <a:cubicBezTo>
                  <a:pt x="32" y="219"/>
                  <a:pt x="230" y="155"/>
                  <a:pt x="245" y="169"/>
                </a:cubicBezTo>
                <a:cubicBezTo>
                  <a:pt x="269" y="192"/>
                  <a:pt x="241" y="258"/>
                  <a:pt x="255" y="280"/>
                </a:cubicBezTo>
                <a:cubicBezTo>
                  <a:pt x="275" y="313"/>
                  <a:pt x="582" y="358"/>
                  <a:pt x="735" y="252"/>
                </a:cubicBezTo>
                <a:cubicBezTo>
                  <a:pt x="763" y="232"/>
                  <a:pt x="729" y="168"/>
                  <a:pt x="749" y="8"/>
                </a:cubicBezTo>
                <a:cubicBezTo>
                  <a:pt x="749" y="4"/>
                  <a:pt x="746" y="0"/>
                  <a:pt x="74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19" y="1"/>
                  <a:pt x="17" y="3"/>
                </a:cubicBezTo>
                <a:cubicBezTo>
                  <a:pt x="10" y="11"/>
                  <a:pt x="2" y="21"/>
                  <a:pt x="1" y="27"/>
                </a:cubicBezTo>
                <a:close/>
              </a:path>
            </a:pathLst>
          </a:custGeom>
          <a:solidFill>
            <a:srgbClr val="0F5A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8"/>
          <p:cNvSpPr/>
          <p:nvPr/>
        </p:nvSpPr>
        <p:spPr>
          <a:xfrm>
            <a:off x="3977481" y="3221760"/>
            <a:ext cx="3706812" cy="1023937"/>
          </a:xfrm>
          <a:custGeom>
            <a:avLst/>
            <a:gdLst/>
            <a:ahLst/>
            <a:cxnLst/>
            <a:rect l="l" t="t" r="r" b="b"/>
            <a:pathLst>
              <a:path w="938" h="259" extrusionOk="0">
                <a:moveTo>
                  <a:pt x="2" y="109"/>
                </a:moveTo>
                <a:cubicBezTo>
                  <a:pt x="0" y="146"/>
                  <a:pt x="74" y="161"/>
                  <a:pt x="88" y="186"/>
                </a:cubicBezTo>
                <a:cubicBezTo>
                  <a:pt x="93" y="197"/>
                  <a:pt x="77" y="222"/>
                  <a:pt x="79" y="237"/>
                </a:cubicBezTo>
                <a:cubicBezTo>
                  <a:pt x="79" y="244"/>
                  <a:pt x="91" y="252"/>
                  <a:pt x="101" y="257"/>
                </a:cubicBezTo>
                <a:cubicBezTo>
                  <a:pt x="103" y="258"/>
                  <a:pt x="104" y="259"/>
                  <a:pt x="106" y="259"/>
                </a:cubicBezTo>
                <a:cubicBezTo>
                  <a:pt x="840" y="259"/>
                  <a:pt x="840" y="259"/>
                  <a:pt x="840" y="259"/>
                </a:cubicBezTo>
                <a:cubicBezTo>
                  <a:pt x="840" y="258"/>
                  <a:pt x="840" y="258"/>
                  <a:pt x="840" y="258"/>
                </a:cubicBezTo>
                <a:cubicBezTo>
                  <a:pt x="854" y="164"/>
                  <a:pt x="895" y="93"/>
                  <a:pt x="936" y="10"/>
                </a:cubicBezTo>
                <a:cubicBezTo>
                  <a:pt x="936" y="10"/>
                  <a:pt x="936" y="10"/>
                  <a:pt x="936" y="10"/>
                </a:cubicBezTo>
                <a:cubicBezTo>
                  <a:pt x="938" y="5"/>
                  <a:pt x="935" y="0"/>
                  <a:pt x="929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5" y="0"/>
                  <a:pt x="73" y="1"/>
                  <a:pt x="71" y="3"/>
                </a:cubicBezTo>
                <a:cubicBezTo>
                  <a:pt x="39" y="39"/>
                  <a:pt x="3" y="78"/>
                  <a:pt x="2" y="109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8"/>
          <p:cNvSpPr/>
          <p:nvPr/>
        </p:nvSpPr>
        <p:spPr>
          <a:xfrm>
            <a:off x="4341019" y="2142260"/>
            <a:ext cx="3521075" cy="1020762"/>
          </a:xfrm>
          <a:custGeom>
            <a:avLst/>
            <a:gdLst/>
            <a:ahLst/>
            <a:cxnLst/>
            <a:rect l="l" t="t" r="r" b="b"/>
            <a:pathLst>
              <a:path w="891" h="258" extrusionOk="0">
                <a:moveTo>
                  <a:pt x="8" y="98"/>
                </a:moveTo>
                <a:cubicBezTo>
                  <a:pt x="2" y="142"/>
                  <a:pt x="31" y="174"/>
                  <a:pt x="28" y="199"/>
                </a:cubicBezTo>
                <a:cubicBezTo>
                  <a:pt x="26" y="213"/>
                  <a:pt x="17" y="230"/>
                  <a:pt x="3" y="247"/>
                </a:cubicBezTo>
                <a:cubicBezTo>
                  <a:pt x="0" y="252"/>
                  <a:pt x="3" y="258"/>
                  <a:pt x="9" y="258"/>
                </a:cubicBezTo>
                <a:cubicBezTo>
                  <a:pt x="849" y="258"/>
                  <a:pt x="849" y="258"/>
                  <a:pt x="849" y="258"/>
                </a:cubicBezTo>
                <a:cubicBezTo>
                  <a:pt x="852" y="258"/>
                  <a:pt x="855" y="256"/>
                  <a:pt x="856" y="254"/>
                </a:cubicBezTo>
                <a:cubicBezTo>
                  <a:pt x="875" y="195"/>
                  <a:pt x="891" y="98"/>
                  <a:pt x="873" y="5"/>
                </a:cubicBezTo>
                <a:cubicBezTo>
                  <a:pt x="872" y="2"/>
                  <a:pt x="869" y="0"/>
                  <a:pt x="86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1" y="0"/>
                  <a:pt x="28" y="2"/>
                  <a:pt x="27" y="5"/>
                </a:cubicBezTo>
                <a:cubicBezTo>
                  <a:pt x="17" y="38"/>
                  <a:pt x="11" y="70"/>
                  <a:pt x="8" y="98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8"/>
          <p:cNvSpPr/>
          <p:nvPr/>
        </p:nvSpPr>
        <p:spPr>
          <a:xfrm>
            <a:off x="4483894" y="948460"/>
            <a:ext cx="3282950" cy="1135062"/>
          </a:xfrm>
          <a:custGeom>
            <a:avLst/>
            <a:gdLst/>
            <a:ahLst/>
            <a:cxnLst/>
            <a:rect l="l" t="t" r="r" b="b"/>
            <a:pathLst>
              <a:path w="831" h="287" extrusionOk="0">
                <a:moveTo>
                  <a:pt x="690" y="102"/>
                </a:moveTo>
                <a:cubicBezTo>
                  <a:pt x="488" y="0"/>
                  <a:pt x="287" y="19"/>
                  <a:pt x="180" y="75"/>
                </a:cubicBezTo>
                <a:cubicBezTo>
                  <a:pt x="84" y="125"/>
                  <a:pt x="31" y="203"/>
                  <a:pt x="2" y="278"/>
                </a:cubicBezTo>
                <a:cubicBezTo>
                  <a:pt x="0" y="282"/>
                  <a:pt x="3" y="287"/>
                  <a:pt x="8" y="287"/>
                </a:cubicBezTo>
                <a:cubicBezTo>
                  <a:pt x="823" y="287"/>
                  <a:pt x="823" y="287"/>
                  <a:pt x="823" y="287"/>
                </a:cubicBezTo>
                <a:cubicBezTo>
                  <a:pt x="828" y="287"/>
                  <a:pt x="831" y="283"/>
                  <a:pt x="830" y="278"/>
                </a:cubicBezTo>
                <a:cubicBezTo>
                  <a:pt x="810" y="207"/>
                  <a:pt x="768" y="141"/>
                  <a:pt x="690" y="102"/>
                </a:cubicBezTo>
                <a:close/>
              </a:path>
            </a:pathLst>
          </a:custGeom>
          <a:solidFill>
            <a:srgbClr val="80E0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EB0784B-44DF-5D47-B5CE-E034AD046453}"/>
              </a:ext>
            </a:extLst>
          </p:cNvPr>
          <p:cNvGrpSpPr/>
          <p:nvPr/>
        </p:nvGrpSpPr>
        <p:grpSpPr>
          <a:xfrm>
            <a:off x="977106" y="1000847"/>
            <a:ext cx="3087687" cy="2016125"/>
            <a:chOff x="1039812" y="1735137"/>
            <a:chExt cx="3087687" cy="2016125"/>
          </a:xfrm>
        </p:grpSpPr>
        <p:sp>
          <p:nvSpPr>
            <p:cNvPr id="749" name="Google Shape;749;p28"/>
            <p:cNvSpPr txBox="1"/>
            <p:nvPr/>
          </p:nvSpPr>
          <p:spPr>
            <a:xfrm>
              <a:off x="1039812" y="2374900"/>
              <a:ext cx="1692275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756" name="Google Shape;756;p28"/>
            <p:cNvSpPr txBox="1"/>
            <p:nvPr/>
          </p:nvSpPr>
          <p:spPr>
            <a:xfrm>
              <a:off x="1914525" y="1987550"/>
              <a:ext cx="909637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E0B7"/>
                </a:buClr>
                <a:buSzPts val="2500"/>
                <a:buFont typeface="Open Sans SemiBold"/>
                <a:buNone/>
              </a:pPr>
              <a:r>
                <a:rPr lang="ar-SA" sz="2500" b="1" i="0" u="none" dirty="0">
                  <a:solidFill>
                    <a:srgbClr val="80E0B7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60" name="Google Shape;760;p28"/>
            <p:cNvSpPr txBox="1"/>
            <p:nvPr/>
          </p:nvSpPr>
          <p:spPr>
            <a:xfrm>
              <a:off x="2795587" y="1735137"/>
              <a:ext cx="1331912" cy="201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E0B7"/>
                </a:buClr>
                <a:buSzPts val="10700"/>
                <a:buFont typeface="Montserrat"/>
                <a:buNone/>
              </a:pPr>
              <a:r>
                <a:rPr lang="en-US" sz="10700" b="0" i="0" u="none">
                  <a:solidFill>
                    <a:srgbClr val="80E0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/>
            </a:p>
          </p:txBody>
        </p:sp>
      </p:grpSp>
      <p:sp>
        <p:nvSpPr>
          <p:cNvPr id="762" name="Google Shape;762;p28"/>
          <p:cNvSpPr/>
          <p:nvPr/>
        </p:nvSpPr>
        <p:spPr>
          <a:xfrm>
            <a:off x="5744369" y="1177060"/>
            <a:ext cx="650875" cy="779462"/>
          </a:xfrm>
          <a:custGeom>
            <a:avLst/>
            <a:gdLst/>
            <a:ahLst/>
            <a:cxnLst/>
            <a:rect l="l" t="t" r="r" b="b"/>
            <a:pathLst>
              <a:path w="165" h="197" extrusionOk="0">
                <a:moveTo>
                  <a:pt x="110" y="190"/>
                </a:moveTo>
                <a:cubicBezTo>
                  <a:pt x="110" y="194"/>
                  <a:pt x="107" y="197"/>
                  <a:pt x="103" y="197"/>
                </a:cubicBezTo>
                <a:cubicBezTo>
                  <a:pt x="62" y="197"/>
                  <a:pt x="62" y="197"/>
                  <a:pt x="62" y="197"/>
                </a:cubicBezTo>
                <a:cubicBezTo>
                  <a:pt x="58" y="197"/>
                  <a:pt x="55" y="194"/>
                  <a:pt x="55" y="190"/>
                </a:cubicBezTo>
                <a:cubicBezTo>
                  <a:pt x="55" y="190"/>
                  <a:pt x="55" y="190"/>
                  <a:pt x="55" y="190"/>
                </a:cubicBezTo>
                <a:cubicBezTo>
                  <a:pt x="55" y="186"/>
                  <a:pt x="58" y="183"/>
                  <a:pt x="62" y="183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7" y="183"/>
                  <a:pt x="110" y="186"/>
                  <a:pt x="110" y="190"/>
                </a:cubicBezTo>
                <a:close/>
                <a:moveTo>
                  <a:pt x="110" y="172"/>
                </a:moveTo>
                <a:cubicBezTo>
                  <a:pt x="110" y="168"/>
                  <a:pt x="107" y="165"/>
                  <a:pt x="103" y="165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58" y="165"/>
                  <a:pt x="55" y="168"/>
                  <a:pt x="55" y="172"/>
                </a:cubicBezTo>
                <a:cubicBezTo>
                  <a:pt x="55" y="172"/>
                  <a:pt x="55" y="172"/>
                  <a:pt x="55" y="172"/>
                </a:cubicBezTo>
                <a:cubicBezTo>
                  <a:pt x="55" y="176"/>
                  <a:pt x="58" y="179"/>
                  <a:pt x="62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7" y="179"/>
                  <a:pt x="110" y="176"/>
                  <a:pt x="110" y="172"/>
                </a:cubicBezTo>
                <a:close/>
                <a:moveTo>
                  <a:pt x="89" y="97"/>
                </a:moveTo>
                <a:cubicBezTo>
                  <a:pt x="80" y="97"/>
                  <a:pt x="80" y="97"/>
                  <a:pt x="80" y="97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161"/>
                  <a:pt x="76" y="161"/>
                  <a:pt x="76" y="161"/>
                </a:cubicBezTo>
                <a:cubicBezTo>
                  <a:pt x="78" y="161"/>
                  <a:pt x="80" y="161"/>
                  <a:pt x="82" y="161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82" y="161"/>
                  <a:pt x="83" y="161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85" y="161"/>
                  <a:pt x="87" y="161"/>
                  <a:pt x="89" y="161"/>
                </a:cubicBezTo>
                <a:lnTo>
                  <a:pt x="89" y="97"/>
                </a:lnTo>
                <a:close/>
                <a:moveTo>
                  <a:pt x="60" y="71"/>
                </a:moveTo>
                <a:cubicBezTo>
                  <a:pt x="54" y="71"/>
                  <a:pt x="50" y="75"/>
                  <a:pt x="50" y="80"/>
                </a:cubicBezTo>
                <a:cubicBezTo>
                  <a:pt x="50" y="86"/>
                  <a:pt x="54" y="90"/>
                  <a:pt x="6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75"/>
                  <a:pt x="65" y="71"/>
                  <a:pt x="60" y="71"/>
                </a:cubicBezTo>
                <a:close/>
                <a:moveTo>
                  <a:pt x="115" y="80"/>
                </a:moveTo>
                <a:cubicBezTo>
                  <a:pt x="115" y="75"/>
                  <a:pt x="111" y="71"/>
                  <a:pt x="105" y="71"/>
                </a:cubicBezTo>
                <a:cubicBezTo>
                  <a:pt x="100" y="71"/>
                  <a:pt x="96" y="75"/>
                  <a:pt x="96" y="80"/>
                </a:cubicBezTo>
                <a:cubicBezTo>
                  <a:pt x="96" y="90"/>
                  <a:pt x="96" y="90"/>
                  <a:pt x="96" y="9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11" y="90"/>
                  <a:pt x="115" y="86"/>
                  <a:pt x="115" y="80"/>
                </a:cubicBezTo>
                <a:close/>
                <a:moveTo>
                  <a:pt x="137" y="63"/>
                </a:moveTo>
                <a:cubicBezTo>
                  <a:pt x="133" y="45"/>
                  <a:pt x="112" y="26"/>
                  <a:pt x="83" y="26"/>
                </a:cubicBezTo>
                <a:cubicBezTo>
                  <a:pt x="53" y="26"/>
                  <a:pt x="33" y="45"/>
                  <a:pt x="28" y="63"/>
                </a:cubicBezTo>
                <a:cubicBezTo>
                  <a:pt x="25" y="76"/>
                  <a:pt x="28" y="89"/>
                  <a:pt x="34" y="101"/>
                </a:cubicBezTo>
                <a:cubicBezTo>
                  <a:pt x="40" y="112"/>
                  <a:pt x="46" y="121"/>
                  <a:pt x="51" y="133"/>
                </a:cubicBezTo>
                <a:cubicBezTo>
                  <a:pt x="54" y="139"/>
                  <a:pt x="55" y="147"/>
                  <a:pt x="56" y="154"/>
                </a:cubicBezTo>
                <a:cubicBezTo>
                  <a:pt x="57" y="159"/>
                  <a:pt x="59" y="161"/>
                  <a:pt x="66" y="161"/>
                </a:cubicBezTo>
                <a:cubicBezTo>
                  <a:pt x="67" y="161"/>
                  <a:pt x="68" y="161"/>
                  <a:pt x="70" y="161"/>
                </a:cubicBezTo>
                <a:cubicBezTo>
                  <a:pt x="70" y="97"/>
                  <a:pt x="70" y="97"/>
                  <a:pt x="7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55" y="97"/>
                  <a:pt x="51" y="95"/>
                  <a:pt x="48" y="92"/>
                </a:cubicBezTo>
                <a:cubicBezTo>
                  <a:pt x="45" y="89"/>
                  <a:pt x="43" y="85"/>
                  <a:pt x="43" y="80"/>
                </a:cubicBezTo>
                <a:cubicBezTo>
                  <a:pt x="43" y="76"/>
                  <a:pt x="45" y="72"/>
                  <a:pt x="48" y="69"/>
                </a:cubicBezTo>
                <a:cubicBezTo>
                  <a:pt x="51" y="66"/>
                  <a:pt x="55" y="64"/>
                  <a:pt x="60" y="64"/>
                </a:cubicBezTo>
                <a:cubicBezTo>
                  <a:pt x="69" y="64"/>
                  <a:pt x="76" y="71"/>
                  <a:pt x="76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90"/>
                  <a:pt x="76" y="90"/>
                  <a:pt x="76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76"/>
                  <a:pt x="91" y="72"/>
                  <a:pt x="94" y="69"/>
                </a:cubicBezTo>
                <a:cubicBezTo>
                  <a:pt x="97" y="66"/>
                  <a:pt x="101" y="64"/>
                  <a:pt x="105" y="64"/>
                </a:cubicBezTo>
                <a:cubicBezTo>
                  <a:pt x="110" y="64"/>
                  <a:pt x="114" y="66"/>
                  <a:pt x="117" y="69"/>
                </a:cubicBezTo>
                <a:cubicBezTo>
                  <a:pt x="120" y="72"/>
                  <a:pt x="122" y="76"/>
                  <a:pt x="122" y="80"/>
                </a:cubicBezTo>
                <a:cubicBezTo>
                  <a:pt x="122" y="85"/>
                  <a:pt x="120" y="89"/>
                  <a:pt x="117" y="92"/>
                </a:cubicBezTo>
                <a:cubicBezTo>
                  <a:pt x="114" y="95"/>
                  <a:pt x="110" y="97"/>
                  <a:pt x="105" y="97"/>
                </a:cubicBezTo>
                <a:cubicBezTo>
                  <a:pt x="96" y="97"/>
                  <a:pt x="96" y="97"/>
                  <a:pt x="96" y="97"/>
                </a:cubicBezTo>
                <a:cubicBezTo>
                  <a:pt x="96" y="161"/>
                  <a:pt x="96" y="161"/>
                  <a:pt x="96" y="161"/>
                </a:cubicBezTo>
                <a:cubicBezTo>
                  <a:pt x="97" y="161"/>
                  <a:pt x="98" y="161"/>
                  <a:pt x="100" y="161"/>
                </a:cubicBezTo>
                <a:cubicBezTo>
                  <a:pt x="106" y="161"/>
                  <a:pt x="108" y="159"/>
                  <a:pt x="109" y="154"/>
                </a:cubicBezTo>
                <a:cubicBezTo>
                  <a:pt x="111" y="147"/>
                  <a:pt x="112" y="139"/>
                  <a:pt x="114" y="133"/>
                </a:cubicBezTo>
                <a:cubicBezTo>
                  <a:pt x="119" y="121"/>
                  <a:pt x="125" y="112"/>
                  <a:pt x="131" y="101"/>
                </a:cubicBezTo>
                <a:cubicBezTo>
                  <a:pt x="137" y="89"/>
                  <a:pt x="141" y="76"/>
                  <a:pt x="137" y="63"/>
                </a:cubicBezTo>
                <a:close/>
                <a:moveTo>
                  <a:pt x="89" y="6"/>
                </a:moveTo>
                <a:cubicBezTo>
                  <a:pt x="89" y="2"/>
                  <a:pt x="86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9" y="0"/>
                  <a:pt x="77" y="2"/>
                  <a:pt x="77" y="6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20"/>
                  <a:pt x="79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6" y="23"/>
                  <a:pt x="89" y="20"/>
                  <a:pt x="89" y="17"/>
                </a:cubicBezTo>
                <a:lnTo>
                  <a:pt x="89" y="6"/>
                </a:lnTo>
                <a:close/>
                <a:moveTo>
                  <a:pt x="122" y="16"/>
                </a:moveTo>
                <a:cubicBezTo>
                  <a:pt x="123" y="13"/>
                  <a:pt x="122" y="9"/>
                  <a:pt x="119" y="7"/>
                </a:cubicBezTo>
                <a:cubicBezTo>
                  <a:pt x="119" y="7"/>
                  <a:pt x="119" y="7"/>
                  <a:pt x="119" y="7"/>
                </a:cubicBezTo>
                <a:cubicBezTo>
                  <a:pt x="117" y="6"/>
                  <a:pt x="113" y="7"/>
                  <a:pt x="111" y="1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4" y="22"/>
                  <a:pt x="106" y="26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11" y="29"/>
                  <a:pt x="115" y="28"/>
                  <a:pt x="117" y="25"/>
                </a:cubicBezTo>
                <a:lnTo>
                  <a:pt x="122" y="16"/>
                </a:lnTo>
                <a:close/>
                <a:moveTo>
                  <a:pt x="146" y="35"/>
                </a:moveTo>
                <a:cubicBezTo>
                  <a:pt x="149" y="33"/>
                  <a:pt x="149" y="29"/>
                  <a:pt x="147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5" y="24"/>
                  <a:pt x="141" y="24"/>
                  <a:pt x="138" y="26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28" y="35"/>
                  <a:pt x="127" y="39"/>
                  <a:pt x="130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2" y="44"/>
                  <a:pt x="136" y="44"/>
                  <a:pt x="138" y="42"/>
                </a:cubicBezTo>
                <a:lnTo>
                  <a:pt x="146" y="35"/>
                </a:lnTo>
                <a:close/>
                <a:moveTo>
                  <a:pt x="159" y="64"/>
                </a:moveTo>
                <a:cubicBezTo>
                  <a:pt x="163" y="64"/>
                  <a:pt x="165" y="61"/>
                  <a:pt x="164" y="57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4" y="54"/>
                  <a:pt x="160" y="52"/>
                  <a:pt x="157" y="53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3" y="55"/>
                  <a:pt x="141" y="58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2" y="65"/>
                  <a:pt x="145" y="67"/>
                  <a:pt x="148" y="66"/>
                </a:cubicBezTo>
                <a:lnTo>
                  <a:pt x="159" y="64"/>
                </a:lnTo>
                <a:close/>
                <a:moveTo>
                  <a:pt x="157" y="96"/>
                </a:moveTo>
                <a:cubicBezTo>
                  <a:pt x="160" y="97"/>
                  <a:pt x="163" y="95"/>
                  <a:pt x="164" y="92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4" y="88"/>
                  <a:pt x="162" y="85"/>
                  <a:pt x="159" y="85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45" y="82"/>
                  <a:pt x="142" y="84"/>
                  <a:pt x="141" y="87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0" y="90"/>
                  <a:pt x="143" y="94"/>
                  <a:pt x="146" y="94"/>
                </a:cubicBezTo>
                <a:lnTo>
                  <a:pt x="157" y="96"/>
                </a:lnTo>
                <a:close/>
                <a:moveTo>
                  <a:pt x="48" y="25"/>
                </a:moveTo>
                <a:cubicBezTo>
                  <a:pt x="49" y="28"/>
                  <a:pt x="53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9" y="26"/>
                  <a:pt x="60" y="22"/>
                  <a:pt x="58" y="20"/>
                </a:cubicBezTo>
                <a:cubicBezTo>
                  <a:pt x="53" y="10"/>
                  <a:pt x="53" y="10"/>
                  <a:pt x="53" y="10"/>
                </a:cubicBezTo>
                <a:cubicBezTo>
                  <a:pt x="52" y="7"/>
                  <a:pt x="48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3"/>
                  <a:pt x="43" y="16"/>
                </a:cubicBezTo>
                <a:lnTo>
                  <a:pt x="48" y="25"/>
                </a:lnTo>
                <a:close/>
                <a:moveTo>
                  <a:pt x="26" y="42"/>
                </a:moveTo>
                <a:cubicBezTo>
                  <a:pt x="29" y="44"/>
                  <a:pt x="33" y="44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39"/>
                  <a:pt x="37" y="35"/>
                  <a:pt x="34" y="33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4"/>
                  <a:pt x="20" y="24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5" y="29"/>
                  <a:pt x="16" y="33"/>
                  <a:pt x="18" y="35"/>
                </a:cubicBezTo>
                <a:lnTo>
                  <a:pt x="26" y="42"/>
                </a:lnTo>
                <a:close/>
                <a:moveTo>
                  <a:pt x="16" y="66"/>
                </a:moveTo>
                <a:cubicBezTo>
                  <a:pt x="19" y="67"/>
                  <a:pt x="22" y="65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4" y="58"/>
                  <a:pt x="21" y="55"/>
                  <a:pt x="18" y="54"/>
                </a:cubicBezTo>
                <a:cubicBezTo>
                  <a:pt x="7" y="53"/>
                  <a:pt x="7" y="53"/>
                  <a:pt x="7" y="53"/>
                </a:cubicBezTo>
                <a:cubicBezTo>
                  <a:pt x="4" y="52"/>
                  <a:pt x="1" y="54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1"/>
                  <a:pt x="2" y="64"/>
                  <a:pt x="5" y="64"/>
                </a:cubicBezTo>
                <a:lnTo>
                  <a:pt x="16" y="66"/>
                </a:lnTo>
                <a:close/>
                <a:moveTo>
                  <a:pt x="19" y="94"/>
                </a:moveTo>
                <a:cubicBezTo>
                  <a:pt x="22" y="94"/>
                  <a:pt x="24" y="90"/>
                  <a:pt x="23" y="87"/>
                </a:cubicBezTo>
                <a:cubicBezTo>
                  <a:pt x="23" y="87"/>
                  <a:pt x="23" y="87"/>
                  <a:pt x="23" y="87"/>
                </a:cubicBezTo>
                <a:cubicBezTo>
                  <a:pt x="23" y="84"/>
                  <a:pt x="19" y="82"/>
                  <a:pt x="16" y="82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5"/>
                  <a:pt x="0" y="88"/>
                  <a:pt x="1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5"/>
                  <a:pt x="5" y="97"/>
                  <a:pt x="8" y="96"/>
                </a:cubicBezTo>
                <a:lnTo>
                  <a:pt x="19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5590381" y="2332760"/>
            <a:ext cx="1011237" cy="676275"/>
          </a:xfrm>
          <a:custGeom>
            <a:avLst/>
            <a:gdLst/>
            <a:ahLst/>
            <a:cxnLst/>
            <a:rect l="l" t="t" r="r" b="b"/>
            <a:pathLst>
              <a:path w="256" h="171" extrusionOk="0">
                <a:moveTo>
                  <a:pt x="204" y="16"/>
                </a:moveTo>
                <a:cubicBezTo>
                  <a:pt x="227" y="76"/>
                  <a:pt x="227" y="76"/>
                  <a:pt x="227" y="76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82" y="75"/>
                  <a:pt x="134" y="33"/>
                  <a:pt x="130" y="33"/>
                </a:cubicBezTo>
                <a:cubicBezTo>
                  <a:pt x="126" y="33"/>
                  <a:pt x="111" y="38"/>
                  <a:pt x="110" y="39"/>
                </a:cubicBezTo>
                <a:cubicBezTo>
                  <a:pt x="110" y="39"/>
                  <a:pt x="101" y="42"/>
                  <a:pt x="93" y="42"/>
                </a:cubicBezTo>
                <a:cubicBezTo>
                  <a:pt x="89" y="42"/>
                  <a:pt x="86" y="41"/>
                  <a:pt x="84" y="40"/>
                </a:cubicBezTo>
                <a:cubicBezTo>
                  <a:pt x="82" y="39"/>
                  <a:pt x="81" y="37"/>
                  <a:pt x="81" y="35"/>
                </a:cubicBezTo>
                <a:cubicBezTo>
                  <a:pt x="82" y="32"/>
                  <a:pt x="85" y="29"/>
                  <a:pt x="87" y="28"/>
                </a:cubicBezTo>
                <a:cubicBezTo>
                  <a:pt x="100" y="22"/>
                  <a:pt x="133" y="9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46" y="8"/>
                  <a:pt x="197" y="15"/>
                  <a:pt x="204" y="16"/>
                </a:cubicBezTo>
                <a:close/>
                <a:moveTo>
                  <a:pt x="225" y="0"/>
                </a:moveTo>
                <a:cubicBezTo>
                  <a:pt x="224" y="0"/>
                  <a:pt x="223" y="0"/>
                  <a:pt x="222" y="0"/>
                </a:cubicBezTo>
                <a:cubicBezTo>
                  <a:pt x="212" y="4"/>
                  <a:pt x="212" y="4"/>
                  <a:pt x="212" y="4"/>
                </a:cubicBezTo>
                <a:cubicBezTo>
                  <a:pt x="211" y="5"/>
                  <a:pt x="209" y="6"/>
                  <a:pt x="209" y="8"/>
                </a:cubicBezTo>
                <a:cubicBezTo>
                  <a:pt x="208" y="9"/>
                  <a:pt x="208" y="11"/>
                  <a:pt x="209" y="13"/>
                </a:cubicBezTo>
                <a:cubicBezTo>
                  <a:pt x="233" y="75"/>
                  <a:pt x="233" y="75"/>
                  <a:pt x="233" y="75"/>
                </a:cubicBezTo>
                <a:cubicBezTo>
                  <a:pt x="235" y="78"/>
                  <a:pt x="238" y="80"/>
                  <a:pt x="242" y="79"/>
                </a:cubicBezTo>
                <a:cubicBezTo>
                  <a:pt x="252" y="75"/>
                  <a:pt x="252" y="75"/>
                  <a:pt x="252" y="75"/>
                </a:cubicBezTo>
                <a:cubicBezTo>
                  <a:pt x="253" y="74"/>
                  <a:pt x="255" y="73"/>
                  <a:pt x="255" y="71"/>
                </a:cubicBezTo>
                <a:cubicBezTo>
                  <a:pt x="256" y="70"/>
                  <a:pt x="256" y="68"/>
                  <a:pt x="255" y="66"/>
                </a:cubicBezTo>
                <a:cubicBezTo>
                  <a:pt x="231" y="4"/>
                  <a:pt x="231" y="4"/>
                  <a:pt x="231" y="4"/>
                </a:cubicBezTo>
                <a:cubicBezTo>
                  <a:pt x="230" y="1"/>
                  <a:pt x="227" y="0"/>
                  <a:pt x="225" y="0"/>
                </a:cubicBezTo>
                <a:close/>
                <a:moveTo>
                  <a:pt x="0" y="85"/>
                </a:moveTo>
                <a:cubicBezTo>
                  <a:pt x="0" y="87"/>
                  <a:pt x="0" y="89"/>
                  <a:pt x="1" y="90"/>
                </a:cubicBezTo>
                <a:cubicBezTo>
                  <a:pt x="3" y="91"/>
                  <a:pt x="4" y="92"/>
                  <a:pt x="6" y="92"/>
                </a:cubicBezTo>
                <a:cubicBezTo>
                  <a:pt x="16" y="93"/>
                  <a:pt x="16" y="93"/>
                  <a:pt x="16" y="93"/>
                </a:cubicBezTo>
                <a:cubicBezTo>
                  <a:pt x="20" y="93"/>
                  <a:pt x="23" y="91"/>
                  <a:pt x="24" y="8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5"/>
                  <a:pt x="28" y="13"/>
                  <a:pt x="27" y="12"/>
                </a:cubicBezTo>
                <a:cubicBezTo>
                  <a:pt x="26" y="11"/>
                  <a:pt x="24" y="10"/>
                  <a:pt x="23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8" y="9"/>
                  <a:pt x="5" y="12"/>
                  <a:pt x="5" y="15"/>
                </a:cubicBezTo>
                <a:lnTo>
                  <a:pt x="0" y="85"/>
                </a:lnTo>
                <a:close/>
                <a:moveTo>
                  <a:pt x="105" y="147"/>
                </a:moveTo>
                <a:cubicBezTo>
                  <a:pt x="105" y="145"/>
                  <a:pt x="103" y="143"/>
                  <a:pt x="101" y="141"/>
                </a:cubicBezTo>
                <a:cubicBezTo>
                  <a:pt x="97" y="138"/>
                  <a:pt x="92" y="138"/>
                  <a:pt x="88" y="143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78" y="155"/>
                  <a:pt x="78" y="155"/>
                  <a:pt x="78" y="155"/>
                </a:cubicBezTo>
                <a:cubicBezTo>
                  <a:pt x="73" y="162"/>
                  <a:pt x="78" y="167"/>
                  <a:pt x="80" y="168"/>
                </a:cubicBezTo>
                <a:cubicBezTo>
                  <a:pt x="82" y="170"/>
                  <a:pt x="84" y="171"/>
                  <a:pt x="86" y="171"/>
                </a:cubicBezTo>
                <a:cubicBezTo>
                  <a:pt x="88" y="171"/>
                  <a:pt x="91" y="169"/>
                  <a:pt x="93" y="167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103" y="155"/>
                  <a:pt x="103" y="155"/>
                  <a:pt x="103" y="155"/>
                </a:cubicBezTo>
                <a:cubicBezTo>
                  <a:pt x="105" y="153"/>
                  <a:pt x="105" y="150"/>
                  <a:pt x="105" y="147"/>
                </a:cubicBezTo>
                <a:close/>
                <a:moveTo>
                  <a:pt x="55" y="143"/>
                </a:moveTo>
                <a:cubicBezTo>
                  <a:pt x="52" y="148"/>
                  <a:pt x="53" y="151"/>
                  <a:pt x="58" y="156"/>
                </a:cubicBezTo>
                <a:cubicBezTo>
                  <a:pt x="63" y="160"/>
                  <a:pt x="67" y="159"/>
                  <a:pt x="71" y="154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9" y="133"/>
                  <a:pt x="83" y="127"/>
                  <a:pt x="82" y="126"/>
                </a:cubicBezTo>
                <a:cubicBezTo>
                  <a:pt x="77" y="122"/>
                  <a:pt x="73" y="123"/>
                  <a:pt x="69" y="128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1" y="136"/>
                  <a:pt x="61" y="136"/>
                  <a:pt x="61" y="136"/>
                </a:cubicBezTo>
                <a:lnTo>
                  <a:pt x="55" y="143"/>
                </a:lnTo>
                <a:close/>
                <a:moveTo>
                  <a:pt x="37" y="126"/>
                </a:moveTo>
                <a:cubicBezTo>
                  <a:pt x="35" y="128"/>
                  <a:pt x="35" y="131"/>
                  <a:pt x="35" y="133"/>
                </a:cubicBezTo>
                <a:cubicBezTo>
                  <a:pt x="36" y="136"/>
                  <a:pt x="37" y="138"/>
                  <a:pt x="39" y="140"/>
                </a:cubicBezTo>
                <a:cubicBezTo>
                  <a:pt x="44" y="143"/>
                  <a:pt x="48" y="143"/>
                  <a:pt x="52" y="138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8" y="120"/>
                  <a:pt x="68" y="117"/>
                  <a:pt x="68" y="114"/>
                </a:cubicBezTo>
                <a:cubicBezTo>
                  <a:pt x="67" y="112"/>
                  <a:pt x="66" y="110"/>
                  <a:pt x="64" y="108"/>
                </a:cubicBezTo>
                <a:cubicBezTo>
                  <a:pt x="59" y="105"/>
                  <a:pt x="55" y="105"/>
                  <a:pt x="51" y="110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9"/>
                  <a:pt x="44" y="119"/>
                  <a:pt x="44" y="119"/>
                </a:cubicBezTo>
                <a:lnTo>
                  <a:pt x="37" y="126"/>
                </a:lnTo>
                <a:close/>
                <a:moveTo>
                  <a:pt x="35" y="120"/>
                </a:moveTo>
                <a:cubicBezTo>
                  <a:pt x="48" y="104"/>
                  <a:pt x="48" y="104"/>
                  <a:pt x="48" y="104"/>
                </a:cubicBezTo>
                <a:cubicBezTo>
                  <a:pt x="54" y="97"/>
                  <a:pt x="48" y="92"/>
                  <a:pt x="46" y="91"/>
                </a:cubicBezTo>
                <a:cubicBezTo>
                  <a:pt x="42" y="87"/>
                  <a:pt x="37" y="87"/>
                  <a:pt x="33" y="92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28" y="99"/>
                  <a:pt x="28" y="99"/>
                  <a:pt x="28" y="99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0" y="108"/>
                  <a:pt x="19" y="111"/>
                  <a:pt x="19" y="113"/>
                </a:cubicBezTo>
                <a:cubicBezTo>
                  <a:pt x="19" y="116"/>
                  <a:pt x="21" y="118"/>
                  <a:pt x="22" y="118"/>
                </a:cubicBezTo>
                <a:cubicBezTo>
                  <a:pt x="24" y="120"/>
                  <a:pt x="27" y="122"/>
                  <a:pt x="30" y="122"/>
                </a:cubicBezTo>
                <a:cubicBezTo>
                  <a:pt x="31" y="122"/>
                  <a:pt x="33" y="122"/>
                  <a:pt x="35" y="120"/>
                </a:cubicBezTo>
                <a:close/>
                <a:moveTo>
                  <a:pt x="194" y="106"/>
                </a:moveTo>
                <a:cubicBezTo>
                  <a:pt x="197" y="103"/>
                  <a:pt x="199" y="98"/>
                  <a:pt x="193" y="93"/>
                </a:cubicBezTo>
                <a:cubicBezTo>
                  <a:pt x="188" y="88"/>
                  <a:pt x="188" y="88"/>
                  <a:pt x="188" y="88"/>
                </a:cubicBezTo>
                <a:cubicBezTo>
                  <a:pt x="164" y="67"/>
                  <a:pt x="135" y="43"/>
                  <a:pt x="129" y="39"/>
                </a:cubicBezTo>
                <a:cubicBezTo>
                  <a:pt x="126" y="40"/>
                  <a:pt x="118" y="42"/>
                  <a:pt x="112" y="45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1" y="45"/>
                  <a:pt x="101" y="48"/>
                  <a:pt x="93" y="48"/>
                </a:cubicBezTo>
                <a:cubicBezTo>
                  <a:pt x="88" y="48"/>
                  <a:pt x="84" y="47"/>
                  <a:pt x="81" y="45"/>
                </a:cubicBezTo>
                <a:cubicBezTo>
                  <a:pt x="76" y="42"/>
                  <a:pt x="75" y="37"/>
                  <a:pt x="75" y="35"/>
                </a:cubicBezTo>
                <a:cubicBezTo>
                  <a:pt x="75" y="30"/>
                  <a:pt x="80" y="25"/>
                  <a:pt x="83" y="23"/>
                </a:cubicBezTo>
                <a:cubicBezTo>
                  <a:pt x="35" y="17"/>
                  <a:pt x="35" y="17"/>
                  <a:pt x="35" y="17"/>
                </a:cubicBezTo>
                <a:cubicBezTo>
                  <a:pt x="30" y="87"/>
                  <a:pt x="30" y="87"/>
                  <a:pt x="30" y="87"/>
                </a:cubicBezTo>
                <a:cubicBezTo>
                  <a:pt x="34" y="83"/>
                  <a:pt x="38" y="82"/>
                  <a:pt x="40" y="82"/>
                </a:cubicBezTo>
                <a:cubicBezTo>
                  <a:pt x="44" y="82"/>
                  <a:pt x="47" y="83"/>
                  <a:pt x="50" y="86"/>
                </a:cubicBezTo>
                <a:cubicBezTo>
                  <a:pt x="55" y="90"/>
                  <a:pt x="57" y="95"/>
                  <a:pt x="56" y="100"/>
                </a:cubicBezTo>
                <a:cubicBezTo>
                  <a:pt x="60" y="99"/>
                  <a:pt x="64" y="101"/>
                  <a:pt x="68" y="104"/>
                </a:cubicBezTo>
                <a:cubicBezTo>
                  <a:pt x="72" y="107"/>
                  <a:pt x="75" y="112"/>
                  <a:pt x="74" y="118"/>
                </a:cubicBezTo>
                <a:cubicBezTo>
                  <a:pt x="78" y="117"/>
                  <a:pt x="82" y="118"/>
                  <a:pt x="85" y="121"/>
                </a:cubicBezTo>
                <a:cubicBezTo>
                  <a:pt x="89" y="125"/>
                  <a:pt x="92" y="129"/>
                  <a:pt x="92" y="133"/>
                </a:cubicBezTo>
                <a:cubicBezTo>
                  <a:pt x="96" y="132"/>
                  <a:pt x="101" y="133"/>
                  <a:pt x="105" y="137"/>
                </a:cubicBezTo>
                <a:cubicBezTo>
                  <a:pt x="110" y="141"/>
                  <a:pt x="112" y="148"/>
                  <a:pt x="110" y="154"/>
                </a:cubicBezTo>
                <a:cubicBezTo>
                  <a:pt x="114" y="157"/>
                  <a:pt x="114" y="157"/>
                  <a:pt x="114" y="157"/>
                </a:cubicBezTo>
                <a:cubicBezTo>
                  <a:pt x="115" y="157"/>
                  <a:pt x="115" y="158"/>
                  <a:pt x="115" y="158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17" y="159"/>
                  <a:pt x="119" y="160"/>
                  <a:pt x="121" y="160"/>
                </a:cubicBezTo>
                <a:cubicBezTo>
                  <a:pt x="124" y="160"/>
                  <a:pt x="126" y="158"/>
                  <a:pt x="127" y="156"/>
                </a:cubicBezTo>
                <a:cubicBezTo>
                  <a:pt x="130" y="152"/>
                  <a:pt x="132" y="150"/>
                  <a:pt x="128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6" y="127"/>
                  <a:pt x="105" y="126"/>
                  <a:pt x="105" y="125"/>
                </a:cubicBezTo>
                <a:cubicBezTo>
                  <a:pt x="105" y="124"/>
                  <a:pt x="105" y="123"/>
                  <a:pt x="106" y="122"/>
                </a:cubicBezTo>
                <a:cubicBezTo>
                  <a:pt x="107" y="121"/>
                  <a:pt x="109" y="121"/>
                  <a:pt x="111" y="122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41" y="147"/>
                  <a:pt x="142" y="147"/>
                  <a:pt x="144" y="147"/>
                </a:cubicBezTo>
                <a:cubicBezTo>
                  <a:pt x="147" y="147"/>
                  <a:pt x="150" y="146"/>
                  <a:pt x="152" y="143"/>
                </a:cubicBezTo>
                <a:cubicBezTo>
                  <a:pt x="153" y="141"/>
                  <a:pt x="154" y="139"/>
                  <a:pt x="154" y="136"/>
                </a:cubicBezTo>
                <a:cubicBezTo>
                  <a:pt x="154" y="134"/>
                  <a:pt x="152" y="132"/>
                  <a:pt x="150" y="129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0" y="113"/>
                  <a:pt x="130" y="112"/>
                  <a:pt x="130" y="112"/>
                </a:cubicBezTo>
                <a:cubicBezTo>
                  <a:pt x="129" y="111"/>
                  <a:pt x="130" y="110"/>
                  <a:pt x="130" y="109"/>
                </a:cubicBezTo>
                <a:cubicBezTo>
                  <a:pt x="131" y="108"/>
                  <a:pt x="134" y="107"/>
                  <a:pt x="135" y="109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3" y="131"/>
                  <a:pt x="165" y="132"/>
                  <a:pt x="167" y="132"/>
                </a:cubicBezTo>
                <a:cubicBezTo>
                  <a:pt x="170" y="132"/>
                  <a:pt x="173" y="130"/>
                  <a:pt x="176" y="127"/>
                </a:cubicBezTo>
                <a:cubicBezTo>
                  <a:pt x="178" y="125"/>
                  <a:pt x="178" y="123"/>
                  <a:pt x="178" y="120"/>
                </a:cubicBezTo>
                <a:cubicBezTo>
                  <a:pt x="178" y="118"/>
                  <a:pt x="177" y="116"/>
                  <a:pt x="174" y="113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53" y="96"/>
                  <a:pt x="153" y="96"/>
                  <a:pt x="153" y="96"/>
                </a:cubicBezTo>
                <a:cubicBezTo>
                  <a:pt x="152" y="95"/>
                  <a:pt x="151" y="93"/>
                  <a:pt x="153" y="91"/>
                </a:cubicBezTo>
                <a:cubicBezTo>
                  <a:pt x="154" y="90"/>
                  <a:pt x="156" y="90"/>
                  <a:pt x="157" y="91"/>
                </a:cubicBezTo>
                <a:cubicBezTo>
                  <a:pt x="179" y="109"/>
                  <a:pt x="179" y="109"/>
                  <a:pt x="179" y="109"/>
                </a:cubicBezTo>
                <a:cubicBezTo>
                  <a:pt x="184" y="113"/>
                  <a:pt x="190" y="111"/>
                  <a:pt x="194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5680869" y="4558435"/>
            <a:ext cx="825500" cy="687387"/>
          </a:xfrm>
          <a:custGeom>
            <a:avLst/>
            <a:gdLst/>
            <a:ahLst/>
            <a:cxnLst/>
            <a:rect l="l" t="t" r="r" b="b"/>
            <a:pathLst>
              <a:path w="209" h="174" extrusionOk="0">
                <a:moveTo>
                  <a:pt x="28" y="142"/>
                </a:moveTo>
                <a:cubicBezTo>
                  <a:pt x="28" y="95"/>
                  <a:pt x="28" y="95"/>
                  <a:pt x="28" y="95"/>
                </a:cubicBezTo>
                <a:cubicBezTo>
                  <a:pt x="28" y="91"/>
                  <a:pt x="31" y="88"/>
                  <a:pt x="35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50" y="88"/>
                  <a:pt x="53" y="91"/>
                  <a:pt x="53" y="95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3" y="146"/>
                  <a:pt x="50" y="149"/>
                  <a:pt x="47" y="149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1" y="149"/>
                  <a:pt x="28" y="146"/>
                  <a:pt x="28" y="142"/>
                </a:cubicBezTo>
                <a:close/>
                <a:moveTo>
                  <a:pt x="77" y="71"/>
                </a:moveTo>
                <a:cubicBezTo>
                  <a:pt x="73" y="71"/>
                  <a:pt x="70" y="74"/>
                  <a:pt x="70" y="78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0" y="146"/>
                  <a:pt x="73" y="149"/>
                  <a:pt x="77" y="149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92" y="149"/>
                  <a:pt x="95" y="146"/>
                  <a:pt x="95" y="142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4"/>
                  <a:pt x="92" y="71"/>
                  <a:pt x="88" y="71"/>
                </a:cubicBezTo>
                <a:lnTo>
                  <a:pt x="77" y="71"/>
                </a:lnTo>
                <a:close/>
                <a:moveTo>
                  <a:pt x="118" y="57"/>
                </a:moveTo>
                <a:cubicBezTo>
                  <a:pt x="115" y="57"/>
                  <a:pt x="112" y="60"/>
                  <a:pt x="112" y="64"/>
                </a:cubicBezTo>
                <a:cubicBezTo>
                  <a:pt x="112" y="142"/>
                  <a:pt x="112" y="142"/>
                  <a:pt x="112" y="142"/>
                </a:cubicBezTo>
                <a:cubicBezTo>
                  <a:pt x="112" y="146"/>
                  <a:pt x="115" y="149"/>
                  <a:pt x="118" y="149"/>
                </a:cubicBezTo>
                <a:cubicBezTo>
                  <a:pt x="130" y="149"/>
                  <a:pt x="130" y="149"/>
                  <a:pt x="130" y="149"/>
                </a:cubicBezTo>
                <a:cubicBezTo>
                  <a:pt x="134" y="149"/>
                  <a:pt x="137" y="146"/>
                  <a:pt x="137" y="142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37" y="60"/>
                  <a:pt x="134" y="57"/>
                  <a:pt x="130" y="57"/>
                </a:cubicBezTo>
                <a:lnTo>
                  <a:pt x="118" y="57"/>
                </a:lnTo>
                <a:close/>
                <a:moveTo>
                  <a:pt x="160" y="42"/>
                </a:moveTo>
                <a:cubicBezTo>
                  <a:pt x="156" y="42"/>
                  <a:pt x="153" y="45"/>
                  <a:pt x="153" y="49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6"/>
                  <a:pt x="156" y="149"/>
                  <a:pt x="160" y="149"/>
                </a:cubicBezTo>
                <a:cubicBezTo>
                  <a:pt x="172" y="149"/>
                  <a:pt x="172" y="149"/>
                  <a:pt x="172" y="149"/>
                </a:cubicBezTo>
                <a:cubicBezTo>
                  <a:pt x="175" y="149"/>
                  <a:pt x="178" y="146"/>
                  <a:pt x="178" y="142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8" y="45"/>
                  <a:pt x="175" y="42"/>
                  <a:pt x="172" y="42"/>
                </a:cubicBezTo>
                <a:lnTo>
                  <a:pt x="160" y="42"/>
                </a:lnTo>
                <a:close/>
                <a:moveTo>
                  <a:pt x="32" y="70"/>
                </a:moveTo>
                <a:cubicBezTo>
                  <a:pt x="76" y="62"/>
                  <a:pt x="118" y="46"/>
                  <a:pt x="155" y="23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72" y="9"/>
                  <a:pt x="172" y="9"/>
                  <a:pt x="172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51" y="15"/>
                  <a:pt x="151" y="15"/>
                  <a:pt x="151" y="15"/>
                </a:cubicBezTo>
                <a:cubicBezTo>
                  <a:pt x="114" y="37"/>
                  <a:pt x="73" y="53"/>
                  <a:pt x="30" y="61"/>
                </a:cubicBezTo>
                <a:lnTo>
                  <a:pt x="32" y="70"/>
                </a:lnTo>
                <a:close/>
                <a:moveTo>
                  <a:pt x="209" y="162"/>
                </a:moveTo>
                <a:cubicBezTo>
                  <a:pt x="187" y="150"/>
                  <a:pt x="187" y="150"/>
                  <a:pt x="187" y="150"/>
                </a:cubicBezTo>
                <a:cubicBezTo>
                  <a:pt x="187" y="157"/>
                  <a:pt x="187" y="157"/>
                  <a:pt x="187" y="157"/>
                </a:cubicBezTo>
                <a:cubicBezTo>
                  <a:pt x="17" y="157"/>
                  <a:pt x="17" y="157"/>
                  <a:pt x="17" y="157"/>
                </a:cubicBezTo>
                <a:cubicBezTo>
                  <a:pt x="17" y="21"/>
                  <a:pt x="17" y="21"/>
                  <a:pt x="17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57"/>
                  <a:pt x="8" y="157"/>
                  <a:pt x="8" y="157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8" y="167"/>
                  <a:pt x="8" y="167"/>
                </a:cubicBezTo>
                <a:cubicBezTo>
                  <a:pt x="187" y="167"/>
                  <a:pt x="187" y="167"/>
                  <a:pt x="187" y="167"/>
                </a:cubicBezTo>
                <a:cubicBezTo>
                  <a:pt x="187" y="174"/>
                  <a:pt x="187" y="174"/>
                  <a:pt x="187" y="174"/>
                </a:cubicBezTo>
                <a:lnTo>
                  <a:pt x="209" y="1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5704681" y="3367810"/>
            <a:ext cx="730250" cy="657225"/>
          </a:xfrm>
          <a:custGeom>
            <a:avLst/>
            <a:gdLst/>
            <a:ahLst/>
            <a:cxnLst/>
            <a:rect l="l" t="t" r="r" b="b"/>
            <a:pathLst>
              <a:path w="185" h="166" extrusionOk="0">
                <a:moveTo>
                  <a:pt x="126" y="22"/>
                </a:moveTo>
                <a:cubicBezTo>
                  <a:pt x="115" y="22"/>
                  <a:pt x="115" y="22"/>
                  <a:pt x="115" y="22"/>
                </a:cubicBezTo>
                <a:cubicBezTo>
                  <a:pt x="114" y="16"/>
                  <a:pt x="109" y="11"/>
                  <a:pt x="103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76" y="11"/>
                  <a:pt x="71" y="16"/>
                  <a:pt x="70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10"/>
                  <a:pt x="69" y="0"/>
                  <a:pt x="7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7" y="0"/>
                  <a:pt x="126" y="10"/>
                  <a:pt x="126" y="22"/>
                </a:cubicBezTo>
                <a:close/>
                <a:moveTo>
                  <a:pt x="28" y="93"/>
                </a:moveTo>
                <a:cubicBezTo>
                  <a:pt x="75" y="93"/>
                  <a:pt x="75" y="93"/>
                  <a:pt x="75" y="93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1"/>
                  <a:pt x="79" y="77"/>
                  <a:pt x="84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7" y="77"/>
                  <a:pt x="110" y="81"/>
                  <a:pt x="110" y="86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71" y="93"/>
                  <a:pt x="183" y="81"/>
                  <a:pt x="185" y="66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38"/>
                  <a:pt x="176" y="27"/>
                  <a:pt x="164" y="27"/>
                </a:cubicBezTo>
                <a:cubicBezTo>
                  <a:pt x="153" y="27"/>
                  <a:pt x="153" y="27"/>
                  <a:pt x="153" y="27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0" y="27"/>
                  <a:pt x="0" y="38"/>
                  <a:pt x="0" y="52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81"/>
                  <a:pt x="14" y="93"/>
                  <a:pt x="28" y="93"/>
                </a:cubicBezTo>
                <a:close/>
                <a:moveTo>
                  <a:pt x="157" y="100"/>
                </a:moveTo>
                <a:cubicBezTo>
                  <a:pt x="110" y="100"/>
                  <a:pt x="110" y="100"/>
                  <a:pt x="110" y="100"/>
                </a:cubicBezTo>
                <a:cubicBezTo>
                  <a:pt x="110" y="107"/>
                  <a:pt x="110" y="107"/>
                  <a:pt x="110" y="107"/>
                </a:cubicBezTo>
                <a:cubicBezTo>
                  <a:pt x="110" y="112"/>
                  <a:pt x="107" y="116"/>
                  <a:pt x="102" y="116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79" y="116"/>
                  <a:pt x="75" y="112"/>
                  <a:pt x="75" y="107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16" y="100"/>
                  <a:pt x="6" y="94"/>
                  <a:pt x="0" y="84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2" y="166"/>
                </a:cubicBezTo>
                <a:cubicBezTo>
                  <a:pt x="29" y="166"/>
                  <a:pt x="29" y="166"/>
                  <a:pt x="29" y="166"/>
                </a:cubicBezTo>
                <a:cubicBezTo>
                  <a:pt x="35" y="166"/>
                  <a:pt x="35" y="166"/>
                  <a:pt x="35" y="166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3" y="166"/>
                  <a:pt x="153" y="166"/>
                  <a:pt x="153" y="166"/>
                </a:cubicBezTo>
                <a:cubicBezTo>
                  <a:pt x="164" y="166"/>
                  <a:pt x="164" y="166"/>
                  <a:pt x="164" y="166"/>
                </a:cubicBezTo>
                <a:cubicBezTo>
                  <a:pt x="176" y="166"/>
                  <a:pt x="185" y="155"/>
                  <a:pt x="185" y="142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79" y="94"/>
                  <a:pt x="169" y="100"/>
                  <a:pt x="157" y="100"/>
                </a:cubicBezTo>
                <a:close/>
                <a:moveTo>
                  <a:pt x="101" y="84"/>
                </a:moveTo>
                <a:cubicBezTo>
                  <a:pt x="84" y="84"/>
                  <a:pt x="84" y="84"/>
                  <a:pt x="84" y="84"/>
                </a:cubicBezTo>
                <a:cubicBezTo>
                  <a:pt x="82" y="84"/>
                  <a:pt x="81" y="85"/>
                  <a:pt x="81" y="87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4"/>
                  <a:pt x="81" y="94"/>
                  <a:pt x="81" y="94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8"/>
                  <a:pt x="82" y="110"/>
                  <a:pt x="84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3" y="110"/>
                  <a:pt x="104" y="108"/>
                  <a:pt x="104" y="106"/>
                </a:cubicBezTo>
                <a:cubicBezTo>
                  <a:pt x="104" y="102"/>
                  <a:pt x="104" y="102"/>
                  <a:pt x="104" y="102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94"/>
                  <a:pt x="104" y="94"/>
                  <a:pt x="104" y="94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5"/>
                  <a:pt x="103" y="84"/>
                  <a:pt x="101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6D00705-0977-5C4C-81E8-A6997A007D15}"/>
              </a:ext>
            </a:extLst>
          </p:cNvPr>
          <p:cNvGrpSpPr/>
          <p:nvPr/>
        </p:nvGrpSpPr>
        <p:grpSpPr>
          <a:xfrm>
            <a:off x="558728" y="3772622"/>
            <a:ext cx="3687041" cy="2016125"/>
            <a:chOff x="621434" y="4506912"/>
            <a:chExt cx="3687041" cy="2016125"/>
          </a:xfrm>
        </p:grpSpPr>
        <p:sp>
          <p:nvSpPr>
            <p:cNvPr id="757" name="Google Shape;757;p28"/>
            <p:cNvSpPr txBox="1"/>
            <p:nvPr/>
          </p:nvSpPr>
          <p:spPr>
            <a:xfrm>
              <a:off x="621434" y="4751387"/>
              <a:ext cx="2019300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B2E3"/>
                </a:buClr>
                <a:buSzPts val="2500"/>
                <a:buFont typeface="Open Sans SemiBold"/>
                <a:buNone/>
              </a:pPr>
              <a:r>
                <a:rPr lang="ar-SA" sz="2500" b="1" dirty="0">
                  <a:solidFill>
                    <a:srgbClr val="34B2E3"/>
                  </a:solidFill>
                  <a:latin typeface="Cairo" pitchFamily="2" charset="-78"/>
                  <a:ea typeface="Open Sans SemiBold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61" name="Google Shape;761;p28"/>
            <p:cNvSpPr txBox="1"/>
            <p:nvPr/>
          </p:nvSpPr>
          <p:spPr>
            <a:xfrm>
              <a:off x="2708275" y="4506912"/>
              <a:ext cx="1600200" cy="201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B2E3"/>
                </a:buClr>
                <a:buSzPts val="10700"/>
                <a:buFont typeface="Montserrat"/>
                <a:buNone/>
              </a:pPr>
              <a:r>
                <a:rPr lang="en-US" sz="10700" b="0" i="0" u="none" dirty="0">
                  <a:solidFill>
                    <a:srgbClr val="34B2E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dirty="0"/>
            </a:p>
          </p:txBody>
        </p:sp>
        <p:sp>
          <p:nvSpPr>
            <p:cNvPr id="767" name="Google Shape;767;p28"/>
            <p:cNvSpPr txBox="1"/>
            <p:nvPr/>
          </p:nvSpPr>
          <p:spPr>
            <a:xfrm>
              <a:off x="1008062" y="5168900"/>
              <a:ext cx="1692275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2A2C648-E2F2-8E47-A3D9-1D8963F537D0}"/>
              </a:ext>
            </a:extLst>
          </p:cNvPr>
          <p:cNvGrpSpPr/>
          <p:nvPr/>
        </p:nvGrpSpPr>
        <p:grpSpPr>
          <a:xfrm>
            <a:off x="8676481" y="3783735"/>
            <a:ext cx="2495550" cy="2016125"/>
            <a:chOff x="8739187" y="4518025"/>
            <a:chExt cx="2495550" cy="2016125"/>
          </a:xfrm>
        </p:grpSpPr>
        <p:sp>
          <p:nvSpPr>
            <p:cNvPr id="755" name="Google Shape;755;p28"/>
            <p:cNvSpPr txBox="1"/>
            <p:nvPr/>
          </p:nvSpPr>
          <p:spPr>
            <a:xfrm>
              <a:off x="9559925" y="4748212"/>
              <a:ext cx="1674812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5A87"/>
                </a:buClr>
                <a:buSzPts val="2500"/>
                <a:buFont typeface="Open Sans SemiBold"/>
                <a:buNone/>
              </a:pPr>
              <a:r>
                <a:rPr lang="ar-SA" sz="2500" b="1" i="0" u="none" dirty="0">
                  <a:solidFill>
                    <a:srgbClr val="0F5A87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59" name="Google Shape;759;p28"/>
            <p:cNvSpPr txBox="1"/>
            <p:nvPr/>
          </p:nvSpPr>
          <p:spPr>
            <a:xfrm>
              <a:off x="8739187" y="4518025"/>
              <a:ext cx="1592262" cy="201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5A87"/>
                </a:buClr>
                <a:buSzPts val="10700"/>
                <a:buFont typeface="Montserrat"/>
                <a:buNone/>
              </a:pPr>
              <a:r>
                <a:rPr lang="en-US" sz="10700" b="0" i="0" u="none">
                  <a:solidFill>
                    <a:srgbClr val="0F5A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/>
            </a:p>
          </p:txBody>
        </p:sp>
        <p:sp>
          <p:nvSpPr>
            <p:cNvPr id="768" name="Google Shape;768;p28"/>
            <p:cNvSpPr txBox="1"/>
            <p:nvPr/>
          </p:nvSpPr>
          <p:spPr>
            <a:xfrm>
              <a:off x="9486900" y="5162550"/>
              <a:ext cx="1692275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BBEE3BA-43C7-3F49-B087-ED152582F882}"/>
              </a:ext>
            </a:extLst>
          </p:cNvPr>
          <p:cNvGrpSpPr/>
          <p:nvPr/>
        </p:nvGrpSpPr>
        <p:grpSpPr>
          <a:xfrm>
            <a:off x="8647906" y="1027835"/>
            <a:ext cx="2865438" cy="2016125"/>
            <a:chOff x="8710612" y="1762125"/>
            <a:chExt cx="2865438" cy="2016125"/>
          </a:xfrm>
        </p:grpSpPr>
        <p:sp>
          <p:nvSpPr>
            <p:cNvPr id="754" name="Google Shape;754;p28"/>
            <p:cNvSpPr txBox="1"/>
            <p:nvPr/>
          </p:nvSpPr>
          <p:spPr>
            <a:xfrm>
              <a:off x="9572625" y="1974850"/>
              <a:ext cx="2003425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4D1DA"/>
                </a:buClr>
                <a:buSzPts val="2500"/>
                <a:buFont typeface="Open Sans SemiBold"/>
                <a:buNone/>
              </a:pPr>
              <a:r>
                <a:rPr lang="ar-SA" sz="2500" b="1" i="0" u="none" dirty="0">
                  <a:solidFill>
                    <a:srgbClr val="64D1DA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58" name="Google Shape;758;p28"/>
            <p:cNvSpPr txBox="1"/>
            <p:nvPr/>
          </p:nvSpPr>
          <p:spPr>
            <a:xfrm>
              <a:off x="8710612" y="1762125"/>
              <a:ext cx="1620837" cy="201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4D1DA"/>
                </a:buClr>
                <a:buSzPts val="10700"/>
                <a:buFont typeface="Montserrat"/>
                <a:buNone/>
              </a:pPr>
              <a:r>
                <a:rPr lang="en-US" sz="10700" b="0" i="0" u="none">
                  <a:solidFill>
                    <a:srgbClr val="64D1D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/>
            </a:p>
          </p:txBody>
        </p:sp>
        <p:sp>
          <p:nvSpPr>
            <p:cNvPr id="769" name="Google Shape;769;p28"/>
            <p:cNvSpPr txBox="1"/>
            <p:nvPr/>
          </p:nvSpPr>
          <p:spPr>
            <a:xfrm>
              <a:off x="9521825" y="2406650"/>
              <a:ext cx="1692275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SA" sz="13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285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"/>
                            </p:stCondLst>
                            <p:childTnLst>
                              <p:par>
                                <p:cTn id="2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50"/>
                            </p:stCondLst>
                            <p:childTnLst>
                              <p:par>
                                <p:cTn id="4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00"/>
                            </p:stCondLst>
                            <p:childTnLst>
                              <p:par>
                                <p:cTn id="5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" grpId="0" animBg="1"/>
      <p:bldP spid="751" grpId="0" animBg="1"/>
      <p:bldP spid="752" grpId="0" animBg="1"/>
      <p:bldP spid="753" grpId="0" animBg="1"/>
      <p:bldP spid="762" grpId="0" animBg="1"/>
      <p:bldP spid="763" grpId="0" animBg="1"/>
      <p:bldP spid="764" grpId="0" animBg="1"/>
      <p:bldP spid="7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0BB52A0-AA68-1E43-AA84-82ABAE351D41}"/>
              </a:ext>
            </a:extLst>
          </p:cNvPr>
          <p:cNvGrpSpPr/>
          <p:nvPr/>
        </p:nvGrpSpPr>
        <p:grpSpPr>
          <a:xfrm>
            <a:off x="9280525" y="447675"/>
            <a:ext cx="1976437" cy="1441450"/>
            <a:chOff x="9280525" y="447675"/>
            <a:chExt cx="1976437" cy="1441450"/>
          </a:xfrm>
        </p:grpSpPr>
        <p:sp>
          <p:nvSpPr>
            <p:cNvPr id="768" name="Google Shape;768;p30"/>
            <p:cNvSpPr txBox="1"/>
            <p:nvPr/>
          </p:nvSpPr>
          <p:spPr>
            <a:xfrm>
              <a:off x="9902825" y="869950"/>
              <a:ext cx="13541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775" name="Google Shape;775;p30"/>
            <p:cNvSpPr txBox="1"/>
            <p:nvPr/>
          </p:nvSpPr>
          <p:spPr>
            <a:xfrm>
              <a:off x="9985375" y="617537"/>
              <a:ext cx="11557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BE48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F7BE48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83" name="Google Shape;783;p30"/>
            <p:cNvSpPr txBox="1"/>
            <p:nvPr/>
          </p:nvSpPr>
          <p:spPr>
            <a:xfrm>
              <a:off x="9280525" y="447675"/>
              <a:ext cx="1200150" cy="1441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5E"/>
                </a:buClr>
                <a:buSzPts val="7700"/>
                <a:buFont typeface="Montserrat"/>
                <a:buNone/>
              </a:pPr>
              <a:r>
                <a:rPr lang="en-US" sz="7700" b="0" i="0" u="none" dirty="0">
                  <a:solidFill>
                    <a:srgbClr val="FFCC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A1A66B9-A363-304F-ACFA-699302162646}"/>
              </a:ext>
            </a:extLst>
          </p:cNvPr>
          <p:cNvGrpSpPr/>
          <p:nvPr/>
        </p:nvGrpSpPr>
        <p:grpSpPr>
          <a:xfrm>
            <a:off x="3789362" y="1433512"/>
            <a:ext cx="4621212" cy="3960812"/>
            <a:chOff x="3789362" y="1433512"/>
            <a:chExt cx="4621212" cy="3960812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81E2083F-3BF1-234A-9F6E-9F9AF9886FAC}"/>
                </a:ext>
              </a:extLst>
            </p:cNvPr>
            <p:cNvGrpSpPr/>
            <p:nvPr/>
          </p:nvGrpSpPr>
          <p:grpSpPr>
            <a:xfrm>
              <a:off x="3830637" y="1433512"/>
              <a:ext cx="2228850" cy="960438"/>
              <a:chOff x="3830637" y="1433512"/>
              <a:chExt cx="2228850" cy="960438"/>
            </a:xfrm>
          </p:grpSpPr>
          <p:sp>
            <p:nvSpPr>
              <p:cNvPr id="785" name="Google Shape;785;p30"/>
              <p:cNvSpPr/>
              <p:nvPr/>
            </p:nvSpPr>
            <p:spPr>
              <a:xfrm>
                <a:off x="5313362" y="1466850"/>
                <a:ext cx="746125" cy="9271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24" extrusionOk="0">
                    <a:moveTo>
                      <a:pt x="171" y="224"/>
                    </a:moveTo>
                    <a:cubicBezTo>
                      <a:pt x="0" y="224"/>
                      <a:pt x="0" y="224"/>
                      <a:pt x="0" y="2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9" y="20"/>
                      <a:pt x="157" y="70"/>
                      <a:pt x="177" y="91"/>
                    </a:cubicBezTo>
                    <a:cubicBezTo>
                      <a:pt x="179" y="92"/>
                      <a:pt x="180" y="95"/>
                      <a:pt x="180" y="97"/>
                    </a:cubicBezTo>
                    <a:cubicBezTo>
                      <a:pt x="180" y="215"/>
                      <a:pt x="180" y="215"/>
                      <a:pt x="180" y="215"/>
                    </a:cubicBezTo>
                    <a:cubicBezTo>
                      <a:pt x="180" y="220"/>
                      <a:pt x="176" y="224"/>
                      <a:pt x="171" y="224"/>
                    </a:cubicBezTo>
                    <a:close/>
                  </a:path>
                </a:pathLst>
              </a:custGeom>
              <a:solidFill>
                <a:srgbClr val="4CC9A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30"/>
              <p:cNvSpPr/>
              <p:nvPr/>
            </p:nvSpPr>
            <p:spPr>
              <a:xfrm>
                <a:off x="3830637" y="1487487"/>
                <a:ext cx="738187" cy="90646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19" extrusionOk="0">
                    <a:moveTo>
                      <a:pt x="10" y="219"/>
                    </a:moveTo>
                    <a:cubicBezTo>
                      <a:pt x="4" y="219"/>
                      <a:pt x="0" y="213"/>
                      <a:pt x="1" y="207"/>
                    </a:cubicBezTo>
                    <a:cubicBezTo>
                      <a:pt x="10" y="168"/>
                      <a:pt x="22" y="143"/>
                      <a:pt x="23" y="143"/>
                    </a:cubicBezTo>
                    <a:cubicBezTo>
                      <a:pt x="23" y="142"/>
                      <a:pt x="70" y="37"/>
                      <a:pt x="178" y="0"/>
                    </a:cubicBezTo>
                    <a:cubicBezTo>
                      <a:pt x="178" y="219"/>
                      <a:pt x="178" y="219"/>
                      <a:pt x="178" y="219"/>
                    </a:cubicBezTo>
                    <a:lnTo>
                      <a:pt x="10" y="219"/>
                    </a:lnTo>
                    <a:close/>
                  </a:path>
                </a:pathLst>
              </a:custGeom>
              <a:solidFill>
                <a:srgbClr val="7DE8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>
                <a:off x="4568825" y="1433512"/>
                <a:ext cx="744537" cy="96043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32" extrusionOk="0">
                    <a:moveTo>
                      <a:pt x="0" y="23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1" y="6"/>
                      <a:pt x="44" y="1"/>
                      <a:pt x="69" y="0"/>
                    </a:cubicBezTo>
                    <a:cubicBezTo>
                      <a:pt x="76" y="0"/>
                      <a:pt x="83" y="0"/>
                      <a:pt x="90" y="0"/>
                    </a:cubicBezTo>
                    <a:cubicBezTo>
                      <a:pt x="124" y="0"/>
                      <a:pt x="153" y="3"/>
                      <a:pt x="180" y="8"/>
                    </a:cubicBezTo>
                    <a:cubicBezTo>
                      <a:pt x="180" y="232"/>
                      <a:pt x="180" y="232"/>
                      <a:pt x="180" y="232"/>
                    </a:cubicBez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6BDA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1EFB6CE-8E03-684A-B295-D798922416F6}"/>
                </a:ext>
              </a:extLst>
            </p:cNvPr>
            <p:cNvGrpSpPr/>
            <p:nvPr/>
          </p:nvGrpSpPr>
          <p:grpSpPr>
            <a:xfrm>
              <a:off x="4700587" y="4313237"/>
              <a:ext cx="1358900" cy="1081087"/>
              <a:chOff x="4700587" y="4313237"/>
              <a:chExt cx="1358900" cy="1081087"/>
            </a:xfrm>
          </p:grpSpPr>
          <p:sp>
            <p:nvSpPr>
              <p:cNvPr id="788" name="Google Shape;788;p30"/>
              <p:cNvSpPr/>
              <p:nvPr/>
            </p:nvSpPr>
            <p:spPr>
              <a:xfrm>
                <a:off x="4700587" y="4313237"/>
                <a:ext cx="612775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35" extrusionOk="0">
                    <a:moveTo>
                      <a:pt x="7" y="16"/>
                    </a:moveTo>
                    <a:cubicBezTo>
                      <a:pt x="0" y="11"/>
                      <a:pt x="4" y="0"/>
                      <a:pt x="1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135"/>
                      <a:pt x="148" y="135"/>
                      <a:pt x="148" y="135"/>
                    </a:cubicBezTo>
                    <a:cubicBezTo>
                      <a:pt x="102" y="99"/>
                      <a:pt x="53" y="58"/>
                      <a:pt x="7" y="16"/>
                    </a:cubicBezTo>
                    <a:close/>
                  </a:path>
                </a:pathLst>
              </a:custGeom>
              <a:solidFill>
                <a:srgbClr val="2070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>
                <a:off x="5313362" y="4313237"/>
                <a:ext cx="746125" cy="108108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1" extrusionOk="0">
                    <a:moveTo>
                      <a:pt x="180" y="9"/>
                    </a:moveTo>
                    <a:cubicBezTo>
                      <a:pt x="180" y="248"/>
                      <a:pt x="180" y="248"/>
                      <a:pt x="180" y="248"/>
                    </a:cubicBezTo>
                    <a:cubicBezTo>
                      <a:pt x="180" y="256"/>
                      <a:pt x="171" y="261"/>
                      <a:pt x="165" y="256"/>
                    </a:cubicBezTo>
                    <a:cubicBezTo>
                      <a:pt x="132" y="233"/>
                      <a:pt x="70" y="189"/>
                      <a:pt x="0" y="1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6" y="0"/>
                      <a:pt x="180" y="4"/>
                      <a:pt x="180" y="9"/>
                    </a:cubicBezTo>
                    <a:close/>
                  </a:path>
                </a:pathLst>
              </a:custGeom>
              <a:solidFill>
                <a:srgbClr val="0652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8FC9211-3B85-AB46-9DCE-B2E4B1FD8422}"/>
                </a:ext>
              </a:extLst>
            </p:cNvPr>
            <p:cNvGrpSpPr/>
            <p:nvPr/>
          </p:nvGrpSpPr>
          <p:grpSpPr>
            <a:xfrm>
              <a:off x="3789362" y="2473325"/>
              <a:ext cx="2270125" cy="841375"/>
              <a:chOff x="3789362" y="2473325"/>
              <a:chExt cx="2270125" cy="841375"/>
            </a:xfrm>
          </p:grpSpPr>
          <p:sp>
            <p:nvSpPr>
              <p:cNvPr id="790" name="Google Shape;790;p30"/>
              <p:cNvSpPr/>
              <p:nvPr/>
            </p:nvSpPr>
            <p:spPr>
              <a:xfrm>
                <a:off x="3789362" y="2473325"/>
                <a:ext cx="779462" cy="841375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03" extrusionOk="0">
                    <a:moveTo>
                      <a:pt x="1" y="47"/>
                    </a:moveTo>
                    <a:cubicBezTo>
                      <a:pt x="1" y="33"/>
                      <a:pt x="3" y="20"/>
                      <a:pt x="4" y="8"/>
                    </a:cubicBezTo>
                    <a:cubicBezTo>
                      <a:pt x="5" y="4"/>
                      <a:pt x="9" y="0"/>
                      <a:pt x="14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203"/>
                      <a:pt x="188" y="203"/>
                      <a:pt x="188" y="203"/>
                    </a:cubicBezTo>
                    <a:cubicBezTo>
                      <a:pt x="34" y="203"/>
                      <a:pt x="34" y="203"/>
                      <a:pt x="34" y="203"/>
                    </a:cubicBezTo>
                    <a:cubicBezTo>
                      <a:pt x="30" y="203"/>
                      <a:pt x="26" y="201"/>
                      <a:pt x="25" y="197"/>
                    </a:cubicBezTo>
                    <a:cubicBezTo>
                      <a:pt x="4" y="140"/>
                      <a:pt x="0" y="88"/>
                      <a:pt x="1" y="47"/>
                    </a:cubicBezTo>
                    <a:close/>
                  </a:path>
                </a:pathLst>
              </a:custGeom>
              <a:solidFill>
                <a:srgbClr val="91E5E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30"/>
              <p:cNvSpPr txBox="1"/>
              <p:nvPr/>
            </p:nvSpPr>
            <p:spPr>
              <a:xfrm>
                <a:off x="4568825" y="2473325"/>
                <a:ext cx="744537" cy="841375"/>
              </a:xfrm>
              <a:prstGeom prst="rect">
                <a:avLst/>
              </a:prstGeom>
              <a:solidFill>
                <a:srgbClr val="64D1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>
                <a:off x="5313362" y="2473325"/>
                <a:ext cx="746125" cy="8413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03" extrusionOk="0">
                    <a:moveTo>
                      <a:pt x="171" y="203"/>
                    </a:moveTo>
                    <a:cubicBezTo>
                      <a:pt x="0" y="203"/>
                      <a:pt x="0" y="203"/>
                      <a:pt x="0" y="20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6" y="0"/>
                      <a:pt x="180" y="4"/>
                      <a:pt x="180" y="10"/>
                    </a:cubicBezTo>
                    <a:cubicBezTo>
                      <a:pt x="180" y="194"/>
                      <a:pt x="180" y="194"/>
                      <a:pt x="180" y="194"/>
                    </a:cubicBezTo>
                    <a:cubicBezTo>
                      <a:pt x="180" y="199"/>
                      <a:pt x="176" y="203"/>
                      <a:pt x="171" y="203"/>
                    </a:cubicBezTo>
                    <a:close/>
                  </a:path>
                </a:pathLst>
              </a:custGeom>
              <a:solidFill>
                <a:srgbClr val="3DC6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4F9DFD0D-48A5-5A44-BB1D-B4C8B4ACC015}"/>
                </a:ext>
              </a:extLst>
            </p:cNvPr>
            <p:cNvGrpSpPr/>
            <p:nvPr/>
          </p:nvGrpSpPr>
          <p:grpSpPr>
            <a:xfrm>
              <a:off x="3946525" y="3392487"/>
              <a:ext cx="2112962" cy="841375"/>
              <a:chOff x="3946525" y="3392487"/>
              <a:chExt cx="2112962" cy="841375"/>
            </a:xfrm>
          </p:grpSpPr>
          <p:sp>
            <p:nvSpPr>
              <p:cNvPr id="793" name="Google Shape;793;p30"/>
              <p:cNvSpPr/>
              <p:nvPr/>
            </p:nvSpPr>
            <p:spPr>
              <a:xfrm>
                <a:off x="4568825" y="3392487"/>
                <a:ext cx="744537" cy="8413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03" extrusionOk="0">
                    <a:moveTo>
                      <a:pt x="180" y="203"/>
                    </a:moveTo>
                    <a:cubicBezTo>
                      <a:pt x="4" y="203"/>
                      <a:pt x="4" y="203"/>
                      <a:pt x="4" y="203"/>
                    </a:cubicBezTo>
                    <a:cubicBezTo>
                      <a:pt x="3" y="203"/>
                      <a:pt x="2" y="203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0" y="0"/>
                      <a:pt x="180" y="0"/>
                      <a:pt x="180" y="0"/>
                    </a:cubicBezTo>
                    <a:lnTo>
                      <a:pt x="180" y="203"/>
                    </a:lnTo>
                    <a:close/>
                  </a:path>
                </a:pathLst>
              </a:custGeom>
              <a:solidFill>
                <a:srgbClr val="34B2E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30"/>
              <p:cNvSpPr/>
              <p:nvPr/>
            </p:nvSpPr>
            <p:spPr>
              <a:xfrm>
                <a:off x="3946525" y="3392487"/>
                <a:ext cx="62230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02" extrusionOk="0">
                    <a:moveTo>
                      <a:pt x="147" y="200"/>
                    </a:moveTo>
                    <a:cubicBezTo>
                      <a:pt x="126" y="180"/>
                      <a:pt x="105" y="159"/>
                      <a:pt x="87" y="138"/>
                    </a:cubicBezTo>
                    <a:cubicBezTo>
                      <a:pt x="48" y="96"/>
                      <a:pt x="21" y="54"/>
                      <a:pt x="2" y="13"/>
                    </a:cubicBezTo>
                    <a:cubicBezTo>
                      <a:pt x="0" y="7"/>
                      <a:pt x="4" y="0"/>
                      <a:pt x="11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49" y="202"/>
                      <a:pt x="148" y="201"/>
                      <a:pt x="147" y="200"/>
                    </a:cubicBezTo>
                    <a:close/>
                  </a:path>
                </a:pathLst>
              </a:custGeom>
              <a:solidFill>
                <a:srgbClr val="68CB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30"/>
              <p:cNvSpPr/>
              <p:nvPr/>
            </p:nvSpPr>
            <p:spPr>
              <a:xfrm>
                <a:off x="5313362" y="3392487"/>
                <a:ext cx="746125" cy="8413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03" extrusionOk="0">
                    <a:moveTo>
                      <a:pt x="171" y="0"/>
                    </a:moveTo>
                    <a:cubicBezTo>
                      <a:pt x="176" y="0"/>
                      <a:pt x="180" y="4"/>
                      <a:pt x="180" y="9"/>
                    </a:cubicBezTo>
                    <a:cubicBezTo>
                      <a:pt x="180" y="193"/>
                      <a:pt x="180" y="193"/>
                      <a:pt x="180" y="193"/>
                    </a:cubicBezTo>
                    <a:cubicBezTo>
                      <a:pt x="180" y="199"/>
                      <a:pt x="176" y="203"/>
                      <a:pt x="171" y="203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22A2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C6E6E567-F79C-4541-90E5-F0EEDB17A628}"/>
                </a:ext>
              </a:extLst>
            </p:cNvPr>
            <p:cNvGrpSpPr/>
            <p:nvPr/>
          </p:nvGrpSpPr>
          <p:grpSpPr>
            <a:xfrm>
              <a:off x="6137275" y="1433512"/>
              <a:ext cx="2228849" cy="960438"/>
              <a:chOff x="6137275" y="1433512"/>
              <a:chExt cx="2228849" cy="960438"/>
            </a:xfrm>
          </p:grpSpPr>
          <p:sp>
            <p:nvSpPr>
              <p:cNvPr id="796" name="Google Shape;796;p30"/>
              <p:cNvSpPr/>
              <p:nvPr/>
            </p:nvSpPr>
            <p:spPr>
              <a:xfrm>
                <a:off x="6137275" y="1466850"/>
                <a:ext cx="746125" cy="9271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24" extrusionOk="0">
                    <a:moveTo>
                      <a:pt x="9" y="224"/>
                    </a:moveTo>
                    <a:cubicBezTo>
                      <a:pt x="180" y="224"/>
                      <a:pt x="180" y="224"/>
                      <a:pt x="180" y="224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81" y="20"/>
                      <a:pt x="23" y="70"/>
                      <a:pt x="3" y="91"/>
                    </a:cubicBezTo>
                    <a:cubicBezTo>
                      <a:pt x="1" y="92"/>
                      <a:pt x="0" y="95"/>
                      <a:pt x="0" y="97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0"/>
                      <a:pt x="4" y="224"/>
                      <a:pt x="9" y="224"/>
                    </a:cubicBezTo>
                    <a:close/>
                  </a:path>
                </a:pathLst>
              </a:custGeom>
              <a:solidFill>
                <a:srgbClr val="FAB3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id="{132AFBF4-3225-0444-8256-967B48DAC073}"/>
                  </a:ext>
                </a:extLst>
              </p:cNvPr>
              <p:cNvGrpSpPr/>
              <p:nvPr/>
            </p:nvGrpSpPr>
            <p:grpSpPr>
              <a:xfrm>
                <a:off x="6883400" y="1433512"/>
                <a:ext cx="1482724" cy="960437"/>
                <a:chOff x="6883400" y="1433512"/>
                <a:chExt cx="1482724" cy="960437"/>
              </a:xfrm>
            </p:grpSpPr>
            <p:sp>
              <p:nvSpPr>
                <p:cNvPr id="797" name="Google Shape;797;p30"/>
                <p:cNvSpPr/>
                <p:nvPr/>
              </p:nvSpPr>
              <p:spPr>
                <a:xfrm>
                  <a:off x="7627937" y="1487487"/>
                  <a:ext cx="738187" cy="906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219" extrusionOk="0">
                      <a:moveTo>
                        <a:pt x="168" y="219"/>
                      </a:moveTo>
                      <a:cubicBezTo>
                        <a:pt x="174" y="219"/>
                        <a:pt x="178" y="213"/>
                        <a:pt x="177" y="207"/>
                      </a:cubicBezTo>
                      <a:cubicBezTo>
                        <a:pt x="168" y="168"/>
                        <a:pt x="156" y="143"/>
                        <a:pt x="155" y="143"/>
                      </a:cubicBezTo>
                      <a:cubicBezTo>
                        <a:pt x="155" y="142"/>
                        <a:pt x="108" y="37"/>
                        <a:pt x="0" y="0"/>
                      </a:cubicBezTo>
                      <a:cubicBezTo>
                        <a:pt x="0" y="219"/>
                        <a:pt x="0" y="219"/>
                        <a:pt x="0" y="219"/>
                      </a:cubicBezTo>
                      <a:lnTo>
                        <a:pt x="168" y="219"/>
                      </a:lnTo>
                      <a:close/>
                    </a:path>
                  </a:pathLst>
                </a:custGeom>
                <a:solidFill>
                  <a:srgbClr val="FFD48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p30"/>
                <p:cNvSpPr/>
                <p:nvPr/>
              </p:nvSpPr>
              <p:spPr>
                <a:xfrm>
                  <a:off x="6883400" y="1433512"/>
                  <a:ext cx="744537" cy="96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" h="232" extrusionOk="0">
                      <a:moveTo>
                        <a:pt x="180" y="232"/>
                      </a:moveTo>
                      <a:cubicBezTo>
                        <a:pt x="180" y="13"/>
                        <a:pt x="180" y="13"/>
                        <a:pt x="180" y="13"/>
                      </a:cubicBezTo>
                      <a:cubicBezTo>
                        <a:pt x="159" y="6"/>
                        <a:pt x="136" y="1"/>
                        <a:pt x="111" y="0"/>
                      </a:cubicBezTo>
                      <a:cubicBezTo>
                        <a:pt x="104" y="0"/>
                        <a:pt x="97" y="0"/>
                        <a:pt x="90" y="0"/>
                      </a:cubicBezTo>
                      <a:cubicBezTo>
                        <a:pt x="57" y="0"/>
                        <a:pt x="27" y="3"/>
                        <a:pt x="0" y="8"/>
                      </a:cubicBezTo>
                      <a:cubicBezTo>
                        <a:pt x="0" y="232"/>
                        <a:pt x="0" y="232"/>
                        <a:pt x="0" y="232"/>
                      </a:cubicBezTo>
                      <a:lnTo>
                        <a:pt x="180" y="232"/>
                      </a:lnTo>
                      <a:close/>
                    </a:path>
                  </a:pathLst>
                </a:custGeom>
                <a:solidFill>
                  <a:srgbClr val="FFC5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2E8D243B-57B2-7149-9069-F234AC228392}"/>
                </a:ext>
              </a:extLst>
            </p:cNvPr>
            <p:cNvGrpSpPr/>
            <p:nvPr/>
          </p:nvGrpSpPr>
          <p:grpSpPr>
            <a:xfrm>
              <a:off x="6137275" y="4313237"/>
              <a:ext cx="1358900" cy="1081087"/>
              <a:chOff x="6137275" y="4313237"/>
              <a:chExt cx="1358900" cy="1081087"/>
            </a:xfrm>
          </p:grpSpPr>
          <p:sp>
            <p:nvSpPr>
              <p:cNvPr id="799" name="Google Shape;799;p30"/>
              <p:cNvSpPr/>
              <p:nvPr/>
            </p:nvSpPr>
            <p:spPr>
              <a:xfrm>
                <a:off x="6883400" y="4313237"/>
                <a:ext cx="612775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35" extrusionOk="0">
                    <a:moveTo>
                      <a:pt x="142" y="16"/>
                    </a:moveTo>
                    <a:cubicBezTo>
                      <a:pt x="148" y="11"/>
                      <a:pt x="144" y="0"/>
                      <a:pt x="1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6" y="99"/>
                      <a:pt x="95" y="58"/>
                      <a:pt x="142" y="16"/>
                    </a:cubicBezTo>
                    <a:close/>
                  </a:path>
                </a:pathLst>
              </a:custGeom>
              <a:solidFill>
                <a:srgbClr val="A632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30"/>
              <p:cNvSpPr/>
              <p:nvPr/>
            </p:nvSpPr>
            <p:spPr>
              <a:xfrm>
                <a:off x="6137275" y="4313237"/>
                <a:ext cx="746125" cy="108108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1" extrusionOk="0">
                    <a:moveTo>
                      <a:pt x="0" y="9"/>
                    </a:move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6"/>
                      <a:pt x="9" y="261"/>
                      <a:pt x="15" y="256"/>
                    </a:cubicBezTo>
                    <a:cubicBezTo>
                      <a:pt x="48" y="233"/>
                      <a:pt x="110" y="189"/>
                      <a:pt x="180" y="135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3E912666-0E07-4B4E-9857-1E8C4BF892F5}"/>
                </a:ext>
              </a:extLst>
            </p:cNvPr>
            <p:cNvGrpSpPr/>
            <p:nvPr/>
          </p:nvGrpSpPr>
          <p:grpSpPr>
            <a:xfrm>
              <a:off x="6137275" y="2473325"/>
              <a:ext cx="2273299" cy="841375"/>
              <a:chOff x="6137275" y="2473325"/>
              <a:chExt cx="2273299" cy="841375"/>
            </a:xfrm>
          </p:grpSpPr>
          <p:sp>
            <p:nvSpPr>
              <p:cNvPr id="801" name="Google Shape;801;p30"/>
              <p:cNvSpPr/>
              <p:nvPr/>
            </p:nvSpPr>
            <p:spPr>
              <a:xfrm>
                <a:off x="7627937" y="2473325"/>
                <a:ext cx="782637" cy="84137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03" extrusionOk="0">
                    <a:moveTo>
                      <a:pt x="187" y="47"/>
                    </a:moveTo>
                    <a:cubicBezTo>
                      <a:pt x="187" y="33"/>
                      <a:pt x="186" y="20"/>
                      <a:pt x="184" y="8"/>
                    </a:cubicBezTo>
                    <a:cubicBezTo>
                      <a:pt x="183" y="4"/>
                      <a:pt x="179" y="0"/>
                      <a:pt x="1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58" y="203"/>
                      <a:pt x="162" y="201"/>
                      <a:pt x="163" y="197"/>
                    </a:cubicBezTo>
                    <a:cubicBezTo>
                      <a:pt x="184" y="140"/>
                      <a:pt x="189" y="88"/>
                      <a:pt x="187" y="47"/>
                    </a:cubicBezTo>
                    <a:close/>
                  </a:path>
                </a:pathLst>
              </a:custGeom>
              <a:solidFill>
                <a:srgbClr val="FFA7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30"/>
              <p:cNvSpPr txBox="1"/>
              <p:nvPr/>
            </p:nvSpPr>
            <p:spPr>
              <a:xfrm>
                <a:off x="6883400" y="2473325"/>
                <a:ext cx="744537" cy="841375"/>
              </a:xfrm>
              <a:prstGeom prst="rect">
                <a:avLst/>
              </a:prstGeom>
              <a:solidFill>
                <a:srgbClr val="FF912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30"/>
              <p:cNvSpPr/>
              <p:nvPr/>
            </p:nvSpPr>
            <p:spPr>
              <a:xfrm>
                <a:off x="6137275" y="2473325"/>
                <a:ext cx="746125" cy="8413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03" extrusionOk="0">
                    <a:moveTo>
                      <a:pt x="9" y="203"/>
                    </a:moveTo>
                    <a:cubicBezTo>
                      <a:pt x="180" y="203"/>
                      <a:pt x="180" y="203"/>
                      <a:pt x="180" y="203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199"/>
                      <a:pt x="4" y="203"/>
                      <a:pt x="9" y="203"/>
                    </a:cubicBezTo>
                    <a:close/>
                  </a:path>
                </a:pathLst>
              </a:custGeom>
              <a:solidFill>
                <a:srgbClr val="FA79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07732CD8-3C37-4E49-9E26-0B8A4756A27E}"/>
                </a:ext>
              </a:extLst>
            </p:cNvPr>
            <p:cNvGrpSpPr/>
            <p:nvPr/>
          </p:nvGrpSpPr>
          <p:grpSpPr>
            <a:xfrm>
              <a:off x="6137275" y="3392487"/>
              <a:ext cx="2116137" cy="841375"/>
              <a:chOff x="6137275" y="3392487"/>
              <a:chExt cx="2116137" cy="841375"/>
            </a:xfrm>
          </p:grpSpPr>
          <p:sp>
            <p:nvSpPr>
              <p:cNvPr id="804" name="Google Shape;804;p30"/>
              <p:cNvSpPr/>
              <p:nvPr/>
            </p:nvSpPr>
            <p:spPr>
              <a:xfrm>
                <a:off x="6883400" y="3392487"/>
                <a:ext cx="744537" cy="8413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03" extrusionOk="0">
                    <a:moveTo>
                      <a:pt x="0" y="203"/>
                    </a:moveTo>
                    <a:cubicBezTo>
                      <a:pt x="176" y="203"/>
                      <a:pt x="176" y="203"/>
                      <a:pt x="176" y="203"/>
                    </a:cubicBezTo>
                    <a:cubicBezTo>
                      <a:pt x="177" y="203"/>
                      <a:pt x="178" y="203"/>
                      <a:pt x="180" y="202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249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0"/>
              <p:cNvSpPr/>
              <p:nvPr/>
            </p:nvSpPr>
            <p:spPr>
              <a:xfrm>
                <a:off x="7627937" y="3392487"/>
                <a:ext cx="625475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202" extrusionOk="0">
                    <a:moveTo>
                      <a:pt x="3" y="200"/>
                    </a:moveTo>
                    <a:cubicBezTo>
                      <a:pt x="24" y="180"/>
                      <a:pt x="45" y="159"/>
                      <a:pt x="63" y="138"/>
                    </a:cubicBezTo>
                    <a:cubicBezTo>
                      <a:pt x="102" y="96"/>
                      <a:pt x="129" y="54"/>
                      <a:pt x="148" y="13"/>
                    </a:cubicBezTo>
                    <a:cubicBezTo>
                      <a:pt x="151" y="7"/>
                      <a:pt x="146" y="0"/>
                      <a:pt x="1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1" y="202"/>
                      <a:pt x="2" y="201"/>
                      <a:pt x="3" y="200"/>
                    </a:cubicBezTo>
                    <a:close/>
                  </a:path>
                </a:pathLst>
              </a:custGeom>
              <a:solidFill>
                <a:srgbClr val="F0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0"/>
              <p:cNvSpPr/>
              <p:nvPr/>
            </p:nvSpPr>
            <p:spPr>
              <a:xfrm>
                <a:off x="6137275" y="3392487"/>
                <a:ext cx="746125" cy="8413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03" extrusionOk="0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0" y="199"/>
                      <a:pt x="4" y="203"/>
                      <a:pt x="9" y="203"/>
                    </a:cubicBezTo>
                    <a:cubicBezTo>
                      <a:pt x="180" y="203"/>
                      <a:pt x="180" y="203"/>
                      <a:pt x="180" y="203"/>
                    </a:cubicBezTo>
                    <a:cubicBezTo>
                      <a:pt x="180" y="0"/>
                      <a:pt x="180" y="0"/>
                      <a:pt x="18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23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7" name="Google Shape;807;p30"/>
          <p:cNvSpPr txBox="1"/>
          <p:nvPr/>
        </p:nvSpPr>
        <p:spPr>
          <a:xfrm>
            <a:off x="4909344" y="442912"/>
            <a:ext cx="2373312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400"/>
              <a:buFont typeface="Open Sans"/>
              <a:buNone/>
            </a:pPr>
            <a:r>
              <a:rPr lang="ar-SA" sz="4000" b="1" dirty="0">
                <a:solidFill>
                  <a:srgbClr val="1C1C1C"/>
                </a:solidFill>
                <a:latin typeface="Cairo" pitchFamily="2" charset="-78"/>
                <a:ea typeface="Open Sans"/>
                <a:sym typeface="Open Sans"/>
              </a:rPr>
              <a:t>عنوان</a:t>
            </a:r>
            <a:endParaRPr sz="4000" b="1" dirty="0"/>
          </a:p>
        </p:txBody>
      </p:sp>
      <p:sp>
        <p:nvSpPr>
          <p:cNvPr id="808" name="Google Shape;808;p30"/>
          <p:cNvSpPr txBox="1"/>
          <p:nvPr/>
        </p:nvSpPr>
        <p:spPr>
          <a:xfrm>
            <a:off x="4294982" y="5628021"/>
            <a:ext cx="3602037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400"/>
              <a:buFont typeface="Open Sans"/>
              <a:buNone/>
            </a:pPr>
            <a:r>
              <a:rPr lang="ar-SA" sz="4000" b="1" i="0" u="none" dirty="0">
                <a:solidFill>
                  <a:srgbClr val="1C1C1C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عنوان</a:t>
            </a:r>
            <a:endParaRPr sz="4000" b="1" dirty="0"/>
          </a:p>
        </p:txBody>
      </p:sp>
      <p:sp>
        <p:nvSpPr>
          <p:cNvPr id="809" name="Google Shape;809;p30"/>
          <p:cNvSpPr/>
          <p:nvPr/>
        </p:nvSpPr>
        <p:spPr>
          <a:xfrm>
            <a:off x="4772025" y="2684462"/>
            <a:ext cx="338137" cy="406400"/>
          </a:xfrm>
          <a:custGeom>
            <a:avLst/>
            <a:gdLst/>
            <a:ahLst/>
            <a:cxnLst/>
            <a:rect l="l" t="t" r="r" b="b"/>
            <a:pathLst>
              <a:path w="82" h="98" extrusionOk="0">
                <a:moveTo>
                  <a:pt x="55" y="94"/>
                </a:moveTo>
                <a:cubicBezTo>
                  <a:pt x="55" y="96"/>
                  <a:pt x="53" y="98"/>
                  <a:pt x="5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29" y="98"/>
                  <a:pt x="27" y="96"/>
                  <a:pt x="27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27" y="92"/>
                  <a:pt x="29" y="91"/>
                  <a:pt x="31" y="91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91"/>
                  <a:pt x="55" y="92"/>
                  <a:pt x="55" y="94"/>
                </a:cubicBezTo>
                <a:close/>
                <a:moveTo>
                  <a:pt x="55" y="85"/>
                </a:moveTo>
                <a:cubicBezTo>
                  <a:pt x="55" y="83"/>
                  <a:pt x="53" y="82"/>
                  <a:pt x="51" y="82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7" y="83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9" y="89"/>
                  <a:pt x="31" y="89"/>
                </a:cubicBezTo>
                <a:cubicBezTo>
                  <a:pt x="51" y="89"/>
                  <a:pt x="51" y="89"/>
                  <a:pt x="51" y="89"/>
                </a:cubicBezTo>
                <a:cubicBezTo>
                  <a:pt x="53" y="89"/>
                  <a:pt x="55" y="87"/>
                  <a:pt x="55" y="85"/>
                </a:cubicBezTo>
                <a:close/>
                <a:moveTo>
                  <a:pt x="44" y="48"/>
                </a:moveTo>
                <a:cubicBezTo>
                  <a:pt x="40" y="48"/>
                  <a:pt x="40" y="48"/>
                  <a:pt x="40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80"/>
                  <a:pt x="38" y="80"/>
                  <a:pt x="38" y="80"/>
                </a:cubicBezTo>
                <a:cubicBezTo>
                  <a:pt x="39" y="80"/>
                  <a:pt x="40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2" y="80"/>
                  <a:pt x="43" y="80"/>
                  <a:pt x="44" y="80"/>
                </a:cubicBezTo>
                <a:lnTo>
                  <a:pt x="44" y="48"/>
                </a:lnTo>
                <a:close/>
                <a:moveTo>
                  <a:pt x="30" y="35"/>
                </a:moveTo>
                <a:cubicBezTo>
                  <a:pt x="27" y="35"/>
                  <a:pt x="25" y="37"/>
                  <a:pt x="25" y="40"/>
                </a:cubicBezTo>
                <a:cubicBezTo>
                  <a:pt x="25" y="43"/>
                  <a:pt x="27" y="45"/>
                  <a:pt x="30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37"/>
                  <a:pt x="32" y="35"/>
                  <a:pt x="30" y="35"/>
                </a:cubicBezTo>
                <a:close/>
                <a:moveTo>
                  <a:pt x="57" y="40"/>
                </a:moveTo>
                <a:cubicBezTo>
                  <a:pt x="57" y="37"/>
                  <a:pt x="55" y="35"/>
                  <a:pt x="52" y="35"/>
                </a:cubicBezTo>
                <a:cubicBezTo>
                  <a:pt x="50" y="35"/>
                  <a:pt x="47" y="37"/>
                  <a:pt x="47" y="40"/>
                </a:cubicBezTo>
                <a:cubicBezTo>
                  <a:pt x="47" y="45"/>
                  <a:pt x="47" y="45"/>
                  <a:pt x="47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5" y="45"/>
                  <a:pt x="57" y="43"/>
                  <a:pt x="57" y="40"/>
                </a:cubicBezTo>
                <a:close/>
                <a:moveTo>
                  <a:pt x="68" y="31"/>
                </a:moveTo>
                <a:cubicBezTo>
                  <a:pt x="66" y="22"/>
                  <a:pt x="55" y="13"/>
                  <a:pt x="41" y="13"/>
                </a:cubicBezTo>
                <a:cubicBezTo>
                  <a:pt x="26" y="13"/>
                  <a:pt x="16" y="22"/>
                  <a:pt x="14" y="31"/>
                </a:cubicBezTo>
                <a:cubicBezTo>
                  <a:pt x="12" y="38"/>
                  <a:pt x="14" y="44"/>
                  <a:pt x="17" y="50"/>
                </a:cubicBezTo>
                <a:cubicBezTo>
                  <a:pt x="20" y="56"/>
                  <a:pt x="23" y="60"/>
                  <a:pt x="25" y="66"/>
                </a:cubicBezTo>
                <a:cubicBezTo>
                  <a:pt x="27" y="69"/>
                  <a:pt x="27" y="73"/>
                  <a:pt x="28" y="76"/>
                </a:cubicBezTo>
                <a:cubicBezTo>
                  <a:pt x="28" y="79"/>
                  <a:pt x="29" y="80"/>
                  <a:pt x="33" y="80"/>
                </a:cubicBezTo>
                <a:cubicBezTo>
                  <a:pt x="33" y="80"/>
                  <a:pt x="34" y="80"/>
                  <a:pt x="34" y="8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8"/>
                  <a:pt x="25" y="47"/>
                  <a:pt x="24" y="46"/>
                </a:cubicBezTo>
                <a:cubicBezTo>
                  <a:pt x="22" y="44"/>
                  <a:pt x="21" y="42"/>
                  <a:pt x="21" y="40"/>
                </a:cubicBezTo>
                <a:cubicBezTo>
                  <a:pt x="21" y="38"/>
                  <a:pt x="22" y="36"/>
                  <a:pt x="24" y="34"/>
                </a:cubicBezTo>
                <a:cubicBezTo>
                  <a:pt x="25" y="33"/>
                  <a:pt x="27" y="32"/>
                  <a:pt x="30" y="32"/>
                </a:cubicBezTo>
                <a:cubicBezTo>
                  <a:pt x="34" y="32"/>
                  <a:pt x="38" y="35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5"/>
                  <a:pt x="38" y="45"/>
                  <a:pt x="38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38"/>
                  <a:pt x="45" y="36"/>
                  <a:pt x="47" y="34"/>
                </a:cubicBezTo>
                <a:cubicBezTo>
                  <a:pt x="48" y="33"/>
                  <a:pt x="50" y="32"/>
                  <a:pt x="52" y="32"/>
                </a:cubicBezTo>
                <a:cubicBezTo>
                  <a:pt x="54" y="32"/>
                  <a:pt x="56" y="33"/>
                  <a:pt x="58" y="34"/>
                </a:cubicBezTo>
                <a:cubicBezTo>
                  <a:pt x="60" y="36"/>
                  <a:pt x="60" y="38"/>
                  <a:pt x="60" y="40"/>
                </a:cubicBezTo>
                <a:cubicBezTo>
                  <a:pt x="60" y="42"/>
                  <a:pt x="60" y="44"/>
                  <a:pt x="58" y="46"/>
                </a:cubicBezTo>
                <a:cubicBezTo>
                  <a:pt x="56" y="47"/>
                  <a:pt x="54" y="48"/>
                  <a:pt x="52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80"/>
                  <a:pt x="47" y="80"/>
                  <a:pt x="47" y="80"/>
                </a:cubicBezTo>
                <a:cubicBezTo>
                  <a:pt x="48" y="80"/>
                  <a:pt x="49" y="80"/>
                  <a:pt x="49" y="80"/>
                </a:cubicBezTo>
                <a:cubicBezTo>
                  <a:pt x="52" y="80"/>
                  <a:pt x="53" y="79"/>
                  <a:pt x="54" y="76"/>
                </a:cubicBezTo>
                <a:cubicBezTo>
                  <a:pt x="55" y="73"/>
                  <a:pt x="55" y="69"/>
                  <a:pt x="57" y="66"/>
                </a:cubicBezTo>
                <a:cubicBezTo>
                  <a:pt x="59" y="60"/>
                  <a:pt x="62" y="56"/>
                  <a:pt x="65" y="50"/>
                </a:cubicBezTo>
                <a:cubicBezTo>
                  <a:pt x="68" y="44"/>
                  <a:pt x="70" y="38"/>
                  <a:pt x="68" y="31"/>
                </a:cubicBezTo>
                <a:close/>
                <a:moveTo>
                  <a:pt x="44" y="3"/>
                </a:moveTo>
                <a:cubicBezTo>
                  <a:pt x="44" y="1"/>
                  <a:pt x="43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9" y="0"/>
                  <a:pt x="38" y="1"/>
                  <a:pt x="38" y="3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10"/>
                  <a:pt x="39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3" y="11"/>
                  <a:pt x="44" y="10"/>
                  <a:pt x="44" y="8"/>
                </a:cubicBezTo>
                <a:lnTo>
                  <a:pt x="44" y="3"/>
                </a:lnTo>
                <a:close/>
                <a:moveTo>
                  <a:pt x="60" y="8"/>
                </a:moveTo>
                <a:cubicBezTo>
                  <a:pt x="61" y="6"/>
                  <a:pt x="61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8" y="3"/>
                  <a:pt x="56" y="3"/>
                  <a:pt x="55" y="5"/>
                </a:cubicBezTo>
                <a:cubicBezTo>
                  <a:pt x="53" y="10"/>
                  <a:pt x="53" y="10"/>
                  <a:pt x="53" y="10"/>
                </a:cubicBezTo>
                <a:cubicBezTo>
                  <a:pt x="52" y="11"/>
                  <a:pt x="52" y="13"/>
                  <a:pt x="54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5"/>
                  <a:pt x="57" y="14"/>
                  <a:pt x="58" y="13"/>
                </a:cubicBezTo>
                <a:lnTo>
                  <a:pt x="60" y="8"/>
                </a:lnTo>
                <a:close/>
                <a:moveTo>
                  <a:pt x="73" y="17"/>
                </a:moveTo>
                <a:cubicBezTo>
                  <a:pt x="74" y="16"/>
                  <a:pt x="74" y="14"/>
                  <a:pt x="73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2" y="12"/>
                  <a:pt x="70" y="12"/>
                  <a:pt x="69" y="13"/>
                </a:cubicBezTo>
                <a:cubicBezTo>
                  <a:pt x="65" y="17"/>
                  <a:pt x="65" y="17"/>
                  <a:pt x="65" y="17"/>
                </a:cubicBezTo>
                <a:cubicBezTo>
                  <a:pt x="63" y="18"/>
                  <a:pt x="63" y="19"/>
                  <a:pt x="64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5" y="22"/>
                  <a:pt x="67" y="22"/>
                  <a:pt x="68" y="21"/>
                </a:cubicBezTo>
                <a:lnTo>
                  <a:pt x="73" y="17"/>
                </a:lnTo>
                <a:close/>
                <a:moveTo>
                  <a:pt x="79" y="32"/>
                </a:moveTo>
                <a:cubicBezTo>
                  <a:pt x="81" y="32"/>
                  <a:pt x="82" y="30"/>
                  <a:pt x="81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1" y="27"/>
                  <a:pt x="80" y="26"/>
                  <a:pt x="78" y="26"/>
                </a:cubicBezTo>
                <a:cubicBezTo>
                  <a:pt x="73" y="27"/>
                  <a:pt x="73" y="27"/>
                  <a:pt x="73" y="27"/>
                </a:cubicBezTo>
                <a:cubicBezTo>
                  <a:pt x="71" y="27"/>
                  <a:pt x="70" y="29"/>
                  <a:pt x="70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32"/>
                  <a:pt x="72" y="33"/>
                  <a:pt x="74" y="33"/>
                </a:cubicBezTo>
                <a:lnTo>
                  <a:pt x="79" y="32"/>
                </a:lnTo>
                <a:close/>
                <a:moveTo>
                  <a:pt x="78" y="48"/>
                </a:moveTo>
                <a:cubicBezTo>
                  <a:pt x="79" y="48"/>
                  <a:pt x="81" y="47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2" y="44"/>
                  <a:pt x="80" y="42"/>
                  <a:pt x="79" y="42"/>
                </a:cubicBezTo>
                <a:cubicBezTo>
                  <a:pt x="73" y="41"/>
                  <a:pt x="73" y="41"/>
                  <a:pt x="73" y="41"/>
                </a:cubicBezTo>
                <a:cubicBezTo>
                  <a:pt x="72" y="41"/>
                  <a:pt x="70" y="42"/>
                  <a:pt x="70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70" y="45"/>
                  <a:pt x="71" y="46"/>
                  <a:pt x="72" y="47"/>
                </a:cubicBezTo>
                <a:lnTo>
                  <a:pt x="78" y="48"/>
                </a:lnTo>
                <a:close/>
                <a:moveTo>
                  <a:pt x="24" y="13"/>
                </a:moveTo>
                <a:cubicBezTo>
                  <a:pt x="24" y="14"/>
                  <a:pt x="26" y="15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3"/>
                  <a:pt x="30" y="11"/>
                  <a:pt x="29" y="10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3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4"/>
                  <a:pt x="20" y="6"/>
                  <a:pt x="21" y="8"/>
                </a:cubicBezTo>
                <a:lnTo>
                  <a:pt x="24" y="13"/>
                </a:lnTo>
                <a:close/>
                <a:moveTo>
                  <a:pt x="13" y="21"/>
                </a:moveTo>
                <a:cubicBezTo>
                  <a:pt x="14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19"/>
                  <a:pt x="18" y="18"/>
                  <a:pt x="17" y="17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2"/>
                  <a:pt x="10" y="12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8" y="14"/>
                  <a:pt x="8" y="16"/>
                  <a:pt x="9" y="17"/>
                </a:cubicBezTo>
                <a:lnTo>
                  <a:pt x="13" y="21"/>
                </a:lnTo>
                <a:close/>
                <a:moveTo>
                  <a:pt x="8" y="33"/>
                </a:moveTo>
                <a:cubicBezTo>
                  <a:pt x="9" y="33"/>
                  <a:pt x="11" y="32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29"/>
                  <a:pt x="11" y="27"/>
                  <a:pt x="9" y="27"/>
                </a:cubicBezTo>
                <a:cubicBezTo>
                  <a:pt x="4" y="26"/>
                  <a:pt x="4" y="26"/>
                  <a:pt x="4" y="26"/>
                </a:cubicBezTo>
                <a:cubicBezTo>
                  <a:pt x="2" y="26"/>
                  <a:pt x="0" y="27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0"/>
                  <a:pt x="1" y="32"/>
                  <a:pt x="2" y="32"/>
                </a:cubicBezTo>
                <a:lnTo>
                  <a:pt x="8" y="33"/>
                </a:lnTo>
                <a:close/>
                <a:moveTo>
                  <a:pt x="9" y="47"/>
                </a:moveTo>
                <a:cubicBezTo>
                  <a:pt x="11" y="46"/>
                  <a:pt x="12" y="45"/>
                  <a:pt x="12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1" y="42"/>
                  <a:pt x="10" y="41"/>
                  <a:pt x="8" y="41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2"/>
                  <a:pt x="0" y="44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1" y="47"/>
                  <a:pt x="2" y="48"/>
                  <a:pt x="4" y="48"/>
                </a:cubicBezTo>
                <a:lnTo>
                  <a:pt x="9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30"/>
          <p:cNvSpPr/>
          <p:nvPr/>
        </p:nvSpPr>
        <p:spPr>
          <a:xfrm>
            <a:off x="4718050" y="3654425"/>
            <a:ext cx="471487" cy="319087"/>
          </a:xfrm>
          <a:custGeom>
            <a:avLst/>
            <a:gdLst/>
            <a:ahLst/>
            <a:cxnLst/>
            <a:rect l="l" t="t" r="r" b="b"/>
            <a:pathLst>
              <a:path w="114" h="77" extrusionOk="0">
                <a:moveTo>
                  <a:pt x="91" y="8"/>
                </a:moveTo>
                <a:cubicBezTo>
                  <a:pt x="102" y="34"/>
                  <a:pt x="102" y="34"/>
                  <a:pt x="102" y="34"/>
                </a:cubicBezTo>
                <a:cubicBezTo>
                  <a:pt x="88" y="40"/>
                  <a:pt x="88" y="40"/>
                  <a:pt x="88" y="40"/>
                </a:cubicBezTo>
                <a:cubicBezTo>
                  <a:pt x="81" y="34"/>
                  <a:pt x="60" y="15"/>
                  <a:pt x="58" y="15"/>
                </a:cubicBezTo>
                <a:cubicBezTo>
                  <a:pt x="56" y="15"/>
                  <a:pt x="50" y="17"/>
                  <a:pt x="49" y="18"/>
                </a:cubicBezTo>
                <a:cubicBezTo>
                  <a:pt x="49" y="18"/>
                  <a:pt x="45" y="19"/>
                  <a:pt x="42" y="19"/>
                </a:cubicBezTo>
                <a:cubicBezTo>
                  <a:pt x="40" y="19"/>
                  <a:pt x="39" y="19"/>
                  <a:pt x="38" y="18"/>
                </a:cubicBezTo>
                <a:cubicBezTo>
                  <a:pt x="37" y="18"/>
                  <a:pt x="36" y="17"/>
                  <a:pt x="36" y="16"/>
                </a:cubicBezTo>
                <a:cubicBezTo>
                  <a:pt x="37" y="15"/>
                  <a:pt x="38" y="13"/>
                  <a:pt x="39" y="13"/>
                </a:cubicBezTo>
                <a:cubicBezTo>
                  <a:pt x="45" y="10"/>
                  <a:pt x="60" y="4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5" y="4"/>
                  <a:pt x="88" y="7"/>
                  <a:pt x="91" y="8"/>
                </a:cubicBezTo>
                <a:close/>
                <a:moveTo>
                  <a:pt x="100" y="0"/>
                </a:moveTo>
                <a:cubicBezTo>
                  <a:pt x="100" y="0"/>
                  <a:pt x="100" y="0"/>
                  <a:pt x="99" y="0"/>
                </a:cubicBezTo>
                <a:cubicBezTo>
                  <a:pt x="95" y="2"/>
                  <a:pt x="95" y="2"/>
                  <a:pt x="95" y="2"/>
                </a:cubicBezTo>
                <a:cubicBezTo>
                  <a:pt x="94" y="2"/>
                  <a:pt x="94" y="3"/>
                  <a:pt x="93" y="4"/>
                </a:cubicBezTo>
                <a:cubicBezTo>
                  <a:pt x="93" y="4"/>
                  <a:pt x="93" y="5"/>
                  <a:pt x="93" y="6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5" y="35"/>
                  <a:pt x="107" y="36"/>
                  <a:pt x="108" y="35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3" y="33"/>
                  <a:pt x="114" y="33"/>
                  <a:pt x="114" y="32"/>
                </a:cubicBezTo>
                <a:cubicBezTo>
                  <a:pt x="114" y="31"/>
                  <a:pt x="114" y="31"/>
                  <a:pt x="114" y="30"/>
                </a:cubicBezTo>
                <a:cubicBezTo>
                  <a:pt x="103" y="2"/>
                  <a:pt x="103" y="2"/>
                  <a:pt x="103" y="2"/>
                </a:cubicBezTo>
                <a:cubicBezTo>
                  <a:pt x="103" y="1"/>
                  <a:pt x="102" y="0"/>
                  <a:pt x="100" y="0"/>
                </a:cubicBezTo>
                <a:close/>
                <a:moveTo>
                  <a:pt x="0" y="38"/>
                </a:moveTo>
                <a:cubicBezTo>
                  <a:pt x="0" y="39"/>
                  <a:pt x="0" y="40"/>
                  <a:pt x="1" y="41"/>
                </a:cubicBezTo>
                <a:cubicBezTo>
                  <a:pt x="1" y="41"/>
                  <a:pt x="2" y="42"/>
                  <a:pt x="3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9" y="42"/>
                  <a:pt x="11" y="41"/>
                  <a:pt x="11" y="39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6"/>
                  <a:pt x="12" y="6"/>
                </a:cubicBezTo>
                <a:cubicBezTo>
                  <a:pt x="12" y="5"/>
                  <a:pt x="11" y="5"/>
                  <a:pt x="10" y="5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3" y="6"/>
                  <a:pt x="2" y="7"/>
                </a:cubicBezTo>
                <a:lnTo>
                  <a:pt x="0" y="38"/>
                </a:lnTo>
                <a:close/>
                <a:moveTo>
                  <a:pt x="47" y="66"/>
                </a:moveTo>
                <a:cubicBezTo>
                  <a:pt x="47" y="65"/>
                  <a:pt x="46" y="64"/>
                  <a:pt x="45" y="63"/>
                </a:cubicBezTo>
                <a:cubicBezTo>
                  <a:pt x="43" y="62"/>
                  <a:pt x="41" y="62"/>
                  <a:pt x="39" y="64"/>
                </a:cubicBezTo>
                <a:cubicBezTo>
                  <a:pt x="37" y="67"/>
                  <a:pt x="37" y="67"/>
                  <a:pt x="37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5" y="69"/>
                  <a:pt x="35" y="69"/>
                  <a:pt x="35" y="69"/>
                </a:cubicBezTo>
                <a:cubicBezTo>
                  <a:pt x="33" y="73"/>
                  <a:pt x="35" y="75"/>
                  <a:pt x="36" y="76"/>
                </a:cubicBezTo>
                <a:cubicBezTo>
                  <a:pt x="37" y="76"/>
                  <a:pt x="38" y="77"/>
                  <a:pt x="38" y="77"/>
                </a:cubicBezTo>
                <a:cubicBezTo>
                  <a:pt x="40" y="77"/>
                  <a:pt x="41" y="76"/>
                  <a:pt x="42" y="75"/>
                </a:cubicBezTo>
                <a:cubicBezTo>
                  <a:pt x="45" y="71"/>
                  <a:pt x="45" y="71"/>
                  <a:pt x="45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6" y="70"/>
                  <a:pt x="46" y="70"/>
                  <a:pt x="46" y="70"/>
                </a:cubicBezTo>
                <a:cubicBezTo>
                  <a:pt x="47" y="68"/>
                  <a:pt x="47" y="67"/>
                  <a:pt x="47" y="66"/>
                </a:cubicBezTo>
                <a:close/>
                <a:moveTo>
                  <a:pt x="25" y="64"/>
                </a:moveTo>
                <a:cubicBezTo>
                  <a:pt x="23" y="66"/>
                  <a:pt x="24" y="68"/>
                  <a:pt x="26" y="70"/>
                </a:cubicBezTo>
                <a:cubicBezTo>
                  <a:pt x="28" y="72"/>
                  <a:pt x="30" y="71"/>
                  <a:pt x="32" y="69"/>
                </a:cubicBezTo>
                <a:cubicBezTo>
                  <a:pt x="37" y="63"/>
                  <a:pt x="37" y="63"/>
                  <a:pt x="37" y="63"/>
                </a:cubicBezTo>
                <a:cubicBezTo>
                  <a:pt x="40" y="60"/>
                  <a:pt x="37" y="57"/>
                  <a:pt x="37" y="57"/>
                </a:cubicBezTo>
                <a:cubicBezTo>
                  <a:pt x="35" y="55"/>
                  <a:pt x="33" y="55"/>
                  <a:pt x="31" y="57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7" y="61"/>
                  <a:pt x="27" y="61"/>
                  <a:pt x="27" y="61"/>
                </a:cubicBezTo>
                <a:lnTo>
                  <a:pt x="25" y="64"/>
                </a:lnTo>
                <a:close/>
                <a:moveTo>
                  <a:pt x="17" y="57"/>
                </a:moveTo>
                <a:cubicBezTo>
                  <a:pt x="16" y="58"/>
                  <a:pt x="16" y="59"/>
                  <a:pt x="16" y="60"/>
                </a:cubicBezTo>
                <a:cubicBezTo>
                  <a:pt x="16" y="61"/>
                  <a:pt x="17" y="62"/>
                  <a:pt x="18" y="63"/>
                </a:cubicBezTo>
                <a:cubicBezTo>
                  <a:pt x="20" y="64"/>
                  <a:pt x="22" y="64"/>
                  <a:pt x="23" y="62"/>
                </a:cubicBezTo>
                <a:cubicBezTo>
                  <a:pt x="29" y="55"/>
                  <a:pt x="29" y="55"/>
                  <a:pt x="29" y="55"/>
                </a:cubicBezTo>
                <a:cubicBezTo>
                  <a:pt x="30" y="54"/>
                  <a:pt x="31" y="53"/>
                  <a:pt x="30" y="51"/>
                </a:cubicBezTo>
                <a:cubicBezTo>
                  <a:pt x="30" y="50"/>
                  <a:pt x="30" y="49"/>
                  <a:pt x="29" y="49"/>
                </a:cubicBezTo>
                <a:cubicBezTo>
                  <a:pt x="27" y="47"/>
                  <a:pt x="25" y="47"/>
                  <a:pt x="23" y="49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lnTo>
                  <a:pt x="17" y="57"/>
                </a:lnTo>
                <a:close/>
                <a:moveTo>
                  <a:pt x="16" y="54"/>
                </a:moveTo>
                <a:cubicBezTo>
                  <a:pt x="22" y="47"/>
                  <a:pt x="22" y="47"/>
                  <a:pt x="22" y="47"/>
                </a:cubicBezTo>
                <a:cubicBezTo>
                  <a:pt x="24" y="44"/>
                  <a:pt x="22" y="41"/>
                  <a:pt x="21" y="41"/>
                </a:cubicBezTo>
                <a:cubicBezTo>
                  <a:pt x="19" y="39"/>
                  <a:pt x="17" y="39"/>
                  <a:pt x="15" y="42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5"/>
                  <a:pt x="13" y="45"/>
                  <a:pt x="13" y="45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9"/>
                  <a:pt x="9" y="50"/>
                  <a:pt x="9" y="51"/>
                </a:cubicBezTo>
                <a:cubicBezTo>
                  <a:pt x="9" y="52"/>
                  <a:pt x="10" y="53"/>
                  <a:pt x="10" y="53"/>
                </a:cubicBezTo>
                <a:cubicBezTo>
                  <a:pt x="11" y="54"/>
                  <a:pt x="12" y="55"/>
                  <a:pt x="13" y="55"/>
                </a:cubicBezTo>
                <a:cubicBezTo>
                  <a:pt x="14" y="55"/>
                  <a:pt x="15" y="55"/>
                  <a:pt x="16" y="54"/>
                </a:cubicBezTo>
                <a:close/>
                <a:moveTo>
                  <a:pt x="87" y="48"/>
                </a:moveTo>
                <a:cubicBezTo>
                  <a:pt x="88" y="46"/>
                  <a:pt x="89" y="44"/>
                  <a:pt x="86" y="42"/>
                </a:cubicBezTo>
                <a:cubicBezTo>
                  <a:pt x="84" y="40"/>
                  <a:pt x="84" y="40"/>
                  <a:pt x="84" y="40"/>
                </a:cubicBezTo>
                <a:cubicBezTo>
                  <a:pt x="73" y="30"/>
                  <a:pt x="61" y="20"/>
                  <a:pt x="58" y="18"/>
                </a:cubicBezTo>
                <a:cubicBezTo>
                  <a:pt x="56" y="18"/>
                  <a:pt x="53" y="19"/>
                  <a:pt x="50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45" y="22"/>
                  <a:pt x="42" y="22"/>
                </a:cubicBezTo>
                <a:cubicBezTo>
                  <a:pt x="39" y="22"/>
                  <a:pt x="38" y="21"/>
                  <a:pt x="36" y="20"/>
                </a:cubicBezTo>
                <a:cubicBezTo>
                  <a:pt x="34" y="19"/>
                  <a:pt x="34" y="17"/>
                  <a:pt x="34" y="16"/>
                </a:cubicBezTo>
                <a:cubicBezTo>
                  <a:pt x="34" y="14"/>
                  <a:pt x="36" y="12"/>
                  <a:pt x="37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7"/>
                  <a:pt x="17" y="37"/>
                  <a:pt x="18" y="37"/>
                </a:cubicBezTo>
                <a:cubicBezTo>
                  <a:pt x="20" y="37"/>
                  <a:pt x="21" y="38"/>
                  <a:pt x="22" y="39"/>
                </a:cubicBezTo>
                <a:cubicBezTo>
                  <a:pt x="25" y="40"/>
                  <a:pt x="26" y="43"/>
                  <a:pt x="25" y="45"/>
                </a:cubicBezTo>
                <a:cubicBezTo>
                  <a:pt x="27" y="45"/>
                  <a:pt x="29" y="45"/>
                  <a:pt x="30" y="47"/>
                </a:cubicBezTo>
                <a:cubicBezTo>
                  <a:pt x="32" y="48"/>
                  <a:pt x="33" y="51"/>
                  <a:pt x="33" y="53"/>
                </a:cubicBezTo>
                <a:cubicBezTo>
                  <a:pt x="35" y="53"/>
                  <a:pt x="37" y="53"/>
                  <a:pt x="38" y="54"/>
                </a:cubicBezTo>
                <a:cubicBezTo>
                  <a:pt x="40" y="56"/>
                  <a:pt x="41" y="58"/>
                  <a:pt x="41" y="60"/>
                </a:cubicBezTo>
                <a:cubicBezTo>
                  <a:pt x="43" y="59"/>
                  <a:pt x="45" y="60"/>
                  <a:pt x="47" y="61"/>
                </a:cubicBezTo>
                <a:cubicBezTo>
                  <a:pt x="49" y="63"/>
                  <a:pt x="50" y="66"/>
                  <a:pt x="49" y="69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1"/>
                  <a:pt x="51" y="71"/>
                  <a:pt x="52" y="71"/>
                </a:cubicBezTo>
                <a:cubicBezTo>
                  <a:pt x="52" y="71"/>
                  <a:pt x="52" y="71"/>
                  <a:pt x="52" y="71"/>
                </a:cubicBezTo>
                <a:cubicBezTo>
                  <a:pt x="52" y="71"/>
                  <a:pt x="53" y="72"/>
                  <a:pt x="54" y="72"/>
                </a:cubicBezTo>
                <a:cubicBezTo>
                  <a:pt x="55" y="72"/>
                  <a:pt x="56" y="71"/>
                  <a:pt x="57" y="70"/>
                </a:cubicBezTo>
                <a:cubicBezTo>
                  <a:pt x="58" y="68"/>
                  <a:pt x="59" y="67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48" y="57"/>
                  <a:pt x="48" y="57"/>
                  <a:pt x="48" y="57"/>
                </a:cubicBezTo>
                <a:cubicBezTo>
                  <a:pt x="47" y="57"/>
                  <a:pt x="47" y="57"/>
                  <a:pt x="47" y="56"/>
                </a:cubicBezTo>
                <a:cubicBezTo>
                  <a:pt x="47" y="56"/>
                  <a:pt x="47" y="55"/>
                  <a:pt x="47" y="55"/>
                </a:cubicBezTo>
                <a:cubicBezTo>
                  <a:pt x="48" y="54"/>
                  <a:pt x="49" y="54"/>
                  <a:pt x="50" y="55"/>
                </a:cubicBezTo>
                <a:cubicBezTo>
                  <a:pt x="62" y="66"/>
                  <a:pt x="62" y="66"/>
                  <a:pt x="62" y="66"/>
                </a:cubicBezTo>
                <a:cubicBezTo>
                  <a:pt x="63" y="66"/>
                  <a:pt x="64" y="66"/>
                  <a:pt x="64" y="66"/>
                </a:cubicBezTo>
                <a:cubicBezTo>
                  <a:pt x="66" y="66"/>
                  <a:pt x="67" y="65"/>
                  <a:pt x="68" y="64"/>
                </a:cubicBezTo>
                <a:cubicBezTo>
                  <a:pt x="69" y="63"/>
                  <a:pt x="69" y="62"/>
                  <a:pt x="69" y="61"/>
                </a:cubicBezTo>
                <a:cubicBezTo>
                  <a:pt x="69" y="60"/>
                  <a:pt x="68" y="59"/>
                  <a:pt x="67" y="58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59" y="51"/>
                  <a:pt x="59" y="51"/>
                  <a:pt x="59" y="51"/>
                </a:cubicBezTo>
                <a:cubicBezTo>
                  <a:pt x="58" y="51"/>
                  <a:pt x="58" y="51"/>
                  <a:pt x="58" y="50"/>
                </a:cubicBezTo>
                <a:cubicBezTo>
                  <a:pt x="58" y="50"/>
                  <a:pt x="58" y="49"/>
                  <a:pt x="58" y="49"/>
                </a:cubicBezTo>
                <a:cubicBezTo>
                  <a:pt x="59" y="48"/>
                  <a:pt x="60" y="48"/>
                  <a:pt x="60" y="49"/>
                </a:cubicBezTo>
                <a:cubicBezTo>
                  <a:pt x="72" y="58"/>
                  <a:pt x="72" y="58"/>
                  <a:pt x="72" y="58"/>
                </a:cubicBezTo>
                <a:cubicBezTo>
                  <a:pt x="73" y="59"/>
                  <a:pt x="74" y="59"/>
                  <a:pt x="75" y="59"/>
                </a:cubicBezTo>
                <a:cubicBezTo>
                  <a:pt x="76" y="59"/>
                  <a:pt x="77" y="58"/>
                  <a:pt x="79" y="57"/>
                </a:cubicBezTo>
                <a:cubicBezTo>
                  <a:pt x="79" y="56"/>
                  <a:pt x="80" y="55"/>
                  <a:pt x="80" y="54"/>
                </a:cubicBezTo>
                <a:cubicBezTo>
                  <a:pt x="80" y="53"/>
                  <a:pt x="79" y="52"/>
                  <a:pt x="78" y="51"/>
                </a:cubicBezTo>
                <a:cubicBezTo>
                  <a:pt x="74" y="48"/>
                  <a:pt x="74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8" y="43"/>
                  <a:pt x="68" y="43"/>
                  <a:pt x="68" y="43"/>
                </a:cubicBezTo>
                <a:cubicBezTo>
                  <a:pt x="68" y="43"/>
                  <a:pt x="68" y="42"/>
                  <a:pt x="68" y="41"/>
                </a:cubicBezTo>
                <a:cubicBezTo>
                  <a:pt x="69" y="41"/>
                  <a:pt x="70" y="40"/>
                  <a:pt x="70" y="41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51"/>
                  <a:pt x="85" y="50"/>
                  <a:pt x="87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30"/>
          <p:cNvSpPr/>
          <p:nvPr/>
        </p:nvSpPr>
        <p:spPr>
          <a:xfrm>
            <a:off x="7065962" y="1760537"/>
            <a:ext cx="409575" cy="344487"/>
          </a:xfrm>
          <a:custGeom>
            <a:avLst/>
            <a:gdLst/>
            <a:ahLst/>
            <a:cxnLst/>
            <a:rect l="l" t="t" r="r" b="b"/>
            <a:pathLst>
              <a:path w="99" h="83" extrusionOk="0">
                <a:moveTo>
                  <a:pt x="14" y="67"/>
                </a:moveTo>
                <a:cubicBezTo>
                  <a:pt x="14" y="45"/>
                  <a:pt x="14" y="45"/>
                  <a:pt x="14" y="45"/>
                </a:cubicBezTo>
                <a:cubicBezTo>
                  <a:pt x="14" y="43"/>
                  <a:pt x="15" y="42"/>
                  <a:pt x="17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4" y="42"/>
                  <a:pt x="25" y="43"/>
                  <a:pt x="25" y="45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9"/>
                  <a:pt x="24" y="71"/>
                  <a:pt x="22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5" y="71"/>
                  <a:pt x="14" y="69"/>
                  <a:pt x="14" y="67"/>
                </a:cubicBezTo>
                <a:close/>
                <a:moveTo>
                  <a:pt x="37" y="34"/>
                </a:moveTo>
                <a:cubicBezTo>
                  <a:pt x="35" y="34"/>
                  <a:pt x="33" y="35"/>
                  <a:pt x="33" y="37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69"/>
                  <a:pt x="35" y="71"/>
                  <a:pt x="37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4" y="71"/>
                  <a:pt x="45" y="69"/>
                  <a:pt x="45" y="6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5"/>
                  <a:pt x="44" y="34"/>
                  <a:pt x="42" y="34"/>
                </a:cubicBezTo>
                <a:lnTo>
                  <a:pt x="37" y="34"/>
                </a:lnTo>
                <a:close/>
                <a:moveTo>
                  <a:pt x="56" y="27"/>
                </a:moveTo>
                <a:cubicBezTo>
                  <a:pt x="54" y="27"/>
                  <a:pt x="53" y="29"/>
                  <a:pt x="53" y="30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9"/>
                  <a:pt x="54" y="71"/>
                  <a:pt x="56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4" y="71"/>
                  <a:pt x="65" y="69"/>
                  <a:pt x="65" y="67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9"/>
                  <a:pt x="64" y="27"/>
                  <a:pt x="62" y="27"/>
                </a:cubicBezTo>
                <a:lnTo>
                  <a:pt x="56" y="27"/>
                </a:lnTo>
                <a:close/>
                <a:moveTo>
                  <a:pt x="76" y="20"/>
                </a:moveTo>
                <a:cubicBezTo>
                  <a:pt x="74" y="20"/>
                  <a:pt x="73" y="22"/>
                  <a:pt x="73" y="23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9"/>
                  <a:pt x="74" y="71"/>
                  <a:pt x="76" y="71"/>
                </a:cubicBezTo>
                <a:cubicBezTo>
                  <a:pt x="82" y="71"/>
                  <a:pt x="82" y="71"/>
                  <a:pt x="82" y="71"/>
                </a:cubicBezTo>
                <a:cubicBezTo>
                  <a:pt x="83" y="71"/>
                  <a:pt x="85" y="69"/>
                  <a:pt x="85" y="67"/>
                </a:cubicBezTo>
                <a:cubicBezTo>
                  <a:pt x="85" y="23"/>
                  <a:pt x="85" y="23"/>
                  <a:pt x="85" y="23"/>
                </a:cubicBezTo>
                <a:cubicBezTo>
                  <a:pt x="85" y="22"/>
                  <a:pt x="83" y="20"/>
                  <a:pt x="82" y="20"/>
                </a:cubicBezTo>
                <a:lnTo>
                  <a:pt x="76" y="20"/>
                </a:lnTo>
                <a:close/>
                <a:moveTo>
                  <a:pt x="15" y="33"/>
                </a:moveTo>
                <a:cubicBezTo>
                  <a:pt x="36" y="29"/>
                  <a:pt x="56" y="22"/>
                  <a:pt x="74" y="11"/>
                </a:cubicBezTo>
                <a:cubicBezTo>
                  <a:pt x="75" y="14"/>
                  <a:pt x="75" y="14"/>
                  <a:pt x="75" y="14"/>
                </a:cubicBezTo>
                <a:cubicBezTo>
                  <a:pt x="82" y="4"/>
                  <a:pt x="82" y="4"/>
                  <a:pt x="82" y="4"/>
                </a:cubicBezTo>
                <a:cubicBezTo>
                  <a:pt x="70" y="4"/>
                  <a:pt x="70" y="4"/>
                  <a:pt x="70" y="4"/>
                </a:cubicBezTo>
                <a:cubicBezTo>
                  <a:pt x="72" y="7"/>
                  <a:pt x="72" y="7"/>
                  <a:pt x="72" y="7"/>
                </a:cubicBezTo>
                <a:cubicBezTo>
                  <a:pt x="54" y="18"/>
                  <a:pt x="35" y="25"/>
                  <a:pt x="14" y="29"/>
                </a:cubicBezTo>
                <a:lnTo>
                  <a:pt x="15" y="33"/>
                </a:lnTo>
                <a:close/>
                <a:moveTo>
                  <a:pt x="99" y="77"/>
                </a:moveTo>
                <a:cubicBezTo>
                  <a:pt x="89" y="71"/>
                  <a:pt x="89" y="71"/>
                  <a:pt x="89" y="71"/>
                </a:cubicBezTo>
                <a:cubicBezTo>
                  <a:pt x="89" y="75"/>
                  <a:pt x="89" y="75"/>
                  <a:pt x="89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10"/>
                  <a:pt x="8" y="10"/>
                  <a:pt x="8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6" y="0"/>
                  <a:pt x="6" y="0"/>
                  <a:pt x="6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9"/>
                  <a:pt x="4" y="79"/>
                  <a:pt x="4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83"/>
                  <a:pt x="89" y="83"/>
                  <a:pt x="89" y="83"/>
                </a:cubicBezTo>
                <a:lnTo>
                  <a:pt x="99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30"/>
          <p:cNvSpPr/>
          <p:nvPr/>
        </p:nvSpPr>
        <p:spPr>
          <a:xfrm>
            <a:off x="6961187" y="2751137"/>
            <a:ext cx="604837" cy="311150"/>
          </a:xfrm>
          <a:custGeom>
            <a:avLst/>
            <a:gdLst/>
            <a:ahLst/>
            <a:cxnLst/>
            <a:rect l="l" t="t" r="r" b="b"/>
            <a:pathLst>
              <a:path w="146" h="75" extrusionOk="0">
                <a:moveTo>
                  <a:pt x="105" y="71"/>
                </a:moveTo>
                <a:cubicBezTo>
                  <a:pt x="103" y="72"/>
                  <a:pt x="101" y="73"/>
                  <a:pt x="99" y="73"/>
                </a:cubicBezTo>
                <a:cubicBezTo>
                  <a:pt x="92" y="75"/>
                  <a:pt x="84" y="75"/>
                  <a:pt x="75" y="75"/>
                </a:cubicBezTo>
                <a:cubicBezTo>
                  <a:pt x="66" y="75"/>
                  <a:pt x="58" y="75"/>
                  <a:pt x="51" y="73"/>
                </a:cubicBezTo>
                <a:cubicBezTo>
                  <a:pt x="49" y="73"/>
                  <a:pt x="47" y="72"/>
                  <a:pt x="44" y="71"/>
                </a:cubicBezTo>
                <a:cubicBezTo>
                  <a:pt x="38" y="68"/>
                  <a:pt x="38" y="63"/>
                  <a:pt x="42" y="59"/>
                </a:cubicBezTo>
                <a:cubicBezTo>
                  <a:pt x="46" y="56"/>
                  <a:pt x="50" y="53"/>
                  <a:pt x="55" y="51"/>
                </a:cubicBezTo>
                <a:cubicBezTo>
                  <a:pt x="57" y="50"/>
                  <a:pt x="60" y="49"/>
                  <a:pt x="62" y="48"/>
                </a:cubicBezTo>
                <a:cubicBezTo>
                  <a:pt x="66" y="46"/>
                  <a:pt x="67" y="42"/>
                  <a:pt x="64" y="39"/>
                </a:cubicBezTo>
                <a:cubicBezTo>
                  <a:pt x="58" y="32"/>
                  <a:pt x="55" y="25"/>
                  <a:pt x="56" y="16"/>
                </a:cubicBezTo>
                <a:cubicBezTo>
                  <a:pt x="56" y="7"/>
                  <a:pt x="61" y="3"/>
                  <a:pt x="70" y="0"/>
                </a:cubicBezTo>
                <a:cubicBezTo>
                  <a:pt x="71" y="0"/>
                  <a:pt x="73" y="0"/>
                  <a:pt x="75" y="0"/>
                </a:cubicBezTo>
                <a:cubicBezTo>
                  <a:pt x="77" y="0"/>
                  <a:pt x="78" y="0"/>
                  <a:pt x="80" y="0"/>
                </a:cubicBezTo>
                <a:cubicBezTo>
                  <a:pt x="88" y="3"/>
                  <a:pt x="94" y="7"/>
                  <a:pt x="94" y="16"/>
                </a:cubicBezTo>
                <a:cubicBezTo>
                  <a:pt x="94" y="25"/>
                  <a:pt x="92" y="33"/>
                  <a:pt x="86" y="39"/>
                </a:cubicBezTo>
                <a:cubicBezTo>
                  <a:pt x="82" y="42"/>
                  <a:pt x="84" y="46"/>
                  <a:pt x="88" y="48"/>
                </a:cubicBezTo>
                <a:cubicBezTo>
                  <a:pt x="90" y="49"/>
                  <a:pt x="92" y="50"/>
                  <a:pt x="95" y="51"/>
                </a:cubicBezTo>
                <a:cubicBezTo>
                  <a:pt x="100" y="53"/>
                  <a:pt x="104" y="56"/>
                  <a:pt x="108" y="59"/>
                </a:cubicBezTo>
                <a:cubicBezTo>
                  <a:pt x="110" y="62"/>
                  <a:pt x="112" y="68"/>
                  <a:pt x="105" y="71"/>
                </a:cubicBezTo>
                <a:close/>
                <a:moveTo>
                  <a:pt x="143" y="64"/>
                </a:moveTo>
                <a:cubicBezTo>
                  <a:pt x="141" y="62"/>
                  <a:pt x="137" y="60"/>
                  <a:pt x="134" y="58"/>
                </a:cubicBezTo>
                <a:cubicBezTo>
                  <a:pt x="132" y="57"/>
                  <a:pt x="131" y="57"/>
                  <a:pt x="129" y="56"/>
                </a:cubicBezTo>
                <a:cubicBezTo>
                  <a:pt x="126" y="55"/>
                  <a:pt x="126" y="52"/>
                  <a:pt x="128" y="50"/>
                </a:cubicBezTo>
                <a:cubicBezTo>
                  <a:pt x="132" y="46"/>
                  <a:pt x="134" y="40"/>
                  <a:pt x="134" y="34"/>
                </a:cubicBezTo>
                <a:cubicBezTo>
                  <a:pt x="133" y="28"/>
                  <a:pt x="130" y="25"/>
                  <a:pt x="124" y="23"/>
                </a:cubicBezTo>
                <a:cubicBezTo>
                  <a:pt x="123" y="23"/>
                  <a:pt x="121" y="23"/>
                  <a:pt x="120" y="23"/>
                </a:cubicBezTo>
                <a:cubicBezTo>
                  <a:pt x="119" y="23"/>
                  <a:pt x="118" y="23"/>
                  <a:pt x="117" y="23"/>
                </a:cubicBezTo>
                <a:cubicBezTo>
                  <a:pt x="111" y="25"/>
                  <a:pt x="107" y="28"/>
                  <a:pt x="107" y="34"/>
                </a:cubicBezTo>
                <a:cubicBezTo>
                  <a:pt x="107" y="40"/>
                  <a:pt x="108" y="46"/>
                  <a:pt x="113" y="50"/>
                </a:cubicBezTo>
                <a:cubicBezTo>
                  <a:pt x="115" y="52"/>
                  <a:pt x="114" y="55"/>
                  <a:pt x="111" y="56"/>
                </a:cubicBezTo>
                <a:cubicBezTo>
                  <a:pt x="111" y="56"/>
                  <a:pt x="111" y="56"/>
                  <a:pt x="111" y="56"/>
                </a:cubicBezTo>
                <a:cubicBezTo>
                  <a:pt x="111" y="57"/>
                  <a:pt x="112" y="57"/>
                  <a:pt x="112" y="58"/>
                </a:cubicBezTo>
                <a:cubicBezTo>
                  <a:pt x="114" y="60"/>
                  <a:pt x="115" y="63"/>
                  <a:pt x="115" y="66"/>
                </a:cubicBezTo>
                <a:cubicBezTo>
                  <a:pt x="114" y="69"/>
                  <a:pt x="112" y="72"/>
                  <a:pt x="109" y="73"/>
                </a:cubicBezTo>
                <a:cubicBezTo>
                  <a:pt x="108" y="74"/>
                  <a:pt x="107" y="74"/>
                  <a:pt x="106" y="74"/>
                </a:cubicBezTo>
                <a:cubicBezTo>
                  <a:pt x="110" y="75"/>
                  <a:pt x="115" y="75"/>
                  <a:pt x="120" y="75"/>
                </a:cubicBezTo>
                <a:cubicBezTo>
                  <a:pt x="127" y="75"/>
                  <a:pt x="132" y="75"/>
                  <a:pt x="137" y="74"/>
                </a:cubicBezTo>
                <a:cubicBezTo>
                  <a:pt x="138" y="73"/>
                  <a:pt x="140" y="73"/>
                  <a:pt x="141" y="72"/>
                </a:cubicBezTo>
                <a:cubicBezTo>
                  <a:pt x="146" y="70"/>
                  <a:pt x="145" y="66"/>
                  <a:pt x="143" y="64"/>
                </a:cubicBezTo>
                <a:close/>
                <a:moveTo>
                  <a:pt x="35" y="66"/>
                </a:moveTo>
                <a:cubicBezTo>
                  <a:pt x="34" y="63"/>
                  <a:pt x="35" y="60"/>
                  <a:pt x="38" y="58"/>
                </a:cubicBezTo>
                <a:cubicBezTo>
                  <a:pt x="39" y="57"/>
                  <a:pt x="40" y="56"/>
                  <a:pt x="41" y="55"/>
                </a:cubicBezTo>
                <a:cubicBezTo>
                  <a:pt x="40" y="55"/>
                  <a:pt x="39" y="54"/>
                  <a:pt x="39" y="54"/>
                </a:cubicBezTo>
                <a:cubicBezTo>
                  <a:pt x="36" y="53"/>
                  <a:pt x="35" y="50"/>
                  <a:pt x="37" y="47"/>
                </a:cubicBezTo>
                <a:cubicBezTo>
                  <a:pt x="42" y="42"/>
                  <a:pt x="44" y="36"/>
                  <a:pt x="43" y="30"/>
                </a:cubicBezTo>
                <a:cubicBezTo>
                  <a:pt x="43" y="23"/>
                  <a:pt x="39" y="19"/>
                  <a:pt x="33" y="18"/>
                </a:cubicBezTo>
                <a:cubicBezTo>
                  <a:pt x="31" y="17"/>
                  <a:pt x="30" y="17"/>
                  <a:pt x="29" y="17"/>
                </a:cubicBezTo>
                <a:cubicBezTo>
                  <a:pt x="27" y="17"/>
                  <a:pt x="26" y="17"/>
                  <a:pt x="25" y="18"/>
                </a:cubicBezTo>
                <a:cubicBezTo>
                  <a:pt x="18" y="19"/>
                  <a:pt x="14" y="23"/>
                  <a:pt x="14" y="30"/>
                </a:cubicBezTo>
                <a:cubicBezTo>
                  <a:pt x="14" y="36"/>
                  <a:pt x="16" y="42"/>
                  <a:pt x="20" y="47"/>
                </a:cubicBezTo>
                <a:cubicBezTo>
                  <a:pt x="23" y="50"/>
                  <a:pt x="22" y="53"/>
                  <a:pt x="19" y="54"/>
                </a:cubicBezTo>
                <a:cubicBezTo>
                  <a:pt x="17" y="55"/>
                  <a:pt x="15" y="56"/>
                  <a:pt x="14" y="56"/>
                </a:cubicBezTo>
                <a:cubicBezTo>
                  <a:pt x="10" y="58"/>
                  <a:pt x="6" y="60"/>
                  <a:pt x="3" y="63"/>
                </a:cubicBezTo>
                <a:cubicBezTo>
                  <a:pt x="0" y="66"/>
                  <a:pt x="1" y="70"/>
                  <a:pt x="5" y="72"/>
                </a:cubicBezTo>
                <a:cubicBezTo>
                  <a:pt x="7" y="73"/>
                  <a:pt x="9" y="73"/>
                  <a:pt x="10" y="74"/>
                </a:cubicBezTo>
                <a:cubicBezTo>
                  <a:pt x="16" y="75"/>
                  <a:pt x="22" y="75"/>
                  <a:pt x="29" y="75"/>
                </a:cubicBezTo>
                <a:cubicBezTo>
                  <a:pt x="34" y="75"/>
                  <a:pt x="39" y="75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37" y="72"/>
                  <a:pt x="35" y="69"/>
                  <a:pt x="35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30"/>
          <p:cNvSpPr/>
          <p:nvPr/>
        </p:nvSpPr>
        <p:spPr>
          <a:xfrm>
            <a:off x="6327775" y="4508500"/>
            <a:ext cx="365125" cy="327025"/>
          </a:xfrm>
          <a:custGeom>
            <a:avLst/>
            <a:gdLst/>
            <a:ahLst/>
            <a:cxnLst/>
            <a:rect l="l" t="t" r="r" b="b"/>
            <a:pathLst>
              <a:path w="88" h="79" extrusionOk="0">
                <a:moveTo>
                  <a:pt x="60" y="11"/>
                </a:moveTo>
                <a:cubicBezTo>
                  <a:pt x="54" y="11"/>
                  <a:pt x="54" y="11"/>
                  <a:pt x="54" y="11"/>
                </a:cubicBezTo>
                <a:cubicBezTo>
                  <a:pt x="54" y="7"/>
                  <a:pt x="52" y="5"/>
                  <a:pt x="4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6" y="5"/>
                  <a:pt x="34" y="7"/>
                  <a:pt x="33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5"/>
                  <a:pt x="32" y="0"/>
                  <a:pt x="38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5" y="0"/>
                  <a:pt x="60" y="5"/>
                  <a:pt x="60" y="11"/>
                </a:cubicBezTo>
                <a:close/>
                <a:moveTo>
                  <a:pt x="13" y="44"/>
                </a:moveTo>
                <a:cubicBezTo>
                  <a:pt x="35" y="44"/>
                  <a:pt x="35" y="44"/>
                  <a:pt x="35" y="44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38"/>
                  <a:pt x="37" y="36"/>
                  <a:pt x="40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50" y="36"/>
                  <a:pt x="52" y="38"/>
                  <a:pt x="52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81" y="44"/>
                  <a:pt x="87" y="39"/>
                  <a:pt x="88" y="31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18"/>
                  <a:pt x="83" y="13"/>
                  <a:pt x="78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4" y="13"/>
                  <a:pt x="0" y="18"/>
                  <a:pt x="0" y="25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9"/>
                  <a:pt x="6" y="44"/>
                  <a:pt x="13" y="44"/>
                </a:cubicBezTo>
                <a:close/>
                <a:moveTo>
                  <a:pt x="75" y="48"/>
                </a:moveTo>
                <a:cubicBezTo>
                  <a:pt x="52" y="48"/>
                  <a:pt x="52" y="48"/>
                  <a:pt x="52" y="48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3"/>
                  <a:pt x="50" y="55"/>
                  <a:pt x="48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37" y="55"/>
                  <a:pt x="35" y="53"/>
                  <a:pt x="35" y="51"/>
                </a:cubicBezTo>
                <a:cubicBezTo>
                  <a:pt x="35" y="48"/>
                  <a:pt x="35" y="48"/>
                  <a:pt x="35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8" y="48"/>
                  <a:pt x="3" y="45"/>
                  <a:pt x="0" y="40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4"/>
                  <a:pt x="4" y="79"/>
                  <a:pt x="10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7" y="79"/>
                  <a:pt x="17" y="79"/>
                  <a:pt x="17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67" y="79"/>
                  <a:pt x="67" y="79"/>
                  <a:pt x="67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73" y="79"/>
                  <a:pt x="73" y="79"/>
                  <a:pt x="73" y="79"/>
                </a:cubicBezTo>
                <a:cubicBezTo>
                  <a:pt x="78" y="79"/>
                  <a:pt x="78" y="79"/>
                  <a:pt x="78" y="79"/>
                </a:cubicBezTo>
                <a:cubicBezTo>
                  <a:pt x="83" y="79"/>
                  <a:pt x="88" y="74"/>
                  <a:pt x="88" y="67"/>
                </a:cubicBezTo>
                <a:cubicBezTo>
                  <a:pt x="88" y="40"/>
                  <a:pt x="88" y="40"/>
                  <a:pt x="88" y="40"/>
                </a:cubicBezTo>
                <a:cubicBezTo>
                  <a:pt x="85" y="45"/>
                  <a:pt x="80" y="48"/>
                  <a:pt x="75" y="48"/>
                </a:cubicBezTo>
                <a:close/>
                <a:moveTo>
                  <a:pt x="48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39" y="40"/>
                  <a:pt x="38" y="40"/>
                  <a:pt x="38" y="41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1"/>
                  <a:pt x="39" y="52"/>
                  <a:pt x="40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9" y="52"/>
                  <a:pt x="49" y="51"/>
                  <a:pt x="49" y="50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3"/>
                  <a:pt x="49" y="43"/>
                  <a:pt x="49" y="43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0"/>
                  <a:pt x="49" y="40"/>
                  <a:pt x="4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0"/>
          <p:cNvSpPr/>
          <p:nvPr/>
        </p:nvSpPr>
        <p:spPr>
          <a:xfrm>
            <a:off x="7089775" y="3654425"/>
            <a:ext cx="331787" cy="331787"/>
          </a:xfrm>
          <a:custGeom>
            <a:avLst/>
            <a:gdLst/>
            <a:ahLst/>
            <a:cxnLst/>
            <a:rect l="l" t="t" r="r" b="b"/>
            <a:pathLst>
              <a:path w="80" h="80" extrusionOk="0">
                <a:moveTo>
                  <a:pt x="37" y="42"/>
                </a:moveTo>
                <a:cubicBezTo>
                  <a:pt x="75" y="42"/>
                  <a:pt x="75" y="42"/>
                  <a:pt x="75" y="42"/>
                </a:cubicBezTo>
                <a:cubicBezTo>
                  <a:pt x="75" y="63"/>
                  <a:pt x="58" y="80"/>
                  <a:pt x="37" y="80"/>
                </a:cubicBezTo>
                <a:cubicBezTo>
                  <a:pt x="17" y="80"/>
                  <a:pt x="0" y="63"/>
                  <a:pt x="0" y="42"/>
                </a:cubicBezTo>
                <a:cubicBezTo>
                  <a:pt x="0" y="21"/>
                  <a:pt x="17" y="4"/>
                  <a:pt x="37" y="4"/>
                </a:cubicBezTo>
                <a:lnTo>
                  <a:pt x="37" y="42"/>
                </a:lnTo>
                <a:close/>
                <a:moveTo>
                  <a:pt x="42" y="0"/>
                </a:moveTo>
                <a:cubicBezTo>
                  <a:pt x="42" y="37"/>
                  <a:pt x="42" y="37"/>
                  <a:pt x="42" y="37"/>
                </a:cubicBezTo>
                <a:cubicBezTo>
                  <a:pt x="80" y="37"/>
                  <a:pt x="80" y="37"/>
                  <a:pt x="80" y="37"/>
                </a:cubicBezTo>
                <a:cubicBezTo>
                  <a:pt x="80" y="17"/>
                  <a:pt x="63" y="0"/>
                  <a:pt x="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0"/>
          <p:cNvSpPr/>
          <p:nvPr/>
        </p:nvSpPr>
        <p:spPr>
          <a:xfrm>
            <a:off x="5554662" y="4508500"/>
            <a:ext cx="268287" cy="393700"/>
          </a:xfrm>
          <a:custGeom>
            <a:avLst/>
            <a:gdLst/>
            <a:ahLst/>
            <a:cxnLst/>
            <a:rect l="l" t="t" r="r" b="b"/>
            <a:pathLst>
              <a:path w="65" h="95" extrusionOk="0">
                <a:moveTo>
                  <a:pt x="65" y="63"/>
                </a:moveTo>
                <a:cubicBezTo>
                  <a:pt x="65" y="53"/>
                  <a:pt x="57" y="46"/>
                  <a:pt x="42" y="42"/>
                </a:cubicBezTo>
                <a:cubicBezTo>
                  <a:pt x="40" y="41"/>
                  <a:pt x="32" y="39"/>
                  <a:pt x="30" y="39"/>
                </a:cubicBezTo>
                <a:cubicBezTo>
                  <a:pt x="18" y="36"/>
                  <a:pt x="15" y="34"/>
                  <a:pt x="15" y="31"/>
                </a:cubicBezTo>
                <a:cubicBezTo>
                  <a:pt x="15" y="28"/>
                  <a:pt x="19" y="24"/>
                  <a:pt x="31" y="24"/>
                </a:cubicBezTo>
                <a:cubicBezTo>
                  <a:pt x="40" y="24"/>
                  <a:pt x="48" y="30"/>
                  <a:pt x="48" y="30"/>
                </a:cubicBezTo>
                <a:cubicBezTo>
                  <a:pt x="52" y="32"/>
                  <a:pt x="54" y="32"/>
                  <a:pt x="56" y="30"/>
                </a:cubicBezTo>
                <a:cubicBezTo>
                  <a:pt x="56" y="30"/>
                  <a:pt x="60" y="26"/>
                  <a:pt x="60" y="24"/>
                </a:cubicBezTo>
                <a:cubicBezTo>
                  <a:pt x="60" y="19"/>
                  <a:pt x="50" y="13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1"/>
                  <a:pt x="37" y="0"/>
                  <a:pt x="3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5" y="1"/>
                  <a:pt x="25" y="3"/>
                </a:cubicBezTo>
                <a:cubicBezTo>
                  <a:pt x="25" y="10"/>
                  <a:pt x="25" y="10"/>
                  <a:pt x="25" y="10"/>
                </a:cubicBezTo>
                <a:cubicBezTo>
                  <a:pt x="9" y="12"/>
                  <a:pt x="0" y="21"/>
                  <a:pt x="0" y="31"/>
                </a:cubicBezTo>
                <a:cubicBezTo>
                  <a:pt x="0" y="44"/>
                  <a:pt x="11" y="49"/>
                  <a:pt x="24" y="52"/>
                </a:cubicBezTo>
                <a:cubicBezTo>
                  <a:pt x="26" y="52"/>
                  <a:pt x="36" y="55"/>
                  <a:pt x="38" y="55"/>
                </a:cubicBezTo>
                <a:cubicBezTo>
                  <a:pt x="47" y="58"/>
                  <a:pt x="49" y="61"/>
                  <a:pt x="49" y="63"/>
                </a:cubicBezTo>
                <a:cubicBezTo>
                  <a:pt x="49" y="67"/>
                  <a:pt x="45" y="71"/>
                  <a:pt x="33" y="71"/>
                </a:cubicBezTo>
                <a:cubicBezTo>
                  <a:pt x="25" y="71"/>
                  <a:pt x="13" y="64"/>
                  <a:pt x="13" y="64"/>
                </a:cubicBezTo>
                <a:cubicBezTo>
                  <a:pt x="10" y="62"/>
                  <a:pt x="7" y="63"/>
                  <a:pt x="4" y="66"/>
                </a:cubicBezTo>
                <a:cubicBezTo>
                  <a:pt x="4" y="66"/>
                  <a:pt x="2" y="68"/>
                  <a:pt x="2" y="71"/>
                </a:cubicBezTo>
                <a:cubicBezTo>
                  <a:pt x="2" y="76"/>
                  <a:pt x="14" y="82"/>
                  <a:pt x="25" y="84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4"/>
                  <a:pt x="27" y="95"/>
                  <a:pt x="30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7" y="95"/>
                  <a:pt x="39" y="94"/>
                  <a:pt x="39" y="92"/>
                </a:cubicBezTo>
                <a:cubicBezTo>
                  <a:pt x="39" y="85"/>
                  <a:pt x="39" y="85"/>
                  <a:pt x="39" y="85"/>
                </a:cubicBezTo>
                <a:cubicBezTo>
                  <a:pt x="57" y="83"/>
                  <a:pt x="65" y="73"/>
                  <a:pt x="6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0"/>
          <p:cNvSpPr/>
          <p:nvPr/>
        </p:nvSpPr>
        <p:spPr>
          <a:xfrm>
            <a:off x="4787900" y="1768475"/>
            <a:ext cx="347662" cy="344487"/>
          </a:xfrm>
          <a:custGeom>
            <a:avLst/>
            <a:gdLst/>
            <a:ahLst/>
            <a:cxnLst/>
            <a:rect l="l" t="t" r="r" b="b"/>
            <a:pathLst>
              <a:path w="84" h="83" extrusionOk="0">
                <a:moveTo>
                  <a:pt x="82" y="35"/>
                </a:moveTo>
                <a:cubicBezTo>
                  <a:pt x="72" y="34"/>
                  <a:pt x="72" y="34"/>
                  <a:pt x="72" y="34"/>
                </a:cubicBezTo>
                <a:cubicBezTo>
                  <a:pt x="71" y="31"/>
                  <a:pt x="70" y="28"/>
                  <a:pt x="68" y="26"/>
                </a:cubicBezTo>
                <a:cubicBezTo>
                  <a:pt x="75" y="17"/>
                  <a:pt x="75" y="17"/>
                  <a:pt x="75" y="17"/>
                </a:cubicBezTo>
                <a:cubicBezTo>
                  <a:pt x="75" y="17"/>
                  <a:pt x="75" y="15"/>
                  <a:pt x="74" y="15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8"/>
                  <a:pt x="67" y="8"/>
                  <a:pt x="66" y="9"/>
                </a:cubicBezTo>
                <a:cubicBezTo>
                  <a:pt x="58" y="15"/>
                  <a:pt x="58" y="15"/>
                  <a:pt x="58" y="15"/>
                </a:cubicBezTo>
                <a:cubicBezTo>
                  <a:pt x="55" y="13"/>
                  <a:pt x="52" y="12"/>
                  <a:pt x="49" y="12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6" y="0"/>
                  <a:pt x="36" y="1"/>
                </a:cubicBezTo>
                <a:cubicBezTo>
                  <a:pt x="34" y="12"/>
                  <a:pt x="34" y="12"/>
                  <a:pt x="34" y="12"/>
                </a:cubicBezTo>
                <a:cubicBezTo>
                  <a:pt x="31" y="12"/>
                  <a:pt x="28" y="13"/>
                  <a:pt x="26" y="15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7"/>
                  <a:pt x="9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8"/>
                  <a:pt x="13" y="31"/>
                  <a:pt x="12" y="34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1" y="47"/>
                  <a:pt x="1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3" y="52"/>
                  <a:pt x="14" y="55"/>
                  <a:pt x="15" y="57"/>
                </a:cubicBezTo>
                <a:cubicBezTo>
                  <a:pt x="9" y="66"/>
                  <a:pt x="9" y="66"/>
                  <a:pt x="9" y="66"/>
                </a:cubicBezTo>
                <a:cubicBezTo>
                  <a:pt x="8" y="67"/>
                  <a:pt x="8" y="68"/>
                  <a:pt x="9" y="68"/>
                </a:cubicBezTo>
                <a:cubicBezTo>
                  <a:pt x="15" y="74"/>
                  <a:pt x="15" y="74"/>
                  <a:pt x="15" y="74"/>
                </a:cubicBezTo>
                <a:cubicBezTo>
                  <a:pt x="16" y="75"/>
                  <a:pt x="17" y="75"/>
                  <a:pt x="17" y="74"/>
                </a:cubicBezTo>
                <a:cubicBezTo>
                  <a:pt x="26" y="68"/>
                  <a:pt x="26" y="68"/>
                  <a:pt x="26" y="68"/>
                </a:cubicBezTo>
                <a:cubicBezTo>
                  <a:pt x="28" y="70"/>
                  <a:pt x="31" y="71"/>
                  <a:pt x="34" y="71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3"/>
                  <a:pt x="37" y="83"/>
                  <a:pt x="37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7" y="83"/>
                  <a:pt x="48" y="83"/>
                  <a:pt x="48" y="82"/>
                </a:cubicBezTo>
                <a:cubicBezTo>
                  <a:pt x="49" y="71"/>
                  <a:pt x="49" y="71"/>
                  <a:pt x="49" y="71"/>
                </a:cubicBezTo>
                <a:cubicBezTo>
                  <a:pt x="52" y="71"/>
                  <a:pt x="55" y="70"/>
                  <a:pt x="58" y="68"/>
                </a:cubicBezTo>
                <a:cubicBezTo>
                  <a:pt x="66" y="74"/>
                  <a:pt x="66" y="74"/>
                  <a:pt x="66" y="74"/>
                </a:cubicBezTo>
                <a:cubicBezTo>
                  <a:pt x="67" y="75"/>
                  <a:pt x="68" y="75"/>
                  <a:pt x="68" y="74"/>
                </a:cubicBezTo>
                <a:cubicBezTo>
                  <a:pt x="74" y="68"/>
                  <a:pt x="74" y="68"/>
                  <a:pt x="74" y="68"/>
                </a:cubicBezTo>
                <a:cubicBezTo>
                  <a:pt x="75" y="68"/>
                  <a:pt x="75" y="67"/>
                  <a:pt x="75" y="66"/>
                </a:cubicBezTo>
                <a:cubicBezTo>
                  <a:pt x="68" y="57"/>
                  <a:pt x="68" y="57"/>
                  <a:pt x="68" y="57"/>
                </a:cubicBezTo>
                <a:cubicBezTo>
                  <a:pt x="70" y="55"/>
                  <a:pt x="71" y="52"/>
                  <a:pt x="72" y="49"/>
                </a:cubicBezTo>
                <a:cubicBezTo>
                  <a:pt x="82" y="48"/>
                  <a:pt x="82" y="48"/>
                  <a:pt x="82" y="48"/>
                </a:cubicBezTo>
                <a:cubicBezTo>
                  <a:pt x="83" y="47"/>
                  <a:pt x="84" y="47"/>
                  <a:pt x="84" y="46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3" y="36"/>
                  <a:pt x="82" y="35"/>
                </a:cubicBezTo>
                <a:close/>
                <a:moveTo>
                  <a:pt x="42" y="57"/>
                </a:moveTo>
                <a:cubicBezTo>
                  <a:pt x="33" y="57"/>
                  <a:pt x="26" y="50"/>
                  <a:pt x="26" y="42"/>
                </a:cubicBezTo>
                <a:cubicBezTo>
                  <a:pt x="26" y="33"/>
                  <a:pt x="33" y="26"/>
                  <a:pt x="42" y="26"/>
                </a:cubicBezTo>
                <a:cubicBezTo>
                  <a:pt x="50" y="26"/>
                  <a:pt x="57" y="33"/>
                  <a:pt x="57" y="42"/>
                </a:cubicBezTo>
                <a:cubicBezTo>
                  <a:pt x="57" y="50"/>
                  <a:pt x="50" y="57"/>
                  <a:pt x="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5011241-DB46-3846-802F-7CA2DCF0565A}"/>
              </a:ext>
            </a:extLst>
          </p:cNvPr>
          <p:cNvGrpSpPr/>
          <p:nvPr/>
        </p:nvGrpSpPr>
        <p:grpSpPr>
          <a:xfrm>
            <a:off x="9310687" y="2005012"/>
            <a:ext cx="1946275" cy="1441450"/>
            <a:chOff x="9310687" y="2005012"/>
            <a:chExt cx="1946275" cy="1441450"/>
          </a:xfrm>
        </p:grpSpPr>
        <p:sp>
          <p:nvSpPr>
            <p:cNvPr id="773" name="Google Shape;773;p30"/>
            <p:cNvSpPr txBox="1"/>
            <p:nvPr/>
          </p:nvSpPr>
          <p:spPr>
            <a:xfrm>
              <a:off x="9985375" y="2171700"/>
              <a:ext cx="1271587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430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FF943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81" name="Google Shape;781;p30"/>
            <p:cNvSpPr txBox="1"/>
            <p:nvPr/>
          </p:nvSpPr>
          <p:spPr>
            <a:xfrm>
              <a:off x="9310687" y="2005012"/>
              <a:ext cx="1130300" cy="1441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430"/>
                </a:buClr>
                <a:buSzPts val="7700"/>
                <a:buFont typeface="Montserrat"/>
                <a:buNone/>
              </a:pPr>
              <a:r>
                <a:rPr lang="en-US" sz="7700" b="0" i="0" u="none">
                  <a:solidFill>
                    <a:srgbClr val="FF94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</a:t>
              </a:r>
              <a:endParaRPr/>
            </a:p>
          </p:txBody>
        </p:sp>
        <p:sp>
          <p:nvSpPr>
            <p:cNvPr id="817" name="Google Shape;817;p30"/>
            <p:cNvSpPr txBox="1"/>
            <p:nvPr/>
          </p:nvSpPr>
          <p:spPr>
            <a:xfrm>
              <a:off x="9902825" y="2416175"/>
              <a:ext cx="13541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E39D6D6-2C41-9440-AC7B-5BA83298C1A0}"/>
              </a:ext>
            </a:extLst>
          </p:cNvPr>
          <p:cNvGrpSpPr/>
          <p:nvPr/>
        </p:nvGrpSpPr>
        <p:grpSpPr>
          <a:xfrm>
            <a:off x="9310687" y="3559175"/>
            <a:ext cx="2214563" cy="1441450"/>
            <a:chOff x="9310687" y="3559175"/>
            <a:chExt cx="2214563" cy="1441450"/>
          </a:xfrm>
        </p:grpSpPr>
        <p:sp>
          <p:nvSpPr>
            <p:cNvPr id="771" name="Google Shape;771;p30"/>
            <p:cNvSpPr txBox="1"/>
            <p:nvPr/>
          </p:nvSpPr>
          <p:spPr>
            <a:xfrm>
              <a:off x="9985375" y="3730625"/>
              <a:ext cx="1539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E5A"/>
                </a:buClr>
                <a:buSzPts val="1800"/>
                <a:buFont typeface="Open Sans SemiBold"/>
                <a:buNone/>
              </a:pPr>
              <a:r>
                <a:rPr lang="ar-SA" b="1" dirty="0">
                  <a:solidFill>
                    <a:srgbClr val="E24E5A"/>
                  </a:solidFill>
                  <a:latin typeface="Cairo" pitchFamily="2" charset="-78"/>
                  <a:ea typeface="Open Sans SemiBold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79" name="Google Shape;779;p30"/>
            <p:cNvSpPr txBox="1"/>
            <p:nvPr/>
          </p:nvSpPr>
          <p:spPr>
            <a:xfrm>
              <a:off x="9310687" y="3559175"/>
              <a:ext cx="1184275" cy="1441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E5A"/>
                </a:buClr>
                <a:buSzPts val="7700"/>
                <a:buFont typeface="Montserrat"/>
                <a:buNone/>
              </a:pPr>
              <a:r>
                <a:rPr lang="en-US" sz="7700" b="0" i="0" u="none">
                  <a:solidFill>
                    <a:srgbClr val="E24E5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/>
            </a:p>
          </p:txBody>
        </p:sp>
        <p:sp>
          <p:nvSpPr>
            <p:cNvPr id="818" name="Google Shape;818;p30"/>
            <p:cNvSpPr txBox="1"/>
            <p:nvPr/>
          </p:nvSpPr>
          <p:spPr>
            <a:xfrm>
              <a:off x="9902825" y="3981450"/>
              <a:ext cx="13541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86C518A-95BA-7E45-BD97-4BB404FCBEE8}"/>
              </a:ext>
            </a:extLst>
          </p:cNvPr>
          <p:cNvGrpSpPr/>
          <p:nvPr/>
        </p:nvGrpSpPr>
        <p:grpSpPr>
          <a:xfrm>
            <a:off x="9347200" y="5097462"/>
            <a:ext cx="1909762" cy="1441450"/>
            <a:chOff x="9347200" y="5097462"/>
            <a:chExt cx="1909762" cy="1441450"/>
          </a:xfrm>
        </p:grpSpPr>
        <p:sp>
          <p:nvSpPr>
            <p:cNvPr id="770" name="Google Shape;770;p30"/>
            <p:cNvSpPr txBox="1"/>
            <p:nvPr/>
          </p:nvSpPr>
          <p:spPr>
            <a:xfrm>
              <a:off x="9985375" y="5262562"/>
              <a:ext cx="1189037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33F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8C133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78" name="Google Shape;778;p30"/>
            <p:cNvSpPr txBox="1"/>
            <p:nvPr/>
          </p:nvSpPr>
          <p:spPr>
            <a:xfrm>
              <a:off x="9347200" y="5097462"/>
              <a:ext cx="1143000" cy="1441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33F"/>
                </a:buClr>
                <a:buSzPts val="7700"/>
                <a:buFont typeface="Montserrat"/>
                <a:buNone/>
              </a:pPr>
              <a:r>
                <a:rPr lang="en-US" sz="7700" b="0" i="0" u="none">
                  <a:solidFill>
                    <a:srgbClr val="8C1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/>
            </a:p>
          </p:txBody>
        </p:sp>
        <p:sp>
          <p:nvSpPr>
            <p:cNvPr id="819" name="Google Shape;819;p30"/>
            <p:cNvSpPr txBox="1"/>
            <p:nvPr/>
          </p:nvSpPr>
          <p:spPr>
            <a:xfrm>
              <a:off x="9902825" y="5519737"/>
              <a:ext cx="13541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841E615-C63A-2248-9E40-51D6EBEB9C76}"/>
              </a:ext>
            </a:extLst>
          </p:cNvPr>
          <p:cNvGrpSpPr/>
          <p:nvPr/>
        </p:nvGrpSpPr>
        <p:grpSpPr>
          <a:xfrm>
            <a:off x="933450" y="422275"/>
            <a:ext cx="2389187" cy="1495425"/>
            <a:chOff x="933450" y="422275"/>
            <a:chExt cx="2389187" cy="1495425"/>
          </a:xfrm>
        </p:grpSpPr>
        <p:sp>
          <p:nvSpPr>
            <p:cNvPr id="776" name="Google Shape;776;p30"/>
            <p:cNvSpPr txBox="1"/>
            <p:nvPr/>
          </p:nvSpPr>
          <p:spPr>
            <a:xfrm>
              <a:off x="1474787" y="601662"/>
              <a:ext cx="91122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AAB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69DAAB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84" name="Google Shape;784;p30"/>
            <p:cNvSpPr txBox="1"/>
            <p:nvPr/>
          </p:nvSpPr>
          <p:spPr>
            <a:xfrm>
              <a:off x="2336800" y="422275"/>
              <a:ext cx="985837" cy="1495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AAB"/>
                </a:buClr>
                <a:buSzPts val="8000"/>
                <a:buFont typeface="Montserrat"/>
                <a:buNone/>
              </a:pPr>
              <a:r>
                <a:rPr lang="en-US" sz="8000" b="0" i="0" u="none">
                  <a:solidFill>
                    <a:srgbClr val="69DAA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/>
            </a:p>
          </p:txBody>
        </p:sp>
        <p:sp>
          <p:nvSpPr>
            <p:cNvPr id="820" name="Google Shape;820;p30"/>
            <p:cNvSpPr txBox="1"/>
            <p:nvPr/>
          </p:nvSpPr>
          <p:spPr>
            <a:xfrm>
              <a:off x="933450" y="869950"/>
              <a:ext cx="13541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BE0FEAC-2326-744B-B4D4-C10344F8DF52}"/>
              </a:ext>
            </a:extLst>
          </p:cNvPr>
          <p:cNvGrpSpPr/>
          <p:nvPr/>
        </p:nvGrpSpPr>
        <p:grpSpPr>
          <a:xfrm>
            <a:off x="933450" y="1979612"/>
            <a:ext cx="2549525" cy="1495425"/>
            <a:chOff x="933450" y="1979612"/>
            <a:chExt cx="2549525" cy="1495425"/>
          </a:xfrm>
        </p:grpSpPr>
        <p:sp>
          <p:nvSpPr>
            <p:cNvPr id="774" name="Google Shape;774;p30"/>
            <p:cNvSpPr txBox="1"/>
            <p:nvPr/>
          </p:nvSpPr>
          <p:spPr>
            <a:xfrm>
              <a:off x="1690687" y="2159000"/>
              <a:ext cx="687387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1DA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69D1DA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82" name="Google Shape;782;p30"/>
            <p:cNvSpPr txBox="1"/>
            <p:nvPr/>
          </p:nvSpPr>
          <p:spPr>
            <a:xfrm>
              <a:off x="2286000" y="1979612"/>
              <a:ext cx="1196975" cy="1495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1DA"/>
                </a:buClr>
                <a:buSzPts val="8000"/>
                <a:buFont typeface="Montserrat"/>
                <a:buNone/>
              </a:pPr>
              <a:r>
                <a:rPr lang="en-US" sz="8000" b="0" i="0" u="none">
                  <a:solidFill>
                    <a:srgbClr val="69D1D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/>
            </a:p>
          </p:txBody>
        </p:sp>
        <p:sp>
          <p:nvSpPr>
            <p:cNvPr id="821" name="Google Shape;821;p30"/>
            <p:cNvSpPr txBox="1"/>
            <p:nvPr/>
          </p:nvSpPr>
          <p:spPr>
            <a:xfrm>
              <a:off x="933450" y="2416175"/>
              <a:ext cx="13541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71B7476-EBE5-6F48-BAB0-DA5F5D6CC812}"/>
              </a:ext>
            </a:extLst>
          </p:cNvPr>
          <p:cNvGrpSpPr/>
          <p:nvPr/>
        </p:nvGrpSpPr>
        <p:grpSpPr>
          <a:xfrm>
            <a:off x="933450" y="3533775"/>
            <a:ext cx="2536825" cy="1495425"/>
            <a:chOff x="933450" y="3533775"/>
            <a:chExt cx="2536825" cy="1495425"/>
          </a:xfrm>
        </p:grpSpPr>
        <p:sp>
          <p:nvSpPr>
            <p:cNvPr id="772" name="Google Shape;772;p30"/>
            <p:cNvSpPr txBox="1"/>
            <p:nvPr/>
          </p:nvSpPr>
          <p:spPr>
            <a:xfrm>
              <a:off x="1057275" y="3717925"/>
              <a:ext cx="1341437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3E3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39B3E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80" name="Google Shape;780;p30"/>
            <p:cNvSpPr txBox="1"/>
            <p:nvPr/>
          </p:nvSpPr>
          <p:spPr>
            <a:xfrm>
              <a:off x="2286000" y="3533775"/>
              <a:ext cx="1184275" cy="1495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3E3"/>
                </a:buClr>
                <a:buSzPts val="8000"/>
                <a:buFont typeface="Montserrat"/>
                <a:buNone/>
              </a:pPr>
              <a:r>
                <a:rPr lang="en-US" sz="8000" b="0" i="0" u="none" dirty="0">
                  <a:solidFill>
                    <a:srgbClr val="39B3E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dirty="0"/>
            </a:p>
          </p:txBody>
        </p:sp>
        <p:sp>
          <p:nvSpPr>
            <p:cNvPr id="822" name="Google Shape;822;p30"/>
            <p:cNvSpPr txBox="1"/>
            <p:nvPr/>
          </p:nvSpPr>
          <p:spPr>
            <a:xfrm>
              <a:off x="933450" y="3981450"/>
              <a:ext cx="13541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EF489DF-57D5-2345-9954-4D24B7BAFCBC}"/>
              </a:ext>
            </a:extLst>
          </p:cNvPr>
          <p:cNvGrpSpPr/>
          <p:nvPr/>
        </p:nvGrpSpPr>
        <p:grpSpPr>
          <a:xfrm>
            <a:off x="748289" y="5092700"/>
            <a:ext cx="2675948" cy="1495425"/>
            <a:chOff x="748289" y="5092700"/>
            <a:chExt cx="2675948" cy="1495425"/>
          </a:xfrm>
        </p:grpSpPr>
        <p:sp>
          <p:nvSpPr>
            <p:cNvPr id="769" name="Google Shape;769;p30"/>
            <p:cNvSpPr txBox="1"/>
            <p:nvPr/>
          </p:nvSpPr>
          <p:spPr>
            <a:xfrm>
              <a:off x="748289" y="5272087"/>
              <a:ext cx="1395412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5380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09538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77" name="Google Shape;777;p30"/>
            <p:cNvSpPr txBox="1"/>
            <p:nvPr/>
          </p:nvSpPr>
          <p:spPr>
            <a:xfrm>
              <a:off x="2244725" y="5092700"/>
              <a:ext cx="1179512" cy="1495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5380"/>
                </a:buClr>
                <a:buSzPts val="8000"/>
                <a:buFont typeface="Montserrat"/>
                <a:buNone/>
              </a:pPr>
              <a:r>
                <a:rPr lang="en-US" sz="8000" b="0" i="0" u="none" dirty="0">
                  <a:solidFill>
                    <a:srgbClr val="09538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dirty="0"/>
            </a:p>
          </p:txBody>
        </p:sp>
        <p:sp>
          <p:nvSpPr>
            <p:cNvPr id="823" name="Google Shape;823;p30"/>
            <p:cNvSpPr txBox="1"/>
            <p:nvPr/>
          </p:nvSpPr>
          <p:spPr>
            <a:xfrm>
              <a:off x="933450" y="5519737"/>
              <a:ext cx="13541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00"/>
                            </p:stCondLst>
                            <p:childTnLst>
                              <p:par>
                                <p:cTn id="6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450"/>
                            </p:stCondLst>
                            <p:childTnLst>
                              <p:par>
                                <p:cTn id="7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" grpId="0"/>
      <p:bldP spid="808" grpId="0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1"/>
          <p:cNvSpPr txBox="1"/>
          <p:nvPr/>
        </p:nvSpPr>
        <p:spPr>
          <a:xfrm>
            <a:off x="9815512" y="120808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29" name="Google Shape;829;p31"/>
          <p:cNvSpPr txBox="1"/>
          <p:nvPr/>
        </p:nvSpPr>
        <p:spPr>
          <a:xfrm>
            <a:off x="9906000" y="4899025"/>
            <a:ext cx="1328737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2100"/>
              <a:buFont typeface="Open Sans SemiBold"/>
              <a:buNone/>
            </a:pPr>
            <a:r>
              <a:rPr lang="ar-SA" sz="2100" b="1" i="0" u="none" dirty="0">
                <a:solidFill>
                  <a:srgbClr val="09538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30" name="Google Shape;830;p31"/>
          <p:cNvSpPr txBox="1"/>
          <p:nvPr/>
        </p:nvSpPr>
        <p:spPr>
          <a:xfrm>
            <a:off x="9906000" y="2932112"/>
            <a:ext cx="1425575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2100"/>
              <a:buFont typeface="Open Sans SemiBold"/>
              <a:buNone/>
            </a:pPr>
            <a:r>
              <a:rPr lang="ar-SA" sz="2100" b="1" i="0" u="none" dirty="0">
                <a:solidFill>
                  <a:srgbClr val="39B3E3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31" name="Google Shape;831;p31"/>
          <p:cNvSpPr txBox="1"/>
          <p:nvPr/>
        </p:nvSpPr>
        <p:spPr>
          <a:xfrm>
            <a:off x="9906000" y="968375"/>
            <a:ext cx="12954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2100"/>
              <a:buFont typeface="Open Sans SemiBold"/>
              <a:buNone/>
            </a:pPr>
            <a:r>
              <a:rPr lang="ar-SA" sz="2100" b="1" i="0" u="none" dirty="0">
                <a:solidFill>
                  <a:srgbClr val="69D1DA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32" name="Google Shape;832;p31"/>
          <p:cNvSpPr txBox="1"/>
          <p:nvPr/>
        </p:nvSpPr>
        <p:spPr>
          <a:xfrm>
            <a:off x="570634" y="4899025"/>
            <a:ext cx="1558925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2100"/>
              <a:buFont typeface="Open Sans SemiBold"/>
              <a:buNone/>
            </a:pPr>
            <a:r>
              <a:rPr lang="ar-SA" sz="2100" b="1" i="0" u="none" dirty="0">
                <a:solidFill>
                  <a:srgbClr val="8C103D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33" name="Google Shape;833;p31"/>
          <p:cNvSpPr txBox="1"/>
          <p:nvPr/>
        </p:nvSpPr>
        <p:spPr>
          <a:xfrm>
            <a:off x="623021" y="2932112"/>
            <a:ext cx="1503362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56"/>
              </a:buClr>
              <a:buSzPts val="2100"/>
              <a:buFont typeface="Open Sans SemiBold"/>
              <a:buNone/>
            </a:pPr>
            <a:r>
              <a:rPr lang="ar-SA" sz="2100" b="1" i="0" u="none" dirty="0">
                <a:solidFill>
                  <a:srgbClr val="E24956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34" name="Google Shape;834;p31"/>
          <p:cNvSpPr txBox="1"/>
          <p:nvPr/>
        </p:nvSpPr>
        <p:spPr>
          <a:xfrm>
            <a:off x="1345334" y="950912"/>
            <a:ext cx="771525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2100"/>
              <a:buFont typeface="Open Sans SemiBold"/>
              <a:buNone/>
            </a:pPr>
            <a:r>
              <a:rPr lang="ar-SA" sz="2100" b="1" i="0" u="none" dirty="0">
                <a:solidFill>
                  <a:srgbClr val="FF912B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35" name="Google Shape;835;p31"/>
          <p:cNvSpPr txBox="1"/>
          <p:nvPr/>
        </p:nvSpPr>
        <p:spPr>
          <a:xfrm>
            <a:off x="9177337" y="4691062"/>
            <a:ext cx="1316037" cy="166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8900"/>
              <a:buFont typeface="Montserrat"/>
              <a:buNone/>
            </a:pPr>
            <a:r>
              <a:rPr lang="en-US" sz="8900" b="0" i="0" u="none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836" name="Google Shape;836;p31"/>
          <p:cNvSpPr txBox="1"/>
          <p:nvPr/>
        </p:nvSpPr>
        <p:spPr>
          <a:xfrm>
            <a:off x="9190037" y="2724150"/>
            <a:ext cx="1312862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8700"/>
              <a:buFont typeface="Montserrat"/>
              <a:buNone/>
            </a:pPr>
            <a:r>
              <a:rPr lang="en-US" sz="8700" b="0" i="0" u="none">
                <a:solidFill>
                  <a:srgbClr val="39B3E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837" name="Google Shape;837;p31"/>
          <p:cNvSpPr txBox="1"/>
          <p:nvPr/>
        </p:nvSpPr>
        <p:spPr>
          <a:xfrm>
            <a:off x="9151937" y="760412"/>
            <a:ext cx="1355725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8700"/>
              <a:buFont typeface="Montserrat"/>
              <a:buNone/>
            </a:pPr>
            <a:r>
              <a:rPr lang="en-US" sz="8700" b="0" i="0" u="none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838" name="Google Shape;838;p31"/>
          <p:cNvSpPr txBox="1"/>
          <p:nvPr/>
        </p:nvSpPr>
        <p:spPr>
          <a:xfrm>
            <a:off x="1986684" y="4700587"/>
            <a:ext cx="1308100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8700"/>
              <a:buFont typeface="Montserrat"/>
              <a:buNone/>
            </a:pPr>
            <a:r>
              <a:rPr lang="en-US" sz="8700" b="0" i="0" u="none">
                <a:solidFill>
                  <a:srgbClr val="8C103D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839" name="Google Shape;839;p31"/>
          <p:cNvSpPr txBox="1"/>
          <p:nvPr/>
        </p:nvSpPr>
        <p:spPr>
          <a:xfrm>
            <a:off x="1986684" y="2719387"/>
            <a:ext cx="1338262" cy="166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56"/>
              </a:buClr>
              <a:buSzPts val="8900"/>
              <a:buFont typeface="Montserrat"/>
              <a:buNone/>
            </a:pPr>
            <a:r>
              <a:rPr lang="en-US" sz="8900" b="0" i="0" u="none">
                <a:solidFill>
                  <a:srgbClr val="E2495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840" name="Google Shape;840;p31"/>
          <p:cNvSpPr txBox="1"/>
          <p:nvPr/>
        </p:nvSpPr>
        <p:spPr>
          <a:xfrm>
            <a:off x="2073996" y="733425"/>
            <a:ext cx="1125537" cy="170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9000"/>
              <a:buFont typeface="Montserrat"/>
              <a:buNone/>
            </a:pPr>
            <a:r>
              <a:rPr lang="en-US" sz="9000" b="0" i="0" u="none">
                <a:solidFill>
                  <a:srgbClr val="FF912B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485F8D5-8312-914A-9160-FB60C44D78A5}"/>
              </a:ext>
            </a:extLst>
          </p:cNvPr>
          <p:cNvGrpSpPr/>
          <p:nvPr/>
        </p:nvGrpSpPr>
        <p:grpSpPr>
          <a:xfrm>
            <a:off x="3551237" y="1006475"/>
            <a:ext cx="5097462" cy="4856162"/>
            <a:chOff x="3551237" y="1006475"/>
            <a:chExt cx="5097462" cy="4856162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7A340E8-5CF3-B34B-8535-F94ACCE5BE17}"/>
                </a:ext>
              </a:extLst>
            </p:cNvPr>
            <p:cNvGrpSpPr/>
            <p:nvPr/>
          </p:nvGrpSpPr>
          <p:grpSpPr>
            <a:xfrm>
              <a:off x="6194425" y="1006475"/>
              <a:ext cx="1576387" cy="1803399"/>
              <a:chOff x="6194425" y="1006475"/>
              <a:chExt cx="1576387" cy="1803399"/>
            </a:xfrm>
          </p:grpSpPr>
          <p:sp>
            <p:nvSpPr>
              <p:cNvPr id="841" name="Google Shape;841;p31"/>
              <p:cNvSpPr/>
              <p:nvPr/>
            </p:nvSpPr>
            <p:spPr>
              <a:xfrm>
                <a:off x="6194425" y="2316162"/>
                <a:ext cx="1576387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14" extrusionOk="0">
                    <a:moveTo>
                      <a:pt x="10" y="17"/>
                    </a:moveTo>
                    <a:cubicBezTo>
                      <a:pt x="172" y="110"/>
                      <a:pt x="172" y="110"/>
                      <a:pt x="172" y="110"/>
                    </a:cubicBezTo>
                    <a:cubicBezTo>
                      <a:pt x="178" y="114"/>
                      <a:pt x="186" y="114"/>
                      <a:pt x="192" y="110"/>
                    </a:cubicBezTo>
                    <a:cubicBezTo>
                      <a:pt x="354" y="17"/>
                      <a:pt x="354" y="17"/>
                      <a:pt x="354" y="17"/>
                    </a:cubicBezTo>
                    <a:cubicBezTo>
                      <a:pt x="360" y="13"/>
                      <a:pt x="364" y="7"/>
                      <a:pt x="3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4" y="13"/>
                      <a:pt x="10" y="17"/>
                    </a:cubicBezTo>
                    <a:close/>
                  </a:path>
                </a:pathLst>
              </a:custGeom>
              <a:solidFill>
                <a:srgbClr val="2CC6D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1"/>
              <p:cNvSpPr/>
              <p:nvPr/>
            </p:nvSpPr>
            <p:spPr>
              <a:xfrm>
                <a:off x="6194425" y="1501775"/>
                <a:ext cx="1576387" cy="81438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88" extrusionOk="0">
                    <a:moveTo>
                      <a:pt x="364" y="0"/>
                    </a:moveTo>
                    <a:cubicBezTo>
                      <a:pt x="364" y="0"/>
                      <a:pt x="364" y="0"/>
                      <a:pt x="3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0" y="188"/>
                    </a:cubicBezTo>
                    <a:cubicBezTo>
                      <a:pt x="364" y="188"/>
                      <a:pt x="364" y="188"/>
                      <a:pt x="364" y="188"/>
                    </a:cubicBezTo>
                    <a:cubicBezTo>
                      <a:pt x="364" y="188"/>
                      <a:pt x="364" y="187"/>
                      <a:pt x="364" y="187"/>
                    </a:cubicBez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64D1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31"/>
              <p:cNvSpPr/>
              <p:nvPr/>
            </p:nvSpPr>
            <p:spPr>
              <a:xfrm>
                <a:off x="6194425" y="1006475"/>
                <a:ext cx="1576387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14" extrusionOk="0">
                    <a:moveTo>
                      <a:pt x="354" y="97"/>
                    </a:moveTo>
                    <a:cubicBezTo>
                      <a:pt x="192" y="3"/>
                      <a:pt x="192" y="3"/>
                      <a:pt x="192" y="3"/>
                    </a:cubicBezTo>
                    <a:cubicBezTo>
                      <a:pt x="186" y="0"/>
                      <a:pt x="178" y="0"/>
                      <a:pt x="172" y="3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4" y="100"/>
                      <a:pt x="0" y="107"/>
                      <a:pt x="0" y="114"/>
                    </a:cubicBezTo>
                    <a:cubicBezTo>
                      <a:pt x="364" y="114"/>
                      <a:pt x="364" y="114"/>
                      <a:pt x="364" y="114"/>
                    </a:cubicBezTo>
                    <a:cubicBezTo>
                      <a:pt x="364" y="107"/>
                      <a:pt x="360" y="100"/>
                      <a:pt x="354" y="97"/>
                    </a:cubicBezTo>
                    <a:close/>
                  </a:path>
                </a:pathLst>
              </a:custGeom>
              <a:solidFill>
                <a:srgbClr val="91E5E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797FB893-75A4-1943-A47C-35FEADF207E9}"/>
                </a:ext>
              </a:extLst>
            </p:cNvPr>
            <p:cNvGrpSpPr/>
            <p:nvPr/>
          </p:nvGrpSpPr>
          <p:grpSpPr>
            <a:xfrm>
              <a:off x="4430712" y="1006475"/>
              <a:ext cx="1576387" cy="1803399"/>
              <a:chOff x="4430712" y="1006475"/>
              <a:chExt cx="1576387" cy="1803399"/>
            </a:xfrm>
          </p:grpSpPr>
          <p:sp>
            <p:nvSpPr>
              <p:cNvPr id="844" name="Google Shape;844;p31"/>
              <p:cNvSpPr/>
              <p:nvPr/>
            </p:nvSpPr>
            <p:spPr>
              <a:xfrm>
                <a:off x="4430712" y="1006475"/>
                <a:ext cx="1576387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14" extrusionOk="0">
                    <a:moveTo>
                      <a:pt x="354" y="97"/>
                    </a:moveTo>
                    <a:cubicBezTo>
                      <a:pt x="192" y="3"/>
                      <a:pt x="192" y="3"/>
                      <a:pt x="192" y="3"/>
                    </a:cubicBezTo>
                    <a:cubicBezTo>
                      <a:pt x="186" y="0"/>
                      <a:pt x="178" y="0"/>
                      <a:pt x="172" y="3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4" y="100"/>
                      <a:pt x="0" y="107"/>
                      <a:pt x="0" y="114"/>
                    </a:cubicBezTo>
                    <a:cubicBezTo>
                      <a:pt x="364" y="114"/>
                      <a:pt x="364" y="114"/>
                      <a:pt x="364" y="114"/>
                    </a:cubicBezTo>
                    <a:cubicBezTo>
                      <a:pt x="364" y="107"/>
                      <a:pt x="360" y="100"/>
                      <a:pt x="354" y="97"/>
                    </a:cubicBezTo>
                    <a:close/>
                  </a:path>
                </a:pathLst>
              </a:custGeom>
              <a:solidFill>
                <a:srgbClr val="FFA7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31"/>
              <p:cNvSpPr/>
              <p:nvPr/>
            </p:nvSpPr>
            <p:spPr>
              <a:xfrm>
                <a:off x="4430712" y="1501775"/>
                <a:ext cx="1576387" cy="81438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88" extrusionOk="0">
                    <a:moveTo>
                      <a:pt x="364" y="0"/>
                    </a:moveTo>
                    <a:cubicBezTo>
                      <a:pt x="364" y="0"/>
                      <a:pt x="364" y="0"/>
                      <a:pt x="3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0" y="188"/>
                    </a:cubicBezTo>
                    <a:cubicBezTo>
                      <a:pt x="364" y="188"/>
                      <a:pt x="364" y="188"/>
                      <a:pt x="364" y="188"/>
                    </a:cubicBezTo>
                    <a:cubicBezTo>
                      <a:pt x="364" y="188"/>
                      <a:pt x="364" y="187"/>
                      <a:pt x="364" y="187"/>
                    </a:cubicBez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31"/>
              <p:cNvSpPr/>
              <p:nvPr/>
            </p:nvSpPr>
            <p:spPr>
              <a:xfrm>
                <a:off x="4430712" y="2316162"/>
                <a:ext cx="1576387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14" extrusionOk="0">
                    <a:moveTo>
                      <a:pt x="10" y="17"/>
                    </a:moveTo>
                    <a:cubicBezTo>
                      <a:pt x="172" y="110"/>
                      <a:pt x="172" y="110"/>
                      <a:pt x="172" y="110"/>
                    </a:cubicBezTo>
                    <a:cubicBezTo>
                      <a:pt x="178" y="114"/>
                      <a:pt x="186" y="114"/>
                      <a:pt x="192" y="110"/>
                    </a:cubicBezTo>
                    <a:cubicBezTo>
                      <a:pt x="354" y="17"/>
                      <a:pt x="354" y="17"/>
                      <a:pt x="354" y="17"/>
                    </a:cubicBezTo>
                    <a:cubicBezTo>
                      <a:pt x="360" y="13"/>
                      <a:pt x="364" y="7"/>
                      <a:pt x="3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4" y="13"/>
                      <a:pt x="10" y="17"/>
                    </a:cubicBezTo>
                    <a:close/>
                  </a:path>
                </a:pathLst>
              </a:custGeom>
              <a:solidFill>
                <a:srgbClr val="FA79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C602A50-CE24-F44F-AB5A-2342F628DCAF}"/>
                </a:ext>
              </a:extLst>
            </p:cNvPr>
            <p:cNvGrpSpPr/>
            <p:nvPr/>
          </p:nvGrpSpPr>
          <p:grpSpPr>
            <a:xfrm>
              <a:off x="3551237" y="2533650"/>
              <a:ext cx="1576387" cy="1801812"/>
              <a:chOff x="3551237" y="2533650"/>
              <a:chExt cx="1576387" cy="1801812"/>
            </a:xfrm>
          </p:grpSpPr>
          <p:sp>
            <p:nvSpPr>
              <p:cNvPr id="847" name="Google Shape;847;p31"/>
              <p:cNvSpPr/>
              <p:nvPr/>
            </p:nvSpPr>
            <p:spPr>
              <a:xfrm>
                <a:off x="3551237" y="3841750"/>
                <a:ext cx="1576387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14" extrusionOk="0">
                    <a:moveTo>
                      <a:pt x="10" y="17"/>
                    </a:moveTo>
                    <a:cubicBezTo>
                      <a:pt x="172" y="110"/>
                      <a:pt x="172" y="110"/>
                      <a:pt x="172" y="110"/>
                    </a:cubicBezTo>
                    <a:cubicBezTo>
                      <a:pt x="178" y="114"/>
                      <a:pt x="186" y="114"/>
                      <a:pt x="192" y="110"/>
                    </a:cubicBezTo>
                    <a:cubicBezTo>
                      <a:pt x="354" y="17"/>
                      <a:pt x="354" y="17"/>
                      <a:pt x="354" y="17"/>
                    </a:cubicBezTo>
                    <a:cubicBezTo>
                      <a:pt x="360" y="14"/>
                      <a:pt x="363" y="7"/>
                      <a:pt x="3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4" y="13"/>
                      <a:pt x="10" y="17"/>
                    </a:cubicBezTo>
                    <a:close/>
                  </a:path>
                </a:pathLst>
              </a:custGeom>
              <a:solidFill>
                <a:srgbClr val="CC23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31"/>
              <p:cNvSpPr/>
              <p:nvPr/>
            </p:nvSpPr>
            <p:spPr>
              <a:xfrm>
                <a:off x="3551237" y="2533650"/>
                <a:ext cx="1576387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14" extrusionOk="0">
                    <a:moveTo>
                      <a:pt x="354" y="97"/>
                    </a:moveTo>
                    <a:cubicBezTo>
                      <a:pt x="192" y="4"/>
                      <a:pt x="192" y="4"/>
                      <a:pt x="192" y="4"/>
                    </a:cubicBezTo>
                    <a:cubicBezTo>
                      <a:pt x="186" y="0"/>
                      <a:pt x="178" y="0"/>
                      <a:pt x="172" y="4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4" y="100"/>
                      <a:pt x="0" y="107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364" y="114"/>
                      <a:pt x="364" y="114"/>
                      <a:pt x="364" y="114"/>
                    </a:cubicBezTo>
                    <a:cubicBezTo>
                      <a:pt x="364" y="107"/>
                      <a:pt x="360" y="101"/>
                      <a:pt x="354" y="97"/>
                    </a:cubicBezTo>
                    <a:close/>
                  </a:path>
                </a:pathLst>
              </a:custGeom>
              <a:solidFill>
                <a:srgbClr val="F0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31"/>
              <p:cNvSpPr/>
              <p:nvPr/>
            </p:nvSpPr>
            <p:spPr>
              <a:xfrm>
                <a:off x="3551237" y="3027362"/>
                <a:ext cx="1576387" cy="81438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88" extrusionOk="0">
                    <a:moveTo>
                      <a:pt x="364" y="1"/>
                    </a:moveTo>
                    <a:cubicBezTo>
                      <a:pt x="364" y="1"/>
                      <a:pt x="364" y="1"/>
                      <a:pt x="3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364" y="188"/>
                      <a:pt x="364" y="188"/>
                      <a:pt x="364" y="188"/>
                    </a:cubicBezTo>
                    <a:cubicBezTo>
                      <a:pt x="364" y="188"/>
                      <a:pt x="364" y="188"/>
                      <a:pt x="364" y="188"/>
                    </a:cubicBez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E249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827E07FB-65C0-DD45-981E-69E3B91A06F8}"/>
                </a:ext>
              </a:extLst>
            </p:cNvPr>
            <p:cNvGrpSpPr/>
            <p:nvPr/>
          </p:nvGrpSpPr>
          <p:grpSpPr>
            <a:xfrm>
              <a:off x="7072312" y="2533650"/>
              <a:ext cx="1576387" cy="1801812"/>
              <a:chOff x="7072312" y="2533650"/>
              <a:chExt cx="1576387" cy="1801812"/>
            </a:xfrm>
          </p:grpSpPr>
          <p:sp>
            <p:nvSpPr>
              <p:cNvPr id="850" name="Google Shape;850;p31"/>
              <p:cNvSpPr/>
              <p:nvPr/>
            </p:nvSpPr>
            <p:spPr>
              <a:xfrm>
                <a:off x="7072312" y="3841750"/>
                <a:ext cx="1576387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14" extrusionOk="0">
                    <a:moveTo>
                      <a:pt x="10" y="17"/>
                    </a:moveTo>
                    <a:cubicBezTo>
                      <a:pt x="172" y="110"/>
                      <a:pt x="172" y="110"/>
                      <a:pt x="172" y="110"/>
                    </a:cubicBezTo>
                    <a:cubicBezTo>
                      <a:pt x="178" y="114"/>
                      <a:pt x="186" y="114"/>
                      <a:pt x="192" y="110"/>
                    </a:cubicBezTo>
                    <a:cubicBezTo>
                      <a:pt x="354" y="17"/>
                      <a:pt x="354" y="17"/>
                      <a:pt x="354" y="17"/>
                    </a:cubicBezTo>
                    <a:cubicBezTo>
                      <a:pt x="360" y="14"/>
                      <a:pt x="364" y="7"/>
                      <a:pt x="3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4" y="13"/>
                      <a:pt x="10" y="17"/>
                    </a:cubicBezTo>
                    <a:close/>
                  </a:path>
                </a:pathLst>
              </a:custGeom>
              <a:solidFill>
                <a:srgbClr val="0A98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31"/>
              <p:cNvSpPr/>
              <p:nvPr/>
            </p:nvSpPr>
            <p:spPr>
              <a:xfrm>
                <a:off x="7072312" y="3027362"/>
                <a:ext cx="1576387" cy="81438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88" extrusionOk="0">
                    <a:moveTo>
                      <a:pt x="364" y="1"/>
                    </a:moveTo>
                    <a:cubicBezTo>
                      <a:pt x="364" y="1"/>
                      <a:pt x="364" y="1"/>
                      <a:pt x="3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364" y="188"/>
                      <a:pt x="364" y="188"/>
                      <a:pt x="364" y="188"/>
                    </a:cubicBezTo>
                    <a:cubicBezTo>
                      <a:pt x="364" y="188"/>
                      <a:pt x="364" y="188"/>
                      <a:pt x="364" y="188"/>
                    </a:cubicBez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34B2E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31"/>
              <p:cNvSpPr/>
              <p:nvPr/>
            </p:nvSpPr>
            <p:spPr>
              <a:xfrm>
                <a:off x="7072312" y="2533650"/>
                <a:ext cx="1576387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14" extrusionOk="0">
                    <a:moveTo>
                      <a:pt x="354" y="97"/>
                    </a:moveTo>
                    <a:cubicBezTo>
                      <a:pt x="192" y="4"/>
                      <a:pt x="192" y="4"/>
                      <a:pt x="192" y="4"/>
                    </a:cubicBezTo>
                    <a:cubicBezTo>
                      <a:pt x="186" y="0"/>
                      <a:pt x="178" y="0"/>
                      <a:pt x="172" y="4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4" y="100"/>
                      <a:pt x="0" y="107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364" y="114"/>
                      <a:pt x="364" y="114"/>
                      <a:pt x="364" y="114"/>
                    </a:cubicBezTo>
                    <a:cubicBezTo>
                      <a:pt x="364" y="107"/>
                      <a:pt x="360" y="101"/>
                      <a:pt x="354" y="97"/>
                    </a:cubicBezTo>
                    <a:close/>
                  </a:path>
                </a:pathLst>
              </a:custGeom>
              <a:solidFill>
                <a:srgbClr val="68CB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94ED0297-9B10-C645-862B-45D643782B17}"/>
                </a:ext>
              </a:extLst>
            </p:cNvPr>
            <p:cNvGrpSpPr/>
            <p:nvPr/>
          </p:nvGrpSpPr>
          <p:grpSpPr>
            <a:xfrm>
              <a:off x="6194425" y="4059237"/>
              <a:ext cx="1576387" cy="1803400"/>
              <a:chOff x="6194425" y="4059237"/>
              <a:chExt cx="1576387" cy="1803400"/>
            </a:xfrm>
          </p:grpSpPr>
          <p:sp>
            <p:nvSpPr>
              <p:cNvPr id="853" name="Google Shape;853;p31"/>
              <p:cNvSpPr/>
              <p:nvPr/>
            </p:nvSpPr>
            <p:spPr>
              <a:xfrm>
                <a:off x="6194425" y="4059237"/>
                <a:ext cx="1576387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14" extrusionOk="0">
                    <a:moveTo>
                      <a:pt x="354" y="97"/>
                    </a:moveTo>
                    <a:cubicBezTo>
                      <a:pt x="192" y="3"/>
                      <a:pt x="192" y="3"/>
                      <a:pt x="192" y="3"/>
                    </a:cubicBezTo>
                    <a:cubicBezTo>
                      <a:pt x="186" y="0"/>
                      <a:pt x="178" y="0"/>
                      <a:pt x="172" y="3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4" y="100"/>
                      <a:pt x="0" y="107"/>
                      <a:pt x="0" y="114"/>
                    </a:cubicBezTo>
                    <a:cubicBezTo>
                      <a:pt x="364" y="114"/>
                      <a:pt x="364" y="114"/>
                      <a:pt x="364" y="114"/>
                    </a:cubicBezTo>
                    <a:cubicBezTo>
                      <a:pt x="364" y="107"/>
                      <a:pt x="360" y="101"/>
                      <a:pt x="354" y="97"/>
                    </a:cubicBezTo>
                    <a:close/>
                  </a:path>
                </a:pathLst>
              </a:custGeom>
              <a:solidFill>
                <a:srgbClr val="2070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31"/>
              <p:cNvSpPr/>
              <p:nvPr/>
            </p:nvSpPr>
            <p:spPr>
              <a:xfrm>
                <a:off x="6194425" y="5367337"/>
                <a:ext cx="1576387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14" extrusionOk="0">
                    <a:moveTo>
                      <a:pt x="10" y="17"/>
                    </a:moveTo>
                    <a:cubicBezTo>
                      <a:pt x="172" y="110"/>
                      <a:pt x="172" y="110"/>
                      <a:pt x="172" y="110"/>
                    </a:cubicBezTo>
                    <a:cubicBezTo>
                      <a:pt x="178" y="114"/>
                      <a:pt x="186" y="114"/>
                      <a:pt x="192" y="110"/>
                    </a:cubicBezTo>
                    <a:cubicBezTo>
                      <a:pt x="354" y="17"/>
                      <a:pt x="354" y="17"/>
                      <a:pt x="354" y="17"/>
                    </a:cubicBezTo>
                    <a:cubicBezTo>
                      <a:pt x="360" y="13"/>
                      <a:pt x="364" y="7"/>
                      <a:pt x="3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4" y="13"/>
                      <a:pt x="10" y="17"/>
                    </a:cubicBezTo>
                    <a:close/>
                  </a:path>
                </a:pathLst>
              </a:custGeom>
              <a:solidFill>
                <a:srgbClr val="0A436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31"/>
              <p:cNvSpPr/>
              <p:nvPr/>
            </p:nvSpPr>
            <p:spPr>
              <a:xfrm>
                <a:off x="6194425" y="4552950"/>
                <a:ext cx="1576387" cy="81438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88" extrusionOk="0">
                    <a:moveTo>
                      <a:pt x="364" y="1"/>
                    </a:moveTo>
                    <a:cubicBezTo>
                      <a:pt x="364" y="0"/>
                      <a:pt x="364" y="0"/>
                      <a:pt x="3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0" y="188"/>
                    </a:cubicBezTo>
                    <a:cubicBezTo>
                      <a:pt x="364" y="188"/>
                      <a:pt x="364" y="188"/>
                      <a:pt x="364" y="188"/>
                    </a:cubicBezTo>
                    <a:cubicBezTo>
                      <a:pt x="364" y="188"/>
                      <a:pt x="364" y="188"/>
                      <a:pt x="364" y="187"/>
                    </a:cubicBez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0652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AF929B8E-479C-BD4E-9C60-DE371F4C87A8}"/>
                </a:ext>
              </a:extLst>
            </p:cNvPr>
            <p:cNvGrpSpPr/>
            <p:nvPr/>
          </p:nvGrpSpPr>
          <p:grpSpPr>
            <a:xfrm>
              <a:off x="4430712" y="4059237"/>
              <a:ext cx="1576387" cy="1803400"/>
              <a:chOff x="4430712" y="4059237"/>
              <a:chExt cx="1576387" cy="1803400"/>
            </a:xfrm>
          </p:grpSpPr>
          <p:sp>
            <p:nvSpPr>
              <p:cNvPr id="856" name="Google Shape;856;p31"/>
              <p:cNvSpPr/>
              <p:nvPr/>
            </p:nvSpPr>
            <p:spPr>
              <a:xfrm>
                <a:off x="4430712" y="4552950"/>
                <a:ext cx="1576387" cy="81438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88" extrusionOk="0">
                    <a:moveTo>
                      <a:pt x="364" y="1"/>
                    </a:moveTo>
                    <a:cubicBezTo>
                      <a:pt x="364" y="0"/>
                      <a:pt x="364" y="0"/>
                      <a:pt x="3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0" y="188"/>
                    </a:cubicBezTo>
                    <a:cubicBezTo>
                      <a:pt x="364" y="188"/>
                      <a:pt x="364" y="188"/>
                      <a:pt x="364" y="188"/>
                    </a:cubicBezTo>
                    <a:cubicBezTo>
                      <a:pt x="364" y="188"/>
                      <a:pt x="364" y="188"/>
                      <a:pt x="364" y="187"/>
                    </a:cubicBez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1"/>
              <p:cNvSpPr/>
              <p:nvPr/>
            </p:nvSpPr>
            <p:spPr>
              <a:xfrm>
                <a:off x="4430712" y="4059237"/>
                <a:ext cx="1576387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14" extrusionOk="0">
                    <a:moveTo>
                      <a:pt x="354" y="97"/>
                    </a:moveTo>
                    <a:cubicBezTo>
                      <a:pt x="192" y="3"/>
                      <a:pt x="192" y="3"/>
                      <a:pt x="192" y="3"/>
                    </a:cubicBezTo>
                    <a:cubicBezTo>
                      <a:pt x="186" y="0"/>
                      <a:pt x="178" y="0"/>
                      <a:pt x="172" y="3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4" y="100"/>
                      <a:pt x="0" y="107"/>
                      <a:pt x="0" y="114"/>
                    </a:cubicBezTo>
                    <a:cubicBezTo>
                      <a:pt x="364" y="114"/>
                      <a:pt x="364" y="114"/>
                      <a:pt x="364" y="114"/>
                    </a:cubicBezTo>
                    <a:cubicBezTo>
                      <a:pt x="364" y="107"/>
                      <a:pt x="360" y="101"/>
                      <a:pt x="354" y="97"/>
                    </a:cubicBezTo>
                    <a:close/>
                  </a:path>
                </a:pathLst>
              </a:custGeom>
              <a:solidFill>
                <a:srgbClr val="A632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31"/>
              <p:cNvSpPr/>
              <p:nvPr/>
            </p:nvSpPr>
            <p:spPr>
              <a:xfrm>
                <a:off x="4430712" y="5367337"/>
                <a:ext cx="1576387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14" extrusionOk="0">
                    <a:moveTo>
                      <a:pt x="10" y="17"/>
                    </a:moveTo>
                    <a:cubicBezTo>
                      <a:pt x="172" y="110"/>
                      <a:pt x="172" y="110"/>
                      <a:pt x="172" y="110"/>
                    </a:cubicBezTo>
                    <a:cubicBezTo>
                      <a:pt x="178" y="114"/>
                      <a:pt x="186" y="114"/>
                      <a:pt x="192" y="110"/>
                    </a:cubicBezTo>
                    <a:cubicBezTo>
                      <a:pt x="354" y="17"/>
                      <a:pt x="354" y="17"/>
                      <a:pt x="354" y="17"/>
                    </a:cubicBezTo>
                    <a:cubicBezTo>
                      <a:pt x="360" y="13"/>
                      <a:pt x="364" y="7"/>
                      <a:pt x="3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4" y="13"/>
                      <a:pt x="10" y="17"/>
                    </a:cubicBezTo>
                    <a:close/>
                  </a:path>
                </a:pathLst>
              </a:custGeom>
              <a:solidFill>
                <a:srgbClr val="7801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9" name="Google Shape;859;p31"/>
          <p:cNvSpPr/>
          <p:nvPr/>
        </p:nvSpPr>
        <p:spPr>
          <a:xfrm>
            <a:off x="4972050" y="1609725"/>
            <a:ext cx="498475" cy="598487"/>
          </a:xfrm>
          <a:custGeom>
            <a:avLst/>
            <a:gdLst/>
            <a:ahLst/>
            <a:cxnLst/>
            <a:rect l="l" t="t" r="r" b="b"/>
            <a:pathLst>
              <a:path w="115" h="138" extrusionOk="0">
                <a:moveTo>
                  <a:pt x="77" y="133"/>
                </a:moveTo>
                <a:cubicBezTo>
                  <a:pt x="77" y="135"/>
                  <a:pt x="74" y="138"/>
                  <a:pt x="72" y="138"/>
                </a:cubicBezTo>
                <a:cubicBezTo>
                  <a:pt x="43" y="138"/>
                  <a:pt x="43" y="138"/>
                  <a:pt x="43" y="138"/>
                </a:cubicBezTo>
                <a:cubicBezTo>
                  <a:pt x="40" y="138"/>
                  <a:pt x="38" y="135"/>
                  <a:pt x="38" y="133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8" y="130"/>
                  <a:pt x="40" y="128"/>
                  <a:pt x="43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4" y="128"/>
                  <a:pt x="77" y="130"/>
                  <a:pt x="77" y="133"/>
                </a:cubicBezTo>
                <a:close/>
                <a:moveTo>
                  <a:pt x="77" y="120"/>
                </a:moveTo>
                <a:cubicBezTo>
                  <a:pt x="77" y="118"/>
                  <a:pt x="74" y="116"/>
                  <a:pt x="72" y="116"/>
                </a:cubicBezTo>
                <a:cubicBezTo>
                  <a:pt x="43" y="116"/>
                  <a:pt x="43" y="116"/>
                  <a:pt x="43" y="116"/>
                </a:cubicBezTo>
                <a:cubicBezTo>
                  <a:pt x="40" y="116"/>
                  <a:pt x="38" y="118"/>
                  <a:pt x="38" y="120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23"/>
                  <a:pt x="40" y="125"/>
                  <a:pt x="43" y="12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4" y="125"/>
                  <a:pt x="77" y="123"/>
                  <a:pt x="77" y="120"/>
                </a:cubicBezTo>
                <a:close/>
                <a:moveTo>
                  <a:pt x="62" y="68"/>
                </a:moveTo>
                <a:cubicBezTo>
                  <a:pt x="56" y="68"/>
                  <a:pt x="56" y="68"/>
                  <a:pt x="56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4" y="113"/>
                  <a:pt x="56" y="113"/>
                  <a:pt x="57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9" y="113"/>
                  <a:pt x="60" y="113"/>
                  <a:pt x="62" y="113"/>
                </a:cubicBezTo>
                <a:lnTo>
                  <a:pt x="62" y="68"/>
                </a:lnTo>
                <a:close/>
                <a:moveTo>
                  <a:pt x="41" y="50"/>
                </a:moveTo>
                <a:cubicBezTo>
                  <a:pt x="38" y="50"/>
                  <a:pt x="35" y="53"/>
                  <a:pt x="35" y="57"/>
                </a:cubicBezTo>
                <a:cubicBezTo>
                  <a:pt x="35" y="60"/>
                  <a:pt x="38" y="64"/>
                  <a:pt x="41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3"/>
                  <a:pt x="45" y="50"/>
                  <a:pt x="41" y="50"/>
                </a:cubicBezTo>
                <a:close/>
                <a:moveTo>
                  <a:pt x="80" y="57"/>
                </a:moveTo>
                <a:cubicBezTo>
                  <a:pt x="80" y="53"/>
                  <a:pt x="77" y="50"/>
                  <a:pt x="73" y="50"/>
                </a:cubicBezTo>
                <a:cubicBezTo>
                  <a:pt x="70" y="50"/>
                  <a:pt x="66" y="53"/>
                  <a:pt x="66" y="57"/>
                </a:cubicBezTo>
                <a:cubicBezTo>
                  <a:pt x="66" y="64"/>
                  <a:pt x="66" y="64"/>
                  <a:pt x="66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7" y="64"/>
                  <a:pt x="80" y="60"/>
                  <a:pt x="80" y="57"/>
                </a:cubicBezTo>
                <a:close/>
                <a:moveTo>
                  <a:pt x="95" y="44"/>
                </a:moveTo>
                <a:cubicBezTo>
                  <a:pt x="92" y="32"/>
                  <a:pt x="78" y="19"/>
                  <a:pt x="57" y="19"/>
                </a:cubicBezTo>
                <a:cubicBezTo>
                  <a:pt x="37" y="19"/>
                  <a:pt x="23" y="32"/>
                  <a:pt x="19" y="44"/>
                </a:cubicBezTo>
                <a:cubicBezTo>
                  <a:pt x="17" y="54"/>
                  <a:pt x="19" y="62"/>
                  <a:pt x="24" y="71"/>
                </a:cubicBezTo>
                <a:cubicBezTo>
                  <a:pt x="28" y="79"/>
                  <a:pt x="32" y="85"/>
                  <a:pt x="35" y="93"/>
                </a:cubicBezTo>
                <a:cubicBezTo>
                  <a:pt x="37" y="97"/>
                  <a:pt x="38" y="103"/>
                  <a:pt x="39" y="108"/>
                </a:cubicBezTo>
                <a:cubicBezTo>
                  <a:pt x="40" y="111"/>
                  <a:pt x="41" y="113"/>
                  <a:pt x="46" y="113"/>
                </a:cubicBezTo>
                <a:cubicBezTo>
                  <a:pt x="47" y="113"/>
                  <a:pt x="47" y="113"/>
                  <a:pt x="48" y="113"/>
                </a:cubicBezTo>
                <a:cubicBezTo>
                  <a:pt x="48" y="68"/>
                  <a:pt x="48" y="68"/>
                  <a:pt x="48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38" y="68"/>
                  <a:pt x="36" y="67"/>
                  <a:pt x="33" y="65"/>
                </a:cubicBezTo>
                <a:cubicBezTo>
                  <a:pt x="31" y="63"/>
                  <a:pt x="30" y="60"/>
                  <a:pt x="30" y="57"/>
                </a:cubicBezTo>
                <a:cubicBezTo>
                  <a:pt x="30" y="54"/>
                  <a:pt x="31" y="51"/>
                  <a:pt x="33" y="49"/>
                </a:cubicBezTo>
                <a:cubicBezTo>
                  <a:pt x="36" y="47"/>
                  <a:pt x="38" y="45"/>
                  <a:pt x="41" y="45"/>
                </a:cubicBezTo>
                <a:cubicBezTo>
                  <a:pt x="48" y="45"/>
                  <a:pt x="53" y="50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64"/>
                  <a:pt x="53" y="64"/>
                  <a:pt x="53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57"/>
                  <a:pt x="62" y="57"/>
                  <a:pt x="62" y="57"/>
                </a:cubicBezTo>
                <a:cubicBezTo>
                  <a:pt x="62" y="57"/>
                  <a:pt x="62" y="57"/>
                  <a:pt x="62" y="57"/>
                </a:cubicBezTo>
                <a:cubicBezTo>
                  <a:pt x="62" y="54"/>
                  <a:pt x="63" y="51"/>
                  <a:pt x="65" y="49"/>
                </a:cubicBezTo>
                <a:cubicBezTo>
                  <a:pt x="67" y="47"/>
                  <a:pt x="70" y="45"/>
                  <a:pt x="73" y="45"/>
                </a:cubicBezTo>
                <a:cubicBezTo>
                  <a:pt x="76" y="45"/>
                  <a:pt x="79" y="47"/>
                  <a:pt x="81" y="49"/>
                </a:cubicBezTo>
                <a:cubicBezTo>
                  <a:pt x="83" y="51"/>
                  <a:pt x="85" y="54"/>
                  <a:pt x="85" y="57"/>
                </a:cubicBezTo>
                <a:cubicBezTo>
                  <a:pt x="85" y="60"/>
                  <a:pt x="83" y="63"/>
                  <a:pt x="81" y="65"/>
                </a:cubicBezTo>
                <a:cubicBezTo>
                  <a:pt x="79" y="67"/>
                  <a:pt x="76" y="68"/>
                  <a:pt x="73" y="68"/>
                </a:cubicBezTo>
                <a:cubicBezTo>
                  <a:pt x="66" y="68"/>
                  <a:pt x="66" y="68"/>
                  <a:pt x="66" y="68"/>
                </a:cubicBezTo>
                <a:cubicBezTo>
                  <a:pt x="66" y="113"/>
                  <a:pt x="66" y="113"/>
                  <a:pt x="66" y="113"/>
                </a:cubicBezTo>
                <a:cubicBezTo>
                  <a:pt x="67" y="113"/>
                  <a:pt x="68" y="113"/>
                  <a:pt x="69" y="113"/>
                </a:cubicBezTo>
                <a:cubicBezTo>
                  <a:pt x="74" y="113"/>
                  <a:pt x="75" y="111"/>
                  <a:pt x="76" y="108"/>
                </a:cubicBezTo>
                <a:cubicBezTo>
                  <a:pt x="77" y="103"/>
                  <a:pt x="78" y="97"/>
                  <a:pt x="79" y="93"/>
                </a:cubicBezTo>
                <a:cubicBezTo>
                  <a:pt x="83" y="85"/>
                  <a:pt x="87" y="79"/>
                  <a:pt x="91" y="71"/>
                </a:cubicBezTo>
                <a:cubicBezTo>
                  <a:pt x="96" y="62"/>
                  <a:pt x="98" y="54"/>
                  <a:pt x="95" y="44"/>
                </a:cubicBezTo>
                <a:close/>
                <a:moveTo>
                  <a:pt x="62" y="5"/>
                </a:moveTo>
                <a:cubicBezTo>
                  <a:pt x="62" y="2"/>
                  <a:pt x="60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5" y="0"/>
                  <a:pt x="53" y="2"/>
                  <a:pt x="53" y="5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5"/>
                  <a:pt x="55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60" y="17"/>
                  <a:pt x="62" y="15"/>
                  <a:pt x="62" y="12"/>
                </a:cubicBezTo>
                <a:lnTo>
                  <a:pt x="62" y="5"/>
                </a:lnTo>
                <a:close/>
                <a:moveTo>
                  <a:pt x="85" y="11"/>
                </a:moveTo>
                <a:cubicBezTo>
                  <a:pt x="86" y="9"/>
                  <a:pt x="85" y="7"/>
                  <a:pt x="83" y="6"/>
                </a:cubicBezTo>
                <a:cubicBezTo>
                  <a:pt x="83" y="6"/>
                  <a:pt x="83" y="6"/>
                  <a:pt x="83" y="6"/>
                </a:cubicBezTo>
                <a:cubicBezTo>
                  <a:pt x="81" y="5"/>
                  <a:pt x="78" y="5"/>
                  <a:pt x="77" y="8"/>
                </a:cubicBezTo>
                <a:cubicBezTo>
                  <a:pt x="74" y="14"/>
                  <a:pt x="74" y="14"/>
                  <a:pt x="74" y="14"/>
                </a:cubicBezTo>
                <a:cubicBezTo>
                  <a:pt x="73" y="16"/>
                  <a:pt x="73" y="19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7" y="21"/>
                  <a:pt x="80" y="20"/>
                  <a:pt x="81" y="18"/>
                </a:cubicBezTo>
                <a:lnTo>
                  <a:pt x="85" y="11"/>
                </a:lnTo>
                <a:close/>
                <a:moveTo>
                  <a:pt x="102" y="25"/>
                </a:moveTo>
                <a:cubicBezTo>
                  <a:pt x="103" y="23"/>
                  <a:pt x="104" y="21"/>
                  <a:pt x="102" y="1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1" y="17"/>
                  <a:pt x="98" y="17"/>
                  <a:pt x="96" y="19"/>
                </a:cubicBezTo>
                <a:cubicBezTo>
                  <a:pt x="90" y="24"/>
                  <a:pt x="90" y="24"/>
                  <a:pt x="90" y="24"/>
                </a:cubicBezTo>
                <a:cubicBezTo>
                  <a:pt x="89" y="25"/>
                  <a:pt x="89" y="28"/>
                  <a:pt x="90" y="30"/>
                </a:cubicBezTo>
                <a:cubicBezTo>
                  <a:pt x="90" y="30"/>
                  <a:pt x="90" y="30"/>
                  <a:pt x="90" y="30"/>
                </a:cubicBezTo>
                <a:cubicBezTo>
                  <a:pt x="92" y="31"/>
                  <a:pt x="94" y="32"/>
                  <a:pt x="96" y="30"/>
                </a:cubicBezTo>
                <a:lnTo>
                  <a:pt x="102" y="25"/>
                </a:lnTo>
                <a:close/>
                <a:moveTo>
                  <a:pt x="111" y="45"/>
                </a:moveTo>
                <a:cubicBezTo>
                  <a:pt x="113" y="45"/>
                  <a:pt x="115" y="43"/>
                  <a:pt x="114" y="41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14" y="38"/>
                  <a:pt x="112" y="37"/>
                  <a:pt x="109" y="37"/>
                </a:cubicBezTo>
                <a:cubicBezTo>
                  <a:pt x="102" y="39"/>
                  <a:pt x="102" y="39"/>
                  <a:pt x="102" y="39"/>
                </a:cubicBezTo>
                <a:cubicBezTo>
                  <a:pt x="99" y="39"/>
                  <a:pt x="98" y="41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9" y="46"/>
                  <a:pt x="101" y="47"/>
                  <a:pt x="103" y="47"/>
                </a:cubicBezTo>
                <a:lnTo>
                  <a:pt x="111" y="45"/>
                </a:lnTo>
                <a:close/>
                <a:moveTo>
                  <a:pt x="109" y="68"/>
                </a:moveTo>
                <a:cubicBezTo>
                  <a:pt x="111" y="68"/>
                  <a:pt x="113" y="67"/>
                  <a:pt x="114" y="65"/>
                </a:cubicBezTo>
                <a:cubicBezTo>
                  <a:pt x="114" y="65"/>
                  <a:pt x="114" y="65"/>
                  <a:pt x="114" y="65"/>
                </a:cubicBezTo>
                <a:cubicBezTo>
                  <a:pt x="114" y="62"/>
                  <a:pt x="113" y="60"/>
                  <a:pt x="111" y="60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1" y="58"/>
                  <a:pt x="99" y="59"/>
                  <a:pt x="98" y="61"/>
                </a:cubicBezTo>
                <a:cubicBezTo>
                  <a:pt x="98" y="61"/>
                  <a:pt x="98" y="61"/>
                  <a:pt x="98" y="61"/>
                </a:cubicBezTo>
                <a:cubicBezTo>
                  <a:pt x="98" y="64"/>
                  <a:pt x="99" y="66"/>
                  <a:pt x="101" y="66"/>
                </a:cubicBezTo>
                <a:lnTo>
                  <a:pt x="109" y="68"/>
                </a:lnTo>
                <a:close/>
                <a:moveTo>
                  <a:pt x="33" y="18"/>
                </a:moveTo>
                <a:cubicBezTo>
                  <a:pt x="34" y="20"/>
                  <a:pt x="37" y="21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41" y="19"/>
                  <a:pt x="42" y="16"/>
                  <a:pt x="41" y="14"/>
                </a:cubicBezTo>
                <a:cubicBezTo>
                  <a:pt x="37" y="8"/>
                  <a:pt x="37" y="8"/>
                  <a:pt x="37" y="8"/>
                </a:cubicBezTo>
                <a:cubicBezTo>
                  <a:pt x="36" y="5"/>
                  <a:pt x="33" y="5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29" y="7"/>
                  <a:pt x="28" y="9"/>
                  <a:pt x="30" y="11"/>
                </a:cubicBezTo>
                <a:lnTo>
                  <a:pt x="33" y="18"/>
                </a:lnTo>
                <a:close/>
                <a:moveTo>
                  <a:pt x="18" y="30"/>
                </a:moveTo>
                <a:cubicBezTo>
                  <a:pt x="20" y="32"/>
                  <a:pt x="23" y="31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6" y="28"/>
                  <a:pt x="25" y="25"/>
                  <a:pt x="24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16" y="17"/>
                  <a:pt x="14" y="17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1"/>
                  <a:pt x="11" y="23"/>
                  <a:pt x="12" y="25"/>
                </a:cubicBezTo>
                <a:lnTo>
                  <a:pt x="18" y="30"/>
                </a:lnTo>
                <a:close/>
                <a:moveTo>
                  <a:pt x="11" y="47"/>
                </a:moveTo>
                <a:cubicBezTo>
                  <a:pt x="13" y="47"/>
                  <a:pt x="15" y="46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1"/>
                  <a:pt x="15" y="39"/>
                  <a:pt x="13" y="39"/>
                </a:cubicBezTo>
                <a:cubicBezTo>
                  <a:pt x="5" y="37"/>
                  <a:pt x="5" y="37"/>
                  <a:pt x="5" y="37"/>
                </a:cubicBezTo>
                <a:cubicBezTo>
                  <a:pt x="3" y="37"/>
                  <a:pt x="1" y="38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3"/>
                  <a:pt x="1" y="45"/>
                  <a:pt x="3" y="45"/>
                </a:cubicBezTo>
                <a:lnTo>
                  <a:pt x="11" y="47"/>
                </a:lnTo>
                <a:close/>
                <a:moveTo>
                  <a:pt x="13" y="66"/>
                </a:moveTo>
                <a:cubicBezTo>
                  <a:pt x="15" y="66"/>
                  <a:pt x="17" y="64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59"/>
                  <a:pt x="13" y="58"/>
                  <a:pt x="11" y="58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60"/>
                  <a:pt x="0" y="62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1" y="67"/>
                  <a:pt x="3" y="68"/>
                  <a:pt x="5" y="68"/>
                </a:cubicBezTo>
                <a:lnTo>
                  <a:pt x="13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31"/>
          <p:cNvSpPr/>
          <p:nvPr/>
        </p:nvSpPr>
        <p:spPr>
          <a:xfrm>
            <a:off x="7545387" y="3230562"/>
            <a:ext cx="692150" cy="463550"/>
          </a:xfrm>
          <a:custGeom>
            <a:avLst/>
            <a:gdLst/>
            <a:ahLst/>
            <a:cxnLst/>
            <a:rect l="l" t="t" r="r" b="b"/>
            <a:pathLst>
              <a:path w="160" h="107" extrusionOk="0">
                <a:moveTo>
                  <a:pt x="127" y="11"/>
                </a:moveTo>
                <a:cubicBezTo>
                  <a:pt x="142" y="48"/>
                  <a:pt x="142" y="48"/>
                  <a:pt x="142" y="48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14" y="47"/>
                  <a:pt x="84" y="21"/>
                  <a:pt x="81" y="21"/>
                </a:cubicBezTo>
                <a:cubicBezTo>
                  <a:pt x="79" y="21"/>
                  <a:pt x="70" y="24"/>
                  <a:pt x="69" y="25"/>
                </a:cubicBezTo>
                <a:cubicBezTo>
                  <a:pt x="68" y="25"/>
                  <a:pt x="63" y="26"/>
                  <a:pt x="58" y="26"/>
                </a:cubicBezTo>
                <a:cubicBezTo>
                  <a:pt x="56" y="26"/>
                  <a:pt x="54" y="26"/>
                  <a:pt x="53" y="25"/>
                </a:cubicBezTo>
                <a:cubicBezTo>
                  <a:pt x="51" y="24"/>
                  <a:pt x="51" y="24"/>
                  <a:pt x="51" y="23"/>
                </a:cubicBezTo>
                <a:cubicBezTo>
                  <a:pt x="51" y="21"/>
                  <a:pt x="53" y="19"/>
                  <a:pt x="54" y="18"/>
                </a:cubicBezTo>
                <a:cubicBezTo>
                  <a:pt x="62" y="14"/>
                  <a:pt x="83" y="6"/>
                  <a:pt x="85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91" y="6"/>
                  <a:pt x="123" y="10"/>
                  <a:pt x="127" y="11"/>
                </a:cubicBezTo>
                <a:close/>
                <a:moveTo>
                  <a:pt x="140" y="0"/>
                </a:moveTo>
                <a:cubicBezTo>
                  <a:pt x="140" y="0"/>
                  <a:pt x="139" y="0"/>
                  <a:pt x="139" y="0"/>
                </a:cubicBezTo>
                <a:cubicBezTo>
                  <a:pt x="133" y="3"/>
                  <a:pt x="133" y="3"/>
                  <a:pt x="133" y="3"/>
                </a:cubicBezTo>
                <a:cubicBezTo>
                  <a:pt x="132" y="3"/>
                  <a:pt x="131" y="4"/>
                  <a:pt x="130" y="5"/>
                </a:cubicBezTo>
                <a:cubicBezTo>
                  <a:pt x="130" y="6"/>
                  <a:pt x="130" y="7"/>
                  <a:pt x="130" y="8"/>
                </a:cubicBezTo>
                <a:cubicBezTo>
                  <a:pt x="146" y="47"/>
                  <a:pt x="146" y="47"/>
                  <a:pt x="146" y="47"/>
                </a:cubicBezTo>
                <a:cubicBezTo>
                  <a:pt x="147" y="49"/>
                  <a:pt x="149" y="50"/>
                  <a:pt x="151" y="50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58" y="47"/>
                  <a:pt x="159" y="46"/>
                  <a:pt x="160" y="45"/>
                </a:cubicBezTo>
                <a:cubicBezTo>
                  <a:pt x="160" y="44"/>
                  <a:pt x="160" y="43"/>
                  <a:pt x="160" y="42"/>
                </a:cubicBezTo>
                <a:cubicBezTo>
                  <a:pt x="144" y="3"/>
                  <a:pt x="144" y="3"/>
                  <a:pt x="144" y="3"/>
                </a:cubicBezTo>
                <a:cubicBezTo>
                  <a:pt x="144" y="1"/>
                  <a:pt x="142" y="0"/>
                  <a:pt x="140" y="0"/>
                </a:cubicBezTo>
                <a:close/>
                <a:moveTo>
                  <a:pt x="0" y="54"/>
                </a:moveTo>
                <a:cubicBezTo>
                  <a:pt x="0" y="55"/>
                  <a:pt x="0" y="56"/>
                  <a:pt x="1" y="57"/>
                </a:cubicBezTo>
                <a:cubicBezTo>
                  <a:pt x="1" y="58"/>
                  <a:pt x="2" y="58"/>
                  <a:pt x="4" y="58"/>
                </a:cubicBezTo>
                <a:cubicBezTo>
                  <a:pt x="10" y="59"/>
                  <a:pt x="10" y="59"/>
                  <a:pt x="10" y="59"/>
                </a:cubicBezTo>
                <a:cubicBezTo>
                  <a:pt x="12" y="59"/>
                  <a:pt x="14" y="57"/>
                  <a:pt x="15" y="55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9"/>
                  <a:pt x="17" y="8"/>
                </a:cubicBezTo>
                <a:cubicBezTo>
                  <a:pt x="16" y="7"/>
                  <a:pt x="15" y="7"/>
                  <a:pt x="14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5" y="6"/>
                  <a:pt x="3" y="8"/>
                  <a:pt x="3" y="10"/>
                </a:cubicBezTo>
                <a:lnTo>
                  <a:pt x="0" y="54"/>
                </a:lnTo>
                <a:close/>
                <a:moveTo>
                  <a:pt x="66" y="93"/>
                </a:moveTo>
                <a:cubicBezTo>
                  <a:pt x="65" y="91"/>
                  <a:pt x="64" y="90"/>
                  <a:pt x="63" y="89"/>
                </a:cubicBezTo>
                <a:cubicBezTo>
                  <a:pt x="60" y="86"/>
                  <a:pt x="57" y="87"/>
                  <a:pt x="55" y="90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49" y="97"/>
                  <a:pt x="49" y="97"/>
                  <a:pt x="49" y="97"/>
                </a:cubicBezTo>
                <a:cubicBezTo>
                  <a:pt x="45" y="102"/>
                  <a:pt x="49" y="105"/>
                  <a:pt x="50" y="106"/>
                </a:cubicBezTo>
                <a:cubicBezTo>
                  <a:pt x="51" y="107"/>
                  <a:pt x="52" y="107"/>
                  <a:pt x="54" y="107"/>
                </a:cubicBezTo>
                <a:cubicBezTo>
                  <a:pt x="55" y="107"/>
                  <a:pt x="57" y="106"/>
                  <a:pt x="58" y="105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4" y="97"/>
                  <a:pt x="64" y="97"/>
                  <a:pt x="64" y="97"/>
                </a:cubicBezTo>
                <a:cubicBezTo>
                  <a:pt x="65" y="96"/>
                  <a:pt x="66" y="94"/>
                  <a:pt x="66" y="93"/>
                </a:cubicBezTo>
                <a:close/>
                <a:moveTo>
                  <a:pt x="34" y="90"/>
                </a:moveTo>
                <a:cubicBezTo>
                  <a:pt x="32" y="93"/>
                  <a:pt x="33" y="95"/>
                  <a:pt x="36" y="98"/>
                </a:cubicBezTo>
                <a:cubicBezTo>
                  <a:pt x="39" y="100"/>
                  <a:pt x="42" y="100"/>
                  <a:pt x="44" y="97"/>
                </a:cubicBezTo>
                <a:cubicBezTo>
                  <a:pt x="52" y="88"/>
                  <a:pt x="52" y="88"/>
                  <a:pt x="52" y="88"/>
                </a:cubicBezTo>
                <a:cubicBezTo>
                  <a:pt x="55" y="83"/>
                  <a:pt x="52" y="80"/>
                  <a:pt x="51" y="79"/>
                </a:cubicBezTo>
                <a:cubicBezTo>
                  <a:pt x="48" y="77"/>
                  <a:pt x="45" y="77"/>
                  <a:pt x="43" y="80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8" y="86"/>
                  <a:pt x="38" y="86"/>
                  <a:pt x="38" y="86"/>
                </a:cubicBezTo>
                <a:lnTo>
                  <a:pt x="34" y="90"/>
                </a:lnTo>
                <a:close/>
                <a:moveTo>
                  <a:pt x="23" y="79"/>
                </a:moveTo>
                <a:cubicBezTo>
                  <a:pt x="22" y="81"/>
                  <a:pt x="22" y="82"/>
                  <a:pt x="22" y="84"/>
                </a:cubicBezTo>
                <a:cubicBezTo>
                  <a:pt x="22" y="85"/>
                  <a:pt x="23" y="87"/>
                  <a:pt x="24" y="88"/>
                </a:cubicBezTo>
                <a:cubicBezTo>
                  <a:pt x="27" y="90"/>
                  <a:pt x="30" y="90"/>
                  <a:pt x="32" y="87"/>
                </a:cubicBezTo>
                <a:cubicBezTo>
                  <a:pt x="41" y="77"/>
                  <a:pt x="41" y="77"/>
                  <a:pt x="41" y="77"/>
                </a:cubicBezTo>
                <a:cubicBezTo>
                  <a:pt x="42" y="75"/>
                  <a:pt x="43" y="74"/>
                  <a:pt x="42" y="72"/>
                </a:cubicBezTo>
                <a:cubicBezTo>
                  <a:pt x="42" y="71"/>
                  <a:pt x="41" y="69"/>
                  <a:pt x="40" y="68"/>
                </a:cubicBezTo>
                <a:cubicBezTo>
                  <a:pt x="37" y="66"/>
                  <a:pt x="34" y="66"/>
                  <a:pt x="32" y="69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7" y="75"/>
                  <a:pt x="27" y="75"/>
                  <a:pt x="27" y="75"/>
                </a:cubicBezTo>
                <a:lnTo>
                  <a:pt x="23" y="79"/>
                </a:lnTo>
                <a:close/>
                <a:moveTo>
                  <a:pt x="22" y="75"/>
                </a:moveTo>
                <a:cubicBezTo>
                  <a:pt x="30" y="66"/>
                  <a:pt x="30" y="66"/>
                  <a:pt x="30" y="66"/>
                </a:cubicBezTo>
                <a:cubicBezTo>
                  <a:pt x="33" y="61"/>
                  <a:pt x="30" y="58"/>
                  <a:pt x="29" y="57"/>
                </a:cubicBezTo>
                <a:cubicBezTo>
                  <a:pt x="26" y="55"/>
                  <a:pt x="23" y="55"/>
                  <a:pt x="21" y="58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4" y="67"/>
                  <a:pt x="14" y="67"/>
                  <a:pt x="14" y="67"/>
                </a:cubicBezTo>
                <a:cubicBezTo>
                  <a:pt x="12" y="68"/>
                  <a:pt x="12" y="70"/>
                  <a:pt x="12" y="71"/>
                </a:cubicBezTo>
                <a:cubicBezTo>
                  <a:pt x="12" y="73"/>
                  <a:pt x="13" y="74"/>
                  <a:pt x="14" y="75"/>
                </a:cubicBezTo>
                <a:cubicBezTo>
                  <a:pt x="15" y="76"/>
                  <a:pt x="17" y="77"/>
                  <a:pt x="18" y="77"/>
                </a:cubicBezTo>
                <a:cubicBezTo>
                  <a:pt x="19" y="77"/>
                  <a:pt x="20" y="76"/>
                  <a:pt x="22" y="75"/>
                </a:cubicBezTo>
                <a:close/>
                <a:moveTo>
                  <a:pt x="121" y="67"/>
                </a:moveTo>
                <a:cubicBezTo>
                  <a:pt x="123" y="65"/>
                  <a:pt x="124" y="61"/>
                  <a:pt x="120" y="58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02" y="42"/>
                  <a:pt x="85" y="28"/>
                  <a:pt x="81" y="25"/>
                </a:cubicBezTo>
                <a:cubicBezTo>
                  <a:pt x="79" y="25"/>
                  <a:pt x="74" y="27"/>
                  <a:pt x="70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69" y="28"/>
                  <a:pt x="63" y="30"/>
                  <a:pt x="58" y="30"/>
                </a:cubicBezTo>
                <a:cubicBezTo>
                  <a:pt x="55" y="30"/>
                  <a:pt x="52" y="30"/>
                  <a:pt x="51" y="29"/>
                </a:cubicBezTo>
                <a:cubicBezTo>
                  <a:pt x="47" y="26"/>
                  <a:pt x="47" y="24"/>
                  <a:pt x="47" y="22"/>
                </a:cubicBezTo>
                <a:cubicBezTo>
                  <a:pt x="47" y="19"/>
                  <a:pt x="50" y="16"/>
                  <a:pt x="52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8" y="55"/>
                  <a:pt x="18" y="55"/>
                  <a:pt x="18" y="55"/>
                </a:cubicBezTo>
                <a:cubicBezTo>
                  <a:pt x="21" y="52"/>
                  <a:pt x="23" y="52"/>
                  <a:pt x="25" y="52"/>
                </a:cubicBezTo>
                <a:cubicBezTo>
                  <a:pt x="27" y="52"/>
                  <a:pt x="29" y="53"/>
                  <a:pt x="31" y="54"/>
                </a:cubicBezTo>
                <a:cubicBezTo>
                  <a:pt x="34" y="57"/>
                  <a:pt x="35" y="60"/>
                  <a:pt x="35" y="63"/>
                </a:cubicBezTo>
                <a:cubicBezTo>
                  <a:pt x="38" y="63"/>
                  <a:pt x="40" y="63"/>
                  <a:pt x="42" y="65"/>
                </a:cubicBezTo>
                <a:cubicBezTo>
                  <a:pt x="45" y="68"/>
                  <a:pt x="47" y="71"/>
                  <a:pt x="46" y="74"/>
                </a:cubicBezTo>
                <a:cubicBezTo>
                  <a:pt x="49" y="74"/>
                  <a:pt x="51" y="74"/>
                  <a:pt x="53" y="76"/>
                </a:cubicBezTo>
                <a:cubicBezTo>
                  <a:pt x="56" y="78"/>
                  <a:pt x="57" y="81"/>
                  <a:pt x="57" y="84"/>
                </a:cubicBezTo>
                <a:cubicBezTo>
                  <a:pt x="60" y="83"/>
                  <a:pt x="63" y="84"/>
                  <a:pt x="65" y="86"/>
                </a:cubicBezTo>
                <a:cubicBezTo>
                  <a:pt x="69" y="89"/>
                  <a:pt x="70" y="93"/>
                  <a:pt x="69" y="97"/>
                </a:cubicBezTo>
                <a:cubicBezTo>
                  <a:pt x="71" y="99"/>
                  <a:pt x="71" y="99"/>
                  <a:pt x="71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3" y="100"/>
                  <a:pt x="74" y="100"/>
                  <a:pt x="75" y="100"/>
                </a:cubicBezTo>
                <a:cubicBezTo>
                  <a:pt x="77" y="100"/>
                  <a:pt x="79" y="99"/>
                  <a:pt x="80" y="98"/>
                </a:cubicBezTo>
                <a:cubicBezTo>
                  <a:pt x="81" y="96"/>
                  <a:pt x="82" y="94"/>
                  <a:pt x="80" y="92"/>
                </a:cubicBezTo>
                <a:cubicBezTo>
                  <a:pt x="80" y="91"/>
                  <a:pt x="80" y="91"/>
                  <a:pt x="80" y="91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80"/>
                  <a:pt x="66" y="79"/>
                  <a:pt x="66" y="79"/>
                </a:cubicBezTo>
                <a:cubicBezTo>
                  <a:pt x="66" y="78"/>
                  <a:pt x="66" y="77"/>
                  <a:pt x="66" y="77"/>
                </a:cubicBezTo>
                <a:cubicBezTo>
                  <a:pt x="67" y="76"/>
                  <a:pt x="68" y="76"/>
                  <a:pt x="69" y="77"/>
                </a:cubicBezTo>
                <a:cubicBezTo>
                  <a:pt x="87" y="92"/>
                  <a:pt x="87" y="92"/>
                  <a:pt x="87" y="92"/>
                </a:cubicBezTo>
                <a:cubicBezTo>
                  <a:pt x="88" y="92"/>
                  <a:pt x="89" y="93"/>
                  <a:pt x="90" y="93"/>
                </a:cubicBezTo>
                <a:cubicBezTo>
                  <a:pt x="92" y="93"/>
                  <a:pt x="93" y="92"/>
                  <a:pt x="95" y="90"/>
                </a:cubicBezTo>
                <a:cubicBezTo>
                  <a:pt x="96" y="89"/>
                  <a:pt x="96" y="87"/>
                  <a:pt x="96" y="86"/>
                </a:cubicBezTo>
                <a:cubicBezTo>
                  <a:pt x="96" y="84"/>
                  <a:pt x="95" y="83"/>
                  <a:pt x="94" y="81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82" y="72"/>
                  <a:pt x="82" y="72"/>
                  <a:pt x="82" y="72"/>
                </a:cubicBezTo>
                <a:cubicBezTo>
                  <a:pt x="81" y="71"/>
                  <a:pt x="81" y="71"/>
                  <a:pt x="81" y="70"/>
                </a:cubicBezTo>
                <a:cubicBezTo>
                  <a:pt x="81" y="70"/>
                  <a:pt x="81" y="69"/>
                  <a:pt x="81" y="69"/>
                </a:cubicBezTo>
                <a:cubicBezTo>
                  <a:pt x="82" y="68"/>
                  <a:pt x="84" y="68"/>
                  <a:pt x="84" y="68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2" y="82"/>
                  <a:pt x="103" y="83"/>
                  <a:pt x="104" y="83"/>
                </a:cubicBezTo>
                <a:cubicBezTo>
                  <a:pt x="106" y="83"/>
                  <a:pt x="108" y="82"/>
                  <a:pt x="110" y="80"/>
                </a:cubicBezTo>
                <a:cubicBezTo>
                  <a:pt x="111" y="79"/>
                  <a:pt x="112" y="77"/>
                  <a:pt x="111" y="76"/>
                </a:cubicBezTo>
                <a:cubicBezTo>
                  <a:pt x="111" y="74"/>
                  <a:pt x="110" y="73"/>
                  <a:pt x="109" y="71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96" y="61"/>
                  <a:pt x="96" y="61"/>
                  <a:pt x="96" y="61"/>
                </a:cubicBezTo>
                <a:cubicBezTo>
                  <a:pt x="95" y="60"/>
                  <a:pt x="95" y="59"/>
                  <a:pt x="95" y="58"/>
                </a:cubicBezTo>
                <a:cubicBezTo>
                  <a:pt x="96" y="57"/>
                  <a:pt x="98" y="57"/>
                  <a:pt x="98" y="57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5" y="71"/>
                  <a:pt x="119" y="70"/>
                  <a:pt x="121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31"/>
          <p:cNvSpPr/>
          <p:nvPr/>
        </p:nvSpPr>
        <p:spPr>
          <a:xfrm>
            <a:off x="4024312" y="3182937"/>
            <a:ext cx="601662" cy="503237"/>
          </a:xfrm>
          <a:custGeom>
            <a:avLst/>
            <a:gdLst/>
            <a:ahLst/>
            <a:cxnLst/>
            <a:rect l="l" t="t" r="r" b="b"/>
            <a:pathLst>
              <a:path w="139" h="116" extrusionOk="0">
                <a:moveTo>
                  <a:pt x="19" y="95"/>
                </a:moveTo>
                <a:cubicBezTo>
                  <a:pt x="19" y="64"/>
                  <a:pt x="19" y="64"/>
                  <a:pt x="19" y="64"/>
                </a:cubicBezTo>
                <a:cubicBezTo>
                  <a:pt x="19" y="61"/>
                  <a:pt x="21" y="59"/>
                  <a:pt x="23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3" y="59"/>
                  <a:pt x="35" y="61"/>
                  <a:pt x="35" y="6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7"/>
                  <a:pt x="33" y="99"/>
                  <a:pt x="31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1" y="99"/>
                  <a:pt x="19" y="97"/>
                  <a:pt x="19" y="95"/>
                </a:cubicBezTo>
                <a:close/>
                <a:moveTo>
                  <a:pt x="51" y="48"/>
                </a:moveTo>
                <a:cubicBezTo>
                  <a:pt x="48" y="48"/>
                  <a:pt x="46" y="50"/>
                  <a:pt x="46" y="5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7"/>
                  <a:pt x="48" y="99"/>
                  <a:pt x="51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1" y="99"/>
                  <a:pt x="63" y="97"/>
                  <a:pt x="63" y="95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0"/>
                  <a:pt x="61" y="48"/>
                  <a:pt x="59" y="48"/>
                </a:cubicBezTo>
                <a:lnTo>
                  <a:pt x="51" y="48"/>
                </a:lnTo>
                <a:close/>
                <a:moveTo>
                  <a:pt x="79" y="38"/>
                </a:moveTo>
                <a:cubicBezTo>
                  <a:pt x="76" y="38"/>
                  <a:pt x="74" y="40"/>
                  <a:pt x="74" y="43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7"/>
                  <a:pt x="76" y="99"/>
                  <a:pt x="79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89" y="99"/>
                  <a:pt x="91" y="97"/>
                  <a:pt x="91" y="95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0"/>
                  <a:pt x="89" y="38"/>
                  <a:pt x="86" y="38"/>
                </a:cubicBezTo>
                <a:lnTo>
                  <a:pt x="79" y="38"/>
                </a:lnTo>
                <a:close/>
                <a:moveTo>
                  <a:pt x="106" y="29"/>
                </a:moveTo>
                <a:cubicBezTo>
                  <a:pt x="104" y="29"/>
                  <a:pt x="102" y="31"/>
                  <a:pt x="102" y="33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7"/>
                  <a:pt x="104" y="99"/>
                  <a:pt x="106" y="99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6" y="99"/>
                  <a:pt x="119" y="97"/>
                  <a:pt x="119" y="95"/>
                </a:cubicBezTo>
                <a:cubicBezTo>
                  <a:pt x="119" y="33"/>
                  <a:pt x="119" y="33"/>
                  <a:pt x="119" y="33"/>
                </a:cubicBezTo>
                <a:cubicBezTo>
                  <a:pt x="119" y="31"/>
                  <a:pt x="116" y="29"/>
                  <a:pt x="114" y="29"/>
                </a:cubicBezTo>
                <a:lnTo>
                  <a:pt x="106" y="29"/>
                </a:lnTo>
                <a:close/>
                <a:moveTo>
                  <a:pt x="21" y="47"/>
                </a:moveTo>
                <a:cubicBezTo>
                  <a:pt x="50" y="41"/>
                  <a:pt x="78" y="31"/>
                  <a:pt x="103" y="16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14" y="6"/>
                  <a:pt x="114" y="6"/>
                  <a:pt x="114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76" y="25"/>
                  <a:pt x="49" y="35"/>
                  <a:pt x="20" y="41"/>
                </a:cubicBezTo>
                <a:lnTo>
                  <a:pt x="21" y="47"/>
                </a:lnTo>
                <a:close/>
                <a:moveTo>
                  <a:pt x="139" y="108"/>
                </a:moveTo>
                <a:cubicBezTo>
                  <a:pt x="125" y="100"/>
                  <a:pt x="125" y="100"/>
                  <a:pt x="125" y="100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5"/>
                  <a:pt x="11" y="15"/>
                  <a:pt x="11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05"/>
                  <a:pt x="5" y="105"/>
                  <a:pt x="5" y="105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11"/>
                  <a:pt x="5" y="111"/>
                  <a:pt x="5" y="111"/>
                </a:cubicBezTo>
                <a:cubicBezTo>
                  <a:pt x="125" y="111"/>
                  <a:pt x="125" y="111"/>
                  <a:pt x="125" y="111"/>
                </a:cubicBezTo>
                <a:cubicBezTo>
                  <a:pt x="125" y="116"/>
                  <a:pt x="125" y="116"/>
                  <a:pt x="125" y="116"/>
                </a:cubicBezTo>
                <a:lnTo>
                  <a:pt x="139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31"/>
          <p:cNvSpPr/>
          <p:nvPr/>
        </p:nvSpPr>
        <p:spPr>
          <a:xfrm>
            <a:off x="4776787" y="4708525"/>
            <a:ext cx="884237" cy="463550"/>
          </a:xfrm>
          <a:custGeom>
            <a:avLst/>
            <a:gdLst/>
            <a:ahLst/>
            <a:cxnLst/>
            <a:rect l="l" t="t" r="r" b="b"/>
            <a:pathLst>
              <a:path w="204" h="107" extrusionOk="0">
                <a:moveTo>
                  <a:pt x="147" y="100"/>
                </a:moveTo>
                <a:cubicBezTo>
                  <a:pt x="144" y="102"/>
                  <a:pt x="141" y="103"/>
                  <a:pt x="138" y="103"/>
                </a:cubicBezTo>
                <a:cubicBezTo>
                  <a:pt x="128" y="106"/>
                  <a:pt x="118" y="106"/>
                  <a:pt x="105" y="107"/>
                </a:cubicBezTo>
                <a:cubicBezTo>
                  <a:pt x="92" y="106"/>
                  <a:pt x="81" y="106"/>
                  <a:pt x="71" y="103"/>
                </a:cubicBezTo>
                <a:cubicBezTo>
                  <a:pt x="68" y="103"/>
                  <a:pt x="65" y="102"/>
                  <a:pt x="62" y="100"/>
                </a:cubicBezTo>
                <a:cubicBezTo>
                  <a:pt x="53" y="96"/>
                  <a:pt x="53" y="89"/>
                  <a:pt x="58" y="84"/>
                </a:cubicBezTo>
                <a:cubicBezTo>
                  <a:pt x="64" y="79"/>
                  <a:pt x="70" y="75"/>
                  <a:pt x="77" y="72"/>
                </a:cubicBezTo>
                <a:cubicBezTo>
                  <a:pt x="80" y="70"/>
                  <a:pt x="83" y="69"/>
                  <a:pt x="86" y="68"/>
                </a:cubicBezTo>
                <a:cubicBezTo>
                  <a:pt x="92" y="66"/>
                  <a:pt x="94" y="60"/>
                  <a:pt x="90" y="55"/>
                </a:cubicBezTo>
                <a:cubicBezTo>
                  <a:pt x="81" y="46"/>
                  <a:pt x="77" y="36"/>
                  <a:pt x="78" y="24"/>
                </a:cubicBezTo>
                <a:cubicBezTo>
                  <a:pt x="78" y="11"/>
                  <a:pt x="86" y="4"/>
                  <a:pt x="97" y="1"/>
                </a:cubicBezTo>
                <a:cubicBezTo>
                  <a:pt x="100" y="1"/>
                  <a:pt x="102" y="1"/>
                  <a:pt x="105" y="0"/>
                </a:cubicBezTo>
                <a:cubicBezTo>
                  <a:pt x="107" y="1"/>
                  <a:pt x="109" y="1"/>
                  <a:pt x="112" y="1"/>
                </a:cubicBezTo>
                <a:cubicBezTo>
                  <a:pt x="124" y="4"/>
                  <a:pt x="131" y="11"/>
                  <a:pt x="131" y="24"/>
                </a:cubicBezTo>
                <a:cubicBezTo>
                  <a:pt x="132" y="36"/>
                  <a:pt x="129" y="46"/>
                  <a:pt x="120" y="55"/>
                </a:cubicBezTo>
                <a:cubicBezTo>
                  <a:pt x="115" y="60"/>
                  <a:pt x="117" y="66"/>
                  <a:pt x="123" y="68"/>
                </a:cubicBezTo>
                <a:cubicBezTo>
                  <a:pt x="126" y="69"/>
                  <a:pt x="129" y="70"/>
                  <a:pt x="132" y="72"/>
                </a:cubicBezTo>
                <a:cubicBezTo>
                  <a:pt x="139" y="75"/>
                  <a:pt x="146" y="79"/>
                  <a:pt x="151" y="84"/>
                </a:cubicBezTo>
                <a:cubicBezTo>
                  <a:pt x="155" y="87"/>
                  <a:pt x="156" y="96"/>
                  <a:pt x="147" y="100"/>
                </a:cubicBezTo>
                <a:close/>
                <a:moveTo>
                  <a:pt x="201" y="91"/>
                </a:moveTo>
                <a:cubicBezTo>
                  <a:pt x="197" y="87"/>
                  <a:pt x="192" y="85"/>
                  <a:pt x="187" y="82"/>
                </a:cubicBezTo>
                <a:cubicBezTo>
                  <a:pt x="185" y="81"/>
                  <a:pt x="183" y="81"/>
                  <a:pt x="181" y="80"/>
                </a:cubicBezTo>
                <a:cubicBezTo>
                  <a:pt x="177" y="78"/>
                  <a:pt x="176" y="74"/>
                  <a:pt x="179" y="71"/>
                </a:cubicBezTo>
                <a:cubicBezTo>
                  <a:pt x="185" y="65"/>
                  <a:pt x="187" y="57"/>
                  <a:pt x="187" y="49"/>
                </a:cubicBezTo>
                <a:cubicBezTo>
                  <a:pt x="187" y="40"/>
                  <a:pt x="181" y="35"/>
                  <a:pt x="173" y="33"/>
                </a:cubicBezTo>
                <a:cubicBezTo>
                  <a:pt x="172" y="33"/>
                  <a:pt x="170" y="33"/>
                  <a:pt x="168" y="33"/>
                </a:cubicBezTo>
                <a:cubicBezTo>
                  <a:pt x="167" y="33"/>
                  <a:pt x="165" y="33"/>
                  <a:pt x="163" y="33"/>
                </a:cubicBezTo>
                <a:cubicBezTo>
                  <a:pt x="155" y="35"/>
                  <a:pt x="150" y="40"/>
                  <a:pt x="150" y="49"/>
                </a:cubicBezTo>
                <a:cubicBezTo>
                  <a:pt x="149" y="57"/>
                  <a:pt x="152" y="65"/>
                  <a:pt x="158" y="71"/>
                </a:cubicBezTo>
                <a:cubicBezTo>
                  <a:pt x="161" y="74"/>
                  <a:pt x="160" y="78"/>
                  <a:pt x="156" y="80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56" y="80"/>
                  <a:pt x="156" y="81"/>
                  <a:pt x="157" y="82"/>
                </a:cubicBezTo>
                <a:cubicBezTo>
                  <a:pt x="160" y="84"/>
                  <a:pt x="161" y="89"/>
                  <a:pt x="160" y="93"/>
                </a:cubicBezTo>
                <a:cubicBezTo>
                  <a:pt x="160" y="98"/>
                  <a:pt x="157" y="101"/>
                  <a:pt x="152" y="104"/>
                </a:cubicBezTo>
                <a:cubicBezTo>
                  <a:pt x="151" y="104"/>
                  <a:pt x="150" y="105"/>
                  <a:pt x="148" y="105"/>
                </a:cubicBezTo>
                <a:cubicBezTo>
                  <a:pt x="154" y="106"/>
                  <a:pt x="161" y="106"/>
                  <a:pt x="168" y="107"/>
                </a:cubicBezTo>
                <a:cubicBezTo>
                  <a:pt x="177" y="106"/>
                  <a:pt x="184" y="106"/>
                  <a:pt x="191" y="104"/>
                </a:cubicBezTo>
                <a:cubicBezTo>
                  <a:pt x="194" y="104"/>
                  <a:pt x="196" y="103"/>
                  <a:pt x="198" y="102"/>
                </a:cubicBezTo>
                <a:cubicBezTo>
                  <a:pt x="204" y="99"/>
                  <a:pt x="203" y="93"/>
                  <a:pt x="201" y="91"/>
                </a:cubicBezTo>
                <a:close/>
                <a:moveTo>
                  <a:pt x="48" y="93"/>
                </a:moveTo>
                <a:cubicBezTo>
                  <a:pt x="47" y="89"/>
                  <a:pt x="49" y="85"/>
                  <a:pt x="52" y="82"/>
                </a:cubicBezTo>
                <a:cubicBezTo>
                  <a:pt x="54" y="80"/>
                  <a:pt x="55" y="79"/>
                  <a:pt x="57" y="78"/>
                </a:cubicBezTo>
                <a:cubicBezTo>
                  <a:pt x="56" y="77"/>
                  <a:pt x="55" y="77"/>
                  <a:pt x="54" y="77"/>
                </a:cubicBezTo>
                <a:cubicBezTo>
                  <a:pt x="49" y="75"/>
                  <a:pt x="48" y="70"/>
                  <a:pt x="52" y="67"/>
                </a:cubicBezTo>
                <a:cubicBezTo>
                  <a:pt x="58" y="60"/>
                  <a:pt x="61" y="52"/>
                  <a:pt x="61" y="43"/>
                </a:cubicBezTo>
                <a:cubicBezTo>
                  <a:pt x="60" y="33"/>
                  <a:pt x="54" y="28"/>
                  <a:pt x="46" y="26"/>
                </a:cubicBezTo>
                <a:cubicBezTo>
                  <a:pt x="44" y="25"/>
                  <a:pt x="42" y="25"/>
                  <a:pt x="40" y="25"/>
                </a:cubicBezTo>
                <a:cubicBezTo>
                  <a:pt x="38" y="25"/>
                  <a:pt x="36" y="25"/>
                  <a:pt x="34" y="26"/>
                </a:cubicBezTo>
                <a:cubicBezTo>
                  <a:pt x="25" y="28"/>
                  <a:pt x="20" y="33"/>
                  <a:pt x="19" y="43"/>
                </a:cubicBezTo>
                <a:cubicBezTo>
                  <a:pt x="19" y="52"/>
                  <a:pt x="21" y="60"/>
                  <a:pt x="28" y="67"/>
                </a:cubicBezTo>
                <a:cubicBezTo>
                  <a:pt x="32" y="70"/>
                  <a:pt x="30" y="75"/>
                  <a:pt x="26" y="77"/>
                </a:cubicBezTo>
                <a:cubicBezTo>
                  <a:pt x="23" y="78"/>
                  <a:pt x="21" y="79"/>
                  <a:pt x="19" y="80"/>
                </a:cubicBezTo>
                <a:cubicBezTo>
                  <a:pt x="13" y="82"/>
                  <a:pt x="8" y="85"/>
                  <a:pt x="4" y="89"/>
                </a:cubicBezTo>
                <a:cubicBezTo>
                  <a:pt x="0" y="93"/>
                  <a:pt x="0" y="99"/>
                  <a:pt x="7" y="102"/>
                </a:cubicBezTo>
                <a:cubicBezTo>
                  <a:pt x="9" y="103"/>
                  <a:pt x="12" y="104"/>
                  <a:pt x="14" y="104"/>
                </a:cubicBezTo>
                <a:cubicBezTo>
                  <a:pt x="22" y="106"/>
                  <a:pt x="30" y="106"/>
                  <a:pt x="40" y="107"/>
                </a:cubicBezTo>
                <a:cubicBezTo>
                  <a:pt x="48" y="106"/>
                  <a:pt x="55" y="106"/>
                  <a:pt x="61" y="105"/>
                </a:cubicBezTo>
                <a:cubicBezTo>
                  <a:pt x="60" y="105"/>
                  <a:pt x="58" y="104"/>
                  <a:pt x="57" y="104"/>
                </a:cubicBezTo>
                <a:cubicBezTo>
                  <a:pt x="52" y="101"/>
                  <a:pt x="49" y="97"/>
                  <a:pt x="48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31"/>
          <p:cNvSpPr/>
          <p:nvPr/>
        </p:nvSpPr>
        <p:spPr>
          <a:xfrm>
            <a:off x="6713537" y="1649412"/>
            <a:ext cx="536575" cy="481012"/>
          </a:xfrm>
          <a:custGeom>
            <a:avLst/>
            <a:gdLst/>
            <a:ahLst/>
            <a:cxnLst/>
            <a:rect l="l" t="t" r="r" b="b"/>
            <a:pathLst>
              <a:path w="124" h="111" extrusionOk="0">
                <a:moveTo>
                  <a:pt x="84" y="15"/>
                </a:moveTo>
                <a:cubicBezTo>
                  <a:pt x="77" y="15"/>
                  <a:pt x="77" y="15"/>
                  <a:pt x="77" y="15"/>
                </a:cubicBezTo>
                <a:cubicBezTo>
                  <a:pt x="76" y="10"/>
                  <a:pt x="73" y="7"/>
                  <a:pt x="69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1" y="7"/>
                  <a:pt x="47" y="10"/>
                  <a:pt x="47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6"/>
                  <a:pt x="46" y="0"/>
                  <a:pt x="5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8" y="0"/>
                  <a:pt x="84" y="6"/>
                  <a:pt x="84" y="15"/>
                </a:cubicBezTo>
                <a:close/>
                <a:moveTo>
                  <a:pt x="19" y="62"/>
                </a:moveTo>
                <a:cubicBezTo>
                  <a:pt x="50" y="62"/>
                  <a:pt x="50" y="62"/>
                  <a:pt x="50" y="62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4"/>
                  <a:pt x="53" y="51"/>
                  <a:pt x="56" y="51"/>
                </a:cubicBezTo>
                <a:cubicBezTo>
                  <a:pt x="68" y="51"/>
                  <a:pt x="68" y="51"/>
                  <a:pt x="68" y="51"/>
                </a:cubicBezTo>
                <a:cubicBezTo>
                  <a:pt x="71" y="51"/>
                  <a:pt x="74" y="54"/>
                  <a:pt x="74" y="57"/>
                </a:cubicBezTo>
                <a:cubicBezTo>
                  <a:pt x="74" y="62"/>
                  <a:pt x="74" y="62"/>
                  <a:pt x="74" y="62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114" y="62"/>
                  <a:pt x="122" y="54"/>
                  <a:pt x="124" y="4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25"/>
                  <a:pt x="117" y="18"/>
                  <a:pt x="109" y="18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76" y="18"/>
                  <a:pt x="76" y="18"/>
                  <a:pt x="76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5"/>
                  <a:pt x="0" y="34"/>
                </a:cubicBezTo>
                <a:cubicBezTo>
                  <a:pt x="0" y="44"/>
                  <a:pt x="0" y="44"/>
                  <a:pt x="0" y="44"/>
                </a:cubicBezTo>
                <a:cubicBezTo>
                  <a:pt x="2" y="54"/>
                  <a:pt x="9" y="62"/>
                  <a:pt x="19" y="62"/>
                </a:cubicBezTo>
                <a:close/>
                <a:moveTo>
                  <a:pt x="105" y="67"/>
                </a:moveTo>
                <a:cubicBezTo>
                  <a:pt x="74" y="67"/>
                  <a:pt x="74" y="67"/>
                  <a:pt x="74" y="67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74"/>
                  <a:pt x="71" y="77"/>
                  <a:pt x="68" y="77"/>
                </a:cubicBezTo>
                <a:cubicBezTo>
                  <a:pt x="56" y="77"/>
                  <a:pt x="56" y="77"/>
                  <a:pt x="56" y="77"/>
                </a:cubicBezTo>
                <a:cubicBezTo>
                  <a:pt x="53" y="77"/>
                  <a:pt x="50" y="74"/>
                  <a:pt x="50" y="71"/>
                </a:cubicBezTo>
                <a:cubicBezTo>
                  <a:pt x="50" y="67"/>
                  <a:pt x="50" y="67"/>
                  <a:pt x="50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1" y="67"/>
                  <a:pt x="4" y="62"/>
                  <a:pt x="0" y="56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3"/>
                  <a:pt x="7" y="111"/>
                  <a:pt x="14" y="111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4" y="111"/>
                  <a:pt x="24" y="111"/>
                  <a:pt x="24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102" y="111"/>
                  <a:pt x="102" y="111"/>
                  <a:pt x="102" y="111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17" y="111"/>
                  <a:pt x="124" y="103"/>
                  <a:pt x="124" y="94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0" y="62"/>
                  <a:pt x="113" y="67"/>
                  <a:pt x="105" y="67"/>
                </a:cubicBezTo>
                <a:close/>
                <a:moveTo>
                  <a:pt x="68" y="55"/>
                </a:moveTo>
                <a:cubicBezTo>
                  <a:pt x="56" y="55"/>
                  <a:pt x="56" y="55"/>
                  <a:pt x="56" y="55"/>
                </a:cubicBezTo>
                <a:cubicBezTo>
                  <a:pt x="55" y="55"/>
                  <a:pt x="54" y="57"/>
                  <a:pt x="54" y="58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6"/>
                  <a:pt x="54" y="66"/>
                  <a:pt x="54" y="66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2"/>
                  <a:pt x="55" y="73"/>
                  <a:pt x="56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3"/>
                  <a:pt x="70" y="72"/>
                  <a:pt x="70" y="71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61"/>
                  <a:pt x="70" y="61"/>
                  <a:pt x="70" y="61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7"/>
                  <a:pt x="69" y="55"/>
                  <a:pt x="68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31"/>
          <p:cNvSpPr/>
          <p:nvPr/>
        </p:nvSpPr>
        <p:spPr>
          <a:xfrm>
            <a:off x="6765925" y="4673600"/>
            <a:ext cx="393700" cy="577850"/>
          </a:xfrm>
          <a:custGeom>
            <a:avLst/>
            <a:gdLst/>
            <a:ahLst/>
            <a:cxnLst/>
            <a:rect l="l" t="t" r="r" b="b"/>
            <a:pathLst>
              <a:path w="91" h="133" extrusionOk="0">
                <a:moveTo>
                  <a:pt x="91" y="88"/>
                </a:moveTo>
                <a:cubicBezTo>
                  <a:pt x="91" y="75"/>
                  <a:pt x="81" y="64"/>
                  <a:pt x="59" y="58"/>
                </a:cubicBezTo>
                <a:cubicBezTo>
                  <a:pt x="57" y="58"/>
                  <a:pt x="45" y="55"/>
                  <a:pt x="43" y="54"/>
                </a:cubicBezTo>
                <a:cubicBezTo>
                  <a:pt x="26" y="50"/>
                  <a:pt x="22" y="47"/>
                  <a:pt x="22" y="43"/>
                </a:cubicBezTo>
                <a:cubicBezTo>
                  <a:pt x="22" y="38"/>
                  <a:pt x="28" y="33"/>
                  <a:pt x="44" y="33"/>
                </a:cubicBezTo>
                <a:cubicBezTo>
                  <a:pt x="56" y="33"/>
                  <a:pt x="68" y="42"/>
                  <a:pt x="68" y="42"/>
                </a:cubicBezTo>
                <a:cubicBezTo>
                  <a:pt x="73" y="45"/>
                  <a:pt x="76" y="45"/>
                  <a:pt x="80" y="41"/>
                </a:cubicBezTo>
                <a:cubicBezTo>
                  <a:pt x="80" y="41"/>
                  <a:pt x="85" y="37"/>
                  <a:pt x="85" y="33"/>
                </a:cubicBezTo>
                <a:cubicBezTo>
                  <a:pt x="85" y="27"/>
                  <a:pt x="70" y="18"/>
                  <a:pt x="55" y="15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2"/>
                  <a:pt x="52" y="0"/>
                  <a:pt x="4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2"/>
                  <a:pt x="36" y="4"/>
                </a:cubicBezTo>
                <a:cubicBezTo>
                  <a:pt x="36" y="14"/>
                  <a:pt x="36" y="14"/>
                  <a:pt x="36" y="14"/>
                </a:cubicBezTo>
                <a:cubicBezTo>
                  <a:pt x="12" y="17"/>
                  <a:pt x="0" y="29"/>
                  <a:pt x="0" y="44"/>
                </a:cubicBezTo>
                <a:cubicBezTo>
                  <a:pt x="0" y="61"/>
                  <a:pt x="16" y="68"/>
                  <a:pt x="34" y="72"/>
                </a:cubicBezTo>
                <a:cubicBezTo>
                  <a:pt x="37" y="73"/>
                  <a:pt x="51" y="77"/>
                  <a:pt x="53" y="77"/>
                </a:cubicBezTo>
                <a:cubicBezTo>
                  <a:pt x="67" y="80"/>
                  <a:pt x="70" y="85"/>
                  <a:pt x="70" y="89"/>
                </a:cubicBezTo>
                <a:cubicBezTo>
                  <a:pt x="70" y="94"/>
                  <a:pt x="63" y="100"/>
                  <a:pt x="47" y="100"/>
                </a:cubicBezTo>
                <a:cubicBezTo>
                  <a:pt x="35" y="100"/>
                  <a:pt x="19" y="90"/>
                  <a:pt x="19" y="90"/>
                </a:cubicBezTo>
                <a:cubicBezTo>
                  <a:pt x="14" y="87"/>
                  <a:pt x="10" y="88"/>
                  <a:pt x="6" y="92"/>
                </a:cubicBezTo>
                <a:cubicBezTo>
                  <a:pt x="6" y="92"/>
                  <a:pt x="3" y="96"/>
                  <a:pt x="3" y="100"/>
                </a:cubicBezTo>
                <a:cubicBezTo>
                  <a:pt x="3" y="106"/>
                  <a:pt x="20" y="114"/>
                  <a:pt x="36" y="118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36" y="131"/>
                  <a:pt x="39" y="133"/>
                  <a:pt x="42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3"/>
                  <a:pt x="55" y="131"/>
                  <a:pt x="55" y="128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80" y="116"/>
                  <a:pt x="91" y="102"/>
                  <a:pt x="91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31"/>
          <p:cNvSpPr txBox="1"/>
          <p:nvPr/>
        </p:nvSpPr>
        <p:spPr>
          <a:xfrm>
            <a:off x="9829800" y="317500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66" name="Google Shape;866;p31"/>
          <p:cNvSpPr txBox="1"/>
          <p:nvPr/>
        </p:nvSpPr>
        <p:spPr>
          <a:xfrm>
            <a:off x="9815512" y="51768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67" name="Google Shape;867;p31"/>
          <p:cNvSpPr txBox="1"/>
          <p:nvPr/>
        </p:nvSpPr>
        <p:spPr>
          <a:xfrm>
            <a:off x="330921" y="517048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68" name="Google Shape;868;p31"/>
          <p:cNvSpPr txBox="1"/>
          <p:nvPr/>
        </p:nvSpPr>
        <p:spPr>
          <a:xfrm>
            <a:off x="330921" y="321151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69" name="Google Shape;869;p31"/>
          <p:cNvSpPr txBox="1"/>
          <p:nvPr/>
        </p:nvSpPr>
        <p:spPr>
          <a:xfrm>
            <a:off x="330921" y="12271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50"/>
                            </p:stCondLst>
                            <p:childTnLst>
                              <p:par>
                                <p:cTn id="3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"/>
                            </p:stCondLst>
                            <p:childTnLst>
                              <p:par>
                                <p:cTn id="4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50"/>
                            </p:stCondLst>
                            <p:childTnLst>
                              <p:par>
                                <p:cTn id="6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00"/>
                            </p:stCondLst>
                            <p:childTnLst>
                              <p:par>
                                <p:cTn id="84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" grpId="0"/>
      <p:bldP spid="829" grpId="0"/>
      <p:bldP spid="830" grpId="0"/>
      <p:bldP spid="831" grpId="0"/>
      <p:bldP spid="832" grpId="0"/>
      <p:bldP spid="833" grpId="0"/>
      <p:bldP spid="834" grpId="0"/>
      <p:bldP spid="835" grpId="0"/>
      <p:bldP spid="836" grpId="0"/>
      <p:bldP spid="837" grpId="0"/>
      <p:bldP spid="838" grpId="0"/>
      <p:bldP spid="839" grpId="0"/>
      <p:bldP spid="840" grpId="0"/>
      <p:bldP spid="859" grpId="0" animBg="1"/>
      <p:bldP spid="860" grpId="0" animBg="1"/>
      <p:bldP spid="861" grpId="0" animBg="1"/>
      <p:bldP spid="862" grpId="0" animBg="1"/>
      <p:bldP spid="863" grpId="0" animBg="1"/>
      <p:bldP spid="864" grpId="0" animBg="1"/>
      <p:bldP spid="865" grpId="0"/>
      <p:bldP spid="866" grpId="0"/>
      <p:bldP spid="867" grpId="0"/>
      <p:bldP spid="868" grpId="0"/>
      <p:bldP spid="8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/>
        </p:nvSpPr>
        <p:spPr>
          <a:xfrm>
            <a:off x="8753475" y="123507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ar-EG" sz="1200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lang="ar-EG" sz="12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A088913-E0ED-1744-85DD-BCF13AF213D9}"/>
              </a:ext>
            </a:extLst>
          </p:cNvPr>
          <p:cNvGrpSpPr/>
          <p:nvPr/>
        </p:nvGrpSpPr>
        <p:grpSpPr>
          <a:xfrm>
            <a:off x="3975100" y="3900487"/>
            <a:ext cx="4249737" cy="2332037"/>
            <a:chOff x="3975100" y="3900487"/>
            <a:chExt cx="4249737" cy="2332037"/>
          </a:xfrm>
        </p:grpSpPr>
        <p:sp>
          <p:nvSpPr>
            <p:cNvPr id="116" name="Google Shape;116;p14"/>
            <p:cNvSpPr/>
            <p:nvPr/>
          </p:nvSpPr>
          <p:spPr>
            <a:xfrm>
              <a:off x="6943725" y="3900487"/>
              <a:ext cx="1281112" cy="2332037"/>
            </a:xfrm>
            <a:custGeom>
              <a:avLst/>
              <a:gdLst/>
              <a:ahLst/>
              <a:cxnLst/>
              <a:rect l="l" t="t" r="r" b="b"/>
              <a:pathLst>
                <a:path w="322" h="586" extrusionOk="0">
                  <a:moveTo>
                    <a:pt x="322" y="574"/>
                  </a:moveTo>
                  <a:cubicBezTo>
                    <a:pt x="322" y="336"/>
                    <a:pt x="262" y="143"/>
                    <a:pt x="126" y="7"/>
                  </a:cubicBezTo>
                  <a:cubicBezTo>
                    <a:pt x="119" y="0"/>
                    <a:pt x="107" y="5"/>
                    <a:pt x="108" y="15"/>
                  </a:cubicBezTo>
                  <a:cubicBezTo>
                    <a:pt x="113" y="61"/>
                    <a:pt x="117" y="106"/>
                    <a:pt x="117" y="151"/>
                  </a:cubicBezTo>
                  <a:cubicBezTo>
                    <a:pt x="117" y="294"/>
                    <a:pt x="76" y="403"/>
                    <a:pt x="6" y="476"/>
                  </a:cubicBezTo>
                  <a:cubicBezTo>
                    <a:pt x="0" y="482"/>
                    <a:pt x="3" y="492"/>
                    <a:pt x="11" y="493"/>
                  </a:cubicBezTo>
                  <a:cubicBezTo>
                    <a:pt x="125" y="511"/>
                    <a:pt x="207" y="534"/>
                    <a:pt x="307" y="583"/>
                  </a:cubicBezTo>
                  <a:cubicBezTo>
                    <a:pt x="314" y="586"/>
                    <a:pt x="322" y="581"/>
                    <a:pt x="322" y="574"/>
                  </a:cubicBezTo>
                  <a:cubicBezTo>
                    <a:pt x="322" y="574"/>
                    <a:pt x="322" y="574"/>
                    <a:pt x="322" y="57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3975100" y="3900487"/>
              <a:ext cx="1279525" cy="2332037"/>
            </a:xfrm>
            <a:custGeom>
              <a:avLst/>
              <a:gdLst/>
              <a:ahLst/>
              <a:cxnLst/>
              <a:rect l="l" t="t" r="r" b="b"/>
              <a:pathLst>
                <a:path w="322" h="586" extrusionOk="0">
                  <a:moveTo>
                    <a:pt x="0" y="574"/>
                  </a:moveTo>
                  <a:cubicBezTo>
                    <a:pt x="0" y="336"/>
                    <a:pt x="61" y="143"/>
                    <a:pt x="196" y="7"/>
                  </a:cubicBezTo>
                  <a:cubicBezTo>
                    <a:pt x="203" y="0"/>
                    <a:pt x="215" y="5"/>
                    <a:pt x="214" y="15"/>
                  </a:cubicBezTo>
                  <a:cubicBezTo>
                    <a:pt x="210" y="61"/>
                    <a:pt x="205" y="106"/>
                    <a:pt x="205" y="151"/>
                  </a:cubicBezTo>
                  <a:cubicBezTo>
                    <a:pt x="205" y="294"/>
                    <a:pt x="246" y="403"/>
                    <a:pt x="316" y="476"/>
                  </a:cubicBezTo>
                  <a:cubicBezTo>
                    <a:pt x="322" y="482"/>
                    <a:pt x="319" y="492"/>
                    <a:pt x="311" y="493"/>
                  </a:cubicBezTo>
                  <a:cubicBezTo>
                    <a:pt x="198" y="511"/>
                    <a:pt x="115" y="534"/>
                    <a:pt x="15" y="583"/>
                  </a:cubicBezTo>
                  <a:cubicBezTo>
                    <a:pt x="8" y="586"/>
                    <a:pt x="0" y="581"/>
                    <a:pt x="0" y="574"/>
                  </a:cubicBezTo>
                  <a:cubicBezTo>
                    <a:pt x="0" y="574"/>
                    <a:pt x="0" y="574"/>
                    <a:pt x="0" y="57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9EB85A3-9518-2F46-A6E6-8DFB4C1F3AF4}"/>
              </a:ext>
            </a:extLst>
          </p:cNvPr>
          <p:cNvGrpSpPr/>
          <p:nvPr/>
        </p:nvGrpSpPr>
        <p:grpSpPr>
          <a:xfrm>
            <a:off x="5497512" y="638175"/>
            <a:ext cx="1204912" cy="1085850"/>
            <a:chOff x="5497512" y="638175"/>
            <a:chExt cx="1204912" cy="1085850"/>
          </a:xfrm>
        </p:grpSpPr>
        <p:sp>
          <p:nvSpPr>
            <p:cNvPr id="109" name="Google Shape;109;p14"/>
            <p:cNvSpPr/>
            <p:nvPr/>
          </p:nvSpPr>
          <p:spPr>
            <a:xfrm>
              <a:off x="5799137" y="638175"/>
              <a:ext cx="600075" cy="1085850"/>
            </a:xfrm>
            <a:custGeom>
              <a:avLst/>
              <a:gdLst/>
              <a:ahLst/>
              <a:cxnLst/>
              <a:rect l="l" t="t" r="r" b="b"/>
              <a:pathLst>
                <a:path w="151" h="273" extrusionOk="0">
                  <a:moveTo>
                    <a:pt x="0" y="273"/>
                  </a:moveTo>
                  <a:cubicBezTo>
                    <a:pt x="151" y="273"/>
                    <a:pt x="151" y="273"/>
                    <a:pt x="151" y="273"/>
                  </a:cubicBezTo>
                  <a:cubicBezTo>
                    <a:pt x="125" y="151"/>
                    <a:pt x="98" y="56"/>
                    <a:pt x="82" y="6"/>
                  </a:cubicBezTo>
                  <a:cubicBezTo>
                    <a:pt x="82" y="3"/>
                    <a:pt x="80" y="2"/>
                    <a:pt x="79" y="0"/>
                  </a:cubicBezTo>
                  <a:cubicBezTo>
                    <a:pt x="77" y="0"/>
                    <a:pt x="74" y="0"/>
                    <a:pt x="72" y="0"/>
                  </a:cubicBezTo>
                  <a:cubicBezTo>
                    <a:pt x="70" y="1"/>
                    <a:pt x="69" y="3"/>
                    <a:pt x="68" y="6"/>
                  </a:cubicBezTo>
                  <a:cubicBezTo>
                    <a:pt x="50" y="65"/>
                    <a:pt x="26" y="150"/>
                    <a:pt x="0" y="273"/>
                  </a:cubicBezTo>
                  <a:close/>
                </a:path>
              </a:pathLst>
            </a:custGeom>
            <a:solidFill>
              <a:srgbClr val="FFCA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497512" y="638175"/>
              <a:ext cx="588962" cy="1085850"/>
            </a:xfrm>
            <a:custGeom>
              <a:avLst/>
              <a:gdLst/>
              <a:ahLst/>
              <a:cxnLst/>
              <a:rect l="l" t="t" r="r" b="b"/>
              <a:pathLst>
                <a:path w="148" h="273" extrusionOk="0">
                  <a:moveTo>
                    <a:pt x="145" y="6"/>
                  </a:moveTo>
                  <a:cubicBezTo>
                    <a:pt x="145" y="3"/>
                    <a:pt x="146" y="1"/>
                    <a:pt x="148" y="0"/>
                  </a:cubicBezTo>
                  <a:cubicBezTo>
                    <a:pt x="143" y="1"/>
                    <a:pt x="140" y="3"/>
                    <a:pt x="137" y="7"/>
                  </a:cubicBezTo>
                  <a:cubicBezTo>
                    <a:pt x="100" y="64"/>
                    <a:pt x="53" y="145"/>
                    <a:pt x="3" y="260"/>
                  </a:cubicBezTo>
                  <a:cubicBezTo>
                    <a:pt x="0" y="266"/>
                    <a:pt x="4" y="273"/>
                    <a:pt x="10" y="273"/>
                  </a:cubicBezTo>
                  <a:cubicBezTo>
                    <a:pt x="77" y="273"/>
                    <a:pt x="77" y="273"/>
                    <a:pt x="77" y="273"/>
                  </a:cubicBezTo>
                  <a:cubicBezTo>
                    <a:pt x="102" y="150"/>
                    <a:pt x="126" y="65"/>
                    <a:pt x="145" y="6"/>
                  </a:cubicBezTo>
                  <a:close/>
                </a:path>
              </a:pathLst>
            </a:custGeom>
            <a:solidFill>
              <a:srgbClr val="FFDA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6113462" y="638175"/>
              <a:ext cx="588962" cy="1085850"/>
            </a:xfrm>
            <a:custGeom>
              <a:avLst/>
              <a:gdLst/>
              <a:ahLst/>
              <a:cxnLst/>
              <a:rect l="l" t="t" r="r" b="b"/>
              <a:pathLst>
                <a:path w="148" h="273" extrusionOk="0">
                  <a:moveTo>
                    <a:pt x="71" y="273"/>
                  </a:moveTo>
                  <a:cubicBezTo>
                    <a:pt x="138" y="273"/>
                    <a:pt x="138" y="273"/>
                    <a:pt x="138" y="273"/>
                  </a:cubicBezTo>
                  <a:cubicBezTo>
                    <a:pt x="144" y="273"/>
                    <a:pt x="148" y="266"/>
                    <a:pt x="145" y="260"/>
                  </a:cubicBezTo>
                  <a:cubicBezTo>
                    <a:pt x="93" y="145"/>
                    <a:pt x="41" y="56"/>
                    <a:pt x="11" y="8"/>
                  </a:cubicBezTo>
                  <a:cubicBezTo>
                    <a:pt x="8" y="4"/>
                    <a:pt x="4" y="1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19" y="57"/>
                    <a:pt x="45" y="151"/>
                    <a:pt x="71" y="273"/>
                  </a:cubicBezTo>
                  <a:close/>
                </a:path>
              </a:pathLst>
            </a:custGeom>
            <a:solidFill>
              <a:srgbClr val="FAB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0CE5553-05D8-7448-AF42-B8A418A7A8AF}"/>
              </a:ext>
            </a:extLst>
          </p:cNvPr>
          <p:cNvGrpSpPr/>
          <p:nvPr/>
        </p:nvGrpSpPr>
        <p:grpSpPr>
          <a:xfrm>
            <a:off x="5032375" y="2439987"/>
            <a:ext cx="2135187" cy="620712"/>
            <a:chOff x="5032375" y="2439987"/>
            <a:chExt cx="2135187" cy="620712"/>
          </a:xfrm>
        </p:grpSpPr>
        <p:sp>
          <p:nvSpPr>
            <p:cNvPr id="111" name="Google Shape;111;p14"/>
            <p:cNvSpPr/>
            <p:nvPr/>
          </p:nvSpPr>
          <p:spPr>
            <a:xfrm>
              <a:off x="5568950" y="2439987"/>
              <a:ext cx="1062037" cy="620712"/>
            </a:xfrm>
            <a:custGeom>
              <a:avLst/>
              <a:gdLst/>
              <a:ahLst/>
              <a:cxnLst/>
              <a:rect l="l" t="t" r="r" b="b"/>
              <a:pathLst>
                <a:path w="267" h="156" extrusionOk="0">
                  <a:moveTo>
                    <a:pt x="0" y="156"/>
                  </a:moveTo>
                  <a:cubicBezTo>
                    <a:pt x="267" y="156"/>
                    <a:pt x="267" y="156"/>
                    <a:pt x="267" y="156"/>
                  </a:cubicBezTo>
                  <a:cubicBezTo>
                    <a:pt x="261" y="101"/>
                    <a:pt x="253" y="49"/>
                    <a:pt x="24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4" y="49"/>
                    <a:pt x="7" y="101"/>
                    <a:pt x="0" y="156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032375" y="2439987"/>
              <a:ext cx="636587" cy="620712"/>
            </a:xfrm>
            <a:custGeom>
              <a:avLst/>
              <a:gdLst/>
              <a:ahLst/>
              <a:cxnLst/>
              <a:rect l="l" t="t" r="r" b="b"/>
              <a:pathLst>
                <a:path w="160" h="156" extrusionOk="0">
                  <a:moveTo>
                    <a:pt x="16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2"/>
                    <a:pt x="43" y="6"/>
                  </a:cubicBezTo>
                  <a:cubicBezTo>
                    <a:pt x="28" y="49"/>
                    <a:pt x="14" y="96"/>
                    <a:pt x="2" y="145"/>
                  </a:cubicBezTo>
                  <a:cubicBezTo>
                    <a:pt x="0" y="150"/>
                    <a:pt x="4" y="156"/>
                    <a:pt x="9" y="156"/>
                  </a:cubicBezTo>
                  <a:cubicBezTo>
                    <a:pt x="138" y="156"/>
                    <a:pt x="138" y="156"/>
                    <a:pt x="138" y="156"/>
                  </a:cubicBezTo>
                  <a:cubicBezTo>
                    <a:pt x="145" y="101"/>
                    <a:pt x="152" y="49"/>
                    <a:pt x="160" y="0"/>
                  </a:cubicBez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6530975" y="2439987"/>
              <a:ext cx="636587" cy="620712"/>
            </a:xfrm>
            <a:custGeom>
              <a:avLst/>
              <a:gdLst/>
              <a:ahLst/>
              <a:cxnLst/>
              <a:rect l="l" t="t" r="r" b="b"/>
              <a:pathLst>
                <a:path w="160" h="156" extrusionOk="0">
                  <a:moveTo>
                    <a:pt x="22" y="156"/>
                  </a:moveTo>
                  <a:cubicBezTo>
                    <a:pt x="151" y="156"/>
                    <a:pt x="151" y="156"/>
                    <a:pt x="151" y="156"/>
                  </a:cubicBezTo>
                  <a:cubicBezTo>
                    <a:pt x="156" y="156"/>
                    <a:pt x="160" y="150"/>
                    <a:pt x="159" y="145"/>
                  </a:cubicBezTo>
                  <a:cubicBezTo>
                    <a:pt x="147" y="96"/>
                    <a:pt x="133" y="49"/>
                    <a:pt x="118" y="6"/>
                  </a:cubicBezTo>
                  <a:cubicBezTo>
                    <a:pt x="117" y="2"/>
                    <a:pt x="114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49"/>
                    <a:pt x="16" y="101"/>
                    <a:pt x="22" y="156"/>
                  </a:cubicBezTo>
                  <a:close/>
                </a:path>
              </a:pathLst>
            </a:custGeom>
            <a:solidFill>
              <a:srgbClr val="CC23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6B5CC1B-8810-0947-812B-93ABDB4A6E85}"/>
              </a:ext>
            </a:extLst>
          </p:cNvPr>
          <p:cNvGrpSpPr/>
          <p:nvPr/>
        </p:nvGrpSpPr>
        <p:grpSpPr>
          <a:xfrm>
            <a:off x="4841875" y="3776662"/>
            <a:ext cx="2516187" cy="620712"/>
            <a:chOff x="4841875" y="3776662"/>
            <a:chExt cx="2516187" cy="620712"/>
          </a:xfrm>
        </p:grpSpPr>
        <p:sp>
          <p:nvSpPr>
            <p:cNvPr id="113" name="Google Shape;113;p14"/>
            <p:cNvSpPr/>
            <p:nvPr/>
          </p:nvSpPr>
          <p:spPr>
            <a:xfrm>
              <a:off x="5476875" y="3776662"/>
              <a:ext cx="1244600" cy="620712"/>
            </a:xfrm>
            <a:custGeom>
              <a:avLst/>
              <a:gdLst/>
              <a:ahLst/>
              <a:cxnLst/>
              <a:rect l="l" t="t" r="r" b="b"/>
              <a:pathLst>
                <a:path w="313" h="156" extrusionOk="0">
                  <a:moveTo>
                    <a:pt x="0" y="156"/>
                  </a:moveTo>
                  <a:cubicBezTo>
                    <a:pt x="313" y="156"/>
                    <a:pt x="313" y="156"/>
                    <a:pt x="313" y="156"/>
                  </a:cubicBezTo>
                  <a:cubicBezTo>
                    <a:pt x="312" y="103"/>
                    <a:pt x="310" y="51"/>
                    <a:pt x="30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1"/>
                    <a:pt x="1" y="103"/>
                    <a:pt x="0" y="156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4841875" y="3776662"/>
              <a:ext cx="671512" cy="620712"/>
            </a:xfrm>
            <a:custGeom>
              <a:avLst/>
              <a:gdLst/>
              <a:ahLst/>
              <a:cxnLst/>
              <a:rect l="l" t="t" r="r" b="b"/>
              <a:pathLst>
                <a:path w="169" h="156" extrusionOk="0">
                  <a:moveTo>
                    <a:pt x="16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2" y="3"/>
                    <a:pt x="11" y="8"/>
                  </a:cubicBezTo>
                  <a:cubicBezTo>
                    <a:pt x="6" y="53"/>
                    <a:pt x="2" y="100"/>
                    <a:pt x="1" y="147"/>
                  </a:cubicBezTo>
                  <a:cubicBezTo>
                    <a:pt x="0" y="152"/>
                    <a:pt x="4" y="156"/>
                    <a:pt x="8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4" y="103"/>
                    <a:pt x="166" y="51"/>
                    <a:pt x="169" y="0"/>
                  </a:cubicBez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6686550" y="3776662"/>
              <a:ext cx="671512" cy="620712"/>
            </a:xfrm>
            <a:custGeom>
              <a:avLst/>
              <a:gdLst/>
              <a:ahLst/>
              <a:cxnLst/>
              <a:rect l="l" t="t" r="r" b="b"/>
              <a:pathLst>
                <a:path w="169" h="156" extrusionOk="0">
                  <a:moveTo>
                    <a:pt x="5" y="156"/>
                  </a:moveTo>
                  <a:cubicBezTo>
                    <a:pt x="161" y="156"/>
                    <a:pt x="161" y="156"/>
                    <a:pt x="161" y="156"/>
                  </a:cubicBezTo>
                  <a:cubicBezTo>
                    <a:pt x="165" y="156"/>
                    <a:pt x="169" y="152"/>
                    <a:pt x="168" y="147"/>
                  </a:cubicBezTo>
                  <a:cubicBezTo>
                    <a:pt x="167" y="100"/>
                    <a:pt x="163" y="53"/>
                    <a:pt x="158" y="8"/>
                  </a:cubicBezTo>
                  <a:cubicBezTo>
                    <a:pt x="157" y="3"/>
                    <a:pt x="154" y="0"/>
                    <a:pt x="1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51"/>
                    <a:pt x="5" y="103"/>
                    <a:pt x="5" y="156"/>
                  </a:cubicBez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F26EC23-7F3C-5342-9551-D1E17EDBDDBE}"/>
              </a:ext>
            </a:extLst>
          </p:cNvPr>
          <p:cNvGrpSpPr/>
          <p:nvPr/>
        </p:nvGrpSpPr>
        <p:grpSpPr>
          <a:xfrm>
            <a:off x="4841875" y="4445000"/>
            <a:ext cx="2516187" cy="620712"/>
            <a:chOff x="4841875" y="4445000"/>
            <a:chExt cx="2516187" cy="620712"/>
          </a:xfrm>
        </p:grpSpPr>
        <p:sp>
          <p:nvSpPr>
            <p:cNvPr id="114" name="Google Shape;114;p14"/>
            <p:cNvSpPr/>
            <p:nvPr/>
          </p:nvSpPr>
          <p:spPr>
            <a:xfrm>
              <a:off x="5476875" y="4445000"/>
              <a:ext cx="1244600" cy="620712"/>
            </a:xfrm>
            <a:custGeom>
              <a:avLst/>
              <a:gdLst/>
              <a:ahLst/>
              <a:cxnLst/>
              <a:rect l="l" t="t" r="r" b="b"/>
              <a:pathLst>
                <a:path w="313" h="156" extrusionOk="0">
                  <a:moveTo>
                    <a:pt x="0" y="14"/>
                  </a:moveTo>
                  <a:cubicBezTo>
                    <a:pt x="0" y="68"/>
                    <a:pt x="3" y="116"/>
                    <a:pt x="7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11" y="114"/>
                    <a:pt x="313" y="66"/>
                    <a:pt x="313" y="14"/>
                  </a:cubicBezTo>
                  <a:cubicBezTo>
                    <a:pt x="313" y="9"/>
                    <a:pt x="313" y="5"/>
                    <a:pt x="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4841875" y="4445000"/>
              <a:ext cx="679450" cy="620712"/>
            </a:xfrm>
            <a:custGeom>
              <a:avLst/>
              <a:gdLst/>
              <a:ahLst/>
              <a:cxnLst/>
              <a:rect l="l" t="t" r="r" b="b"/>
              <a:pathLst>
                <a:path w="171" h="156" extrusionOk="0">
                  <a:moveTo>
                    <a:pt x="163" y="14"/>
                  </a:moveTo>
                  <a:cubicBezTo>
                    <a:pt x="163" y="9"/>
                    <a:pt x="163" y="5"/>
                    <a:pt x="16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0" y="66"/>
                    <a:pt x="5" y="111"/>
                    <a:pt x="14" y="150"/>
                  </a:cubicBezTo>
                  <a:cubicBezTo>
                    <a:pt x="15" y="153"/>
                    <a:pt x="18" y="156"/>
                    <a:pt x="21" y="156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66" y="116"/>
                    <a:pt x="163" y="68"/>
                    <a:pt x="163" y="14"/>
                  </a:cubicBez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6678612" y="4445000"/>
              <a:ext cx="679450" cy="620712"/>
            </a:xfrm>
            <a:custGeom>
              <a:avLst/>
              <a:gdLst/>
              <a:ahLst/>
              <a:cxnLst/>
              <a:rect l="l" t="t" r="r" b="b"/>
              <a:pathLst>
                <a:path w="171" h="156" extrusionOk="0">
                  <a:moveTo>
                    <a:pt x="8" y="14"/>
                  </a:moveTo>
                  <a:cubicBezTo>
                    <a:pt x="8" y="66"/>
                    <a:pt x="5" y="114"/>
                    <a:pt x="0" y="156"/>
                  </a:cubicBezTo>
                  <a:cubicBezTo>
                    <a:pt x="150" y="156"/>
                    <a:pt x="150" y="156"/>
                    <a:pt x="150" y="156"/>
                  </a:cubicBezTo>
                  <a:cubicBezTo>
                    <a:pt x="153" y="156"/>
                    <a:pt x="157" y="153"/>
                    <a:pt x="158" y="149"/>
                  </a:cubicBezTo>
                  <a:cubicBezTo>
                    <a:pt x="166" y="109"/>
                    <a:pt x="171" y="64"/>
                    <a:pt x="171" y="14"/>
                  </a:cubicBezTo>
                  <a:cubicBezTo>
                    <a:pt x="171" y="12"/>
                    <a:pt x="171" y="11"/>
                    <a:pt x="171" y="9"/>
                  </a:cubicBezTo>
                  <a:cubicBezTo>
                    <a:pt x="171" y="4"/>
                    <a:pt x="167" y="0"/>
                    <a:pt x="16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9"/>
                    <a:pt x="8" y="14"/>
                  </a:cubicBezTo>
                  <a:close/>
                </a:path>
              </a:pathLst>
            </a:custGeom>
            <a:solidFill>
              <a:srgbClr val="0A98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C9B783-9577-634F-8296-7146E89E4DEC}"/>
              </a:ext>
            </a:extLst>
          </p:cNvPr>
          <p:cNvGrpSpPr/>
          <p:nvPr/>
        </p:nvGrpSpPr>
        <p:grpSpPr>
          <a:xfrm>
            <a:off x="4921250" y="5113337"/>
            <a:ext cx="2357437" cy="708025"/>
            <a:chOff x="4921250" y="5113337"/>
            <a:chExt cx="2357437" cy="708025"/>
          </a:xfrm>
        </p:grpSpPr>
        <p:sp>
          <p:nvSpPr>
            <p:cNvPr id="110" name="Google Shape;110;p14"/>
            <p:cNvSpPr/>
            <p:nvPr/>
          </p:nvSpPr>
          <p:spPr>
            <a:xfrm>
              <a:off x="5521325" y="5113337"/>
              <a:ext cx="1157287" cy="668337"/>
            </a:xfrm>
            <a:custGeom>
              <a:avLst/>
              <a:gdLst/>
              <a:ahLst/>
              <a:cxnLst/>
              <a:rect l="l" t="t" r="r" b="b"/>
              <a:pathLst>
                <a:path w="291" h="168" extrusionOk="0">
                  <a:moveTo>
                    <a:pt x="0" y="0"/>
                  </a:moveTo>
                  <a:cubicBezTo>
                    <a:pt x="10" y="80"/>
                    <a:pt x="29" y="133"/>
                    <a:pt x="49" y="168"/>
                  </a:cubicBezTo>
                  <a:cubicBezTo>
                    <a:pt x="81" y="166"/>
                    <a:pt x="113" y="165"/>
                    <a:pt x="146" y="165"/>
                  </a:cubicBezTo>
                  <a:cubicBezTo>
                    <a:pt x="178" y="165"/>
                    <a:pt x="210" y="166"/>
                    <a:pt x="242" y="168"/>
                  </a:cubicBezTo>
                  <a:cubicBezTo>
                    <a:pt x="265" y="128"/>
                    <a:pt x="282" y="71"/>
                    <a:pt x="29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4921250" y="5113337"/>
              <a:ext cx="795337" cy="708025"/>
            </a:xfrm>
            <a:custGeom>
              <a:avLst/>
              <a:gdLst/>
              <a:ahLst/>
              <a:cxnLst/>
              <a:rect l="l" t="t" r="r" b="b"/>
              <a:pathLst>
                <a:path w="200" h="178" extrusionOk="0">
                  <a:moveTo>
                    <a:pt x="9" y="0"/>
                  </a:moveTo>
                  <a:cubicBezTo>
                    <a:pt x="4" y="0"/>
                    <a:pt x="0" y="6"/>
                    <a:pt x="1" y="12"/>
                  </a:cubicBezTo>
                  <a:cubicBezTo>
                    <a:pt x="24" y="89"/>
                    <a:pt x="62" y="140"/>
                    <a:pt x="104" y="174"/>
                  </a:cubicBezTo>
                  <a:cubicBezTo>
                    <a:pt x="108" y="177"/>
                    <a:pt x="112" y="178"/>
                    <a:pt x="117" y="177"/>
                  </a:cubicBezTo>
                  <a:cubicBezTo>
                    <a:pt x="144" y="173"/>
                    <a:pt x="172" y="170"/>
                    <a:pt x="200" y="168"/>
                  </a:cubicBezTo>
                  <a:cubicBezTo>
                    <a:pt x="180" y="133"/>
                    <a:pt x="162" y="80"/>
                    <a:pt x="152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6483350" y="5113337"/>
              <a:ext cx="795337" cy="708025"/>
            </a:xfrm>
            <a:custGeom>
              <a:avLst/>
              <a:gdLst/>
              <a:ahLst/>
              <a:cxnLst/>
              <a:rect l="l" t="t" r="r" b="b"/>
              <a:pathLst>
                <a:path w="200" h="178" extrusionOk="0">
                  <a:moveTo>
                    <a:pt x="0" y="168"/>
                  </a:moveTo>
                  <a:cubicBezTo>
                    <a:pt x="28" y="170"/>
                    <a:pt x="56" y="173"/>
                    <a:pt x="83" y="177"/>
                  </a:cubicBezTo>
                  <a:cubicBezTo>
                    <a:pt x="88" y="178"/>
                    <a:pt x="92" y="177"/>
                    <a:pt x="96" y="174"/>
                  </a:cubicBezTo>
                  <a:cubicBezTo>
                    <a:pt x="144" y="135"/>
                    <a:pt x="179" y="81"/>
                    <a:pt x="199" y="12"/>
                  </a:cubicBezTo>
                  <a:cubicBezTo>
                    <a:pt x="200" y="6"/>
                    <a:pt x="197" y="0"/>
                    <a:pt x="19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9" y="71"/>
                    <a:pt x="23" y="128"/>
                    <a:pt x="0" y="168"/>
                  </a:cubicBez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AFFD315-B9E1-C94C-8445-799A1AA1ECF6}"/>
              </a:ext>
            </a:extLst>
          </p:cNvPr>
          <p:cNvGrpSpPr/>
          <p:nvPr/>
        </p:nvGrpSpPr>
        <p:grpSpPr>
          <a:xfrm>
            <a:off x="5235575" y="1771650"/>
            <a:ext cx="1731962" cy="620712"/>
            <a:chOff x="5235575" y="1771650"/>
            <a:chExt cx="1731962" cy="620712"/>
          </a:xfrm>
        </p:grpSpPr>
        <p:sp>
          <p:nvSpPr>
            <p:cNvPr id="112" name="Google Shape;112;p14"/>
            <p:cNvSpPr/>
            <p:nvPr/>
          </p:nvSpPr>
          <p:spPr>
            <a:xfrm>
              <a:off x="5668962" y="1771650"/>
              <a:ext cx="866775" cy="620712"/>
            </a:xfrm>
            <a:custGeom>
              <a:avLst/>
              <a:gdLst/>
              <a:ahLst/>
              <a:cxnLst/>
              <a:rect l="l" t="t" r="r" b="b"/>
              <a:pathLst>
                <a:path w="218" h="156" extrusionOk="0">
                  <a:moveTo>
                    <a:pt x="0" y="156"/>
                  </a:moveTo>
                  <a:cubicBezTo>
                    <a:pt x="218" y="156"/>
                    <a:pt x="218" y="156"/>
                    <a:pt x="218" y="156"/>
                  </a:cubicBezTo>
                  <a:cubicBezTo>
                    <a:pt x="208" y="98"/>
                    <a:pt x="198" y="46"/>
                    <a:pt x="18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0" y="46"/>
                    <a:pt x="9" y="98"/>
                    <a:pt x="0" y="156"/>
                  </a:cubicBez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235575" y="1771650"/>
              <a:ext cx="555625" cy="620712"/>
            </a:xfrm>
            <a:custGeom>
              <a:avLst/>
              <a:gdLst/>
              <a:ahLst/>
              <a:cxnLst/>
              <a:rect l="l" t="t" r="r" b="b"/>
              <a:pathLst>
                <a:path w="140" h="156" extrusionOk="0">
                  <a:moveTo>
                    <a:pt x="140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7" y="2"/>
                    <a:pt x="56" y="5"/>
                  </a:cubicBezTo>
                  <a:cubicBezTo>
                    <a:pt x="38" y="46"/>
                    <a:pt x="20" y="93"/>
                    <a:pt x="2" y="144"/>
                  </a:cubicBezTo>
                  <a:cubicBezTo>
                    <a:pt x="0" y="150"/>
                    <a:pt x="4" y="156"/>
                    <a:pt x="9" y="156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21" y="98"/>
                    <a:pt x="131" y="46"/>
                    <a:pt x="140" y="0"/>
                  </a:cubicBezTo>
                  <a:close/>
                </a:path>
              </a:pathLst>
            </a:custGeom>
            <a:solidFill>
              <a:srgbClr val="FFA7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6407150" y="1771650"/>
              <a:ext cx="560387" cy="620712"/>
            </a:xfrm>
            <a:custGeom>
              <a:avLst/>
              <a:gdLst/>
              <a:ahLst/>
              <a:cxnLst/>
              <a:rect l="l" t="t" r="r" b="b"/>
              <a:pathLst>
                <a:path w="141" h="156" extrusionOk="0">
                  <a:moveTo>
                    <a:pt x="0" y="0"/>
                  </a:moveTo>
                  <a:cubicBezTo>
                    <a:pt x="10" y="46"/>
                    <a:pt x="20" y="98"/>
                    <a:pt x="29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7" y="156"/>
                    <a:pt x="141" y="150"/>
                    <a:pt x="139" y="144"/>
                  </a:cubicBezTo>
                  <a:cubicBezTo>
                    <a:pt x="121" y="93"/>
                    <a:pt x="102" y="46"/>
                    <a:pt x="84" y="5"/>
                  </a:cubicBezTo>
                  <a:cubicBezTo>
                    <a:pt x="83" y="2"/>
                    <a:pt x="80" y="0"/>
                    <a:pt x="7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7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A04C7A6-ACE1-084D-B182-E632019C37BC}"/>
              </a:ext>
            </a:extLst>
          </p:cNvPr>
          <p:cNvGrpSpPr/>
          <p:nvPr/>
        </p:nvGrpSpPr>
        <p:grpSpPr>
          <a:xfrm>
            <a:off x="4900612" y="3108325"/>
            <a:ext cx="2397125" cy="620712"/>
            <a:chOff x="4900612" y="3108325"/>
            <a:chExt cx="2397125" cy="620712"/>
          </a:xfrm>
        </p:grpSpPr>
        <p:sp>
          <p:nvSpPr>
            <p:cNvPr id="115" name="Google Shape;115;p14"/>
            <p:cNvSpPr/>
            <p:nvPr/>
          </p:nvSpPr>
          <p:spPr>
            <a:xfrm>
              <a:off x="5505450" y="3108325"/>
              <a:ext cx="1189037" cy="620712"/>
            </a:xfrm>
            <a:custGeom>
              <a:avLst/>
              <a:gdLst/>
              <a:ahLst/>
              <a:cxnLst/>
              <a:rect l="l" t="t" r="r" b="b"/>
              <a:pathLst>
                <a:path w="299" h="156" extrusionOk="0">
                  <a:moveTo>
                    <a:pt x="0" y="156"/>
                  </a:moveTo>
                  <a:cubicBezTo>
                    <a:pt x="299" y="156"/>
                    <a:pt x="299" y="156"/>
                    <a:pt x="299" y="156"/>
                  </a:cubicBezTo>
                  <a:cubicBezTo>
                    <a:pt x="296" y="102"/>
                    <a:pt x="291" y="50"/>
                    <a:pt x="28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50"/>
                    <a:pt x="4" y="102"/>
                    <a:pt x="0" y="156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4900612" y="3108325"/>
              <a:ext cx="676275" cy="620712"/>
            </a:xfrm>
            <a:custGeom>
              <a:avLst/>
              <a:gdLst/>
              <a:ahLst/>
              <a:cxnLst/>
              <a:rect l="l" t="t" r="r" b="b"/>
              <a:pathLst>
                <a:path w="170" h="156" extrusionOk="0">
                  <a:moveTo>
                    <a:pt x="17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28" y="3"/>
                    <a:pt x="27" y="7"/>
                  </a:cubicBezTo>
                  <a:cubicBezTo>
                    <a:pt x="17" y="51"/>
                    <a:pt x="8" y="98"/>
                    <a:pt x="1" y="146"/>
                  </a:cubicBezTo>
                  <a:cubicBezTo>
                    <a:pt x="0" y="151"/>
                    <a:pt x="4" y="156"/>
                    <a:pt x="8" y="156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9" y="102"/>
                    <a:pt x="164" y="50"/>
                    <a:pt x="170" y="0"/>
                  </a:cubicBez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6626225" y="3108325"/>
              <a:ext cx="671512" cy="620712"/>
            </a:xfrm>
            <a:custGeom>
              <a:avLst/>
              <a:gdLst/>
              <a:ahLst/>
              <a:cxnLst/>
              <a:rect l="l" t="t" r="r" b="b"/>
              <a:pathLst>
                <a:path w="169" h="156" extrusionOk="0">
                  <a:moveTo>
                    <a:pt x="14" y="156"/>
                  </a:moveTo>
                  <a:cubicBezTo>
                    <a:pt x="161" y="156"/>
                    <a:pt x="161" y="156"/>
                    <a:pt x="161" y="156"/>
                  </a:cubicBezTo>
                  <a:cubicBezTo>
                    <a:pt x="166" y="156"/>
                    <a:pt x="169" y="151"/>
                    <a:pt x="169" y="146"/>
                  </a:cubicBezTo>
                  <a:cubicBezTo>
                    <a:pt x="162" y="98"/>
                    <a:pt x="153" y="51"/>
                    <a:pt x="142" y="7"/>
                  </a:cubicBezTo>
                  <a:cubicBezTo>
                    <a:pt x="141" y="3"/>
                    <a:pt x="138" y="0"/>
                    <a:pt x="1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0"/>
                    <a:pt x="10" y="102"/>
                    <a:pt x="14" y="156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14"/>
          <p:cNvSpPr txBox="1"/>
          <p:nvPr/>
        </p:nvSpPr>
        <p:spPr>
          <a:xfrm>
            <a:off x="8836025" y="4905375"/>
            <a:ext cx="1049337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64D1DA"/>
              </a:buClr>
              <a:buSzPts val="2000"/>
            </a:pPr>
            <a:r>
              <a:rPr lang="ar-EG" altLang="en-US" sz="20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dirty="0"/>
          </a:p>
        </p:txBody>
      </p:sp>
      <p:sp>
        <p:nvSpPr>
          <p:cNvPr id="133" name="Google Shape;133;p14"/>
          <p:cNvSpPr txBox="1"/>
          <p:nvPr/>
        </p:nvSpPr>
        <p:spPr>
          <a:xfrm>
            <a:off x="8836025" y="2940050"/>
            <a:ext cx="1057275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65280"/>
              </a:buClr>
              <a:buSzPts val="2000"/>
            </a:pPr>
            <a:r>
              <a:rPr lang="ar-EG" altLang="en-US" sz="20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dirty="0"/>
          </a:p>
        </p:txBody>
      </p:sp>
      <p:sp>
        <p:nvSpPr>
          <p:cNvPr id="134" name="Google Shape;134;p14"/>
          <p:cNvSpPr txBox="1"/>
          <p:nvPr/>
        </p:nvSpPr>
        <p:spPr>
          <a:xfrm>
            <a:off x="8836025" y="971550"/>
            <a:ext cx="11049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E24956"/>
              </a:buClr>
              <a:buSzPts val="2000"/>
            </a:pPr>
            <a:r>
              <a:rPr lang="ar-EG" altLang="en-US" sz="20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dirty="0"/>
          </a:p>
        </p:txBody>
      </p:sp>
      <p:sp>
        <p:nvSpPr>
          <p:cNvPr id="135" name="Google Shape;135;p14"/>
          <p:cNvSpPr txBox="1"/>
          <p:nvPr/>
        </p:nvSpPr>
        <p:spPr>
          <a:xfrm>
            <a:off x="2452687" y="4905375"/>
            <a:ext cx="1077912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>
              <a:buClr>
                <a:srgbClr val="34B2E3"/>
              </a:buClr>
              <a:buSzPts val="2000"/>
            </a:pPr>
            <a:r>
              <a:rPr lang="ar-EG" altLang="en-US" sz="20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dirty="0"/>
          </a:p>
        </p:txBody>
      </p:sp>
      <p:sp>
        <p:nvSpPr>
          <p:cNvPr id="136" name="Google Shape;136;p14"/>
          <p:cNvSpPr txBox="1"/>
          <p:nvPr/>
        </p:nvSpPr>
        <p:spPr>
          <a:xfrm>
            <a:off x="2447925" y="2940050"/>
            <a:ext cx="10858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>
              <a:buClr>
                <a:srgbClr val="8C103D"/>
              </a:buClr>
              <a:buSzPts val="2000"/>
            </a:pPr>
            <a:r>
              <a:rPr lang="ar-EG" altLang="en-US" sz="20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dirty="0"/>
          </a:p>
        </p:txBody>
      </p:sp>
      <p:sp>
        <p:nvSpPr>
          <p:cNvPr id="137" name="Google Shape;137;p14"/>
          <p:cNvSpPr txBox="1"/>
          <p:nvPr/>
        </p:nvSpPr>
        <p:spPr>
          <a:xfrm>
            <a:off x="2455862" y="950912"/>
            <a:ext cx="10858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>
              <a:buClr>
                <a:srgbClr val="FF912B"/>
              </a:buClr>
              <a:buSzPts val="2000"/>
            </a:pPr>
            <a:r>
              <a:rPr lang="ar-EG" altLang="en-US" sz="20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dirty="0"/>
          </a:p>
        </p:txBody>
      </p:sp>
      <p:sp>
        <p:nvSpPr>
          <p:cNvPr id="138" name="Google Shape;138;p14"/>
          <p:cNvSpPr/>
          <p:nvPr/>
        </p:nvSpPr>
        <p:spPr>
          <a:xfrm>
            <a:off x="703262" y="3251200"/>
            <a:ext cx="838200" cy="561975"/>
          </a:xfrm>
          <a:custGeom>
            <a:avLst/>
            <a:gdLst/>
            <a:ahLst/>
            <a:cxnLst/>
            <a:rect l="l" t="t" r="r" b="b"/>
            <a:pathLst>
              <a:path w="211" h="141" extrusionOk="0">
                <a:moveTo>
                  <a:pt x="168" y="14"/>
                </a:moveTo>
                <a:cubicBezTo>
                  <a:pt x="188" y="62"/>
                  <a:pt x="188" y="62"/>
                  <a:pt x="188" y="62"/>
                </a:cubicBezTo>
                <a:cubicBezTo>
                  <a:pt x="163" y="73"/>
                  <a:pt x="163" y="73"/>
                  <a:pt x="163" y="73"/>
                </a:cubicBezTo>
                <a:cubicBezTo>
                  <a:pt x="150" y="62"/>
                  <a:pt x="111" y="28"/>
                  <a:pt x="107" y="27"/>
                </a:cubicBezTo>
                <a:cubicBezTo>
                  <a:pt x="105" y="27"/>
                  <a:pt x="92" y="32"/>
                  <a:pt x="91" y="32"/>
                </a:cubicBezTo>
                <a:cubicBezTo>
                  <a:pt x="91" y="32"/>
                  <a:pt x="84" y="34"/>
                  <a:pt x="77" y="34"/>
                </a:cubicBezTo>
                <a:cubicBezTo>
                  <a:pt x="74" y="34"/>
                  <a:pt x="72" y="34"/>
                  <a:pt x="70" y="33"/>
                </a:cubicBezTo>
                <a:cubicBezTo>
                  <a:pt x="68" y="32"/>
                  <a:pt x="68" y="31"/>
                  <a:pt x="68" y="29"/>
                </a:cubicBezTo>
                <a:cubicBezTo>
                  <a:pt x="68" y="27"/>
                  <a:pt x="71" y="24"/>
                  <a:pt x="72" y="23"/>
                </a:cubicBezTo>
                <a:cubicBezTo>
                  <a:pt x="83" y="18"/>
                  <a:pt x="110" y="7"/>
                  <a:pt x="113" y="7"/>
                </a:cubicBezTo>
                <a:cubicBezTo>
                  <a:pt x="113" y="7"/>
                  <a:pt x="114" y="7"/>
                  <a:pt x="114" y="7"/>
                </a:cubicBezTo>
                <a:cubicBezTo>
                  <a:pt x="121" y="7"/>
                  <a:pt x="163" y="13"/>
                  <a:pt x="168" y="14"/>
                </a:cubicBezTo>
                <a:close/>
                <a:moveTo>
                  <a:pt x="186" y="0"/>
                </a:moveTo>
                <a:cubicBezTo>
                  <a:pt x="185" y="0"/>
                  <a:pt x="184" y="0"/>
                  <a:pt x="184" y="0"/>
                </a:cubicBezTo>
                <a:cubicBezTo>
                  <a:pt x="175" y="3"/>
                  <a:pt x="175" y="3"/>
                  <a:pt x="175" y="3"/>
                </a:cubicBezTo>
                <a:cubicBezTo>
                  <a:pt x="174" y="4"/>
                  <a:pt x="173" y="5"/>
                  <a:pt x="172" y="6"/>
                </a:cubicBezTo>
                <a:cubicBezTo>
                  <a:pt x="172" y="8"/>
                  <a:pt x="172" y="9"/>
                  <a:pt x="172" y="1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4" y="65"/>
                  <a:pt x="197" y="66"/>
                  <a:pt x="200" y="65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9" y="61"/>
                  <a:pt x="210" y="60"/>
                  <a:pt x="211" y="59"/>
                </a:cubicBezTo>
                <a:cubicBezTo>
                  <a:pt x="211" y="57"/>
                  <a:pt x="211" y="56"/>
                  <a:pt x="211" y="55"/>
                </a:cubicBezTo>
                <a:cubicBezTo>
                  <a:pt x="191" y="3"/>
                  <a:pt x="191" y="3"/>
                  <a:pt x="191" y="3"/>
                </a:cubicBezTo>
                <a:cubicBezTo>
                  <a:pt x="190" y="1"/>
                  <a:pt x="188" y="0"/>
                  <a:pt x="186" y="0"/>
                </a:cubicBezTo>
                <a:close/>
                <a:moveTo>
                  <a:pt x="1" y="70"/>
                </a:moveTo>
                <a:cubicBezTo>
                  <a:pt x="0" y="72"/>
                  <a:pt x="1" y="73"/>
                  <a:pt x="2" y="74"/>
                </a:cubicBezTo>
                <a:cubicBezTo>
                  <a:pt x="3" y="75"/>
                  <a:pt x="4" y="76"/>
                  <a:pt x="6" y="76"/>
                </a:cubicBezTo>
                <a:cubicBezTo>
                  <a:pt x="14" y="77"/>
                  <a:pt x="14" y="77"/>
                  <a:pt x="14" y="77"/>
                </a:cubicBezTo>
                <a:cubicBezTo>
                  <a:pt x="17" y="77"/>
                  <a:pt x="20" y="75"/>
                  <a:pt x="20" y="72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3"/>
                  <a:pt x="24" y="11"/>
                  <a:pt x="23" y="10"/>
                </a:cubicBezTo>
                <a:cubicBezTo>
                  <a:pt x="22" y="9"/>
                  <a:pt x="21" y="8"/>
                  <a:pt x="1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7" y="8"/>
                  <a:pt x="5" y="10"/>
                  <a:pt x="5" y="13"/>
                </a:cubicBezTo>
                <a:lnTo>
                  <a:pt x="1" y="70"/>
                </a:lnTo>
                <a:close/>
                <a:moveTo>
                  <a:pt x="87" y="121"/>
                </a:moveTo>
                <a:cubicBezTo>
                  <a:pt x="87" y="120"/>
                  <a:pt x="86" y="118"/>
                  <a:pt x="84" y="116"/>
                </a:cubicBezTo>
                <a:cubicBezTo>
                  <a:pt x="80" y="113"/>
                  <a:pt x="76" y="114"/>
                  <a:pt x="73" y="118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1" y="133"/>
                  <a:pt x="65" y="138"/>
                  <a:pt x="67" y="139"/>
                </a:cubicBezTo>
                <a:cubicBezTo>
                  <a:pt x="68" y="140"/>
                  <a:pt x="70" y="141"/>
                  <a:pt x="71" y="141"/>
                </a:cubicBezTo>
                <a:cubicBezTo>
                  <a:pt x="73" y="141"/>
                  <a:pt x="75" y="140"/>
                  <a:pt x="77" y="137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7" y="126"/>
                  <a:pt x="88" y="124"/>
                  <a:pt x="87" y="121"/>
                </a:cubicBezTo>
                <a:close/>
                <a:moveTo>
                  <a:pt x="46" y="118"/>
                </a:moveTo>
                <a:cubicBezTo>
                  <a:pt x="43" y="122"/>
                  <a:pt x="44" y="125"/>
                  <a:pt x="48" y="128"/>
                </a:cubicBezTo>
                <a:cubicBezTo>
                  <a:pt x="52" y="131"/>
                  <a:pt x="56" y="131"/>
                  <a:pt x="59" y="127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74" y="109"/>
                  <a:pt x="69" y="105"/>
                  <a:pt x="68" y="104"/>
                </a:cubicBezTo>
                <a:cubicBezTo>
                  <a:pt x="64" y="101"/>
                  <a:pt x="60" y="101"/>
                  <a:pt x="57" y="105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1" y="112"/>
                  <a:pt x="51" y="112"/>
                  <a:pt x="51" y="112"/>
                </a:cubicBezTo>
                <a:lnTo>
                  <a:pt x="46" y="118"/>
                </a:lnTo>
                <a:close/>
                <a:moveTo>
                  <a:pt x="32" y="104"/>
                </a:moveTo>
                <a:cubicBezTo>
                  <a:pt x="30" y="106"/>
                  <a:pt x="29" y="108"/>
                  <a:pt x="30" y="110"/>
                </a:cubicBezTo>
                <a:cubicBezTo>
                  <a:pt x="30" y="112"/>
                  <a:pt x="31" y="114"/>
                  <a:pt x="33" y="115"/>
                </a:cubicBezTo>
                <a:cubicBezTo>
                  <a:pt x="37" y="118"/>
                  <a:pt x="40" y="118"/>
                  <a:pt x="44" y="114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6" y="98"/>
                  <a:pt x="57" y="96"/>
                  <a:pt x="57" y="94"/>
                </a:cubicBezTo>
                <a:cubicBezTo>
                  <a:pt x="56" y="92"/>
                  <a:pt x="55" y="91"/>
                  <a:pt x="53" y="89"/>
                </a:cubicBezTo>
                <a:cubicBezTo>
                  <a:pt x="50" y="86"/>
                  <a:pt x="46" y="87"/>
                  <a:pt x="43" y="91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8"/>
                  <a:pt x="37" y="98"/>
                  <a:pt x="37" y="98"/>
                </a:cubicBezTo>
                <a:lnTo>
                  <a:pt x="32" y="104"/>
                </a:lnTo>
                <a:close/>
                <a:moveTo>
                  <a:pt x="29" y="99"/>
                </a:moveTo>
                <a:cubicBezTo>
                  <a:pt x="40" y="86"/>
                  <a:pt x="40" y="86"/>
                  <a:pt x="40" y="86"/>
                </a:cubicBezTo>
                <a:cubicBezTo>
                  <a:pt x="45" y="80"/>
                  <a:pt x="40" y="76"/>
                  <a:pt x="39" y="75"/>
                </a:cubicBezTo>
                <a:cubicBezTo>
                  <a:pt x="35" y="72"/>
                  <a:pt x="31" y="72"/>
                  <a:pt x="28" y="76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19" y="87"/>
                  <a:pt x="19" y="87"/>
                  <a:pt x="19" y="87"/>
                </a:cubicBezTo>
                <a:cubicBezTo>
                  <a:pt x="17" y="89"/>
                  <a:pt x="16" y="91"/>
                  <a:pt x="16" y="93"/>
                </a:cubicBezTo>
                <a:cubicBezTo>
                  <a:pt x="17" y="96"/>
                  <a:pt x="18" y="97"/>
                  <a:pt x="19" y="98"/>
                </a:cubicBezTo>
                <a:cubicBezTo>
                  <a:pt x="21" y="99"/>
                  <a:pt x="23" y="101"/>
                  <a:pt x="25" y="101"/>
                </a:cubicBezTo>
                <a:cubicBezTo>
                  <a:pt x="26" y="101"/>
                  <a:pt x="28" y="100"/>
                  <a:pt x="29" y="99"/>
                </a:cubicBezTo>
                <a:close/>
                <a:moveTo>
                  <a:pt x="160" y="88"/>
                </a:moveTo>
                <a:cubicBezTo>
                  <a:pt x="163" y="85"/>
                  <a:pt x="164" y="80"/>
                  <a:pt x="159" y="76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35" y="56"/>
                  <a:pt x="112" y="36"/>
                  <a:pt x="107" y="33"/>
                </a:cubicBezTo>
                <a:cubicBezTo>
                  <a:pt x="104" y="33"/>
                  <a:pt x="98" y="35"/>
                  <a:pt x="93" y="37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7"/>
                  <a:pt x="84" y="39"/>
                  <a:pt x="77" y="39"/>
                </a:cubicBezTo>
                <a:cubicBezTo>
                  <a:pt x="73" y="39"/>
                  <a:pt x="70" y="39"/>
                  <a:pt x="67" y="37"/>
                </a:cubicBezTo>
                <a:cubicBezTo>
                  <a:pt x="63" y="34"/>
                  <a:pt x="63" y="31"/>
                  <a:pt x="63" y="29"/>
                </a:cubicBezTo>
                <a:cubicBezTo>
                  <a:pt x="63" y="25"/>
                  <a:pt x="67" y="21"/>
                  <a:pt x="69" y="19"/>
                </a:cubicBezTo>
                <a:cubicBezTo>
                  <a:pt x="29" y="14"/>
                  <a:pt x="29" y="14"/>
                  <a:pt x="29" y="14"/>
                </a:cubicBezTo>
                <a:cubicBezTo>
                  <a:pt x="25" y="72"/>
                  <a:pt x="25" y="72"/>
                  <a:pt x="25" y="72"/>
                </a:cubicBezTo>
                <a:cubicBezTo>
                  <a:pt x="28" y="69"/>
                  <a:pt x="32" y="68"/>
                  <a:pt x="34" y="68"/>
                </a:cubicBezTo>
                <a:cubicBezTo>
                  <a:pt x="37" y="68"/>
                  <a:pt x="39" y="69"/>
                  <a:pt x="42" y="71"/>
                </a:cubicBezTo>
                <a:cubicBezTo>
                  <a:pt x="46" y="74"/>
                  <a:pt x="48" y="78"/>
                  <a:pt x="47" y="82"/>
                </a:cubicBezTo>
                <a:cubicBezTo>
                  <a:pt x="50" y="82"/>
                  <a:pt x="54" y="83"/>
                  <a:pt x="56" y="85"/>
                </a:cubicBezTo>
                <a:cubicBezTo>
                  <a:pt x="60" y="89"/>
                  <a:pt x="62" y="93"/>
                  <a:pt x="62" y="97"/>
                </a:cubicBezTo>
                <a:cubicBezTo>
                  <a:pt x="65" y="96"/>
                  <a:pt x="68" y="97"/>
                  <a:pt x="71" y="100"/>
                </a:cubicBezTo>
                <a:cubicBezTo>
                  <a:pt x="74" y="103"/>
                  <a:pt x="76" y="106"/>
                  <a:pt x="76" y="110"/>
                </a:cubicBezTo>
                <a:cubicBezTo>
                  <a:pt x="80" y="109"/>
                  <a:pt x="84" y="110"/>
                  <a:pt x="87" y="113"/>
                </a:cubicBezTo>
                <a:cubicBezTo>
                  <a:pt x="92" y="116"/>
                  <a:pt x="93" y="122"/>
                  <a:pt x="91" y="127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95" y="130"/>
                  <a:pt x="95" y="130"/>
                  <a:pt x="96" y="130"/>
                </a:cubicBezTo>
                <a:cubicBezTo>
                  <a:pt x="96" y="130"/>
                  <a:pt x="96" y="130"/>
                  <a:pt x="96" y="130"/>
                </a:cubicBezTo>
                <a:cubicBezTo>
                  <a:pt x="97" y="131"/>
                  <a:pt x="99" y="132"/>
                  <a:pt x="100" y="132"/>
                </a:cubicBezTo>
                <a:cubicBezTo>
                  <a:pt x="103" y="132"/>
                  <a:pt x="104" y="130"/>
                  <a:pt x="105" y="129"/>
                </a:cubicBezTo>
                <a:cubicBezTo>
                  <a:pt x="108" y="126"/>
                  <a:pt x="109" y="123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8" y="104"/>
                  <a:pt x="87" y="104"/>
                  <a:pt x="87" y="103"/>
                </a:cubicBezTo>
                <a:cubicBezTo>
                  <a:pt x="87" y="102"/>
                  <a:pt x="87" y="101"/>
                  <a:pt x="88" y="101"/>
                </a:cubicBezTo>
                <a:cubicBezTo>
                  <a:pt x="89" y="100"/>
                  <a:pt x="91" y="99"/>
                  <a:pt x="92" y="10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6" y="121"/>
                  <a:pt x="118" y="121"/>
                  <a:pt x="119" y="121"/>
                </a:cubicBezTo>
                <a:cubicBezTo>
                  <a:pt x="122" y="121"/>
                  <a:pt x="124" y="120"/>
                  <a:pt x="126" y="118"/>
                </a:cubicBezTo>
                <a:cubicBezTo>
                  <a:pt x="127" y="116"/>
                  <a:pt x="128" y="114"/>
                  <a:pt x="128" y="112"/>
                </a:cubicBezTo>
                <a:cubicBezTo>
                  <a:pt x="127" y="110"/>
                  <a:pt x="126" y="108"/>
                  <a:pt x="124" y="107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8" y="93"/>
                  <a:pt x="107" y="93"/>
                  <a:pt x="107" y="92"/>
                </a:cubicBezTo>
                <a:cubicBezTo>
                  <a:pt x="107" y="91"/>
                  <a:pt x="107" y="90"/>
                  <a:pt x="108" y="90"/>
                </a:cubicBezTo>
                <a:cubicBezTo>
                  <a:pt x="109" y="89"/>
                  <a:pt x="111" y="88"/>
                  <a:pt x="112" y="89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5" y="108"/>
                  <a:pt x="137" y="109"/>
                  <a:pt x="138" y="109"/>
                </a:cubicBezTo>
                <a:cubicBezTo>
                  <a:pt x="141" y="109"/>
                  <a:pt x="143" y="107"/>
                  <a:pt x="145" y="105"/>
                </a:cubicBezTo>
                <a:cubicBezTo>
                  <a:pt x="147" y="103"/>
                  <a:pt x="148" y="101"/>
                  <a:pt x="147" y="99"/>
                </a:cubicBezTo>
                <a:cubicBezTo>
                  <a:pt x="147" y="97"/>
                  <a:pt x="146" y="95"/>
                  <a:pt x="144" y="94"/>
                </a:cubicBezTo>
                <a:cubicBezTo>
                  <a:pt x="138" y="88"/>
                  <a:pt x="138" y="88"/>
                  <a:pt x="138" y="88"/>
                </a:cubicBezTo>
                <a:cubicBezTo>
                  <a:pt x="138" y="88"/>
                  <a:pt x="138" y="88"/>
                  <a:pt x="138" y="88"/>
                </a:cubicBezTo>
                <a:cubicBezTo>
                  <a:pt x="127" y="79"/>
                  <a:pt x="127" y="79"/>
                  <a:pt x="127" y="79"/>
                </a:cubicBezTo>
                <a:cubicBezTo>
                  <a:pt x="125" y="78"/>
                  <a:pt x="125" y="77"/>
                  <a:pt x="126" y="75"/>
                </a:cubicBezTo>
                <a:cubicBezTo>
                  <a:pt x="127" y="74"/>
                  <a:pt x="129" y="74"/>
                  <a:pt x="130" y="75"/>
                </a:cubicBezTo>
                <a:cubicBezTo>
                  <a:pt x="148" y="90"/>
                  <a:pt x="148" y="90"/>
                  <a:pt x="148" y="90"/>
                </a:cubicBezTo>
                <a:cubicBezTo>
                  <a:pt x="152" y="93"/>
                  <a:pt x="157" y="92"/>
                  <a:pt x="160" y="88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10688637" y="1235075"/>
            <a:ext cx="752475" cy="628650"/>
          </a:xfrm>
          <a:custGeom>
            <a:avLst/>
            <a:gdLst/>
            <a:ahLst/>
            <a:cxnLst/>
            <a:rect l="l" t="t" r="r" b="b"/>
            <a:pathLst>
              <a:path w="189" h="158" extrusionOk="0">
                <a:moveTo>
                  <a:pt x="26" y="129"/>
                </a:moveTo>
                <a:cubicBezTo>
                  <a:pt x="26" y="86"/>
                  <a:pt x="26" y="86"/>
                  <a:pt x="26" y="86"/>
                </a:cubicBezTo>
                <a:cubicBezTo>
                  <a:pt x="26" y="83"/>
                  <a:pt x="29" y="80"/>
                  <a:pt x="32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6" y="80"/>
                  <a:pt x="49" y="83"/>
                  <a:pt x="49" y="86"/>
                </a:cubicBezTo>
                <a:cubicBezTo>
                  <a:pt x="49" y="129"/>
                  <a:pt x="49" y="129"/>
                  <a:pt x="49" y="129"/>
                </a:cubicBezTo>
                <a:cubicBezTo>
                  <a:pt x="49" y="132"/>
                  <a:pt x="46" y="135"/>
                  <a:pt x="42" y="135"/>
                </a:cubicBezTo>
                <a:cubicBezTo>
                  <a:pt x="32" y="135"/>
                  <a:pt x="32" y="135"/>
                  <a:pt x="32" y="135"/>
                </a:cubicBezTo>
                <a:cubicBezTo>
                  <a:pt x="29" y="135"/>
                  <a:pt x="26" y="132"/>
                  <a:pt x="26" y="129"/>
                </a:cubicBezTo>
                <a:close/>
                <a:moveTo>
                  <a:pt x="70" y="65"/>
                </a:moveTo>
                <a:cubicBezTo>
                  <a:pt x="66" y="65"/>
                  <a:pt x="63" y="68"/>
                  <a:pt x="63" y="71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32"/>
                  <a:pt x="66" y="135"/>
                  <a:pt x="70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3" y="135"/>
                  <a:pt x="86" y="132"/>
                  <a:pt x="86" y="129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68"/>
                  <a:pt x="83" y="65"/>
                  <a:pt x="80" y="65"/>
                </a:cubicBezTo>
                <a:lnTo>
                  <a:pt x="70" y="65"/>
                </a:lnTo>
                <a:close/>
                <a:moveTo>
                  <a:pt x="107" y="52"/>
                </a:moveTo>
                <a:cubicBezTo>
                  <a:pt x="104" y="52"/>
                  <a:pt x="101" y="55"/>
                  <a:pt x="101" y="58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32"/>
                  <a:pt x="104" y="135"/>
                  <a:pt x="107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21" y="135"/>
                  <a:pt x="124" y="132"/>
                  <a:pt x="124" y="129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55"/>
                  <a:pt x="121" y="52"/>
                  <a:pt x="118" y="52"/>
                </a:cubicBezTo>
                <a:lnTo>
                  <a:pt x="107" y="52"/>
                </a:lnTo>
                <a:close/>
                <a:moveTo>
                  <a:pt x="145" y="39"/>
                </a:moveTo>
                <a:cubicBezTo>
                  <a:pt x="142" y="39"/>
                  <a:pt x="139" y="42"/>
                  <a:pt x="139" y="45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39" y="132"/>
                  <a:pt x="142" y="135"/>
                  <a:pt x="145" y="135"/>
                </a:cubicBezTo>
                <a:cubicBezTo>
                  <a:pt x="155" y="135"/>
                  <a:pt x="155" y="135"/>
                  <a:pt x="155" y="135"/>
                </a:cubicBezTo>
                <a:cubicBezTo>
                  <a:pt x="159" y="135"/>
                  <a:pt x="162" y="132"/>
                  <a:pt x="162" y="129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2"/>
                  <a:pt x="159" y="39"/>
                  <a:pt x="155" y="39"/>
                </a:cubicBezTo>
                <a:lnTo>
                  <a:pt x="145" y="39"/>
                </a:lnTo>
                <a:close/>
                <a:moveTo>
                  <a:pt x="29" y="64"/>
                </a:moveTo>
                <a:cubicBezTo>
                  <a:pt x="69" y="56"/>
                  <a:pt x="107" y="42"/>
                  <a:pt x="140" y="22"/>
                </a:cubicBezTo>
                <a:cubicBezTo>
                  <a:pt x="144" y="27"/>
                  <a:pt x="144" y="27"/>
                  <a:pt x="144" y="27"/>
                </a:cubicBezTo>
                <a:cubicBezTo>
                  <a:pt x="155" y="9"/>
                  <a:pt x="155" y="9"/>
                  <a:pt x="155" y="9"/>
                </a:cubicBezTo>
                <a:cubicBezTo>
                  <a:pt x="133" y="8"/>
                  <a:pt x="133" y="8"/>
                  <a:pt x="133" y="8"/>
                </a:cubicBezTo>
                <a:cubicBezTo>
                  <a:pt x="137" y="14"/>
                  <a:pt x="137" y="14"/>
                  <a:pt x="137" y="14"/>
                </a:cubicBezTo>
                <a:cubicBezTo>
                  <a:pt x="103" y="34"/>
                  <a:pt x="67" y="48"/>
                  <a:pt x="27" y="55"/>
                </a:cubicBezTo>
                <a:lnTo>
                  <a:pt x="29" y="64"/>
                </a:lnTo>
                <a:close/>
                <a:moveTo>
                  <a:pt x="189" y="147"/>
                </a:moveTo>
                <a:cubicBezTo>
                  <a:pt x="170" y="136"/>
                  <a:pt x="170" y="136"/>
                  <a:pt x="170" y="136"/>
                </a:cubicBezTo>
                <a:cubicBezTo>
                  <a:pt x="170" y="143"/>
                  <a:pt x="170" y="143"/>
                  <a:pt x="170" y="143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3"/>
                  <a:pt x="7" y="143"/>
                  <a:pt x="7" y="143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1"/>
                  <a:pt x="7" y="151"/>
                  <a:pt x="7" y="151"/>
                </a:cubicBezTo>
                <a:cubicBezTo>
                  <a:pt x="170" y="151"/>
                  <a:pt x="170" y="151"/>
                  <a:pt x="170" y="151"/>
                </a:cubicBezTo>
                <a:cubicBezTo>
                  <a:pt x="170" y="158"/>
                  <a:pt x="170" y="158"/>
                  <a:pt x="170" y="158"/>
                </a:cubicBezTo>
                <a:lnTo>
                  <a:pt x="189" y="147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/>
          <p:nvPr/>
        </p:nvSpPr>
        <p:spPr>
          <a:xfrm>
            <a:off x="10582275" y="5249862"/>
            <a:ext cx="1044575" cy="544512"/>
          </a:xfrm>
          <a:custGeom>
            <a:avLst/>
            <a:gdLst/>
            <a:ahLst/>
            <a:cxnLst/>
            <a:rect l="l" t="t" r="r" b="b"/>
            <a:pathLst>
              <a:path w="263" h="137" extrusionOk="0">
                <a:moveTo>
                  <a:pt x="190" y="129"/>
                </a:moveTo>
                <a:cubicBezTo>
                  <a:pt x="187" y="131"/>
                  <a:pt x="183" y="132"/>
                  <a:pt x="178" y="133"/>
                </a:cubicBezTo>
                <a:cubicBezTo>
                  <a:pt x="165" y="136"/>
                  <a:pt x="152" y="136"/>
                  <a:pt x="135" y="137"/>
                </a:cubicBezTo>
                <a:cubicBezTo>
                  <a:pt x="119" y="136"/>
                  <a:pt x="105" y="136"/>
                  <a:pt x="92" y="133"/>
                </a:cubicBezTo>
                <a:cubicBezTo>
                  <a:pt x="88" y="132"/>
                  <a:pt x="84" y="131"/>
                  <a:pt x="80" y="129"/>
                </a:cubicBezTo>
                <a:cubicBezTo>
                  <a:pt x="69" y="123"/>
                  <a:pt x="69" y="114"/>
                  <a:pt x="75" y="108"/>
                </a:cubicBezTo>
                <a:cubicBezTo>
                  <a:pt x="82" y="101"/>
                  <a:pt x="91" y="96"/>
                  <a:pt x="100" y="92"/>
                </a:cubicBezTo>
                <a:cubicBezTo>
                  <a:pt x="103" y="90"/>
                  <a:pt x="108" y="89"/>
                  <a:pt x="112" y="87"/>
                </a:cubicBezTo>
                <a:cubicBezTo>
                  <a:pt x="119" y="84"/>
                  <a:pt x="121" y="76"/>
                  <a:pt x="116" y="71"/>
                </a:cubicBezTo>
                <a:cubicBezTo>
                  <a:pt x="104" y="59"/>
                  <a:pt x="100" y="45"/>
                  <a:pt x="101" y="30"/>
                </a:cubicBezTo>
                <a:cubicBezTo>
                  <a:pt x="101" y="13"/>
                  <a:pt x="111" y="5"/>
                  <a:pt x="126" y="1"/>
                </a:cubicBezTo>
                <a:cubicBezTo>
                  <a:pt x="129" y="0"/>
                  <a:pt x="132" y="0"/>
                  <a:pt x="135" y="0"/>
                </a:cubicBezTo>
                <a:cubicBezTo>
                  <a:pt x="138" y="0"/>
                  <a:pt x="141" y="0"/>
                  <a:pt x="145" y="1"/>
                </a:cubicBezTo>
                <a:cubicBezTo>
                  <a:pt x="160" y="5"/>
                  <a:pt x="169" y="13"/>
                  <a:pt x="170" y="30"/>
                </a:cubicBezTo>
                <a:cubicBezTo>
                  <a:pt x="170" y="45"/>
                  <a:pt x="166" y="59"/>
                  <a:pt x="155" y="71"/>
                </a:cubicBezTo>
                <a:cubicBezTo>
                  <a:pt x="149" y="76"/>
                  <a:pt x="151" y="84"/>
                  <a:pt x="159" y="87"/>
                </a:cubicBezTo>
                <a:cubicBezTo>
                  <a:pt x="163" y="89"/>
                  <a:pt x="167" y="90"/>
                  <a:pt x="171" y="92"/>
                </a:cubicBezTo>
                <a:cubicBezTo>
                  <a:pt x="180" y="96"/>
                  <a:pt x="188" y="101"/>
                  <a:pt x="195" y="108"/>
                </a:cubicBezTo>
                <a:cubicBezTo>
                  <a:pt x="200" y="112"/>
                  <a:pt x="202" y="123"/>
                  <a:pt x="190" y="129"/>
                </a:cubicBezTo>
                <a:close/>
                <a:moveTo>
                  <a:pt x="259" y="117"/>
                </a:moveTo>
                <a:cubicBezTo>
                  <a:pt x="254" y="112"/>
                  <a:pt x="248" y="108"/>
                  <a:pt x="242" y="106"/>
                </a:cubicBezTo>
                <a:cubicBezTo>
                  <a:pt x="239" y="104"/>
                  <a:pt x="237" y="103"/>
                  <a:pt x="234" y="102"/>
                </a:cubicBezTo>
                <a:cubicBezTo>
                  <a:pt x="228" y="100"/>
                  <a:pt x="227" y="95"/>
                  <a:pt x="231" y="91"/>
                </a:cubicBezTo>
                <a:cubicBezTo>
                  <a:pt x="239" y="83"/>
                  <a:pt x="242" y="73"/>
                  <a:pt x="241" y="62"/>
                </a:cubicBezTo>
                <a:cubicBezTo>
                  <a:pt x="241" y="51"/>
                  <a:pt x="234" y="45"/>
                  <a:pt x="224" y="42"/>
                </a:cubicBezTo>
                <a:cubicBezTo>
                  <a:pt x="222" y="42"/>
                  <a:pt x="219" y="42"/>
                  <a:pt x="217" y="42"/>
                </a:cubicBezTo>
                <a:cubicBezTo>
                  <a:pt x="215" y="42"/>
                  <a:pt x="213" y="42"/>
                  <a:pt x="211" y="42"/>
                </a:cubicBezTo>
                <a:cubicBezTo>
                  <a:pt x="200" y="45"/>
                  <a:pt x="194" y="51"/>
                  <a:pt x="193" y="62"/>
                </a:cubicBezTo>
                <a:cubicBezTo>
                  <a:pt x="193" y="73"/>
                  <a:pt x="196" y="83"/>
                  <a:pt x="204" y="91"/>
                </a:cubicBezTo>
                <a:cubicBezTo>
                  <a:pt x="208" y="95"/>
                  <a:pt x="206" y="100"/>
                  <a:pt x="201" y="102"/>
                </a:cubicBezTo>
                <a:cubicBezTo>
                  <a:pt x="201" y="102"/>
                  <a:pt x="201" y="102"/>
                  <a:pt x="200" y="102"/>
                </a:cubicBezTo>
                <a:cubicBezTo>
                  <a:pt x="201" y="103"/>
                  <a:pt x="202" y="104"/>
                  <a:pt x="203" y="105"/>
                </a:cubicBezTo>
                <a:cubicBezTo>
                  <a:pt x="206" y="108"/>
                  <a:pt x="208" y="114"/>
                  <a:pt x="207" y="120"/>
                </a:cubicBezTo>
                <a:cubicBezTo>
                  <a:pt x="206" y="125"/>
                  <a:pt x="202" y="130"/>
                  <a:pt x="196" y="133"/>
                </a:cubicBezTo>
                <a:cubicBezTo>
                  <a:pt x="195" y="134"/>
                  <a:pt x="193" y="134"/>
                  <a:pt x="192" y="135"/>
                </a:cubicBezTo>
                <a:cubicBezTo>
                  <a:pt x="199" y="136"/>
                  <a:pt x="208" y="137"/>
                  <a:pt x="217" y="137"/>
                </a:cubicBezTo>
                <a:cubicBezTo>
                  <a:pt x="229" y="137"/>
                  <a:pt x="238" y="136"/>
                  <a:pt x="247" y="134"/>
                </a:cubicBezTo>
                <a:cubicBezTo>
                  <a:pt x="250" y="133"/>
                  <a:pt x="253" y="132"/>
                  <a:pt x="256" y="131"/>
                </a:cubicBezTo>
                <a:cubicBezTo>
                  <a:pt x="263" y="128"/>
                  <a:pt x="262" y="120"/>
                  <a:pt x="259" y="117"/>
                </a:cubicBezTo>
                <a:close/>
                <a:moveTo>
                  <a:pt x="62" y="120"/>
                </a:moveTo>
                <a:cubicBezTo>
                  <a:pt x="61" y="114"/>
                  <a:pt x="63" y="109"/>
                  <a:pt x="68" y="105"/>
                </a:cubicBezTo>
                <a:cubicBezTo>
                  <a:pt x="69" y="103"/>
                  <a:pt x="71" y="101"/>
                  <a:pt x="73" y="100"/>
                </a:cubicBezTo>
                <a:cubicBezTo>
                  <a:pt x="72" y="99"/>
                  <a:pt x="71" y="99"/>
                  <a:pt x="70" y="98"/>
                </a:cubicBezTo>
                <a:cubicBezTo>
                  <a:pt x="64" y="96"/>
                  <a:pt x="62" y="90"/>
                  <a:pt x="67" y="86"/>
                </a:cubicBezTo>
                <a:cubicBezTo>
                  <a:pt x="75" y="77"/>
                  <a:pt x="79" y="66"/>
                  <a:pt x="78" y="54"/>
                </a:cubicBezTo>
                <a:cubicBezTo>
                  <a:pt x="78" y="42"/>
                  <a:pt x="71" y="35"/>
                  <a:pt x="59" y="32"/>
                </a:cubicBezTo>
                <a:cubicBezTo>
                  <a:pt x="56" y="32"/>
                  <a:pt x="54" y="31"/>
                  <a:pt x="52" y="31"/>
                </a:cubicBezTo>
                <a:cubicBezTo>
                  <a:pt x="49" y="31"/>
                  <a:pt x="47" y="32"/>
                  <a:pt x="44" y="32"/>
                </a:cubicBezTo>
                <a:cubicBezTo>
                  <a:pt x="33" y="35"/>
                  <a:pt x="25" y="42"/>
                  <a:pt x="25" y="54"/>
                </a:cubicBezTo>
                <a:cubicBezTo>
                  <a:pt x="25" y="66"/>
                  <a:pt x="28" y="77"/>
                  <a:pt x="37" y="86"/>
                </a:cubicBezTo>
                <a:cubicBezTo>
                  <a:pt x="41" y="90"/>
                  <a:pt x="39" y="96"/>
                  <a:pt x="34" y="98"/>
                </a:cubicBezTo>
                <a:cubicBezTo>
                  <a:pt x="30" y="100"/>
                  <a:pt x="27" y="101"/>
                  <a:pt x="24" y="102"/>
                </a:cubicBezTo>
                <a:cubicBezTo>
                  <a:pt x="17" y="105"/>
                  <a:pt x="11" y="109"/>
                  <a:pt x="5" y="115"/>
                </a:cubicBezTo>
                <a:cubicBezTo>
                  <a:pt x="0" y="119"/>
                  <a:pt x="1" y="127"/>
                  <a:pt x="9" y="131"/>
                </a:cubicBezTo>
                <a:cubicBezTo>
                  <a:pt x="12" y="132"/>
                  <a:pt x="15" y="133"/>
                  <a:pt x="18" y="134"/>
                </a:cubicBezTo>
                <a:cubicBezTo>
                  <a:pt x="28" y="136"/>
                  <a:pt x="39" y="137"/>
                  <a:pt x="52" y="137"/>
                </a:cubicBezTo>
                <a:cubicBezTo>
                  <a:pt x="62" y="137"/>
                  <a:pt x="71" y="136"/>
                  <a:pt x="79" y="135"/>
                </a:cubicBezTo>
                <a:cubicBezTo>
                  <a:pt x="77" y="134"/>
                  <a:pt x="76" y="134"/>
                  <a:pt x="74" y="133"/>
                </a:cubicBezTo>
                <a:cubicBezTo>
                  <a:pt x="67" y="130"/>
                  <a:pt x="63" y="125"/>
                  <a:pt x="62" y="12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785812" y="5121275"/>
            <a:ext cx="673100" cy="673100"/>
          </a:xfrm>
          <a:custGeom>
            <a:avLst/>
            <a:gdLst/>
            <a:ahLst/>
            <a:cxnLst/>
            <a:rect l="l" t="t" r="r" b="b"/>
            <a:pathLst>
              <a:path w="169" h="169" extrusionOk="0">
                <a:moveTo>
                  <a:pt x="80" y="89"/>
                </a:moveTo>
                <a:cubicBezTo>
                  <a:pt x="160" y="89"/>
                  <a:pt x="160" y="89"/>
                  <a:pt x="160" y="89"/>
                </a:cubicBezTo>
                <a:cubicBezTo>
                  <a:pt x="160" y="133"/>
                  <a:pt x="124" y="169"/>
                  <a:pt x="80" y="169"/>
                </a:cubicBezTo>
                <a:cubicBezTo>
                  <a:pt x="36" y="169"/>
                  <a:pt x="0" y="133"/>
                  <a:pt x="0" y="89"/>
                </a:cubicBezTo>
                <a:cubicBezTo>
                  <a:pt x="0" y="45"/>
                  <a:pt x="36" y="10"/>
                  <a:pt x="80" y="10"/>
                </a:cubicBezTo>
                <a:lnTo>
                  <a:pt x="80" y="89"/>
                </a:lnTo>
                <a:close/>
                <a:moveTo>
                  <a:pt x="90" y="0"/>
                </a:moveTo>
                <a:cubicBezTo>
                  <a:pt x="90" y="80"/>
                  <a:pt x="90" y="80"/>
                  <a:pt x="90" y="8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69" y="36"/>
                  <a:pt x="134" y="0"/>
                  <a:pt x="90" y="0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10804525" y="3068637"/>
            <a:ext cx="504825" cy="747712"/>
          </a:xfrm>
          <a:custGeom>
            <a:avLst/>
            <a:gdLst/>
            <a:ahLst/>
            <a:cxnLst/>
            <a:rect l="l" t="t" r="r" b="b"/>
            <a:pathLst>
              <a:path w="127" h="188" extrusionOk="0">
                <a:moveTo>
                  <a:pt x="127" y="126"/>
                </a:moveTo>
                <a:cubicBezTo>
                  <a:pt x="127" y="107"/>
                  <a:pt x="111" y="93"/>
                  <a:pt x="83" y="86"/>
                </a:cubicBezTo>
                <a:cubicBezTo>
                  <a:pt x="79" y="85"/>
                  <a:pt x="62" y="81"/>
                  <a:pt x="59" y="80"/>
                </a:cubicBezTo>
                <a:cubicBezTo>
                  <a:pt x="36" y="74"/>
                  <a:pt x="25" y="70"/>
                  <a:pt x="25" y="60"/>
                </a:cubicBezTo>
                <a:cubicBezTo>
                  <a:pt x="25" y="52"/>
                  <a:pt x="35" y="42"/>
                  <a:pt x="62" y="42"/>
                </a:cubicBezTo>
                <a:cubicBezTo>
                  <a:pt x="80" y="42"/>
                  <a:pt x="98" y="55"/>
                  <a:pt x="98" y="56"/>
                </a:cubicBezTo>
                <a:cubicBezTo>
                  <a:pt x="101" y="57"/>
                  <a:pt x="103" y="58"/>
                  <a:pt x="105" y="58"/>
                </a:cubicBezTo>
                <a:cubicBezTo>
                  <a:pt x="106" y="58"/>
                  <a:pt x="108" y="58"/>
                  <a:pt x="111" y="55"/>
                </a:cubicBezTo>
                <a:cubicBezTo>
                  <a:pt x="113" y="53"/>
                  <a:pt x="117" y="48"/>
                  <a:pt x="117" y="45"/>
                </a:cubicBezTo>
                <a:cubicBezTo>
                  <a:pt x="117" y="39"/>
                  <a:pt x="100" y="27"/>
                  <a:pt x="77" y="23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6" y="0"/>
                  <a:pt x="53" y="2"/>
                  <a:pt x="53" y="4"/>
                </a:cubicBezTo>
                <a:cubicBezTo>
                  <a:pt x="53" y="21"/>
                  <a:pt x="53" y="21"/>
                  <a:pt x="53" y="21"/>
                </a:cubicBezTo>
                <a:cubicBezTo>
                  <a:pt x="50" y="22"/>
                  <a:pt x="50" y="22"/>
                  <a:pt x="50" y="22"/>
                </a:cubicBezTo>
                <a:cubicBezTo>
                  <a:pt x="19" y="25"/>
                  <a:pt x="0" y="40"/>
                  <a:pt x="0" y="61"/>
                </a:cubicBezTo>
                <a:cubicBezTo>
                  <a:pt x="0" y="84"/>
                  <a:pt x="23" y="93"/>
                  <a:pt x="48" y="100"/>
                </a:cubicBezTo>
                <a:cubicBezTo>
                  <a:pt x="51" y="101"/>
                  <a:pt x="72" y="106"/>
                  <a:pt x="75" y="107"/>
                </a:cubicBezTo>
                <a:cubicBezTo>
                  <a:pt x="98" y="112"/>
                  <a:pt x="102" y="122"/>
                  <a:pt x="102" y="127"/>
                </a:cubicBezTo>
                <a:cubicBezTo>
                  <a:pt x="102" y="133"/>
                  <a:pt x="98" y="146"/>
                  <a:pt x="65" y="146"/>
                </a:cubicBezTo>
                <a:cubicBezTo>
                  <a:pt x="47" y="146"/>
                  <a:pt x="23" y="132"/>
                  <a:pt x="22" y="131"/>
                </a:cubicBezTo>
                <a:cubicBezTo>
                  <a:pt x="17" y="128"/>
                  <a:pt x="13" y="129"/>
                  <a:pt x="9" y="134"/>
                </a:cubicBezTo>
                <a:cubicBezTo>
                  <a:pt x="9" y="134"/>
                  <a:pt x="5" y="138"/>
                  <a:pt x="5" y="143"/>
                </a:cubicBezTo>
                <a:cubicBezTo>
                  <a:pt x="5" y="149"/>
                  <a:pt x="26" y="161"/>
                  <a:pt x="50" y="166"/>
                </a:cubicBezTo>
                <a:cubicBezTo>
                  <a:pt x="53" y="166"/>
                  <a:pt x="53" y="166"/>
                  <a:pt x="53" y="166"/>
                </a:cubicBezTo>
                <a:cubicBezTo>
                  <a:pt x="53" y="185"/>
                  <a:pt x="53" y="185"/>
                  <a:pt x="53" y="185"/>
                </a:cubicBezTo>
                <a:cubicBezTo>
                  <a:pt x="53" y="187"/>
                  <a:pt x="56" y="188"/>
                  <a:pt x="58" y="188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72" y="188"/>
                  <a:pt x="74" y="187"/>
                  <a:pt x="74" y="185"/>
                </a:cubicBezTo>
                <a:cubicBezTo>
                  <a:pt x="74" y="167"/>
                  <a:pt x="74" y="167"/>
                  <a:pt x="74" y="167"/>
                </a:cubicBezTo>
                <a:cubicBezTo>
                  <a:pt x="77" y="167"/>
                  <a:pt x="77" y="167"/>
                  <a:pt x="77" y="167"/>
                </a:cubicBezTo>
                <a:cubicBezTo>
                  <a:pt x="114" y="163"/>
                  <a:pt x="127" y="143"/>
                  <a:pt x="127" y="126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785812" y="1039812"/>
            <a:ext cx="673100" cy="795337"/>
          </a:xfrm>
          <a:custGeom>
            <a:avLst/>
            <a:gdLst/>
            <a:ahLst/>
            <a:cxnLst/>
            <a:rect l="l" t="t" r="r" b="b"/>
            <a:pathLst>
              <a:path w="169" h="200" extrusionOk="0">
                <a:moveTo>
                  <a:pt x="113" y="193"/>
                </a:moveTo>
                <a:cubicBezTo>
                  <a:pt x="113" y="197"/>
                  <a:pt x="110" y="200"/>
                  <a:pt x="106" y="200"/>
                </a:cubicBezTo>
                <a:cubicBezTo>
                  <a:pt x="64" y="200"/>
                  <a:pt x="64" y="200"/>
                  <a:pt x="64" y="200"/>
                </a:cubicBezTo>
                <a:cubicBezTo>
                  <a:pt x="60" y="200"/>
                  <a:pt x="57" y="197"/>
                  <a:pt x="57" y="193"/>
                </a:cubicBezTo>
                <a:cubicBezTo>
                  <a:pt x="57" y="193"/>
                  <a:pt x="57" y="193"/>
                  <a:pt x="57" y="193"/>
                </a:cubicBezTo>
                <a:cubicBezTo>
                  <a:pt x="57" y="189"/>
                  <a:pt x="60" y="186"/>
                  <a:pt x="64" y="186"/>
                </a:cubicBezTo>
                <a:cubicBezTo>
                  <a:pt x="106" y="186"/>
                  <a:pt x="106" y="186"/>
                  <a:pt x="106" y="186"/>
                </a:cubicBezTo>
                <a:cubicBezTo>
                  <a:pt x="110" y="186"/>
                  <a:pt x="113" y="189"/>
                  <a:pt x="113" y="193"/>
                </a:cubicBezTo>
                <a:close/>
                <a:moveTo>
                  <a:pt x="113" y="175"/>
                </a:moveTo>
                <a:cubicBezTo>
                  <a:pt x="113" y="171"/>
                  <a:pt x="110" y="168"/>
                  <a:pt x="106" y="168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0" y="168"/>
                  <a:pt x="57" y="171"/>
                  <a:pt x="57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79"/>
                  <a:pt x="60" y="182"/>
                  <a:pt x="64" y="182"/>
                </a:cubicBezTo>
                <a:cubicBezTo>
                  <a:pt x="106" y="182"/>
                  <a:pt x="106" y="182"/>
                  <a:pt x="106" y="182"/>
                </a:cubicBezTo>
                <a:cubicBezTo>
                  <a:pt x="110" y="182"/>
                  <a:pt x="113" y="179"/>
                  <a:pt x="113" y="175"/>
                </a:cubicBezTo>
                <a:close/>
                <a:moveTo>
                  <a:pt x="92" y="98"/>
                </a:moveTo>
                <a:cubicBezTo>
                  <a:pt x="83" y="98"/>
                  <a:pt x="83" y="98"/>
                  <a:pt x="83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80" y="164"/>
                  <a:pt x="82" y="164"/>
                  <a:pt x="85" y="164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7" y="164"/>
                  <a:pt x="89" y="164"/>
                  <a:pt x="92" y="164"/>
                </a:cubicBezTo>
                <a:lnTo>
                  <a:pt x="92" y="98"/>
                </a:lnTo>
                <a:close/>
                <a:moveTo>
                  <a:pt x="62" y="72"/>
                </a:moveTo>
                <a:cubicBezTo>
                  <a:pt x="56" y="72"/>
                  <a:pt x="52" y="76"/>
                  <a:pt x="52" y="82"/>
                </a:cubicBezTo>
                <a:cubicBezTo>
                  <a:pt x="52" y="87"/>
                  <a:pt x="56" y="92"/>
                  <a:pt x="62" y="92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76"/>
                  <a:pt x="67" y="72"/>
                  <a:pt x="62" y="72"/>
                </a:cubicBezTo>
                <a:close/>
                <a:moveTo>
                  <a:pt x="118" y="82"/>
                </a:moveTo>
                <a:cubicBezTo>
                  <a:pt x="118" y="76"/>
                  <a:pt x="114" y="72"/>
                  <a:pt x="108" y="72"/>
                </a:cubicBezTo>
                <a:cubicBezTo>
                  <a:pt x="103" y="72"/>
                  <a:pt x="98" y="76"/>
                  <a:pt x="98" y="82"/>
                </a:cubicBezTo>
                <a:cubicBezTo>
                  <a:pt x="98" y="92"/>
                  <a:pt x="98" y="92"/>
                  <a:pt x="9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14" y="92"/>
                  <a:pt x="118" y="87"/>
                  <a:pt x="118" y="82"/>
                </a:cubicBezTo>
                <a:close/>
                <a:moveTo>
                  <a:pt x="140" y="64"/>
                </a:moveTo>
                <a:cubicBezTo>
                  <a:pt x="136" y="46"/>
                  <a:pt x="115" y="26"/>
                  <a:pt x="85" y="26"/>
                </a:cubicBezTo>
                <a:cubicBezTo>
                  <a:pt x="55" y="26"/>
                  <a:pt x="34" y="46"/>
                  <a:pt x="29" y="64"/>
                </a:cubicBezTo>
                <a:cubicBezTo>
                  <a:pt x="26" y="77"/>
                  <a:pt x="29" y="90"/>
                  <a:pt x="36" y="103"/>
                </a:cubicBezTo>
                <a:cubicBezTo>
                  <a:pt x="41" y="114"/>
                  <a:pt x="48" y="123"/>
                  <a:pt x="53" y="135"/>
                </a:cubicBezTo>
                <a:cubicBezTo>
                  <a:pt x="55" y="141"/>
                  <a:pt x="56" y="150"/>
                  <a:pt x="58" y="157"/>
                </a:cubicBezTo>
                <a:cubicBezTo>
                  <a:pt x="59" y="162"/>
                  <a:pt x="61" y="164"/>
                  <a:pt x="68" y="164"/>
                </a:cubicBezTo>
                <a:cubicBezTo>
                  <a:pt x="69" y="164"/>
                  <a:pt x="70" y="164"/>
                  <a:pt x="72" y="164"/>
                </a:cubicBezTo>
                <a:cubicBezTo>
                  <a:pt x="72" y="98"/>
                  <a:pt x="72" y="98"/>
                  <a:pt x="7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57" y="98"/>
                  <a:pt x="53" y="97"/>
                  <a:pt x="50" y="94"/>
                </a:cubicBezTo>
                <a:cubicBezTo>
                  <a:pt x="47" y="90"/>
                  <a:pt x="45" y="86"/>
                  <a:pt x="45" y="82"/>
                </a:cubicBezTo>
                <a:cubicBezTo>
                  <a:pt x="45" y="77"/>
                  <a:pt x="47" y="73"/>
                  <a:pt x="50" y="70"/>
                </a:cubicBezTo>
                <a:cubicBezTo>
                  <a:pt x="53" y="67"/>
                  <a:pt x="57" y="65"/>
                  <a:pt x="62" y="65"/>
                </a:cubicBezTo>
                <a:cubicBezTo>
                  <a:pt x="71" y="65"/>
                  <a:pt x="78" y="73"/>
                  <a:pt x="78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92"/>
                  <a:pt x="78" y="92"/>
                  <a:pt x="78" y="92"/>
                </a:cubicBezTo>
                <a:cubicBezTo>
                  <a:pt x="83" y="92"/>
                  <a:pt x="83" y="92"/>
                  <a:pt x="83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82"/>
                  <a:pt x="92" y="82"/>
                  <a:pt x="92" y="82"/>
                </a:cubicBezTo>
                <a:cubicBezTo>
                  <a:pt x="92" y="82"/>
                  <a:pt x="92" y="82"/>
                  <a:pt x="92" y="82"/>
                </a:cubicBezTo>
                <a:cubicBezTo>
                  <a:pt x="92" y="77"/>
                  <a:pt x="93" y="73"/>
                  <a:pt x="96" y="70"/>
                </a:cubicBezTo>
                <a:cubicBezTo>
                  <a:pt x="100" y="67"/>
                  <a:pt x="104" y="65"/>
                  <a:pt x="108" y="65"/>
                </a:cubicBezTo>
                <a:cubicBezTo>
                  <a:pt x="113" y="65"/>
                  <a:pt x="117" y="67"/>
                  <a:pt x="120" y="70"/>
                </a:cubicBezTo>
                <a:cubicBezTo>
                  <a:pt x="123" y="73"/>
                  <a:pt x="125" y="77"/>
                  <a:pt x="125" y="82"/>
                </a:cubicBezTo>
                <a:cubicBezTo>
                  <a:pt x="125" y="86"/>
                  <a:pt x="123" y="90"/>
                  <a:pt x="120" y="94"/>
                </a:cubicBezTo>
                <a:cubicBezTo>
                  <a:pt x="117" y="97"/>
                  <a:pt x="113" y="98"/>
                  <a:pt x="10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99" y="164"/>
                  <a:pt x="101" y="164"/>
                  <a:pt x="102" y="164"/>
                </a:cubicBezTo>
                <a:cubicBezTo>
                  <a:pt x="109" y="164"/>
                  <a:pt x="111" y="162"/>
                  <a:pt x="112" y="157"/>
                </a:cubicBezTo>
                <a:cubicBezTo>
                  <a:pt x="113" y="150"/>
                  <a:pt x="114" y="141"/>
                  <a:pt x="117" y="135"/>
                </a:cubicBezTo>
                <a:cubicBezTo>
                  <a:pt x="122" y="123"/>
                  <a:pt x="128" y="114"/>
                  <a:pt x="134" y="103"/>
                </a:cubicBezTo>
                <a:cubicBezTo>
                  <a:pt x="141" y="90"/>
                  <a:pt x="144" y="77"/>
                  <a:pt x="140" y="64"/>
                </a:cubicBezTo>
                <a:close/>
                <a:moveTo>
                  <a:pt x="91" y="6"/>
                </a:moveTo>
                <a:cubicBezTo>
                  <a:pt x="91" y="2"/>
                  <a:pt x="88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2" y="0"/>
                  <a:pt x="79" y="2"/>
                  <a:pt x="79" y="6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20"/>
                  <a:pt x="82" y="23"/>
                  <a:pt x="85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88" y="23"/>
                  <a:pt x="91" y="20"/>
                  <a:pt x="91" y="17"/>
                </a:cubicBezTo>
                <a:lnTo>
                  <a:pt x="91" y="6"/>
                </a:lnTo>
                <a:close/>
                <a:moveTo>
                  <a:pt x="125" y="16"/>
                </a:moveTo>
                <a:cubicBezTo>
                  <a:pt x="127" y="13"/>
                  <a:pt x="125" y="9"/>
                  <a:pt x="122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19" y="6"/>
                  <a:pt x="116" y="7"/>
                  <a:pt x="114" y="1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7" y="23"/>
                  <a:pt x="108" y="26"/>
                  <a:pt x="111" y="28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14" y="30"/>
                  <a:pt x="118" y="28"/>
                  <a:pt x="120" y="26"/>
                </a:cubicBezTo>
                <a:lnTo>
                  <a:pt x="125" y="16"/>
                </a:lnTo>
                <a:close/>
                <a:moveTo>
                  <a:pt x="150" y="35"/>
                </a:moveTo>
                <a:cubicBezTo>
                  <a:pt x="152" y="33"/>
                  <a:pt x="153" y="29"/>
                  <a:pt x="15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48" y="24"/>
                  <a:pt x="144" y="24"/>
                  <a:pt x="142" y="26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1" y="36"/>
                  <a:pt x="131" y="40"/>
                  <a:pt x="133" y="42"/>
                </a:cubicBezTo>
                <a:cubicBezTo>
                  <a:pt x="133" y="42"/>
                  <a:pt x="133" y="42"/>
                  <a:pt x="133" y="42"/>
                </a:cubicBezTo>
                <a:cubicBezTo>
                  <a:pt x="135" y="45"/>
                  <a:pt x="139" y="45"/>
                  <a:pt x="141" y="43"/>
                </a:cubicBezTo>
                <a:lnTo>
                  <a:pt x="150" y="35"/>
                </a:lnTo>
                <a:close/>
                <a:moveTo>
                  <a:pt x="163" y="65"/>
                </a:moveTo>
                <a:cubicBezTo>
                  <a:pt x="166" y="65"/>
                  <a:pt x="169" y="62"/>
                  <a:pt x="168" y="58"/>
                </a:cubicBezTo>
                <a:cubicBezTo>
                  <a:pt x="168" y="58"/>
                  <a:pt x="168" y="58"/>
                  <a:pt x="168" y="58"/>
                </a:cubicBezTo>
                <a:cubicBezTo>
                  <a:pt x="167" y="55"/>
                  <a:pt x="164" y="53"/>
                  <a:pt x="161" y="53"/>
                </a:cubicBezTo>
                <a:cubicBezTo>
                  <a:pt x="150" y="55"/>
                  <a:pt x="150" y="55"/>
                  <a:pt x="150" y="55"/>
                </a:cubicBezTo>
                <a:cubicBezTo>
                  <a:pt x="146" y="56"/>
                  <a:pt x="144" y="59"/>
                  <a:pt x="145" y="62"/>
                </a:cubicBezTo>
                <a:cubicBezTo>
                  <a:pt x="145" y="62"/>
                  <a:pt x="145" y="62"/>
                  <a:pt x="145" y="62"/>
                </a:cubicBezTo>
                <a:cubicBezTo>
                  <a:pt x="145" y="66"/>
                  <a:pt x="149" y="68"/>
                  <a:pt x="152" y="67"/>
                </a:cubicBezTo>
                <a:lnTo>
                  <a:pt x="163" y="65"/>
                </a:lnTo>
                <a:close/>
                <a:moveTo>
                  <a:pt x="160" y="98"/>
                </a:moveTo>
                <a:cubicBezTo>
                  <a:pt x="164" y="99"/>
                  <a:pt x="167" y="97"/>
                  <a:pt x="168" y="93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0"/>
                  <a:pt x="166" y="87"/>
                  <a:pt x="163" y="86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48" y="83"/>
                  <a:pt x="145" y="85"/>
                  <a:pt x="145" y="89"/>
                </a:cubicBezTo>
                <a:cubicBezTo>
                  <a:pt x="145" y="89"/>
                  <a:pt x="145" y="89"/>
                  <a:pt x="145" y="89"/>
                </a:cubicBezTo>
                <a:cubicBezTo>
                  <a:pt x="144" y="92"/>
                  <a:pt x="146" y="95"/>
                  <a:pt x="149" y="96"/>
                </a:cubicBezTo>
                <a:lnTo>
                  <a:pt x="160" y="98"/>
                </a:lnTo>
                <a:close/>
                <a:moveTo>
                  <a:pt x="49" y="26"/>
                </a:moveTo>
                <a:cubicBezTo>
                  <a:pt x="51" y="28"/>
                  <a:pt x="55" y="30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61" y="26"/>
                  <a:pt x="62" y="23"/>
                  <a:pt x="60" y="20"/>
                </a:cubicBezTo>
                <a:cubicBezTo>
                  <a:pt x="55" y="10"/>
                  <a:pt x="55" y="10"/>
                  <a:pt x="55" y="10"/>
                </a:cubicBezTo>
                <a:cubicBezTo>
                  <a:pt x="53" y="7"/>
                  <a:pt x="50" y="6"/>
                  <a:pt x="47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4" y="9"/>
                  <a:pt x="42" y="13"/>
                  <a:pt x="44" y="16"/>
                </a:cubicBezTo>
                <a:lnTo>
                  <a:pt x="49" y="26"/>
                </a:lnTo>
                <a:close/>
                <a:moveTo>
                  <a:pt x="28" y="43"/>
                </a:moveTo>
                <a:cubicBezTo>
                  <a:pt x="30" y="45"/>
                  <a:pt x="34" y="45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8" y="40"/>
                  <a:pt x="38" y="36"/>
                  <a:pt x="36" y="34"/>
                </a:cubicBezTo>
                <a:cubicBezTo>
                  <a:pt x="27" y="26"/>
                  <a:pt x="27" y="26"/>
                  <a:pt x="27" y="26"/>
                </a:cubicBezTo>
                <a:cubicBezTo>
                  <a:pt x="25" y="24"/>
                  <a:pt x="21" y="24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6" y="29"/>
                  <a:pt x="17" y="33"/>
                  <a:pt x="19" y="35"/>
                </a:cubicBezTo>
                <a:lnTo>
                  <a:pt x="28" y="43"/>
                </a:lnTo>
                <a:close/>
                <a:moveTo>
                  <a:pt x="17" y="67"/>
                </a:moveTo>
                <a:cubicBezTo>
                  <a:pt x="20" y="68"/>
                  <a:pt x="24" y="66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5" y="59"/>
                  <a:pt x="23" y="56"/>
                  <a:pt x="19" y="55"/>
                </a:cubicBezTo>
                <a:cubicBezTo>
                  <a:pt x="8" y="53"/>
                  <a:pt x="8" y="53"/>
                  <a:pt x="8" y="53"/>
                </a:cubicBezTo>
                <a:cubicBezTo>
                  <a:pt x="5" y="53"/>
                  <a:pt x="2" y="55"/>
                  <a:pt x="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0" y="62"/>
                  <a:pt x="3" y="65"/>
                  <a:pt x="6" y="65"/>
                </a:cubicBezTo>
                <a:lnTo>
                  <a:pt x="17" y="67"/>
                </a:lnTo>
                <a:close/>
                <a:moveTo>
                  <a:pt x="20" y="96"/>
                </a:moveTo>
                <a:cubicBezTo>
                  <a:pt x="23" y="95"/>
                  <a:pt x="25" y="92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5"/>
                  <a:pt x="21" y="83"/>
                  <a:pt x="17" y="84"/>
                </a:cubicBezTo>
                <a:cubicBezTo>
                  <a:pt x="6" y="86"/>
                  <a:pt x="6" y="86"/>
                  <a:pt x="6" y="86"/>
                </a:cubicBezTo>
                <a:cubicBezTo>
                  <a:pt x="3" y="87"/>
                  <a:pt x="1" y="90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2" y="97"/>
                  <a:pt x="5" y="99"/>
                  <a:pt x="9" y="98"/>
                </a:cubicBezTo>
                <a:lnTo>
                  <a:pt x="20" y="96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519B744-EB7D-484D-9595-DFCB1C3B8CF6}"/>
              </a:ext>
            </a:extLst>
          </p:cNvPr>
          <p:cNvGrpSpPr/>
          <p:nvPr/>
        </p:nvGrpSpPr>
        <p:grpSpPr>
          <a:xfrm>
            <a:off x="5894387" y="2508250"/>
            <a:ext cx="485775" cy="554037"/>
            <a:chOff x="5894387" y="2508250"/>
            <a:chExt cx="485775" cy="554037"/>
          </a:xfrm>
        </p:grpSpPr>
        <p:sp>
          <p:nvSpPr>
            <p:cNvPr id="144" name="Google Shape;144;p14"/>
            <p:cNvSpPr txBox="1"/>
            <p:nvPr/>
          </p:nvSpPr>
          <p:spPr>
            <a:xfrm>
              <a:off x="5902325" y="2508250"/>
              <a:ext cx="428625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Montserrat"/>
                <a:buNone/>
              </a:pPr>
              <a:r>
                <a:rPr lang="ar-SA" sz="1300" b="1" i="0" u="none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عنوان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5894387" y="2632075"/>
              <a:ext cx="485775" cy="430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0" i="0" u="none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02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E3F1EE0-9E59-D541-8537-B47B2792840D}"/>
              </a:ext>
            </a:extLst>
          </p:cNvPr>
          <p:cNvGrpSpPr/>
          <p:nvPr/>
        </p:nvGrpSpPr>
        <p:grpSpPr>
          <a:xfrm>
            <a:off x="5894387" y="3179762"/>
            <a:ext cx="485775" cy="549275"/>
            <a:chOff x="5894387" y="3179762"/>
            <a:chExt cx="485775" cy="549275"/>
          </a:xfrm>
        </p:grpSpPr>
        <p:sp>
          <p:nvSpPr>
            <p:cNvPr id="146" name="Google Shape;146;p14"/>
            <p:cNvSpPr txBox="1"/>
            <p:nvPr/>
          </p:nvSpPr>
          <p:spPr>
            <a:xfrm>
              <a:off x="5902325" y="3179762"/>
              <a:ext cx="428625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Montserrat"/>
                <a:buNone/>
              </a:pPr>
              <a:r>
                <a:rPr lang="ar-SA" sz="1300" b="1" i="0" u="none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عنوان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Google Shape;147;p14"/>
            <p:cNvSpPr txBox="1"/>
            <p:nvPr/>
          </p:nvSpPr>
          <p:spPr>
            <a:xfrm>
              <a:off x="5894387" y="3300412"/>
              <a:ext cx="485775" cy="428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0" i="0" u="none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03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C6BCE87-B6D7-FF47-9CE5-3A7B442D730F}"/>
              </a:ext>
            </a:extLst>
          </p:cNvPr>
          <p:cNvGrpSpPr/>
          <p:nvPr/>
        </p:nvGrpSpPr>
        <p:grpSpPr>
          <a:xfrm>
            <a:off x="5894387" y="3836987"/>
            <a:ext cx="485775" cy="554037"/>
            <a:chOff x="5894387" y="3836987"/>
            <a:chExt cx="485775" cy="554037"/>
          </a:xfrm>
        </p:grpSpPr>
        <p:sp>
          <p:nvSpPr>
            <p:cNvPr id="148" name="Google Shape;148;p14"/>
            <p:cNvSpPr txBox="1"/>
            <p:nvPr/>
          </p:nvSpPr>
          <p:spPr>
            <a:xfrm>
              <a:off x="5902325" y="3836987"/>
              <a:ext cx="428625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Montserrat"/>
                <a:buNone/>
              </a:pPr>
              <a:r>
                <a:rPr lang="ar-SA" sz="1300" b="1" i="0" u="none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عنوان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Google Shape;149;p14"/>
            <p:cNvSpPr txBox="1"/>
            <p:nvPr/>
          </p:nvSpPr>
          <p:spPr>
            <a:xfrm>
              <a:off x="5894387" y="3960812"/>
              <a:ext cx="485775" cy="430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0" i="0" u="none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04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CE17282-C4F7-E144-A46D-A4AAF5B0AE30}"/>
              </a:ext>
            </a:extLst>
          </p:cNvPr>
          <p:cNvGrpSpPr/>
          <p:nvPr/>
        </p:nvGrpSpPr>
        <p:grpSpPr>
          <a:xfrm>
            <a:off x="5894387" y="4486275"/>
            <a:ext cx="561975" cy="560387"/>
            <a:chOff x="5894387" y="4486275"/>
            <a:chExt cx="561975" cy="560387"/>
          </a:xfrm>
        </p:grpSpPr>
        <p:sp>
          <p:nvSpPr>
            <p:cNvPr id="150" name="Google Shape;150;p14"/>
            <p:cNvSpPr txBox="1"/>
            <p:nvPr/>
          </p:nvSpPr>
          <p:spPr>
            <a:xfrm>
              <a:off x="5910262" y="4486275"/>
              <a:ext cx="428625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Montserrat"/>
                <a:buNone/>
              </a:pPr>
              <a:r>
                <a:rPr lang="ar-SA" sz="1300" b="1" i="0" u="none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عنوان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5894387" y="4616450"/>
              <a:ext cx="561975" cy="430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0" i="0" u="none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05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82BB8EB-BFF8-FF4B-A508-C3F73F19C8D9}"/>
              </a:ext>
            </a:extLst>
          </p:cNvPr>
          <p:cNvGrpSpPr/>
          <p:nvPr/>
        </p:nvGrpSpPr>
        <p:grpSpPr>
          <a:xfrm>
            <a:off x="5886450" y="5192712"/>
            <a:ext cx="520700" cy="550862"/>
            <a:chOff x="5886450" y="5192712"/>
            <a:chExt cx="520700" cy="550862"/>
          </a:xfrm>
        </p:grpSpPr>
        <p:sp>
          <p:nvSpPr>
            <p:cNvPr id="152" name="Google Shape;152;p14"/>
            <p:cNvSpPr txBox="1"/>
            <p:nvPr/>
          </p:nvSpPr>
          <p:spPr>
            <a:xfrm>
              <a:off x="5902325" y="5192712"/>
              <a:ext cx="428625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Montserrat"/>
                <a:buNone/>
              </a:pPr>
              <a:r>
                <a:rPr lang="ar-SA" sz="1300" b="1" i="0" u="none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عنوان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5886450" y="5313362"/>
              <a:ext cx="520700" cy="430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0" i="0" u="none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06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4" name="Google Shape;154;p14"/>
          <p:cNvSpPr txBox="1"/>
          <p:nvPr/>
        </p:nvSpPr>
        <p:spPr>
          <a:xfrm>
            <a:off x="8777287" y="324008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ar-EG" sz="1200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lang="ar-EG" sz="1200" dirty="0"/>
          </a:p>
        </p:txBody>
      </p:sp>
      <p:sp>
        <p:nvSpPr>
          <p:cNvPr id="155" name="Google Shape;155;p14"/>
          <p:cNvSpPr txBox="1"/>
          <p:nvPr/>
        </p:nvSpPr>
        <p:spPr>
          <a:xfrm>
            <a:off x="8753475" y="519906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ar-EG" sz="1200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lang="ar-EG" sz="1200" dirty="0"/>
          </a:p>
        </p:txBody>
      </p:sp>
      <p:sp>
        <p:nvSpPr>
          <p:cNvPr id="156" name="Google Shape;156;p14"/>
          <p:cNvSpPr txBox="1"/>
          <p:nvPr/>
        </p:nvSpPr>
        <p:spPr>
          <a:xfrm>
            <a:off x="1746250" y="517525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57" name="Google Shape;157;p14"/>
          <p:cNvSpPr txBox="1"/>
          <p:nvPr/>
        </p:nvSpPr>
        <p:spPr>
          <a:xfrm>
            <a:off x="1730375" y="323691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58" name="Google Shape;158;p14"/>
          <p:cNvSpPr txBox="1"/>
          <p:nvPr/>
        </p:nvSpPr>
        <p:spPr>
          <a:xfrm>
            <a:off x="1744662" y="123507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67A78A2-EF3E-F345-87E8-8A7DA336B63C}"/>
              </a:ext>
            </a:extLst>
          </p:cNvPr>
          <p:cNvGrpSpPr/>
          <p:nvPr/>
        </p:nvGrpSpPr>
        <p:grpSpPr>
          <a:xfrm>
            <a:off x="5886450" y="1835150"/>
            <a:ext cx="509587" cy="565149"/>
            <a:chOff x="5886450" y="1835150"/>
            <a:chExt cx="509587" cy="565149"/>
          </a:xfrm>
        </p:grpSpPr>
        <p:sp>
          <p:nvSpPr>
            <p:cNvPr id="159" name="Google Shape;159;p14"/>
            <p:cNvSpPr txBox="1"/>
            <p:nvPr/>
          </p:nvSpPr>
          <p:spPr>
            <a:xfrm>
              <a:off x="5886450" y="1835150"/>
              <a:ext cx="428625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Montserrat"/>
                <a:buNone/>
              </a:pPr>
              <a:r>
                <a:rPr lang="ar-SA" sz="1300" b="1" i="0" u="none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عنوان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Google Shape;160;p14"/>
            <p:cNvSpPr txBox="1"/>
            <p:nvPr/>
          </p:nvSpPr>
          <p:spPr>
            <a:xfrm>
              <a:off x="5910262" y="1970087"/>
              <a:ext cx="485775" cy="430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0" i="0" u="none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01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"/>
                            </p:stCondLst>
                            <p:childTnLst>
                              <p:par>
                                <p:cTn id="38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50"/>
                            </p:stCondLst>
                            <p:childTnLst>
                              <p:par>
                                <p:cTn id="74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00"/>
                            </p:stCondLst>
                            <p:childTnLst>
                              <p:par>
                                <p:cTn id="92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250"/>
                            </p:stCondLst>
                            <p:childTnLst>
                              <p:par>
                                <p:cTn id="110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200"/>
                            </p:stCondLst>
                            <p:childTnLst>
                              <p:par>
                                <p:cTn id="128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32" grpId="0"/>
      <p:bldP spid="133" grpId="0"/>
      <p:bldP spid="134" grpId="0"/>
      <p:bldP spid="135" grpId="0"/>
      <p:bldP spid="136" grpId="0"/>
      <p:bldP spid="137" grpId="0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54" grpId="0"/>
      <p:bldP spid="155" grpId="0"/>
      <p:bldP spid="156" grpId="0"/>
      <p:bldP spid="157" grpId="0"/>
      <p:bldP spid="1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2"/>
          <p:cNvSpPr txBox="1"/>
          <p:nvPr/>
        </p:nvSpPr>
        <p:spPr>
          <a:xfrm>
            <a:off x="644525" y="5254625"/>
            <a:ext cx="1689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76" name="Google Shape;876;p32"/>
          <p:cNvSpPr txBox="1"/>
          <p:nvPr/>
        </p:nvSpPr>
        <p:spPr>
          <a:xfrm>
            <a:off x="9874250" y="4957762"/>
            <a:ext cx="1201737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1800"/>
              <a:buFont typeface="Open Sans SemiBold"/>
              <a:buNone/>
            </a:pPr>
            <a:r>
              <a:rPr lang="ar-SA" sz="1800" b="1" i="0" u="none" dirty="0">
                <a:solidFill>
                  <a:srgbClr val="09538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77" name="Google Shape;877;p32"/>
          <p:cNvSpPr txBox="1"/>
          <p:nvPr/>
        </p:nvSpPr>
        <p:spPr>
          <a:xfrm>
            <a:off x="9874250" y="2989262"/>
            <a:ext cx="1144587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1800"/>
              <a:buFont typeface="Open Sans SemiBold"/>
              <a:buNone/>
            </a:pPr>
            <a:r>
              <a:rPr lang="ar-SA" sz="1800" b="1" i="0" u="none" dirty="0">
                <a:solidFill>
                  <a:srgbClr val="39B3E3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78" name="Google Shape;878;p32"/>
          <p:cNvSpPr txBox="1"/>
          <p:nvPr/>
        </p:nvSpPr>
        <p:spPr>
          <a:xfrm>
            <a:off x="9874250" y="1020762"/>
            <a:ext cx="128905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1800"/>
              <a:buFont typeface="Open Sans SemiBold"/>
              <a:buNone/>
            </a:pPr>
            <a:r>
              <a:rPr lang="ar-SA" sz="1800" b="1" i="0" u="none" dirty="0">
                <a:solidFill>
                  <a:srgbClr val="69D1DA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79" name="Google Shape;879;p32"/>
          <p:cNvSpPr txBox="1"/>
          <p:nvPr/>
        </p:nvSpPr>
        <p:spPr>
          <a:xfrm>
            <a:off x="1054100" y="5035550"/>
            <a:ext cx="1412875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1800"/>
              <a:buFont typeface="Open Sans SemiBold"/>
              <a:buNone/>
            </a:pPr>
            <a:r>
              <a:rPr lang="ar-SA" sz="1800" b="1" i="0" u="none" dirty="0">
                <a:solidFill>
                  <a:srgbClr val="8C133F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80" name="Google Shape;880;p32"/>
          <p:cNvSpPr txBox="1"/>
          <p:nvPr/>
        </p:nvSpPr>
        <p:spPr>
          <a:xfrm>
            <a:off x="1144587" y="3676650"/>
            <a:ext cx="135890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1800"/>
              <a:buFont typeface="Open Sans SemiBold"/>
              <a:buNone/>
            </a:pPr>
            <a:r>
              <a:rPr lang="ar-SA" sz="1800" b="1" i="0" u="none" dirty="0">
                <a:solidFill>
                  <a:srgbClr val="E24E5A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81" name="Google Shape;881;p32"/>
          <p:cNvSpPr txBox="1"/>
          <p:nvPr/>
        </p:nvSpPr>
        <p:spPr>
          <a:xfrm>
            <a:off x="1790700" y="2312987"/>
            <a:ext cx="695325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1800"/>
              <a:buFont typeface="Open Sans SemiBold"/>
              <a:buNone/>
            </a:pPr>
            <a:r>
              <a:rPr lang="ar-SA" sz="1800" b="1" i="0" u="none" dirty="0">
                <a:solidFill>
                  <a:srgbClr val="FF943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82" name="Google Shape;882;p32"/>
          <p:cNvSpPr txBox="1"/>
          <p:nvPr/>
        </p:nvSpPr>
        <p:spPr>
          <a:xfrm>
            <a:off x="1568450" y="954087"/>
            <a:ext cx="922337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E48"/>
              </a:buClr>
              <a:buSzPts val="1800"/>
              <a:buFont typeface="Open Sans SemiBold"/>
              <a:buNone/>
            </a:pPr>
            <a:r>
              <a:rPr lang="ar-SA" sz="1800" b="1" i="0" u="none" dirty="0">
                <a:solidFill>
                  <a:srgbClr val="F7BE48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83" name="Google Shape;883;p32"/>
          <p:cNvSpPr txBox="1"/>
          <p:nvPr/>
        </p:nvSpPr>
        <p:spPr>
          <a:xfrm>
            <a:off x="9224962" y="4783137"/>
            <a:ext cx="56515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884" name="Google Shape;884;p32"/>
          <p:cNvSpPr txBox="1"/>
          <p:nvPr/>
        </p:nvSpPr>
        <p:spPr>
          <a:xfrm>
            <a:off x="9202737" y="2814637"/>
            <a:ext cx="620712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39B3E3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885" name="Google Shape;885;p32"/>
          <p:cNvSpPr txBox="1"/>
          <p:nvPr/>
        </p:nvSpPr>
        <p:spPr>
          <a:xfrm>
            <a:off x="9224962" y="841375"/>
            <a:ext cx="649287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886" name="Google Shape;886;p32"/>
          <p:cNvSpPr txBox="1"/>
          <p:nvPr/>
        </p:nvSpPr>
        <p:spPr>
          <a:xfrm>
            <a:off x="2354262" y="4837112"/>
            <a:ext cx="614362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8200"/>
              <a:buFont typeface="Montserrat"/>
              <a:buNone/>
            </a:pPr>
            <a:r>
              <a:rPr lang="en-US" sz="8200" b="0" i="0" u="none">
                <a:solidFill>
                  <a:srgbClr val="8C133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887" name="Google Shape;887;p32"/>
          <p:cNvSpPr txBox="1"/>
          <p:nvPr/>
        </p:nvSpPr>
        <p:spPr>
          <a:xfrm>
            <a:off x="2389187" y="3478212"/>
            <a:ext cx="57467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8200"/>
              <a:buFont typeface="Montserrat"/>
              <a:buNone/>
            </a:pPr>
            <a:r>
              <a:rPr lang="en-US" sz="8200" b="0" i="0" u="none">
                <a:solidFill>
                  <a:srgbClr val="E24E5A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888" name="Google Shape;888;p32"/>
          <p:cNvSpPr txBox="1"/>
          <p:nvPr/>
        </p:nvSpPr>
        <p:spPr>
          <a:xfrm>
            <a:off x="2395537" y="2114550"/>
            <a:ext cx="622300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8200"/>
              <a:buFont typeface="Montserrat"/>
              <a:buNone/>
            </a:pPr>
            <a:r>
              <a:rPr lang="en-US" sz="8200" b="0" i="0" u="none">
                <a:solidFill>
                  <a:srgbClr val="FF943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889" name="Google Shape;889;p32"/>
          <p:cNvSpPr txBox="1"/>
          <p:nvPr/>
        </p:nvSpPr>
        <p:spPr>
          <a:xfrm>
            <a:off x="2449512" y="755650"/>
            <a:ext cx="444500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5E"/>
              </a:buClr>
              <a:buSzPts val="8200"/>
              <a:buFont typeface="Montserrat"/>
              <a:buNone/>
            </a:pPr>
            <a:r>
              <a:rPr lang="en-US" sz="8200" b="0" i="0" u="none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890" name="Google Shape;890;p32"/>
          <p:cNvSpPr txBox="1"/>
          <p:nvPr/>
        </p:nvSpPr>
        <p:spPr>
          <a:xfrm>
            <a:off x="679450" y="3883025"/>
            <a:ext cx="1689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91" name="Google Shape;891;p32"/>
          <p:cNvSpPr txBox="1"/>
          <p:nvPr/>
        </p:nvSpPr>
        <p:spPr>
          <a:xfrm>
            <a:off x="9783762" y="5170487"/>
            <a:ext cx="1689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92" name="Google Shape;892;p32"/>
          <p:cNvSpPr txBox="1"/>
          <p:nvPr/>
        </p:nvSpPr>
        <p:spPr>
          <a:xfrm>
            <a:off x="9790112" y="3209925"/>
            <a:ext cx="16906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93" name="Google Shape;893;p32"/>
          <p:cNvSpPr txBox="1"/>
          <p:nvPr/>
        </p:nvSpPr>
        <p:spPr>
          <a:xfrm>
            <a:off x="9783762" y="1254125"/>
            <a:ext cx="1689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94" name="Google Shape;894;p32"/>
          <p:cNvSpPr txBox="1"/>
          <p:nvPr/>
        </p:nvSpPr>
        <p:spPr>
          <a:xfrm>
            <a:off x="706437" y="2511425"/>
            <a:ext cx="1689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95" name="Google Shape;895;p32"/>
          <p:cNvSpPr txBox="1"/>
          <p:nvPr/>
        </p:nvSpPr>
        <p:spPr>
          <a:xfrm>
            <a:off x="693737" y="1163637"/>
            <a:ext cx="1689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96" name="Google Shape;896;p32"/>
          <p:cNvSpPr/>
          <p:nvPr/>
        </p:nvSpPr>
        <p:spPr>
          <a:xfrm>
            <a:off x="4073525" y="2312987"/>
            <a:ext cx="576262" cy="482600"/>
          </a:xfrm>
          <a:custGeom>
            <a:avLst/>
            <a:gdLst/>
            <a:ahLst/>
            <a:cxnLst/>
            <a:rect l="l" t="t" r="r" b="b"/>
            <a:pathLst>
              <a:path w="136" h="114" extrusionOk="0">
                <a:moveTo>
                  <a:pt x="133" y="75"/>
                </a:moveTo>
                <a:cubicBezTo>
                  <a:pt x="135" y="76"/>
                  <a:pt x="136" y="79"/>
                  <a:pt x="135" y="81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22" y="109"/>
                  <a:pt x="119" y="110"/>
                  <a:pt x="116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4" y="108"/>
                  <a:pt x="113" y="105"/>
                  <a:pt x="114" y="10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8" y="75"/>
                  <a:pt x="131" y="74"/>
                  <a:pt x="133" y="75"/>
                </a:cubicBezTo>
                <a:close/>
                <a:moveTo>
                  <a:pt x="122" y="69"/>
                </a:moveTo>
                <a:cubicBezTo>
                  <a:pt x="120" y="68"/>
                  <a:pt x="117" y="69"/>
                  <a:pt x="116" y="72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2" y="100"/>
                  <a:pt x="103" y="103"/>
                  <a:pt x="105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8" y="105"/>
                  <a:pt x="110" y="104"/>
                  <a:pt x="112" y="102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5" y="73"/>
                  <a:pt x="124" y="71"/>
                  <a:pt x="122" y="69"/>
                </a:cubicBezTo>
                <a:close/>
                <a:moveTo>
                  <a:pt x="69" y="60"/>
                </a:moveTo>
                <a:cubicBezTo>
                  <a:pt x="66" y="65"/>
                  <a:pt x="66" y="65"/>
                  <a:pt x="66" y="65"/>
                </a:cubicBezTo>
                <a:cubicBezTo>
                  <a:pt x="65" y="68"/>
                  <a:pt x="65" y="68"/>
                  <a:pt x="65" y="68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6"/>
                  <a:pt x="106" y="85"/>
                  <a:pt x="107" y="84"/>
                </a:cubicBezTo>
                <a:cubicBezTo>
                  <a:pt x="107" y="83"/>
                  <a:pt x="107" y="84"/>
                  <a:pt x="107" y="84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107" y="82"/>
                  <a:pt x="108" y="81"/>
                  <a:pt x="109" y="79"/>
                </a:cubicBezTo>
                <a:lnTo>
                  <a:pt x="69" y="60"/>
                </a:lnTo>
                <a:close/>
                <a:moveTo>
                  <a:pt x="43" y="70"/>
                </a:moveTo>
                <a:cubicBezTo>
                  <a:pt x="42" y="73"/>
                  <a:pt x="43" y="78"/>
                  <a:pt x="47" y="79"/>
                </a:cubicBezTo>
                <a:cubicBezTo>
                  <a:pt x="50" y="81"/>
                  <a:pt x="54" y="79"/>
                  <a:pt x="56" y="76"/>
                </a:cubicBezTo>
                <a:cubicBezTo>
                  <a:pt x="59" y="70"/>
                  <a:pt x="59" y="70"/>
                  <a:pt x="59" y="70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5"/>
                  <a:pt x="45" y="67"/>
                  <a:pt x="43" y="70"/>
                </a:cubicBezTo>
                <a:close/>
                <a:moveTo>
                  <a:pt x="67" y="38"/>
                </a:moveTo>
                <a:cubicBezTo>
                  <a:pt x="63" y="37"/>
                  <a:pt x="59" y="38"/>
                  <a:pt x="57" y="42"/>
                </a:cubicBezTo>
                <a:cubicBezTo>
                  <a:pt x="56" y="45"/>
                  <a:pt x="57" y="49"/>
                  <a:pt x="61" y="51"/>
                </a:cubicBezTo>
                <a:cubicBezTo>
                  <a:pt x="67" y="54"/>
                  <a:pt x="67" y="54"/>
                  <a:pt x="67" y="54"/>
                </a:cubicBezTo>
                <a:cubicBezTo>
                  <a:pt x="70" y="48"/>
                  <a:pt x="70" y="48"/>
                  <a:pt x="70" y="48"/>
                </a:cubicBezTo>
                <a:cubicBezTo>
                  <a:pt x="71" y="44"/>
                  <a:pt x="70" y="40"/>
                  <a:pt x="67" y="38"/>
                </a:cubicBezTo>
                <a:close/>
                <a:moveTo>
                  <a:pt x="62" y="19"/>
                </a:moveTo>
                <a:cubicBezTo>
                  <a:pt x="50" y="17"/>
                  <a:pt x="32" y="24"/>
                  <a:pt x="23" y="42"/>
                </a:cubicBezTo>
                <a:cubicBezTo>
                  <a:pt x="14" y="61"/>
                  <a:pt x="19" y="79"/>
                  <a:pt x="29" y="87"/>
                </a:cubicBezTo>
                <a:cubicBezTo>
                  <a:pt x="36" y="94"/>
                  <a:pt x="45" y="95"/>
                  <a:pt x="55" y="95"/>
                </a:cubicBezTo>
                <a:cubicBezTo>
                  <a:pt x="63" y="95"/>
                  <a:pt x="71" y="94"/>
                  <a:pt x="79" y="94"/>
                </a:cubicBezTo>
                <a:cubicBezTo>
                  <a:pt x="84" y="95"/>
                  <a:pt x="90" y="97"/>
                  <a:pt x="94" y="98"/>
                </a:cubicBezTo>
                <a:cubicBezTo>
                  <a:pt x="98" y="99"/>
                  <a:pt x="100" y="98"/>
                  <a:pt x="102" y="94"/>
                </a:cubicBezTo>
                <a:cubicBezTo>
                  <a:pt x="102" y="93"/>
                  <a:pt x="102" y="92"/>
                  <a:pt x="103" y="91"/>
                </a:cubicBezTo>
                <a:cubicBezTo>
                  <a:pt x="63" y="72"/>
                  <a:pt x="63" y="72"/>
                  <a:pt x="63" y="72"/>
                </a:cubicBezTo>
                <a:cubicBezTo>
                  <a:pt x="60" y="78"/>
                  <a:pt x="60" y="78"/>
                  <a:pt x="60" y="78"/>
                </a:cubicBezTo>
                <a:cubicBezTo>
                  <a:pt x="58" y="81"/>
                  <a:pt x="56" y="83"/>
                  <a:pt x="53" y="84"/>
                </a:cubicBezTo>
                <a:cubicBezTo>
                  <a:pt x="50" y="85"/>
                  <a:pt x="47" y="85"/>
                  <a:pt x="45" y="83"/>
                </a:cubicBezTo>
                <a:cubicBezTo>
                  <a:pt x="42" y="82"/>
                  <a:pt x="40" y="80"/>
                  <a:pt x="39" y="77"/>
                </a:cubicBezTo>
                <a:cubicBezTo>
                  <a:pt x="38" y="74"/>
                  <a:pt x="38" y="71"/>
                  <a:pt x="39" y="68"/>
                </a:cubicBezTo>
                <a:cubicBezTo>
                  <a:pt x="42" y="63"/>
                  <a:pt x="49" y="60"/>
                  <a:pt x="54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61" y="66"/>
                  <a:pt x="61" y="66"/>
                  <a:pt x="61" y="66"/>
                </a:cubicBezTo>
                <a:cubicBezTo>
                  <a:pt x="62" y="63"/>
                  <a:pt x="62" y="63"/>
                  <a:pt x="62" y="63"/>
                </a:cubicBezTo>
                <a:cubicBezTo>
                  <a:pt x="65" y="58"/>
                  <a:pt x="65" y="58"/>
                  <a:pt x="65" y="58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6" y="53"/>
                  <a:pt x="54" y="51"/>
                  <a:pt x="53" y="48"/>
                </a:cubicBezTo>
                <a:cubicBezTo>
                  <a:pt x="52" y="45"/>
                  <a:pt x="52" y="42"/>
                  <a:pt x="53" y="40"/>
                </a:cubicBezTo>
                <a:cubicBezTo>
                  <a:pt x="55" y="37"/>
                  <a:pt x="57" y="35"/>
                  <a:pt x="60" y="34"/>
                </a:cubicBezTo>
                <a:cubicBezTo>
                  <a:pt x="63" y="33"/>
                  <a:pt x="66" y="33"/>
                  <a:pt x="68" y="34"/>
                </a:cubicBezTo>
                <a:cubicBezTo>
                  <a:pt x="71" y="36"/>
                  <a:pt x="73" y="38"/>
                  <a:pt x="74" y="41"/>
                </a:cubicBezTo>
                <a:cubicBezTo>
                  <a:pt x="75" y="44"/>
                  <a:pt x="75" y="47"/>
                  <a:pt x="74" y="50"/>
                </a:cubicBezTo>
                <a:cubicBezTo>
                  <a:pt x="71" y="56"/>
                  <a:pt x="71" y="56"/>
                  <a:pt x="71" y="56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74"/>
                  <a:pt x="112" y="74"/>
                  <a:pt x="112" y="73"/>
                </a:cubicBezTo>
                <a:cubicBezTo>
                  <a:pt x="114" y="69"/>
                  <a:pt x="113" y="67"/>
                  <a:pt x="110" y="65"/>
                </a:cubicBezTo>
                <a:cubicBezTo>
                  <a:pt x="107" y="62"/>
                  <a:pt x="102" y="58"/>
                  <a:pt x="99" y="55"/>
                </a:cubicBezTo>
                <a:cubicBezTo>
                  <a:pt x="93" y="48"/>
                  <a:pt x="89" y="42"/>
                  <a:pt x="84" y="35"/>
                </a:cubicBezTo>
                <a:cubicBezTo>
                  <a:pt x="78" y="27"/>
                  <a:pt x="71" y="21"/>
                  <a:pt x="62" y="19"/>
                </a:cubicBezTo>
                <a:close/>
                <a:moveTo>
                  <a:pt x="12" y="32"/>
                </a:moveTo>
                <a:cubicBezTo>
                  <a:pt x="10" y="31"/>
                  <a:pt x="7" y="32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6"/>
                  <a:pt x="6" y="39"/>
                  <a:pt x="8" y="40"/>
                </a:cubicBezTo>
                <a:cubicBezTo>
                  <a:pt x="15" y="43"/>
                  <a:pt x="15" y="43"/>
                  <a:pt x="15" y="43"/>
                </a:cubicBezTo>
                <a:cubicBezTo>
                  <a:pt x="17" y="44"/>
                  <a:pt x="20" y="43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39"/>
                  <a:pt x="21" y="37"/>
                  <a:pt x="19" y="36"/>
                </a:cubicBezTo>
                <a:lnTo>
                  <a:pt x="12" y="32"/>
                </a:lnTo>
                <a:close/>
                <a:moveTo>
                  <a:pt x="28" y="15"/>
                </a:moveTo>
                <a:cubicBezTo>
                  <a:pt x="27" y="13"/>
                  <a:pt x="24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0" y="15"/>
                  <a:pt x="20" y="18"/>
                  <a:pt x="21" y="20"/>
                </a:cubicBezTo>
                <a:cubicBezTo>
                  <a:pt x="26" y="26"/>
                  <a:pt x="26" y="26"/>
                  <a:pt x="26" y="26"/>
                </a:cubicBezTo>
                <a:cubicBezTo>
                  <a:pt x="27" y="28"/>
                  <a:pt x="30" y="28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3" y="25"/>
                  <a:pt x="34" y="23"/>
                  <a:pt x="33" y="21"/>
                </a:cubicBezTo>
                <a:lnTo>
                  <a:pt x="28" y="15"/>
                </a:lnTo>
                <a:close/>
                <a:moveTo>
                  <a:pt x="48" y="5"/>
                </a:moveTo>
                <a:cubicBezTo>
                  <a:pt x="47" y="3"/>
                  <a:pt x="45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0" y="3"/>
                  <a:pt x="39" y="5"/>
                  <a:pt x="40" y="8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7"/>
                  <a:pt x="45" y="18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9" y="17"/>
                  <a:pt x="50" y="15"/>
                  <a:pt x="50" y="13"/>
                </a:cubicBezTo>
                <a:lnTo>
                  <a:pt x="48" y="5"/>
                </a:lnTo>
                <a:close/>
                <a:moveTo>
                  <a:pt x="70" y="6"/>
                </a:moveTo>
                <a:cubicBezTo>
                  <a:pt x="70" y="4"/>
                  <a:pt x="69" y="2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5" y="0"/>
                  <a:pt x="62" y="2"/>
                  <a:pt x="62" y="4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14"/>
                  <a:pt x="60" y="16"/>
                  <a:pt x="63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65" y="17"/>
                  <a:pt x="67" y="16"/>
                  <a:pt x="68" y="14"/>
                </a:cubicBezTo>
                <a:lnTo>
                  <a:pt x="70" y="6"/>
                </a:lnTo>
                <a:close/>
                <a:moveTo>
                  <a:pt x="89" y="18"/>
                </a:moveTo>
                <a:cubicBezTo>
                  <a:pt x="90" y="16"/>
                  <a:pt x="90" y="13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6" y="10"/>
                  <a:pt x="84" y="11"/>
                  <a:pt x="82" y="13"/>
                </a:cubicBezTo>
                <a:cubicBezTo>
                  <a:pt x="78" y="19"/>
                  <a:pt x="78" y="19"/>
                  <a:pt x="78" y="19"/>
                </a:cubicBezTo>
                <a:cubicBezTo>
                  <a:pt x="76" y="20"/>
                  <a:pt x="77" y="23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6"/>
                  <a:pt x="83" y="25"/>
                  <a:pt x="84" y="24"/>
                </a:cubicBezTo>
                <a:lnTo>
                  <a:pt x="89" y="18"/>
                </a:lnTo>
                <a:close/>
                <a:moveTo>
                  <a:pt x="12" y="64"/>
                </a:moveTo>
                <a:cubicBezTo>
                  <a:pt x="14" y="64"/>
                  <a:pt x="16" y="62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7"/>
                  <a:pt x="14" y="55"/>
                  <a:pt x="11" y="55"/>
                </a:cubicBezTo>
                <a:cubicBezTo>
                  <a:pt x="4" y="56"/>
                  <a:pt x="4" y="56"/>
                  <a:pt x="4" y="56"/>
                </a:cubicBezTo>
                <a:cubicBezTo>
                  <a:pt x="1" y="56"/>
                  <a:pt x="0" y="5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2" y="64"/>
                  <a:pt x="4" y="64"/>
                </a:cubicBezTo>
                <a:lnTo>
                  <a:pt x="12" y="64"/>
                </a:lnTo>
                <a:close/>
                <a:moveTo>
                  <a:pt x="16" y="82"/>
                </a:moveTo>
                <a:cubicBezTo>
                  <a:pt x="18" y="81"/>
                  <a:pt x="19" y="79"/>
                  <a:pt x="18" y="77"/>
                </a:cubicBezTo>
                <a:cubicBezTo>
                  <a:pt x="18" y="77"/>
                  <a:pt x="18" y="77"/>
                  <a:pt x="18" y="77"/>
                </a:cubicBezTo>
                <a:cubicBezTo>
                  <a:pt x="17" y="75"/>
                  <a:pt x="15" y="74"/>
                  <a:pt x="13" y="75"/>
                </a:cubicBezTo>
                <a:cubicBezTo>
                  <a:pt x="5" y="78"/>
                  <a:pt x="5" y="78"/>
                  <a:pt x="5" y="78"/>
                </a:cubicBezTo>
                <a:cubicBezTo>
                  <a:pt x="3" y="78"/>
                  <a:pt x="2" y="81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4" y="85"/>
                  <a:pt x="6" y="86"/>
                  <a:pt x="9" y="85"/>
                </a:cubicBezTo>
                <a:lnTo>
                  <a:pt x="16" y="82"/>
                </a:lnTo>
                <a:close/>
                <a:moveTo>
                  <a:pt x="28" y="96"/>
                </a:moveTo>
                <a:cubicBezTo>
                  <a:pt x="29" y="94"/>
                  <a:pt x="28" y="92"/>
                  <a:pt x="27" y="90"/>
                </a:cubicBezTo>
                <a:cubicBezTo>
                  <a:pt x="27" y="90"/>
                  <a:pt x="27" y="90"/>
                  <a:pt x="27" y="90"/>
                </a:cubicBezTo>
                <a:cubicBezTo>
                  <a:pt x="25" y="89"/>
                  <a:pt x="22" y="89"/>
                  <a:pt x="21" y="91"/>
                </a:cubicBezTo>
                <a:cubicBezTo>
                  <a:pt x="16" y="97"/>
                  <a:pt x="16" y="97"/>
                  <a:pt x="16" y="97"/>
                </a:cubicBezTo>
                <a:cubicBezTo>
                  <a:pt x="15" y="99"/>
                  <a:pt x="15" y="102"/>
                  <a:pt x="17" y="103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19" y="104"/>
                  <a:pt x="22" y="104"/>
                  <a:pt x="23" y="102"/>
                </a:cubicBezTo>
                <a:lnTo>
                  <a:pt x="28" y="96"/>
                </a:lnTo>
                <a:close/>
                <a:moveTo>
                  <a:pt x="46" y="103"/>
                </a:moveTo>
                <a:cubicBezTo>
                  <a:pt x="46" y="101"/>
                  <a:pt x="45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1" y="97"/>
                  <a:pt x="38" y="99"/>
                  <a:pt x="38" y="101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5" y="110"/>
                  <a:pt x="37" y="113"/>
                  <a:pt x="39" y="113"/>
                </a:cubicBezTo>
                <a:cubicBezTo>
                  <a:pt x="39" y="113"/>
                  <a:pt x="39" y="113"/>
                  <a:pt x="39" y="113"/>
                </a:cubicBezTo>
                <a:cubicBezTo>
                  <a:pt x="41" y="114"/>
                  <a:pt x="43" y="113"/>
                  <a:pt x="44" y="110"/>
                </a:cubicBezTo>
                <a:lnTo>
                  <a:pt x="46" y="1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32"/>
          <p:cNvSpPr/>
          <p:nvPr/>
        </p:nvSpPr>
        <p:spPr>
          <a:xfrm>
            <a:off x="4070350" y="3976687"/>
            <a:ext cx="660400" cy="571500"/>
          </a:xfrm>
          <a:custGeom>
            <a:avLst/>
            <a:gdLst/>
            <a:ahLst/>
            <a:cxnLst/>
            <a:rect l="l" t="t" r="r" b="b"/>
            <a:pathLst>
              <a:path w="156" h="135" extrusionOk="0">
                <a:moveTo>
                  <a:pt x="112" y="16"/>
                </a:moveTo>
                <a:cubicBezTo>
                  <a:pt x="142" y="43"/>
                  <a:pt x="142" y="43"/>
                  <a:pt x="142" y="43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16" y="55"/>
                  <a:pt x="78" y="44"/>
                  <a:pt x="75" y="45"/>
                </a:cubicBezTo>
                <a:cubicBezTo>
                  <a:pt x="73" y="46"/>
                  <a:pt x="66" y="53"/>
                  <a:pt x="66" y="54"/>
                </a:cubicBezTo>
                <a:cubicBezTo>
                  <a:pt x="66" y="54"/>
                  <a:pt x="61" y="58"/>
                  <a:pt x="57" y="60"/>
                </a:cubicBezTo>
                <a:cubicBezTo>
                  <a:pt x="55" y="61"/>
                  <a:pt x="53" y="61"/>
                  <a:pt x="52" y="61"/>
                </a:cubicBezTo>
                <a:cubicBezTo>
                  <a:pt x="50" y="61"/>
                  <a:pt x="49" y="61"/>
                  <a:pt x="49" y="60"/>
                </a:cubicBezTo>
                <a:cubicBezTo>
                  <a:pt x="48" y="58"/>
                  <a:pt x="49" y="55"/>
                  <a:pt x="50" y="54"/>
                </a:cubicBezTo>
                <a:cubicBezTo>
                  <a:pt x="55" y="47"/>
                  <a:pt x="71" y="31"/>
                  <a:pt x="73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8" y="27"/>
                  <a:pt x="109" y="17"/>
                  <a:pt x="112" y="16"/>
                </a:cubicBezTo>
                <a:close/>
                <a:moveTo>
                  <a:pt x="120" y="1"/>
                </a:moveTo>
                <a:cubicBezTo>
                  <a:pt x="119" y="1"/>
                  <a:pt x="119" y="1"/>
                  <a:pt x="118" y="2"/>
                </a:cubicBezTo>
                <a:cubicBezTo>
                  <a:pt x="114" y="7"/>
                  <a:pt x="114" y="7"/>
                  <a:pt x="114" y="7"/>
                </a:cubicBezTo>
                <a:cubicBezTo>
                  <a:pt x="113" y="7"/>
                  <a:pt x="113" y="8"/>
                  <a:pt x="113" y="10"/>
                </a:cubicBezTo>
                <a:cubicBezTo>
                  <a:pt x="113" y="11"/>
                  <a:pt x="113" y="12"/>
                  <a:pt x="114" y="12"/>
                </a:cubicBezTo>
                <a:cubicBezTo>
                  <a:pt x="145" y="41"/>
                  <a:pt x="145" y="41"/>
                  <a:pt x="145" y="41"/>
                </a:cubicBezTo>
                <a:cubicBezTo>
                  <a:pt x="146" y="42"/>
                  <a:pt x="149" y="42"/>
                  <a:pt x="151" y="41"/>
                </a:cubicBezTo>
                <a:cubicBezTo>
                  <a:pt x="155" y="36"/>
                  <a:pt x="155" y="36"/>
                  <a:pt x="155" y="36"/>
                </a:cubicBezTo>
                <a:cubicBezTo>
                  <a:pt x="156" y="35"/>
                  <a:pt x="156" y="34"/>
                  <a:pt x="156" y="33"/>
                </a:cubicBezTo>
                <a:cubicBezTo>
                  <a:pt x="156" y="32"/>
                  <a:pt x="156" y="31"/>
                  <a:pt x="155" y="30"/>
                </a:cubicBezTo>
                <a:cubicBezTo>
                  <a:pt x="124" y="2"/>
                  <a:pt x="124" y="2"/>
                  <a:pt x="124" y="2"/>
                </a:cubicBezTo>
                <a:cubicBezTo>
                  <a:pt x="123" y="0"/>
                  <a:pt x="121" y="0"/>
                  <a:pt x="120" y="1"/>
                </a:cubicBezTo>
                <a:close/>
                <a:moveTo>
                  <a:pt x="17" y="110"/>
                </a:moveTo>
                <a:cubicBezTo>
                  <a:pt x="17" y="111"/>
                  <a:pt x="18" y="111"/>
                  <a:pt x="19" y="112"/>
                </a:cubicBezTo>
                <a:cubicBezTo>
                  <a:pt x="20" y="112"/>
                  <a:pt x="21" y="112"/>
                  <a:pt x="22" y="112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30" y="109"/>
                  <a:pt x="31" y="106"/>
                  <a:pt x="30" y="104"/>
                </a:cubicBezTo>
                <a:cubicBezTo>
                  <a:pt x="14" y="63"/>
                  <a:pt x="14" y="63"/>
                  <a:pt x="14" y="63"/>
                </a:cubicBezTo>
                <a:cubicBezTo>
                  <a:pt x="14" y="62"/>
                  <a:pt x="13" y="62"/>
                  <a:pt x="12" y="61"/>
                </a:cubicBezTo>
                <a:cubicBezTo>
                  <a:pt x="11" y="61"/>
                  <a:pt x="10" y="61"/>
                  <a:pt x="9" y="61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5"/>
                  <a:pt x="0" y="67"/>
                  <a:pt x="1" y="69"/>
                </a:cubicBezTo>
                <a:lnTo>
                  <a:pt x="17" y="110"/>
                </a:lnTo>
                <a:close/>
                <a:moveTo>
                  <a:pt x="92" y="116"/>
                </a:moveTo>
                <a:cubicBezTo>
                  <a:pt x="92" y="115"/>
                  <a:pt x="90" y="114"/>
                  <a:pt x="89" y="114"/>
                </a:cubicBezTo>
                <a:cubicBezTo>
                  <a:pt x="85" y="113"/>
                  <a:pt x="83" y="114"/>
                  <a:pt x="82" y="118"/>
                </a:cubicBezTo>
                <a:cubicBezTo>
                  <a:pt x="81" y="123"/>
                  <a:pt x="81" y="123"/>
                  <a:pt x="81" y="123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78" y="133"/>
                  <a:pt x="83" y="134"/>
                  <a:pt x="84" y="135"/>
                </a:cubicBezTo>
                <a:cubicBezTo>
                  <a:pt x="86" y="135"/>
                  <a:pt x="87" y="135"/>
                  <a:pt x="88" y="134"/>
                </a:cubicBezTo>
                <a:cubicBezTo>
                  <a:pt x="89" y="134"/>
                  <a:pt x="90" y="132"/>
                  <a:pt x="91" y="130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4" y="119"/>
                  <a:pt x="93" y="117"/>
                  <a:pt x="92" y="116"/>
                </a:cubicBezTo>
                <a:close/>
                <a:moveTo>
                  <a:pt x="63" y="127"/>
                </a:moveTo>
                <a:cubicBezTo>
                  <a:pt x="63" y="131"/>
                  <a:pt x="64" y="133"/>
                  <a:pt x="68" y="134"/>
                </a:cubicBezTo>
                <a:cubicBezTo>
                  <a:pt x="72" y="134"/>
                  <a:pt x="74" y="133"/>
                  <a:pt x="75" y="129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79" y="112"/>
                  <a:pt x="75" y="111"/>
                  <a:pt x="73" y="110"/>
                </a:cubicBezTo>
                <a:cubicBezTo>
                  <a:pt x="70" y="110"/>
                  <a:pt x="68" y="111"/>
                  <a:pt x="67" y="115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5" y="122"/>
                  <a:pt x="65" y="122"/>
                  <a:pt x="65" y="122"/>
                </a:cubicBezTo>
                <a:lnTo>
                  <a:pt x="63" y="127"/>
                </a:lnTo>
                <a:close/>
                <a:moveTo>
                  <a:pt x="49" y="122"/>
                </a:moveTo>
                <a:cubicBezTo>
                  <a:pt x="48" y="124"/>
                  <a:pt x="48" y="126"/>
                  <a:pt x="49" y="127"/>
                </a:cubicBezTo>
                <a:cubicBezTo>
                  <a:pt x="50" y="128"/>
                  <a:pt x="52" y="129"/>
                  <a:pt x="53" y="130"/>
                </a:cubicBezTo>
                <a:cubicBezTo>
                  <a:pt x="57" y="130"/>
                  <a:pt x="59" y="129"/>
                  <a:pt x="60" y="125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64" y="111"/>
                  <a:pt x="64" y="109"/>
                  <a:pt x="63" y="108"/>
                </a:cubicBezTo>
                <a:cubicBezTo>
                  <a:pt x="62" y="106"/>
                  <a:pt x="60" y="106"/>
                  <a:pt x="59" y="105"/>
                </a:cubicBezTo>
                <a:cubicBezTo>
                  <a:pt x="55" y="104"/>
                  <a:pt x="53" y="106"/>
                  <a:pt x="52" y="110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0" y="117"/>
                  <a:pt x="50" y="117"/>
                  <a:pt x="50" y="117"/>
                </a:cubicBezTo>
                <a:lnTo>
                  <a:pt x="49" y="122"/>
                </a:lnTo>
                <a:close/>
                <a:moveTo>
                  <a:pt x="45" y="120"/>
                </a:moveTo>
                <a:cubicBezTo>
                  <a:pt x="49" y="107"/>
                  <a:pt x="49" y="107"/>
                  <a:pt x="49" y="107"/>
                </a:cubicBezTo>
                <a:cubicBezTo>
                  <a:pt x="50" y="102"/>
                  <a:pt x="45" y="100"/>
                  <a:pt x="44" y="100"/>
                </a:cubicBezTo>
                <a:cubicBezTo>
                  <a:pt x="41" y="99"/>
                  <a:pt x="38" y="101"/>
                  <a:pt x="37" y="105"/>
                </a:cubicBezTo>
                <a:cubicBezTo>
                  <a:pt x="36" y="109"/>
                  <a:pt x="36" y="109"/>
                  <a:pt x="36" y="109"/>
                </a:cubicBezTo>
                <a:cubicBezTo>
                  <a:pt x="36" y="109"/>
                  <a:pt x="36" y="109"/>
                  <a:pt x="36" y="109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34" y="117"/>
                  <a:pt x="34" y="119"/>
                  <a:pt x="35" y="120"/>
                </a:cubicBezTo>
                <a:cubicBezTo>
                  <a:pt x="36" y="122"/>
                  <a:pt x="37" y="122"/>
                  <a:pt x="38" y="122"/>
                </a:cubicBezTo>
                <a:cubicBezTo>
                  <a:pt x="40" y="123"/>
                  <a:pt x="42" y="123"/>
                  <a:pt x="43" y="122"/>
                </a:cubicBezTo>
                <a:cubicBezTo>
                  <a:pt x="44" y="122"/>
                  <a:pt x="45" y="121"/>
                  <a:pt x="45" y="120"/>
                </a:cubicBezTo>
                <a:close/>
                <a:moveTo>
                  <a:pt x="131" y="69"/>
                </a:moveTo>
                <a:cubicBezTo>
                  <a:pt x="132" y="66"/>
                  <a:pt x="132" y="63"/>
                  <a:pt x="127" y="62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04" y="55"/>
                  <a:pt x="81" y="50"/>
                  <a:pt x="77" y="49"/>
                </a:cubicBezTo>
                <a:cubicBezTo>
                  <a:pt x="75" y="50"/>
                  <a:pt x="71" y="54"/>
                  <a:pt x="68" y="57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7"/>
                  <a:pt x="63" y="61"/>
                  <a:pt x="59" y="63"/>
                </a:cubicBezTo>
                <a:cubicBezTo>
                  <a:pt x="56" y="65"/>
                  <a:pt x="53" y="65"/>
                  <a:pt x="51" y="65"/>
                </a:cubicBezTo>
                <a:cubicBezTo>
                  <a:pt x="47" y="65"/>
                  <a:pt x="46" y="62"/>
                  <a:pt x="45" y="61"/>
                </a:cubicBezTo>
                <a:cubicBezTo>
                  <a:pt x="44" y="58"/>
                  <a:pt x="45" y="54"/>
                  <a:pt x="47" y="52"/>
                </a:cubicBezTo>
                <a:cubicBezTo>
                  <a:pt x="18" y="62"/>
                  <a:pt x="18" y="62"/>
                  <a:pt x="18" y="62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35" y="99"/>
                  <a:pt x="37" y="98"/>
                  <a:pt x="39" y="97"/>
                </a:cubicBezTo>
                <a:cubicBezTo>
                  <a:pt x="40" y="96"/>
                  <a:pt x="43" y="96"/>
                  <a:pt x="45" y="96"/>
                </a:cubicBezTo>
                <a:cubicBezTo>
                  <a:pt x="49" y="97"/>
                  <a:pt x="51" y="100"/>
                  <a:pt x="52" y="103"/>
                </a:cubicBezTo>
                <a:cubicBezTo>
                  <a:pt x="54" y="101"/>
                  <a:pt x="57" y="101"/>
                  <a:pt x="60" y="102"/>
                </a:cubicBezTo>
                <a:cubicBezTo>
                  <a:pt x="63" y="103"/>
                  <a:pt x="66" y="105"/>
                  <a:pt x="67" y="108"/>
                </a:cubicBezTo>
                <a:cubicBezTo>
                  <a:pt x="69" y="106"/>
                  <a:pt x="72" y="106"/>
                  <a:pt x="74" y="107"/>
                </a:cubicBezTo>
                <a:cubicBezTo>
                  <a:pt x="77" y="108"/>
                  <a:pt x="80" y="109"/>
                  <a:pt x="81" y="112"/>
                </a:cubicBezTo>
                <a:cubicBezTo>
                  <a:pt x="83" y="110"/>
                  <a:pt x="86" y="109"/>
                  <a:pt x="89" y="110"/>
                </a:cubicBezTo>
                <a:cubicBezTo>
                  <a:pt x="94" y="111"/>
                  <a:pt x="97" y="114"/>
                  <a:pt x="97" y="118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101" y="119"/>
                  <a:pt x="101" y="119"/>
                  <a:pt x="101" y="119"/>
                </a:cubicBezTo>
                <a:cubicBezTo>
                  <a:pt x="101" y="119"/>
                  <a:pt x="101" y="119"/>
                  <a:pt x="101" y="119"/>
                </a:cubicBezTo>
                <a:cubicBezTo>
                  <a:pt x="103" y="119"/>
                  <a:pt x="104" y="119"/>
                  <a:pt x="105" y="119"/>
                </a:cubicBezTo>
                <a:cubicBezTo>
                  <a:pt x="106" y="118"/>
                  <a:pt x="107" y="116"/>
                  <a:pt x="107" y="115"/>
                </a:cubicBezTo>
                <a:cubicBezTo>
                  <a:pt x="108" y="112"/>
                  <a:pt x="108" y="110"/>
                  <a:pt x="105" y="109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7" y="104"/>
                  <a:pt x="87" y="104"/>
                  <a:pt x="86" y="103"/>
                </a:cubicBezTo>
                <a:cubicBezTo>
                  <a:pt x="86" y="103"/>
                  <a:pt x="86" y="102"/>
                  <a:pt x="86" y="102"/>
                </a:cubicBezTo>
                <a:cubicBezTo>
                  <a:pt x="86" y="101"/>
                  <a:pt x="88" y="100"/>
                  <a:pt x="89" y="100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2" y="106"/>
                  <a:pt x="113" y="106"/>
                  <a:pt x="114" y="105"/>
                </a:cubicBezTo>
                <a:cubicBezTo>
                  <a:pt x="116" y="105"/>
                  <a:pt x="117" y="103"/>
                  <a:pt x="118" y="101"/>
                </a:cubicBezTo>
                <a:cubicBezTo>
                  <a:pt x="118" y="99"/>
                  <a:pt x="118" y="98"/>
                  <a:pt x="117" y="97"/>
                </a:cubicBezTo>
                <a:cubicBezTo>
                  <a:pt x="116" y="95"/>
                  <a:pt x="115" y="94"/>
                  <a:pt x="113" y="94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98" y="90"/>
                  <a:pt x="98" y="90"/>
                  <a:pt x="98" y="90"/>
                </a:cubicBezTo>
                <a:cubicBezTo>
                  <a:pt x="97" y="90"/>
                  <a:pt x="97" y="90"/>
                  <a:pt x="96" y="89"/>
                </a:cubicBezTo>
                <a:cubicBezTo>
                  <a:pt x="96" y="89"/>
                  <a:pt x="96" y="88"/>
                  <a:pt x="96" y="88"/>
                </a:cubicBezTo>
                <a:cubicBezTo>
                  <a:pt x="96" y="87"/>
                  <a:pt x="98" y="86"/>
                  <a:pt x="99" y="86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21" y="91"/>
                  <a:pt x="122" y="91"/>
                  <a:pt x="123" y="91"/>
                </a:cubicBezTo>
                <a:cubicBezTo>
                  <a:pt x="125" y="90"/>
                  <a:pt x="126" y="88"/>
                  <a:pt x="127" y="86"/>
                </a:cubicBezTo>
                <a:cubicBezTo>
                  <a:pt x="127" y="84"/>
                  <a:pt x="127" y="82"/>
                  <a:pt x="126" y="81"/>
                </a:cubicBezTo>
                <a:cubicBezTo>
                  <a:pt x="125" y="80"/>
                  <a:pt x="124" y="79"/>
                  <a:pt x="122" y="78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4" y="74"/>
                  <a:pt x="104" y="73"/>
                  <a:pt x="104" y="72"/>
                </a:cubicBezTo>
                <a:cubicBezTo>
                  <a:pt x="104" y="71"/>
                  <a:pt x="105" y="70"/>
                  <a:pt x="107" y="70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7" y="75"/>
                  <a:pt x="130" y="73"/>
                  <a:pt x="131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32"/>
          <p:cNvSpPr/>
          <p:nvPr/>
        </p:nvSpPr>
        <p:spPr>
          <a:xfrm>
            <a:off x="5403850" y="5022850"/>
            <a:ext cx="550862" cy="581025"/>
          </a:xfrm>
          <a:custGeom>
            <a:avLst/>
            <a:gdLst/>
            <a:ahLst/>
            <a:cxnLst/>
            <a:rect l="l" t="t" r="r" b="b"/>
            <a:pathLst>
              <a:path w="130" h="137" extrusionOk="0">
                <a:moveTo>
                  <a:pt x="17" y="94"/>
                </a:moveTo>
                <a:cubicBezTo>
                  <a:pt x="23" y="63"/>
                  <a:pt x="23" y="63"/>
                  <a:pt x="23" y="63"/>
                </a:cubicBezTo>
                <a:cubicBezTo>
                  <a:pt x="24" y="61"/>
                  <a:pt x="26" y="59"/>
                  <a:pt x="29" y="60"/>
                </a:cubicBezTo>
                <a:cubicBezTo>
                  <a:pt x="36" y="61"/>
                  <a:pt x="36" y="61"/>
                  <a:pt x="36" y="61"/>
                </a:cubicBezTo>
                <a:cubicBezTo>
                  <a:pt x="38" y="62"/>
                  <a:pt x="40" y="64"/>
                  <a:pt x="39" y="67"/>
                </a:cubicBezTo>
                <a:cubicBezTo>
                  <a:pt x="33" y="97"/>
                  <a:pt x="33" y="97"/>
                  <a:pt x="33" y="97"/>
                </a:cubicBezTo>
                <a:cubicBezTo>
                  <a:pt x="32" y="100"/>
                  <a:pt x="30" y="101"/>
                  <a:pt x="27" y="101"/>
                </a:cubicBezTo>
                <a:cubicBezTo>
                  <a:pt x="20" y="99"/>
                  <a:pt x="20" y="99"/>
                  <a:pt x="20" y="99"/>
                </a:cubicBezTo>
                <a:cubicBezTo>
                  <a:pt x="18" y="99"/>
                  <a:pt x="16" y="96"/>
                  <a:pt x="17" y="94"/>
                </a:cubicBezTo>
                <a:close/>
                <a:moveTo>
                  <a:pt x="58" y="55"/>
                </a:moveTo>
                <a:cubicBezTo>
                  <a:pt x="55" y="54"/>
                  <a:pt x="53" y="56"/>
                  <a:pt x="53" y="58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3" y="102"/>
                  <a:pt x="45" y="104"/>
                  <a:pt x="47" y="105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7" y="107"/>
                  <a:pt x="59" y="106"/>
                  <a:pt x="60" y="103"/>
                </a:cubicBezTo>
                <a:cubicBezTo>
                  <a:pt x="69" y="62"/>
                  <a:pt x="69" y="62"/>
                  <a:pt x="69" y="62"/>
                </a:cubicBezTo>
                <a:cubicBezTo>
                  <a:pt x="69" y="59"/>
                  <a:pt x="68" y="57"/>
                  <a:pt x="65" y="57"/>
                </a:cubicBezTo>
                <a:lnTo>
                  <a:pt x="58" y="55"/>
                </a:lnTo>
                <a:close/>
                <a:moveTo>
                  <a:pt x="87" y="52"/>
                </a:moveTo>
                <a:cubicBezTo>
                  <a:pt x="84" y="51"/>
                  <a:pt x="82" y="53"/>
                  <a:pt x="82" y="55"/>
                </a:cubicBezTo>
                <a:cubicBezTo>
                  <a:pt x="70" y="105"/>
                  <a:pt x="70" y="105"/>
                  <a:pt x="70" y="105"/>
                </a:cubicBezTo>
                <a:cubicBezTo>
                  <a:pt x="70" y="108"/>
                  <a:pt x="71" y="110"/>
                  <a:pt x="74" y="111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84" y="113"/>
                  <a:pt x="86" y="112"/>
                  <a:pt x="87" y="109"/>
                </a:cubicBezTo>
                <a:cubicBezTo>
                  <a:pt x="98" y="59"/>
                  <a:pt x="98" y="59"/>
                  <a:pt x="98" y="59"/>
                </a:cubicBezTo>
                <a:cubicBezTo>
                  <a:pt x="98" y="56"/>
                  <a:pt x="97" y="54"/>
                  <a:pt x="94" y="53"/>
                </a:cubicBezTo>
                <a:lnTo>
                  <a:pt x="87" y="52"/>
                </a:lnTo>
                <a:close/>
                <a:moveTo>
                  <a:pt x="116" y="48"/>
                </a:moveTo>
                <a:cubicBezTo>
                  <a:pt x="114" y="47"/>
                  <a:pt x="111" y="49"/>
                  <a:pt x="111" y="5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7" y="114"/>
                  <a:pt x="98" y="116"/>
                  <a:pt x="101" y="117"/>
                </a:cubicBezTo>
                <a:cubicBezTo>
                  <a:pt x="108" y="118"/>
                  <a:pt x="108" y="118"/>
                  <a:pt x="108" y="118"/>
                </a:cubicBezTo>
                <a:cubicBezTo>
                  <a:pt x="111" y="119"/>
                  <a:pt x="113" y="117"/>
                  <a:pt x="114" y="115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7" y="52"/>
                  <a:pt x="126" y="50"/>
                  <a:pt x="123" y="50"/>
                </a:cubicBezTo>
                <a:lnTo>
                  <a:pt x="116" y="48"/>
                </a:lnTo>
                <a:close/>
                <a:moveTo>
                  <a:pt x="29" y="47"/>
                </a:moveTo>
                <a:cubicBezTo>
                  <a:pt x="59" y="48"/>
                  <a:pt x="88" y="44"/>
                  <a:pt x="115" y="35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87" y="38"/>
                  <a:pt x="58" y="42"/>
                  <a:pt x="29" y="41"/>
                </a:cubicBezTo>
                <a:lnTo>
                  <a:pt x="29" y="47"/>
                </a:lnTo>
                <a:close/>
                <a:moveTo>
                  <a:pt x="130" y="132"/>
                </a:moveTo>
                <a:cubicBezTo>
                  <a:pt x="118" y="121"/>
                  <a:pt x="118" y="121"/>
                  <a:pt x="118" y="121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7" y="102"/>
                  <a:pt x="7" y="102"/>
                  <a:pt x="7" y="102"/>
                </a:cubicBezTo>
                <a:cubicBezTo>
                  <a:pt x="27" y="14"/>
                  <a:pt x="27" y="14"/>
                  <a:pt x="27" y="14"/>
                </a:cubicBezTo>
                <a:cubicBezTo>
                  <a:pt x="32" y="15"/>
                  <a:pt x="32" y="15"/>
                  <a:pt x="32" y="15"/>
                </a:cubicBezTo>
                <a:cubicBezTo>
                  <a:pt x="27" y="0"/>
                  <a:pt x="27" y="0"/>
                  <a:pt x="27" y="0"/>
                </a:cubicBezTo>
                <a:cubicBezTo>
                  <a:pt x="16" y="12"/>
                  <a:pt x="16" y="12"/>
                  <a:pt x="16" y="12"/>
                </a:cubicBezTo>
                <a:cubicBezTo>
                  <a:pt x="21" y="13"/>
                  <a:pt x="21" y="13"/>
                  <a:pt x="21" y="13"/>
                </a:cubicBezTo>
                <a:cubicBezTo>
                  <a:pt x="1" y="101"/>
                  <a:pt x="1" y="101"/>
                  <a:pt x="1" y="101"/>
                </a:cubicBezTo>
                <a:cubicBezTo>
                  <a:pt x="1" y="104"/>
                  <a:pt x="1" y="104"/>
                  <a:pt x="1" y="104"/>
                </a:cubicBezTo>
                <a:cubicBezTo>
                  <a:pt x="0" y="107"/>
                  <a:pt x="0" y="107"/>
                  <a:pt x="0" y="107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5" y="137"/>
                  <a:pt x="115" y="137"/>
                  <a:pt x="115" y="137"/>
                </a:cubicBezTo>
                <a:lnTo>
                  <a:pt x="130" y="1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32"/>
          <p:cNvSpPr/>
          <p:nvPr/>
        </p:nvSpPr>
        <p:spPr>
          <a:xfrm>
            <a:off x="7618412" y="3151187"/>
            <a:ext cx="860425" cy="450850"/>
          </a:xfrm>
          <a:custGeom>
            <a:avLst/>
            <a:gdLst/>
            <a:ahLst/>
            <a:cxnLst/>
            <a:rect l="l" t="t" r="r" b="b"/>
            <a:pathLst>
              <a:path w="203" h="106" extrusionOk="0">
                <a:moveTo>
                  <a:pt x="147" y="99"/>
                </a:moveTo>
                <a:cubicBezTo>
                  <a:pt x="144" y="101"/>
                  <a:pt x="141" y="102"/>
                  <a:pt x="138" y="103"/>
                </a:cubicBezTo>
                <a:cubicBezTo>
                  <a:pt x="128" y="105"/>
                  <a:pt x="117" y="105"/>
                  <a:pt x="104" y="106"/>
                </a:cubicBezTo>
                <a:cubicBezTo>
                  <a:pt x="91" y="105"/>
                  <a:pt x="81" y="105"/>
                  <a:pt x="71" y="103"/>
                </a:cubicBezTo>
                <a:cubicBezTo>
                  <a:pt x="68" y="102"/>
                  <a:pt x="65" y="101"/>
                  <a:pt x="62" y="99"/>
                </a:cubicBezTo>
                <a:cubicBezTo>
                  <a:pt x="53" y="95"/>
                  <a:pt x="53" y="88"/>
                  <a:pt x="58" y="83"/>
                </a:cubicBezTo>
                <a:cubicBezTo>
                  <a:pt x="63" y="78"/>
                  <a:pt x="70" y="74"/>
                  <a:pt x="77" y="71"/>
                </a:cubicBezTo>
                <a:cubicBezTo>
                  <a:pt x="80" y="70"/>
                  <a:pt x="83" y="68"/>
                  <a:pt x="86" y="67"/>
                </a:cubicBezTo>
                <a:cubicBezTo>
                  <a:pt x="92" y="65"/>
                  <a:pt x="94" y="59"/>
                  <a:pt x="89" y="55"/>
                </a:cubicBezTo>
                <a:cubicBezTo>
                  <a:pt x="80" y="46"/>
                  <a:pt x="77" y="35"/>
                  <a:pt x="78" y="23"/>
                </a:cubicBezTo>
                <a:cubicBezTo>
                  <a:pt x="78" y="11"/>
                  <a:pt x="85" y="4"/>
                  <a:pt x="97" y="1"/>
                </a:cubicBezTo>
                <a:cubicBezTo>
                  <a:pt x="100" y="0"/>
                  <a:pt x="102" y="0"/>
                  <a:pt x="104" y="0"/>
                </a:cubicBezTo>
                <a:cubicBezTo>
                  <a:pt x="107" y="0"/>
                  <a:pt x="109" y="0"/>
                  <a:pt x="112" y="1"/>
                </a:cubicBezTo>
                <a:cubicBezTo>
                  <a:pt x="123" y="4"/>
                  <a:pt x="131" y="11"/>
                  <a:pt x="131" y="23"/>
                </a:cubicBezTo>
                <a:cubicBezTo>
                  <a:pt x="131" y="35"/>
                  <a:pt x="128" y="46"/>
                  <a:pt x="119" y="55"/>
                </a:cubicBezTo>
                <a:cubicBezTo>
                  <a:pt x="115" y="59"/>
                  <a:pt x="117" y="65"/>
                  <a:pt x="122" y="67"/>
                </a:cubicBezTo>
                <a:cubicBezTo>
                  <a:pt x="126" y="68"/>
                  <a:pt x="129" y="70"/>
                  <a:pt x="132" y="71"/>
                </a:cubicBezTo>
                <a:cubicBezTo>
                  <a:pt x="139" y="74"/>
                  <a:pt x="145" y="78"/>
                  <a:pt x="151" y="83"/>
                </a:cubicBezTo>
                <a:cubicBezTo>
                  <a:pt x="154" y="87"/>
                  <a:pt x="155" y="95"/>
                  <a:pt x="147" y="99"/>
                </a:cubicBezTo>
                <a:close/>
                <a:moveTo>
                  <a:pt x="200" y="90"/>
                </a:moveTo>
                <a:cubicBezTo>
                  <a:pt x="196" y="86"/>
                  <a:pt x="192" y="84"/>
                  <a:pt x="187" y="82"/>
                </a:cubicBezTo>
                <a:cubicBezTo>
                  <a:pt x="185" y="81"/>
                  <a:pt x="182" y="80"/>
                  <a:pt x="180" y="79"/>
                </a:cubicBezTo>
                <a:cubicBezTo>
                  <a:pt x="176" y="77"/>
                  <a:pt x="175" y="73"/>
                  <a:pt x="178" y="70"/>
                </a:cubicBezTo>
                <a:cubicBezTo>
                  <a:pt x="184" y="64"/>
                  <a:pt x="186" y="57"/>
                  <a:pt x="186" y="48"/>
                </a:cubicBezTo>
                <a:cubicBezTo>
                  <a:pt x="186" y="39"/>
                  <a:pt x="181" y="35"/>
                  <a:pt x="173" y="33"/>
                </a:cubicBezTo>
                <a:cubicBezTo>
                  <a:pt x="171" y="32"/>
                  <a:pt x="169" y="32"/>
                  <a:pt x="168" y="32"/>
                </a:cubicBezTo>
                <a:cubicBezTo>
                  <a:pt x="166" y="32"/>
                  <a:pt x="164" y="32"/>
                  <a:pt x="163" y="33"/>
                </a:cubicBezTo>
                <a:cubicBezTo>
                  <a:pt x="154" y="35"/>
                  <a:pt x="149" y="39"/>
                  <a:pt x="149" y="48"/>
                </a:cubicBezTo>
                <a:cubicBezTo>
                  <a:pt x="149" y="57"/>
                  <a:pt x="151" y="64"/>
                  <a:pt x="157" y="70"/>
                </a:cubicBezTo>
                <a:cubicBezTo>
                  <a:pt x="160" y="73"/>
                  <a:pt x="159" y="77"/>
                  <a:pt x="155" y="79"/>
                </a:cubicBezTo>
                <a:cubicBezTo>
                  <a:pt x="155" y="79"/>
                  <a:pt x="155" y="79"/>
                  <a:pt x="154" y="79"/>
                </a:cubicBezTo>
                <a:cubicBezTo>
                  <a:pt x="155" y="80"/>
                  <a:pt x="156" y="80"/>
                  <a:pt x="156" y="81"/>
                </a:cubicBezTo>
                <a:cubicBezTo>
                  <a:pt x="159" y="84"/>
                  <a:pt x="161" y="88"/>
                  <a:pt x="160" y="92"/>
                </a:cubicBezTo>
                <a:cubicBezTo>
                  <a:pt x="159" y="97"/>
                  <a:pt x="156" y="101"/>
                  <a:pt x="151" y="103"/>
                </a:cubicBezTo>
                <a:cubicBezTo>
                  <a:pt x="150" y="103"/>
                  <a:pt x="149" y="104"/>
                  <a:pt x="148" y="104"/>
                </a:cubicBezTo>
                <a:cubicBezTo>
                  <a:pt x="154" y="105"/>
                  <a:pt x="160" y="105"/>
                  <a:pt x="168" y="106"/>
                </a:cubicBezTo>
                <a:cubicBezTo>
                  <a:pt x="177" y="105"/>
                  <a:pt x="184" y="105"/>
                  <a:pt x="191" y="103"/>
                </a:cubicBezTo>
                <a:cubicBezTo>
                  <a:pt x="193" y="103"/>
                  <a:pt x="195" y="102"/>
                  <a:pt x="197" y="101"/>
                </a:cubicBezTo>
                <a:cubicBezTo>
                  <a:pt x="203" y="98"/>
                  <a:pt x="202" y="92"/>
                  <a:pt x="200" y="90"/>
                </a:cubicBezTo>
                <a:close/>
                <a:moveTo>
                  <a:pt x="48" y="92"/>
                </a:moveTo>
                <a:cubicBezTo>
                  <a:pt x="47" y="88"/>
                  <a:pt x="49" y="84"/>
                  <a:pt x="52" y="81"/>
                </a:cubicBezTo>
                <a:cubicBezTo>
                  <a:pt x="54" y="79"/>
                  <a:pt x="55" y="78"/>
                  <a:pt x="56" y="77"/>
                </a:cubicBezTo>
                <a:cubicBezTo>
                  <a:pt x="56" y="77"/>
                  <a:pt x="55" y="76"/>
                  <a:pt x="54" y="76"/>
                </a:cubicBezTo>
                <a:cubicBezTo>
                  <a:pt x="49" y="74"/>
                  <a:pt x="48" y="70"/>
                  <a:pt x="51" y="66"/>
                </a:cubicBezTo>
                <a:cubicBezTo>
                  <a:pt x="58" y="60"/>
                  <a:pt x="61" y="51"/>
                  <a:pt x="60" y="42"/>
                </a:cubicBezTo>
                <a:cubicBezTo>
                  <a:pt x="60" y="32"/>
                  <a:pt x="54" y="27"/>
                  <a:pt x="45" y="25"/>
                </a:cubicBezTo>
                <a:cubicBezTo>
                  <a:pt x="44" y="25"/>
                  <a:pt x="42" y="24"/>
                  <a:pt x="40" y="24"/>
                </a:cubicBezTo>
                <a:cubicBezTo>
                  <a:pt x="38" y="24"/>
                  <a:pt x="36" y="25"/>
                  <a:pt x="34" y="25"/>
                </a:cubicBezTo>
                <a:cubicBezTo>
                  <a:pt x="25" y="27"/>
                  <a:pt x="20" y="32"/>
                  <a:pt x="19" y="42"/>
                </a:cubicBezTo>
                <a:cubicBezTo>
                  <a:pt x="19" y="51"/>
                  <a:pt x="22" y="59"/>
                  <a:pt x="28" y="66"/>
                </a:cubicBezTo>
                <a:cubicBezTo>
                  <a:pt x="32" y="70"/>
                  <a:pt x="30" y="74"/>
                  <a:pt x="26" y="76"/>
                </a:cubicBezTo>
                <a:cubicBezTo>
                  <a:pt x="23" y="77"/>
                  <a:pt x="21" y="78"/>
                  <a:pt x="19" y="79"/>
                </a:cubicBezTo>
                <a:cubicBezTo>
                  <a:pt x="13" y="81"/>
                  <a:pt x="8" y="84"/>
                  <a:pt x="4" y="88"/>
                </a:cubicBezTo>
                <a:cubicBezTo>
                  <a:pt x="0" y="92"/>
                  <a:pt x="0" y="98"/>
                  <a:pt x="7" y="101"/>
                </a:cubicBezTo>
                <a:cubicBezTo>
                  <a:pt x="9" y="102"/>
                  <a:pt x="12" y="103"/>
                  <a:pt x="14" y="103"/>
                </a:cubicBezTo>
                <a:cubicBezTo>
                  <a:pt x="22" y="105"/>
                  <a:pt x="30" y="105"/>
                  <a:pt x="40" y="106"/>
                </a:cubicBezTo>
                <a:cubicBezTo>
                  <a:pt x="48" y="105"/>
                  <a:pt x="54" y="105"/>
                  <a:pt x="61" y="104"/>
                </a:cubicBezTo>
                <a:cubicBezTo>
                  <a:pt x="60" y="104"/>
                  <a:pt x="58" y="103"/>
                  <a:pt x="57" y="103"/>
                </a:cubicBezTo>
                <a:cubicBezTo>
                  <a:pt x="52" y="100"/>
                  <a:pt x="49" y="97"/>
                  <a:pt x="48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32"/>
          <p:cNvSpPr/>
          <p:nvPr/>
        </p:nvSpPr>
        <p:spPr>
          <a:xfrm>
            <a:off x="5403850" y="1316037"/>
            <a:ext cx="581025" cy="523875"/>
          </a:xfrm>
          <a:custGeom>
            <a:avLst/>
            <a:gdLst/>
            <a:ahLst/>
            <a:cxnLst/>
            <a:rect l="l" t="t" r="r" b="b"/>
            <a:pathLst>
              <a:path w="137" h="123" extrusionOk="0">
                <a:moveTo>
                  <a:pt x="79" y="13"/>
                </a:moveTo>
                <a:cubicBezTo>
                  <a:pt x="72" y="14"/>
                  <a:pt x="72" y="14"/>
                  <a:pt x="72" y="14"/>
                </a:cubicBezTo>
                <a:cubicBezTo>
                  <a:pt x="71" y="10"/>
                  <a:pt x="67" y="8"/>
                  <a:pt x="63" y="8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12"/>
                  <a:pt x="43" y="16"/>
                  <a:pt x="43" y="21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14"/>
                  <a:pt x="39" y="7"/>
                  <a:pt x="46" y="5"/>
                </a:cubicBezTo>
                <a:cubicBezTo>
                  <a:pt x="63" y="1"/>
                  <a:pt x="63" y="1"/>
                  <a:pt x="63" y="1"/>
                </a:cubicBezTo>
                <a:cubicBezTo>
                  <a:pt x="70" y="0"/>
                  <a:pt x="77" y="5"/>
                  <a:pt x="79" y="13"/>
                </a:cubicBezTo>
                <a:close/>
                <a:moveTo>
                  <a:pt x="26" y="73"/>
                </a:moveTo>
                <a:cubicBezTo>
                  <a:pt x="57" y="66"/>
                  <a:pt x="57" y="66"/>
                  <a:pt x="57" y="66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58"/>
                  <a:pt x="57" y="55"/>
                  <a:pt x="60" y="54"/>
                </a:cubicBezTo>
                <a:cubicBezTo>
                  <a:pt x="72" y="52"/>
                  <a:pt x="72" y="52"/>
                  <a:pt x="72" y="52"/>
                </a:cubicBezTo>
                <a:cubicBezTo>
                  <a:pt x="75" y="51"/>
                  <a:pt x="78" y="53"/>
                  <a:pt x="79" y="56"/>
                </a:cubicBezTo>
                <a:cubicBezTo>
                  <a:pt x="80" y="61"/>
                  <a:pt x="80" y="61"/>
                  <a:pt x="80" y="61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9" y="52"/>
                  <a:pt x="125" y="43"/>
                  <a:pt x="124" y="32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0" y="14"/>
                  <a:pt x="112" y="8"/>
                  <a:pt x="105" y="10"/>
                </a:cubicBezTo>
                <a:cubicBezTo>
                  <a:pt x="98" y="12"/>
                  <a:pt x="98" y="12"/>
                  <a:pt x="98" y="12"/>
                </a:cubicBezTo>
                <a:cubicBezTo>
                  <a:pt x="95" y="12"/>
                  <a:pt x="95" y="12"/>
                  <a:pt x="95" y="12"/>
                </a:cubicBezTo>
                <a:cubicBezTo>
                  <a:pt x="90" y="14"/>
                  <a:pt x="90" y="14"/>
                  <a:pt x="90" y="14"/>
                </a:cubicBezTo>
                <a:cubicBezTo>
                  <a:pt x="84" y="15"/>
                  <a:pt x="84" y="15"/>
                  <a:pt x="84" y="15"/>
                </a:cubicBezTo>
                <a:cubicBezTo>
                  <a:pt x="81" y="16"/>
                  <a:pt x="81" y="16"/>
                  <a:pt x="81" y="16"/>
                </a:cubicBezTo>
                <a:cubicBezTo>
                  <a:pt x="72" y="18"/>
                  <a:pt x="72" y="18"/>
                  <a:pt x="72" y="18"/>
                </a:cubicBezTo>
                <a:cubicBezTo>
                  <a:pt x="45" y="24"/>
                  <a:pt x="45" y="24"/>
                  <a:pt x="45" y="24"/>
                </a:cubicBezTo>
                <a:cubicBezTo>
                  <a:pt x="36" y="26"/>
                  <a:pt x="36" y="26"/>
                  <a:pt x="36" y="26"/>
                </a:cubicBezTo>
                <a:cubicBezTo>
                  <a:pt x="27" y="28"/>
                  <a:pt x="27" y="28"/>
                  <a:pt x="27" y="28"/>
                </a:cubicBezTo>
                <a:cubicBezTo>
                  <a:pt x="21" y="29"/>
                  <a:pt x="21" y="29"/>
                  <a:pt x="21" y="29"/>
                </a:cubicBezTo>
                <a:cubicBezTo>
                  <a:pt x="17" y="30"/>
                  <a:pt x="17" y="30"/>
                  <a:pt x="17" y="30"/>
                </a:cubicBezTo>
                <a:cubicBezTo>
                  <a:pt x="12" y="31"/>
                  <a:pt x="12" y="31"/>
                  <a:pt x="12" y="31"/>
                </a:cubicBezTo>
                <a:cubicBezTo>
                  <a:pt x="5" y="33"/>
                  <a:pt x="0" y="41"/>
                  <a:pt x="2" y="50"/>
                </a:cubicBezTo>
                <a:cubicBezTo>
                  <a:pt x="4" y="60"/>
                  <a:pt x="4" y="60"/>
                  <a:pt x="4" y="60"/>
                </a:cubicBezTo>
                <a:cubicBezTo>
                  <a:pt x="8" y="69"/>
                  <a:pt x="17" y="75"/>
                  <a:pt x="26" y="73"/>
                </a:cubicBezTo>
                <a:close/>
                <a:moveTo>
                  <a:pt x="111" y="59"/>
                </a:moveTo>
                <a:cubicBezTo>
                  <a:pt x="81" y="66"/>
                  <a:pt x="81" y="66"/>
                  <a:pt x="81" y="66"/>
                </a:cubicBezTo>
                <a:cubicBezTo>
                  <a:pt x="82" y="70"/>
                  <a:pt x="82" y="70"/>
                  <a:pt x="82" y="70"/>
                </a:cubicBezTo>
                <a:cubicBezTo>
                  <a:pt x="83" y="73"/>
                  <a:pt x="81" y="76"/>
                  <a:pt x="78" y="77"/>
                </a:cubicBezTo>
                <a:cubicBezTo>
                  <a:pt x="66" y="80"/>
                  <a:pt x="66" y="80"/>
                  <a:pt x="66" y="80"/>
                </a:cubicBezTo>
                <a:cubicBezTo>
                  <a:pt x="63" y="80"/>
                  <a:pt x="59" y="78"/>
                  <a:pt x="59" y="75"/>
                </a:cubicBezTo>
                <a:cubicBezTo>
                  <a:pt x="58" y="71"/>
                  <a:pt x="58" y="71"/>
                  <a:pt x="58" y="71"/>
                </a:cubicBezTo>
                <a:cubicBezTo>
                  <a:pt x="27" y="78"/>
                  <a:pt x="27" y="78"/>
                  <a:pt x="27" y="78"/>
                </a:cubicBezTo>
                <a:cubicBezTo>
                  <a:pt x="20" y="79"/>
                  <a:pt x="12" y="77"/>
                  <a:pt x="7" y="71"/>
                </a:cubicBezTo>
                <a:cubicBezTo>
                  <a:pt x="15" y="109"/>
                  <a:pt x="15" y="109"/>
                  <a:pt x="15" y="109"/>
                </a:cubicBezTo>
                <a:cubicBezTo>
                  <a:pt x="17" y="117"/>
                  <a:pt x="25" y="123"/>
                  <a:pt x="33" y="121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3" y="99"/>
                  <a:pt x="137" y="90"/>
                  <a:pt x="135" y="81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4" y="51"/>
                  <a:pt x="119" y="57"/>
                  <a:pt x="111" y="59"/>
                </a:cubicBezTo>
                <a:close/>
                <a:moveTo>
                  <a:pt x="72" y="56"/>
                </a:moveTo>
                <a:cubicBezTo>
                  <a:pt x="61" y="59"/>
                  <a:pt x="61" y="59"/>
                  <a:pt x="61" y="59"/>
                </a:cubicBezTo>
                <a:cubicBezTo>
                  <a:pt x="60" y="59"/>
                  <a:pt x="60" y="60"/>
                  <a:pt x="60" y="61"/>
                </a:cubicBezTo>
                <a:cubicBezTo>
                  <a:pt x="60" y="64"/>
                  <a:pt x="60" y="64"/>
                  <a:pt x="60" y="64"/>
                </a:cubicBezTo>
                <a:cubicBezTo>
                  <a:pt x="61" y="66"/>
                  <a:pt x="61" y="66"/>
                  <a:pt x="61" y="66"/>
                </a:cubicBezTo>
                <a:cubicBezTo>
                  <a:pt x="62" y="69"/>
                  <a:pt x="62" y="69"/>
                  <a:pt x="62" y="69"/>
                </a:cubicBezTo>
                <a:cubicBezTo>
                  <a:pt x="62" y="71"/>
                  <a:pt x="62" y="71"/>
                  <a:pt x="62" y="71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4" y="76"/>
                  <a:pt x="65" y="76"/>
                </a:cubicBez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8" y="72"/>
                  <a:pt x="78" y="70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6"/>
                  <a:pt x="77" y="66"/>
                  <a:pt x="77" y="66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1"/>
                  <a:pt x="76" y="61"/>
                  <a:pt x="76" y="61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7"/>
                  <a:pt x="74" y="56"/>
                  <a:pt x="72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32"/>
          <p:cNvSpPr/>
          <p:nvPr/>
        </p:nvSpPr>
        <p:spPr>
          <a:xfrm>
            <a:off x="7062787" y="1651000"/>
            <a:ext cx="479425" cy="500062"/>
          </a:xfrm>
          <a:custGeom>
            <a:avLst/>
            <a:gdLst/>
            <a:ahLst/>
            <a:cxnLst/>
            <a:rect l="l" t="t" r="r" b="b"/>
            <a:pathLst>
              <a:path w="113" h="118" extrusionOk="0">
                <a:moveTo>
                  <a:pt x="55" y="63"/>
                </a:moveTo>
                <a:cubicBezTo>
                  <a:pt x="108" y="57"/>
                  <a:pt x="108" y="57"/>
                  <a:pt x="108" y="57"/>
                </a:cubicBezTo>
                <a:cubicBezTo>
                  <a:pt x="111" y="86"/>
                  <a:pt x="89" y="112"/>
                  <a:pt x="60" y="115"/>
                </a:cubicBezTo>
                <a:cubicBezTo>
                  <a:pt x="31" y="118"/>
                  <a:pt x="6" y="97"/>
                  <a:pt x="3" y="68"/>
                </a:cubicBezTo>
                <a:cubicBezTo>
                  <a:pt x="0" y="39"/>
                  <a:pt x="21" y="13"/>
                  <a:pt x="50" y="10"/>
                </a:cubicBezTo>
                <a:lnTo>
                  <a:pt x="55" y="63"/>
                </a:lnTo>
                <a:close/>
                <a:moveTo>
                  <a:pt x="55" y="3"/>
                </a:moveTo>
                <a:cubicBezTo>
                  <a:pt x="61" y="56"/>
                  <a:pt x="61" y="56"/>
                  <a:pt x="61" y="56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0" y="21"/>
                  <a:pt x="84" y="0"/>
                  <a:pt x="55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32"/>
          <p:cNvSpPr/>
          <p:nvPr/>
        </p:nvSpPr>
        <p:spPr>
          <a:xfrm>
            <a:off x="7092950" y="4718050"/>
            <a:ext cx="496887" cy="479425"/>
          </a:xfrm>
          <a:custGeom>
            <a:avLst/>
            <a:gdLst/>
            <a:ahLst/>
            <a:cxnLst/>
            <a:rect l="l" t="t" r="r" b="b"/>
            <a:pathLst>
              <a:path w="117" h="113" extrusionOk="0">
                <a:moveTo>
                  <a:pt x="108" y="45"/>
                </a:moveTo>
                <a:cubicBezTo>
                  <a:pt x="100" y="34"/>
                  <a:pt x="85" y="32"/>
                  <a:pt x="65" y="41"/>
                </a:cubicBezTo>
                <a:cubicBezTo>
                  <a:pt x="63" y="42"/>
                  <a:pt x="52" y="47"/>
                  <a:pt x="49" y="48"/>
                </a:cubicBezTo>
                <a:cubicBezTo>
                  <a:pt x="34" y="55"/>
                  <a:pt x="29" y="56"/>
                  <a:pt x="26" y="53"/>
                </a:cubicBezTo>
                <a:cubicBezTo>
                  <a:pt x="23" y="49"/>
                  <a:pt x="24" y="41"/>
                  <a:pt x="37" y="31"/>
                </a:cubicBezTo>
                <a:cubicBezTo>
                  <a:pt x="47" y="24"/>
                  <a:pt x="61" y="23"/>
                  <a:pt x="61" y="23"/>
                </a:cubicBezTo>
                <a:cubicBezTo>
                  <a:pt x="67" y="23"/>
                  <a:pt x="69" y="21"/>
                  <a:pt x="70" y="15"/>
                </a:cubicBezTo>
                <a:cubicBezTo>
                  <a:pt x="70" y="15"/>
                  <a:pt x="71" y="9"/>
                  <a:pt x="69" y="6"/>
                </a:cubicBezTo>
                <a:cubicBezTo>
                  <a:pt x="65" y="1"/>
                  <a:pt x="48" y="3"/>
                  <a:pt x="35" y="10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0"/>
                  <a:pt x="23" y="0"/>
                  <a:pt x="20" y="2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8"/>
                  <a:pt x="12" y="12"/>
                  <a:pt x="13" y="14"/>
                </a:cubicBezTo>
                <a:cubicBezTo>
                  <a:pt x="19" y="21"/>
                  <a:pt x="19" y="21"/>
                  <a:pt x="19" y="21"/>
                </a:cubicBezTo>
                <a:cubicBezTo>
                  <a:pt x="2" y="38"/>
                  <a:pt x="0" y="55"/>
                  <a:pt x="9" y="67"/>
                </a:cubicBezTo>
                <a:cubicBezTo>
                  <a:pt x="20" y="80"/>
                  <a:pt x="37" y="75"/>
                  <a:pt x="54" y="68"/>
                </a:cubicBezTo>
                <a:cubicBezTo>
                  <a:pt x="56" y="67"/>
                  <a:pt x="70" y="61"/>
                  <a:pt x="72" y="60"/>
                </a:cubicBezTo>
                <a:cubicBezTo>
                  <a:pt x="84" y="54"/>
                  <a:pt x="89" y="56"/>
                  <a:pt x="91" y="59"/>
                </a:cubicBezTo>
                <a:cubicBezTo>
                  <a:pt x="95" y="63"/>
                  <a:pt x="94" y="71"/>
                  <a:pt x="80" y="81"/>
                </a:cubicBezTo>
                <a:cubicBezTo>
                  <a:pt x="71" y="89"/>
                  <a:pt x="52" y="91"/>
                  <a:pt x="52" y="91"/>
                </a:cubicBezTo>
                <a:cubicBezTo>
                  <a:pt x="47" y="92"/>
                  <a:pt x="44" y="95"/>
                  <a:pt x="44" y="100"/>
                </a:cubicBezTo>
                <a:cubicBezTo>
                  <a:pt x="44" y="100"/>
                  <a:pt x="44" y="105"/>
                  <a:pt x="47" y="108"/>
                </a:cubicBezTo>
                <a:cubicBezTo>
                  <a:pt x="51" y="113"/>
                  <a:pt x="69" y="109"/>
                  <a:pt x="83" y="102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2" y="112"/>
                  <a:pt x="95" y="112"/>
                  <a:pt x="98" y="110"/>
                </a:cubicBezTo>
                <a:cubicBezTo>
                  <a:pt x="103" y="106"/>
                  <a:pt x="103" y="106"/>
                  <a:pt x="103" y="106"/>
                </a:cubicBezTo>
                <a:cubicBezTo>
                  <a:pt x="106" y="104"/>
                  <a:pt x="106" y="101"/>
                  <a:pt x="105" y="99"/>
                </a:cubicBezTo>
                <a:cubicBezTo>
                  <a:pt x="99" y="91"/>
                  <a:pt x="99" y="91"/>
                  <a:pt x="99" y="91"/>
                </a:cubicBezTo>
                <a:cubicBezTo>
                  <a:pt x="116" y="73"/>
                  <a:pt x="117" y="56"/>
                  <a:pt x="108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8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8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8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8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8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8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8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8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8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8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8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8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8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8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8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9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8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8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8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8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8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3" dur="500" fill="hold"/>
                                            <p:tgtEl>
                                              <p:spTgt spid="8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8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500" fill="hold"/>
                                            <p:tgtEl>
                                              <p:spTgt spid="8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1" dur="500" fill="hold"/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0" dur="5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1" dur="5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4" dur="500" fill="hold"/>
                                            <p:tgtEl>
                                              <p:spTgt spid="8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5" dur="500" fill="hold"/>
                                            <p:tgtEl>
                                              <p:spTgt spid="8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5" grpId="0"/>
          <p:bldP spid="876" grpId="0"/>
          <p:bldP spid="877" grpId="0"/>
          <p:bldP spid="878" grpId="0"/>
          <p:bldP spid="879" grpId="0"/>
          <p:bldP spid="880" grpId="0"/>
          <p:bldP spid="881" grpId="0"/>
          <p:bldP spid="882" grpId="0"/>
          <p:bldP spid="883" grpId="0"/>
          <p:bldP spid="884" grpId="0"/>
          <p:bldP spid="885" grpId="0"/>
          <p:bldP spid="886" grpId="0"/>
          <p:bldP spid="887" grpId="0"/>
          <p:bldP spid="888" grpId="0"/>
          <p:bldP spid="889" grpId="0"/>
          <p:bldP spid="890" grpId="0"/>
          <p:bldP spid="891" grpId="0"/>
          <p:bldP spid="892" grpId="0"/>
          <p:bldP spid="893" grpId="0"/>
          <p:bldP spid="894" grpId="0"/>
          <p:bldP spid="895" grpId="0"/>
          <p:bldP spid="896" grpId="0" animBg="1"/>
          <p:bldP spid="897" grpId="0" animBg="1"/>
          <p:bldP spid="898" grpId="0" animBg="1"/>
          <p:bldP spid="899" grpId="0" animBg="1"/>
          <p:bldP spid="900" grpId="0" animBg="1"/>
          <p:bldP spid="901" grpId="0" animBg="1"/>
          <p:bldP spid="90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8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8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8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8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9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8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8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8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8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8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5" grpId="0"/>
          <p:bldP spid="876" grpId="0"/>
          <p:bldP spid="877" grpId="0"/>
          <p:bldP spid="878" grpId="0"/>
          <p:bldP spid="879" grpId="0"/>
          <p:bldP spid="880" grpId="0"/>
          <p:bldP spid="881" grpId="0"/>
          <p:bldP spid="882" grpId="0"/>
          <p:bldP spid="883" grpId="0"/>
          <p:bldP spid="884" grpId="0"/>
          <p:bldP spid="885" grpId="0"/>
          <p:bldP spid="886" grpId="0"/>
          <p:bldP spid="887" grpId="0"/>
          <p:bldP spid="888" grpId="0"/>
          <p:bldP spid="889" grpId="0"/>
          <p:bldP spid="890" grpId="0"/>
          <p:bldP spid="891" grpId="0"/>
          <p:bldP spid="892" grpId="0"/>
          <p:bldP spid="893" grpId="0"/>
          <p:bldP spid="894" grpId="0"/>
          <p:bldP spid="895" grpId="0"/>
          <p:bldP spid="896" grpId="0" animBg="1"/>
          <p:bldP spid="897" grpId="0" animBg="1"/>
          <p:bldP spid="898" grpId="0" animBg="1"/>
          <p:bldP spid="899" grpId="0" animBg="1"/>
          <p:bldP spid="900" grpId="0" animBg="1"/>
          <p:bldP spid="901" grpId="0" animBg="1"/>
          <p:bldP spid="90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FC3694-EBE6-CE42-957F-6407863FBE91}"/>
              </a:ext>
            </a:extLst>
          </p:cNvPr>
          <p:cNvGrpSpPr/>
          <p:nvPr/>
        </p:nvGrpSpPr>
        <p:grpSpPr>
          <a:xfrm>
            <a:off x="4330700" y="2478088"/>
            <a:ext cx="1671638" cy="1911350"/>
            <a:chOff x="4330700" y="2478088"/>
            <a:chExt cx="1671638" cy="1911350"/>
          </a:xfrm>
        </p:grpSpPr>
        <p:sp>
          <p:nvSpPr>
            <p:cNvPr id="167951" name="Google Shape;3678;p77"/>
            <p:cNvSpPr>
              <a:spLocks/>
            </p:cNvSpPr>
            <p:nvPr/>
          </p:nvSpPr>
          <p:spPr bwMode="auto">
            <a:xfrm>
              <a:off x="4330700" y="2478088"/>
              <a:ext cx="1671638" cy="522287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0 w 419"/>
                <a:gd name="T9" fmla="*/ 2147483646 h 131"/>
                <a:gd name="T10" fmla="*/ 2147483646 w 419"/>
                <a:gd name="T11" fmla="*/ 2147483646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 extrusionOk="0">
                  <a:moveTo>
                    <a:pt x="408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19" y="131"/>
                    <a:pt x="419" y="131"/>
                    <a:pt x="419" y="131"/>
                  </a:cubicBezTo>
                  <a:cubicBezTo>
                    <a:pt x="419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67952" name="Google Shape;3679;p77"/>
            <p:cNvSpPr>
              <a:spLocks/>
            </p:cNvSpPr>
            <p:nvPr/>
          </p:nvSpPr>
          <p:spPr bwMode="auto">
            <a:xfrm>
              <a:off x="4330700" y="3000375"/>
              <a:ext cx="1671638" cy="866775"/>
            </a:xfrm>
            <a:custGeom>
              <a:avLst/>
              <a:gdLst>
                <a:gd name="T0" fmla="*/ 2147483646 w 419"/>
                <a:gd name="T1" fmla="*/ 2147483646 h 217"/>
                <a:gd name="T2" fmla="*/ 2147483646 w 419"/>
                <a:gd name="T3" fmla="*/ 0 h 217"/>
                <a:gd name="T4" fmla="*/ 0 w 419"/>
                <a:gd name="T5" fmla="*/ 0 h 217"/>
                <a:gd name="T6" fmla="*/ 0 w 419"/>
                <a:gd name="T7" fmla="*/ 2147483646 h 217"/>
                <a:gd name="T8" fmla="*/ 0 w 419"/>
                <a:gd name="T9" fmla="*/ 2147483646 h 217"/>
                <a:gd name="T10" fmla="*/ 2147483646 w 419"/>
                <a:gd name="T11" fmla="*/ 2147483646 h 217"/>
                <a:gd name="T12" fmla="*/ 2147483646 w 419"/>
                <a:gd name="T13" fmla="*/ 2147483646 h 217"/>
                <a:gd name="T14" fmla="*/ 2147483646 w 419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7" extrusionOk="0">
                  <a:moveTo>
                    <a:pt x="419" y="1"/>
                  </a:moveTo>
                  <a:cubicBezTo>
                    <a:pt x="419" y="1"/>
                    <a:pt x="419" y="1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FFA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167953" name="Google Shape;3680;p77"/>
            <p:cNvSpPr>
              <a:spLocks/>
            </p:cNvSpPr>
            <p:nvPr/>
          </p:nvSpPr>
          <p:spPr bwMode="auto">
            <a:xfrm>
              <a:off x="4330700" y="3867150"/>
              <a:ext cx="1671638" cy="52228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 extrusionOk="0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FA9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826AA91-3201-8444-AA7D-F4654D358ADF}"/>
              </a:ext>
            </a:extLst>
          </p:cNvPr>
          <p:cNvGrpSpPr/>
          <p:nvPr/>
        </p:nvGrpSpPr>
        <p:grpSpPr>
          <a:xfrm>
            <a:off x="8066088" y="2478088"/>
            <a:ext cx="1671637" cy="1911350"/>
            <a:chOff x="8066088" y="2478088"/>
            <a:chExt cx="1671637" cy="1911350"/>
          </a:xfrm>
        </p:grpSpPr>
        <p:sp>
          <p:nvSpPr>
            <p:cNvPr id="167954" name="Google Shape;3681;p77"/>
            <p:cNvSpPr>
              <a:spLocks/>
            </p:cNvSpPr>
            <p:nvPr/>
          </p:nvSpPr>
          <p:spPr bwMode="auto">
            <a:xfrm>
              <a:off x="8066088" y="3867150"/>
              <a:ext cx="1671637" cy="52228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 extrusionOk="0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0A9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67955" name="Google Shape;3682;p77"/>
            <p:cNvSpPr>
              <a:spLocks/>
            </p:cNvSpPr>
            <p:nvPr/>
          </p:nvSpPr>
          <p:spPr bwMode="auto">
            <a:xfrm>
              <a:off x="8066088" y="3005138"/>
              <a:ext cx="1671637" cy="862012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 extrusionOk="0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5"/>
                    <a:pt x="419" y="215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167956" name="Google Shape;3683;p77"/>
            <p:cNvSpPr>
              <a:spLocks/>
            </p:cNvSpPr>
            <p:nvPr/>
          </p:nvSpPr>
          <p:spPr bwMode="auto">
            <a:xfrm>
              <a:off x="8066088" y="2478088"/>
              <a:ext cx="1671637" cy="527050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 extrusionOk="0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5" y="116"/>
                    <a:pt x="0" y="12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657C5-43B7-9248-A8D0-2C25942990E7}"/>
              </a:ext>
            </a:extLst>
          </p:cNvPr>
          <p:cNvGrpSpPr/>
          <p:nvPr/>
        </p:nvGrpSpPr>
        <p:grpSpPr>
          <a:xfrm>
            <a:off x="2467957" y="2473325"/>
            <a:ext cx="1671638" cy="1912938"/>
            <a:chOff x="2467957" y="2473325"/>
            <a:chExt cx="1671638" cy="1912938"/>
          </a:xfrm>
        </p:grpSpPr>
        <p:sp>
          <p:nvSpPr>
            <p:cNvPr id="167957" name="Google Shape;3684;p77"/>
            <p:cNvSpPr>
              <a:spLocks/>
            </p:cNvSpPr>
            <p:nvPr/>
          </p:nvSpPr>
          <p:spPr bwMode="auto">
            <a:xfrm>
              <a:off x="2467957" y="3862388"/>
              <a:ext cx="1671638" cy="523875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 extrusionOk="0">
                  <a:moveTo>
                    <a:pt x="11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5"/>
                    <a:pt x="11" y="19"/>
                  </a:cubicBezTo>
                  <a:close/>
                </a:path>
              </a:pathLst>
            </a:custGeom>
            <a:solidFill>
              <a:srgbClr val="CC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67958" name="Google Shape;3685;p77"/>
            <p:cNvSpPr>
              <a:spLocks/>
            </p:cNvSpPr>
            <p:nvPr/>
          </p:nvSpPr>
          <p:spPr bwMode="auto">
            <a:xfrm>
              <a:off x="2467957" y="2473325"/>
              <a:ext cx="1671638" cy="527050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 extrusionOk="0">
                  <a:moveTo>
                    <a:pt x="407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7" y="112"/>
                  </a:cubicBez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67959" name="Google Shape;3686;p77"/>
            <p:cNvSpPr>
              <a:spLocks/>
            </p:cNvSpPr>
            <p:nvPr/>
          </p:nvSpPr>
          <p:spPr bwMode="auto">
            <a:xfrm>
              <a:off x="2467957" y="3000375"/>
              <a:ext cx="1671638" cy="862013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 extrusionOk="0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99B833-0244-914B-B207-14A5E5136FC3}"/>
              </a:ext>
            </a:extLst>
          </p:cNvPr>
          <p:cNvGrpSpPr/>
          <p:nvPr/>
        </p:nvGrpSpPr>
        <p:grpSpPr>
          <a:xfrm>
            <a:off x="592138" y="2478088"/>
            <a:ext cx="1674812" cy="1911350"/>
            <a:chOff x="592138" y="2478088"/>
            <a:chExt cx="1674812" cy="1911350"/>
          </a:xfrm>
        </p:grpSpPr>
        <p:sp>
          <p:nvSpPr>
            <p:cNvPr id="167960" name="Google Shape;3687;p77"/>
            <p:cNvSpPr>
              <a:spLocks/>
            </p:cNvSpPr>
            <p:nvPr/>
          </p:nvSpPr>
          <p:spPr bwMode="auto">
            <a:xfrm>
              <a:off x="592138" y="3005138"/>
              <a:ext cx="1674812" cy="862012"/>
            </a:xfrm>
            <a:custGeom>
              <a:avLst/>
              <a:gdLst>
                <a:gd name="T0" fmla="*/ 2147483646 w 420"/>
                <a:gd name="T1" fmla="*/ 2147483646 h 216"/>
                <a:gd name="T2" fmla="*/ 2147483646 w 420"/>
                <a:gd name="T3" fmla="*/ 0 h 216"/>
                <a:gd name="T4" fmla="*/ 2147483646 w 420"/>
                <a:gd name="T5" fmla="*/ 0 h 216"/>
                <a:gd name="T6" fmla="*/ 2147483646 w 420"/>
                <a:gd name="T7" fmla="*/ 0 h 216"/>
                <a:gd name="T8" fmla="*/ 0 w 420"/>
                <a:gd name="T9" fmla="*/ 2147483646 h 216"/>
                <a:gd name="T10" fmla="*/ 2147483646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2147483646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 extrusionOk="0">
                  <a:moveTo>
                    <a:pt x="420" y="1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1" y="216"/>
                    <a:pt x="1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167961" name="Google Shape;3688;p77"/>
            <p:cNvSpPr>
              <a:spLocks/>
            </p:cNvSpPr>
            <p:nvPr/>
          </p:nvSpPr>
          <p:spPr bwMode="auto">
            <a:xfrm>
              <a:off x="593726" y="2478088"/>
              <a:ext cx="1671637" cy="527050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 extrusionOk="0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67962" name="Google Shape;3689;p77"/>
            <p:cNvSpPr>
              <a:spLocks/>
            </p:cNvSpPr>
            <p:nvPr/>
          </p:nvSpPr>
          <p:spPr bwMode="auto">
            <a:xfrm>
              <a:off x="593726" y="3867150"/>
              <a:ext cx="1671637" cy="52228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 extrusionOk="0">
                  <a:moveTo>
                    <a:pt x="11" y="20"/>
                  </a:moveTo>
                  <a:cubicBezTo>
                    <a:pt x="197" y="127"/>
                    <a:pt x="197" y="127"/>
                    <a:pt x="197" y="127"/>
                  </a:cubicBezTo>
                  <a:cubicBezTo>
                    <a:pt x="205" y="131"/>
                    <a:pt x="213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6"/>
                    <a:pt x="11" y="20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0BFED2F-2D5E-8C42-9E44-0B9DB616534C}"/>
              </a:ext>
            </a:extLst>
          </p:cNvPr>
          <p:cNvGrpSpPr/>
          <p:nvPr/>
        </p:nvGrpSpPr>
        <p:grpSpPr>
          <a:xfrm>
            <a:off x="6196578" y="2478088"/>
            <a:ext cx="1676400" cy="1911350"/>
            <a:chOff x="6196578" y="2478088"/>
            <a:chExt cx="1676400" cy="1911350"/>
          </a:xfrm>
        </p:grpSpPr>
        <p:sp>
          <p:nvSpPr>
            <p:cNvPr id="167963" name="Google Shape;3690;p77"/>
            <p:cNvSpPr>
              <a:spLocks/>
            </p:cNvSpPr>
            <p:nvPr/>
          </p:nvSpPr>
          <p:spPr bwMode="auto">
            <a:xfrm>
              <a:off x="6198166" y="3867150"/>
              <a:ext cx="1673225" cy="52228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 extrusionOk="0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67964" name="Google Shape;3691;p77"/>
            <p:cNvSpPr>
              <a:spLocks/>
            </p:cNvSpPr>
            <p:nvPr/>
          </p:nvSpPr>
          <p:spPr bwMode="auto">
            <a:xfrm>
              <a:off x="6196578" y="3000375"/>
              <a:ext cx="1676400" cy="866775"/>
            </a:xfrm>
            <a:custGeom>
              <a:avLst/>
              <a:gdLst>
                <a:gd name="T0" fmla="*/ 2147483646 w 420"/>
                <a:gd name="T1" fmla="*/ 2147483646 h 217"/>
                <a:gd name="T2" fmla="*/ 2147483646 w 420"/>
                <a:gd name="T3" fmla="*/ 0 h 217"/>
                <a:gd name="T4" fmla="*/ 0 w 420"/>
                <a:gd name="T5" fmla="*/ 0 h 217"/>
                <a:gd name="T6" fmla="*/ 0 w 420"/>
                <a:gd name="T7" fmla="*/ 2147483646 h 217"/>
                <a:gd name="T8" fmla="*/ 0 w 420"/>
                <a:gd name="T9" fmla="*/ 2147483646 h 217"/>
                <a:gd name="T10" fmla="*/ 2147483646 w 420"/>
                <a:gd name="T11" fmla="*/ 2147483646 h 217"/>
                <a:gd name="T12" fmla="*/ 2147483646 w 420"/>
                <a:gd name="T13" fmla="*/ 2147483646 h 217"/>
                <a:gd name="T14" fmla="*/ 2147483646 w 420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" h="217" extrusionOk="0">
                  <a:moveTo>
                    <a:pt x="420" y="1"/>
                  </a:moveTo>
                  <a:cubicBezTo>
                    <a:pt x="420" y="1"/>
                    <a:pt x="420" y="1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167965" name="Google Shape;3692;p77"/>
            <p:cNvSpPr>
              <a:spLocks/>
            </p:cNvSpPr>
            <p:nvPr/>
          </p:nvSpPr>
          <p:spPr bwMode="auto">
            <a:xfrm>
              <a:off x="6196578" y="2478088"/>
              <a:ext cx="1676400" cy="522287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0 w 420"/>
                <a:gd name="T9" fmla="*/ 2147483646 h 131"/>
                <a:gd name="T10" fmla="*/ 2147483646 w 420"/>
                <a:gd name="T11" fmla="*/ 2147483646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 extrusionOk="0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5" y="0"/>
                    <a:pt x="206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20" y="131"/>
                    <a:pt x="420" y="131"/>
                    <a:pt x="420" y="131"/>
                  </a:cubicBezTo>
                  <a:cubicBezTo>
                    <a:pt x="420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8EB056-B8B7-A449-8011-6F42A2F1EB34}"/>
              </a:ext>
            </a:extLst>
          </p:cNvPr>
          <p:cNvGrpSpPr/>
          <p:nvPr/>
        </p:nvGrpSpPr>
        <p:grpSpPr>
          <a:xfrm>
            <a:off x="9932988" y="2478088"/>
            <a:ext cx="1676400" cy="1911350"/>
            <a:chOff x="9932988" y="2478088"/>
            <a:chExt cx="1676400" cy="1911350"/>
          </a:xfrm>
        </p:grpSpPr>
        <p:sp>
          <p:nvSpPr>
            <p:cNvPr id="167966" name="Google Shape;3693;p77"/>
            <p:cNvSpPr>
              <a:spLocks/>
            </p:cNvSpPr>
            <p:nvPr/>
          </p:nvSpPr>
          <p:spPr bwMode="auto">
            <a:xfrm>
              <a:off x="9935369" y="2478088"/>
              <a:ext cx="1671638" cy="527050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 extrusionOk="0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8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67967" name="Google Shape;3694;p77"/>
            <p:cNvSpPr>
              <a:spLocks/>
            </p:cNvSpPr>
            <p:nvPr/>
          </p:nvSpPr>
          <p:spPr bwMode="auto">
            <a:xfrm>
              <a:off x="9932988" y="3867150"/>
              <a:ext cx="1676400" cy="522288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2147483646 w 420"/>
                <a:gd name="T9" fmla="*/ 0 h 131"/>
                <a:gd name="T10" fmla="*/ 0 w 420"/>
                <a:gd name="T11" fmla="*/ 0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 extrusionOk="0">
                  <a:moveTo>
                    <a:pt x="12" y="20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2" y="127"/>
                  </a:cubicBezTo>
                  <a:cubicBezTo>
                    <a:pt x="408" y="20"/>
                    <a:pt x="408" y="20"/>
                    <a:pt x="408" y="20"/>
                  </a:cubicBezTo>
                  <a:cubicBezTo>
                    <a:pt x="415" y="16"/>
                    <a:pt x="419" y="8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20"/>
                  </a:cubicBez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67968" name="Google Shape;3695;p77"/>
            <p:cNvSpPr>
              <a:spLocks/>
            </p:cNvSpPr>
            <p:nvPr/>
          </p:nvSpPr>
          <p:spPr bwMode="auto">
            <a:xfrm>
              <a:off x="9932988" y="3005138"/>
              <a:ext cx="1676400" cy="862012"/>
            </a:xfrm>
            <a:custGeom>
              <a:avLst/>
              <a:gdLst>
                <a:gd name="T0" fmla="*/ 2147483646 w 420"/>
                <a:gd name="T1" fmla="*/ 0 h 216"/>
                <a:gd name="T2" fmla="*/ 2147483646 w 420"/>
                <a:gd name="T3" fmla="*/ 0 h 216"/>
                <a:gd name="T4" fmla="*/ 2147483646 w 420"/>
                <a:gd name="T5" fmla="*/ 0 h 216"/>
                <a:gd name="T6" fmla="*/ 0 w 420"/>
                <a:gd name="T7" fmla="*/ 0 h 216"/>
                <a:gd name="T8" fmla="*/ 0 w 420"/>
                <a:gd name="T9" fmla="*/ 2147483646 h 216"/>
                <a:gd name="T10" fmla="*/ 0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0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 extrusionOk="0">
                  <a:moveTo>
                    <a:pt x="420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AE5A48-712B-AD42-A9DC-D8014AFABA5C}"/>
              </a:ext>
            </a:extLst>
          </p:cNvPr>
          <p:cNvGrpSpPr/>
          <p:nvPr/>
        </p:nvGrpSpPr>
        <p:grpSpPr>
          <a:xfrm>
            <a:off x="874243" y="3049435"/>
            <a:ext cx="1110602" cy="802386"/>
            <a:chOff x="874243" y="3056692"/>
            <a:chExt cx="1110602" cy="802386"/>
          </a:xfrm>
        </p:grpSpPr>
        <p:sp>
          <p:nvSpPr>
            <p:cNvPr id="167969" name="Google Shape;3696;p77"/>
            <p:cNvSpPr txBox="1">
              <a:spLocks noChangeArrowheads="1"/>
            </p:cNvSpPr>
            <p:nvPr/>
          </p:nvSpPr>
          <p:spPr bwMode="auto">
            <a:xfrm>
              <a:off x="874243" y="3056692"/>
              <a:ext cx="1110602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900"/>
                <a:buFont typeface="Montserrat" panose="02000505000000020004" pitchFamily="2" charset="0"/>
                <a:buNone/>
              </a:pPr>
              <a:r>
                <a:rPr lang="ar-SA" altLang="en-US" sz="1900" b="1" dirty="0">
                  <a:solidFill>
                    <a:srgbClr val="FFFFFF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عنوان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67970" name="Google Shape;3697;p77"/>
            <p:cNvSpPr txBox="1">
              <a:spLocks noChangeArrowheads="1"/>
            </p:cNvSpPr>
            <p:nvPr/>
          </p:nvSpPr>
          <p:spPr bwMode="auto">
            <a:xfrm>
              <a:off x="1009011" y="3294897"/>
              <a:ext cx="841066" cy="56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3900"/>
                <a:buFont typeface="Montserrat" panose="02000505000000020004" pitchFamily="2" charset="0"/>
                <a:buNone/>
              </a:pPr>
              <a:r>
                <a:rPr lang="en-US" altLang="en-US" sz="3900" dirty="0">
                  <a:solidFill>
                    <a:srgbClr val="FFFFFF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01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362549-B01F-4B48-BE96-6820864E411D}"/>
              </a:ext>
            </a:extLst>
          </p:cNvPr>
          <p:cNvGrpSpPr/>
          <p:nvPr/>
        </p:nvGrpSpPr>
        <p:grpSpPr>
          <a:xfrm>
            <a:off x="2748474" y="3049435"/>
            <a:ext cx="1110604" cy="802386"/>
            <a:chOff x="2748474" y="3056692"/>
            <a:chExt cx="1110604" cy="802386"/>
          </a:xfrm>
        </p:grpSpPr>
        <p:sp>
          <p:nvSpPr>
            <p:cNvPr id="167971" name="Google Shape;3698;p77"/>
            <p:cNvSpPr txBox="1">
              <a:spLocks noChangeArrowheads="1"/>
            </p:cNvSpPr>
            <p:nvPr/>
          </p:nvSpPr>
          <p:spPr bwMode="auto">
            <a:xfrm>
              <a:off x="2748474" y="3056692"/>
              <a:ext cx="1110604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900"/>
                <a:buFont typeface="Montserrat" panose="02000505000000020004" pitchFamily="2" charset="0"/>
                <a:buNone/>
              </a:pPr>
              <a:r>
                <a:rPr lang="ar-SA" altLang="en-US" sz="1900" b="1" dirty="0">
                  <a:solidFill>
                    <a:srgbClr val="FFFFFF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عنوان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67972" name="Google Shape;3699;p77"/>
            <p:cNvSpPr txBox="1">
              <a:spLocks noChangeArrowheads="1"/>
            </p:cNvSpPr>
            <p:nvPr/>
          </p:nvSpPr>
          <p:spPr bwMode="auto">
            <a:xfrm>
              <a:off x="2829349" y="3294897"/>
              <a:ext cx="948854" cy="56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3900"/>
                <a:buFont typeface="Montserrat" panose="02000505000000020004" pitchFamily="2" charset="0"/>
                <a:buNone/>
              </a:pPr>
              <a:r>
                <a:rPr lang="en-US" altLang="en-US" sz="3900" dirty="0">
                  <a:solidFill>
                    <a:srgbClr val="FFFFFF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02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8F32FA-A41D-E14D-BD33-76E4D6D14A84}"/>
              </a:ext>
            </a:extLst>
          </p:cNvPr>
          <p:cNvGrpSpPr/>
          <p:nvPr/>
        </p:nvGrpSpPr>
        <p:grpSpPr>
          <a:xfrm>
            <a:off x="4611218" y="3049435"/>
            <a:ext cx="1110602" cy="802386"/>
            <a:chOff x="4611218" y="3056692"/>
            <a:chExt cx="1110602" cy="802386"/>
          </a:xfrm>
        </p:grpSpPr>
        <p:sp>
          <p:nvSpPr>
            <p:cNvPr id="167973" name="Google Shape;3700;p77"/>
            <p:cNvSpPr txBox="1">
              <a:spLocks noChangeArrowheads="1"/>
            </p:cNvSpPr>
            <p:nvPr/>
          </p:nvSpPr>
          <p:spPr bwMode="auto">
            <a:xfrm>
              <a:off x="4611218" y="3056692"/>
              <a:ext cx="1110602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900"/>
                <a:buFont typeface="Montserrat" panose="02000505000000020004" pitchFamily="2" charset="0"/>
                <a:buNone/>
              </a:pPr>
              <a:r>
                <a:rPr lang="ar-SA" altLang="en-US" sz="1900" b="1" dirty="0">
                  <a:solidFill>
                    <a:srgbClr val="FFFFFF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عنوان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67974" name="Google Shape;3701;p77"/>
            <p:cNvSpPr txBox="1">
              <a:spLocks noChangeArrowheads="1"/>
            </p:cNvSpPr>
            <p:nvPr/>
          </p:nvSpPr>
          <p:spPr bwMode="auto">
            <a:xfrm>
              <a:off x="4694542" y="3294897"/>
              <a:ext cx="943955" cy="56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3900"/>
                <a:buFont typeface="Montserrat" panose="02000505000000020004" pitchFamily="2" charset="0"/>
                <a:buNone/>
              </a:pPr>
              <a:r>
                <a:rPr lang="en-US" altLang="en-US" sz="3900" dirty="0">
                  <a:solidFill>
                    <a:srgbClr val="FFFFFF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03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44201C-5987-9F4B-ABB4-DA4D0E16A790}"/>
              </a:ext>
            </a:extLst>
          </p:cNvPr>
          <p:cNvGrpSpPr/>
          <p:nvPr/>
        </p:nvGrpSpPr>
        <p:grpSpPr>
          <a:xfrm>
            <a:off x="6479476" y="3049435"/>
            <a:ext cx="1110604" cy="802386"/>
            <a:chOff x="6479476" y="3056692"/>
            <a:chExt cx="1110604" cy="802386"/>
          </a:xfrm>
        </p:grpSpPr>
        <p:sp>
          <p:nvSpPr>
            <p:cNvPr id="167975" name="Google Shape;3702;p77"/>
            <p:cNvSpPr txBox="1">
              <a:spLocks noChangeArrowheads="1"/>
            </p:cNvSpPr>
            <p:nvPr/>
          </p:nvSpPr>
          <p:spPr bwMode="auto">
            <a:xfrm>
              <a:off x="6479476" y="3056692"/>
              <a:ext cx="1110604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900"/>
                <a:buFont typeface="Montserrat" panose="02000505000000020004" pitchFamily="2" charset="0"/>
                <a:buNone/>
              </a:pPr>
              <a:r>
                <a:rPr lang="ar-SA" altLang="en-US" sz="1900" b="1" dirty="0">
                  <a:solidFill>
                    <a:srgbClr val="FFFFFF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عنوان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67976" name="Google Shape;3703;p77"/>
            <p:cNvSpPr txBox="1">
              <a:spLocks noChangeArrowheads="1"/>
            </p:cNvSpPr>
            <p:nvPr/>
          </p:nvSpPr>
          <p:spPr bwMode="auto">
            <a:xfrm>
              <a:off x="6564434" y="3294897"/>
              <a:ext cx="940688" cy="56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3900"/>
                <a:buFont typeface="Montserrat" panose="02000505000000020004" pitchFamily="2" charset="0"/>
                <a:buNone/>
              </a:pPr>
              <a:r>
                <a:rPr lang="en-US" altLang="en-US" sz="3900" dirty="0">
                  <a:solidFill>
                    <a:srgbClr val="FFFFFF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04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F6AE1-8B98-854F-9B3D-ABC81A08A3A6}"/>
              </a:ext>
            </a:extLst>
          </p:cNvPr>
          <p:cNvGrpSpPr/>
          <p:nvPr/>
        </p:nvGrpSpPr>
        <p:grpSpPr>
          <a:xfrm>
            <a:off x="8346604" y="3049435"/>
            <a:ext cx="1110604" cy="802386"/>
            <a:chOff x="8346604" y="3056692"/>
            <a:chExt cx="1110604" cy="802386"/>
          </a:xfrm>
        </p:grpSpPr>
        <p:sp>
          <p:nvSpPr>
            <p:cNvPr id="167977" name="Google Shape;3704;p77"/>
            <p:cNvSpPr txBox="1">
              <a:spLocks noChangeArrowheads="1"/>
            </p:cNvSpPr>
            <p:nvPr/>
          </p:nvSpPr>
          <p:spPr bwMode="auto">
            <a:xfrm>
              <a:off x="8346604" y="3056692"/>
              <a:ext cx="1110604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900"/>
                <a:buFont typeface="Montserrat" panose="02000505000000020004" pitchFamily="2" charset="0"/>
                <a:buNone/>
              </a:pPr>
              <a:r>
                <a:rPr lang="ar-SA" altLang="en-US" sz="1900" b="1" dirty="0">
                  <a:solidFill>
                    <a:srgbClr val="FFFFFF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عنوان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67978" name="Google Shape;3705;p77"/>
            <p:cNvSpPr txBox="1">
              <a:spLocks noChangeArrowheads="1"/>
            </p:cNvSpPr>
            <p:nvPr/>
          </p:nvSpPr>
          <p:spPr bwMode="auto">
            <a:xfrm>
              <a:off x="8429929" y="3294897"/>
              <a:ext cx="943955" cy="56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3900"/>
                <a:buFont typeface="Montserrat" panose="02000505000000020004" pitchFamily="2" charset="0"/>
                <a:buNone/>
              </a:pPr>
              <a:r>
                <a:rPr lang="en-US" altLang="en-US" sz="3900" dirty="0">
                  <a:solidFill>
                    <a:srgbClr val="FFFFFF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05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3345EB-9C2C-D348-B918-14C9EA6BF52A}"/>
              </a:ext>
            </a:extLst>
          </p:cNvPr>
          <p:cNvGrpSpPr/>
          <p:nvPr/>
        </p:nvGrpSpPr>
        <p:grpSpPr>
          <a:xfrm>
            <a:off x="10215887" y="3049435"/>
            <a:ext cx="1110602" cy="802386"/>
            <a:chOff x="10215887" y="3056692"/>
            <a:chExt cx="1110602" cy="802386"/>
          </a:xfrm>
        </p:grpSpPr>
        <p:sp>
          <p:nvSpPr>
            <p:cNvPr id="167979" name="Google Shape;3706;p77"/>
            <p:cNvSpPr txBox="1">
              <a:spLocks noChangeArrowheads="1"/>
            </p:cNvSpPr>
            <p:nvPr/>
          </p:nvSpPr>
          <p:spPr bwMode="auto">
            <a:xfrm>
              <a:off x="10215887" y="3056692"/>
              <a:ext cx="1110602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900"/>
                <a:buFont typeface="Montserrat" panose="02000505000000020004" pitchFamily="2" charset="0"/>
                <a:buNone/>
              </a:pPr>
              <a:r>
                <a:rPr lang="ar-SA" altLang="en-US" sz="1900" b="1" dirty="0">
                  <a:solidFill>
                    <a:srgbClr val="FFFFFF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عنوان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67980" name="Google Shape;3707;p77"/>
            <p:cNvSpPr txBox="1">
              <a:spLocks noChangeArrowheads="1"/>
            </p:cNvSpPr>
            <p:nvPr/>
          </p:nvSpPr>
          <p:spPr bwMode="auto">
            <a:xfrm>
              <a:off x="10288595" y="3294897"/>
              <a:ext cx="965186" cy="56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3900"/>
                <a:buFont typeface="Montserrat" panose="02000505000000020004" pitchFamily="2" charset="0"/>
                <a:buNone/>
              </a:pPr>
              <a:r>
                <a:rPr lang="en-US" altLang="en-US" sz="3900" dirty="0">
                  <a:solidFill>
                    <a:srgbClr val="FFFFFF"/>
                  </a:solidFill>
                  <a:latin typeface="Montserrat" panose="02000505000000020004" pitchFamily="2" charset="0"/>
                  <a:cs typeface="Cairo" pitchFamily="2" charset="-78"/>
                  <a:sym typeface="Montserrat" panose="02000505000000020004" pitchFamily="2" charset="0"/>
                </a:rPr>
                <a:t>06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1405F32-B78D-454F-88BC-2392523D18C0}"/>
              </a:ext>
            </a:extLst>
          </p:cNvPr>
          <p:cNvGrpSpPr/>
          <p:nvPr/>
        </p:nvGrpSpPr>
        <p:grpSpPr>
          <a:xfrm>
            <a:off x="761207" y="905669"/>
            <a:ext cx="1336675" cy="1089025"/>
            <a:chOff x="761207" y="905669"/>
            <a:chExt cx="1336675" cy="1089025"/>
          </a:xfrm>
        </p:grpSpPr>
        <p:sp>
          <p:nvSpPr>
            <p:cNvPr id="167938" name="Google Shape;3665;p77"/>
            <p:cNvSpPr txBox="1">
              <a:spLocks noChangeArrowheads="1"/>
            </p:cNvSpPr>
            <p:nvPr/>
          </p:nvSpPr>
          <p:spPr bwMode="auto">
            <a:xfrm>
              <a:off x="761207" y="1164431"/>
              <a:ext cx="13366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67939" name="Google Shape;3666;p77"/>
            <p:cNvSpPr txBox="1">
              <a:spLocks noChangeArrowheads="1"/>
            </p:cNvSpPr>
            <p:nvPr/>
          </p:nvSpPr>
          <p:spPr bwMode="auto">
            <a:xfrm>
              <a:off x="922338" y="905669"/>
              <a:ext cx="1014413" cy="31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8C103D"/>
                </a:buClr>
                <a:buSzPts val="2000"/>
                <a:buFont typeface="Open Sans Semibold" panose="020B0706030804020204" pitchFamily="34" charset="0"/>
                <a:buNone/>
              </a:pPr>
              <a:r>
                <a:rPr lang="ar-SA" altLang="en-US" sz="2000" b="1" dirty="0">
                  <a:solidFill>
                    <a:srgbClr val="8C103D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Open Sans Semibold" panose="020B0706030804020204" pitchFamily="34" charset="0"/>
              </a:endParaRPr>
            </a:p>
          </p:txBody>
        </p:sp>
      </p:grpSp>
      <p:sp>
        <p:nvSpPr>
          <p:cNvPr id="167945" name="Google Shape;3672;p77"/>
          <p:cNvSpPr>
            <a:spLocks/>
          </p:cNvSpPr>
          <p:nvPr/>
        </p:nvSpPr>
        <p:spPr bwMode="auto">
          <a:xfrm>
            <a:off x="4849813" y="4893469"/>
            <a:ext cx="633412" cy="758825"/>
          </a:xfrm>
          <a:custGeom>
            <a:avLst/>
            <a:gdLst>
              <a:gd name="T0" fmla="*/ 2147483646 w 159"/>
              <a:gd name="T1" fmla="*/ 2147483646 h 190"/>
              <a:gd name="T2" fmla="*/ 2147483646 w 159"/>
              <a:gd name="T3" fmla="*/ 2147483646 h 190"/>
              <a:gd name="T4" fmla="*/ 2147483646 w 159"/>
              <a:gd name="T5" fmla="*/ 2147483646 h 190"/>
              <a:gd name="T6" fmla="*/ 2147483646 w 159"/>
              <a:gd name="T7" fmla="*/ 2147483646 h 190"/>
              <a:gd name="T8" fmla="*/ 2147483646 w 159"/>
              <a:gd name="T9" fmla="*/ 2147483646 h 190"/>
              <a:gd name="T10" fmla="*/ 2147483646 w 159"/>
              <a:gd name="T11" fmla="*/ 2147483646 h 190"/>
              <a:gd name="T12" fmla="*/ 2147483646 w 159"/>
              <a:gd name="T13" fmla="*/ 2147483646 h 190"/>
              <a:gd name="T14" fmla="*/ 2147483646 w 159"/>
              <a:gd name="T15" fmla="*/ 2147483646 h 190"/>
              <a:gd name="T16" fmla="*/ 2147483646 w 159"/>
              <a:gd name="T17" fmla="*/ 2147483646 h 190"/>
              <a:gd name="T18" fmla="*/ 2147483646 w 159"/>
              <a:gd name="T19" fmla="*/ 2147483646 h 190"/>
              <a:gd name="T20" fmla="*/ 2147483646 w 159"/>
              <a:gd name="T21" fmla="*/ 2147483646 h 190"/>
              <a:gd name="T22" fmla="*/ 2147483646 w 159"/>
              <a:gd name="T23" fmla="*/ 2147483646 h 190"/>
              <a:gd name="T24" fmla="*/ 2147483646 w 159"/>
              <a:gd name="T25" fmla="*/ 2147483646 h 190"/>
              <a:gd name="T26" fmla="*/ 2147483646 w 159"/>
              <a:gd name="T27" fmla="*/ 2147483646 h 190"/>
              <a:gd name="T28" fmla="*/ 2147483646 w 159"/>
              <a:gd name="T29" fmla="*/ 2147483646 h 190"/>
              <a:gd name="T30" fmla="*/ 2147483646 w 159"/>
              <a:gd name="T31" fmla="*/ 2147483646 h 190"/>
              <a:gd name="T32" fmla="*/ 2147483646 w 159"/>
              <a:gd name="T33" fmla="*/ 2147483646 h 190"/>
              <a:gd name="T34" fmla="*/ 2147483646 w 159"/>
              <a:gd name="T35" fmla="*/ 2147483646 h 190"/>
              <a:gd name="T36" fmla="*/ 2147483646 w 159"/>
              <a:gd name="T37" fmla="*/ 2147483646 h 190"/>
              <a:gd name="T38" fmla="*/ 2147483646 w 159"/>
              <a:gd name="T39" fmla="*/ 2147483646 h 190"/>
              <a:gd name="T40" fmla="*/ 2147483646 w 159"/>
              <a:gd name="T41" fmla="*/ 2147483646 h 190"/>
              <a:gd name="T42" fmla="*/ 2147483646 w 159"/>
              <a:gd name="T43" fmla="*/ 2147483646 h 190"/>
              <a:gd name="T44" fmla="*/ 2147483646 w 159"/>
              <a:gd name="T45" fmla="*/ 2147483646 h 190"/>
              <a:gd name="T46" fmla="*/ 2147483646 w 159"/>
              <a:gd name="T47" fmla="*/ 2147483646 h 190"/>
              <a:gd name="T48" fmla="*/ 2147483646 w 159"/>
              <a:gd name="T49" fmla="*/ 0 h 190"/>
              <a:gd name="T50" fmla="*/ 2147483646 w 159"/>
              <a:gd name="T51" fmla="*/ 2147483646 h 190"/>
              <a:gd name="T52" fmla="*/ 2147483646 w 159"/>
              <a:gd name="T53" fmla="*/ 2147483646 h 190"/>
              <a:gd name="T54" fmla="*/ 2147483646 w 159"/>
              <a:gd name="T55" fmla="*/ 2147483646 h 190"/>
              <a:gd name="T56" fmla="*/ 2147483646 w 159"/>
              <a:gd name="T57" fmla="*/ 2147483646 h 190"/>
              <a:gd name="T58" fmla="*/ 2147483646 w 159"/>
              <a:gd name="T59" fmla="*/ 2147483646 h 190"/>
              <a:gd name="T60" fmla="*/ 2147483646 w 159"/>
              <a:gd name="T61" fmla="*/ 2147483646 h 190"/>
              <a:gd name="T62" fmla="*/ 2147483646 w 159"/>
              <a:gd name="T63" fmla="*/ 2147483646 h 190"/>
              <a:gd name="T64" fmla="*/ 2147483646 w 159"/>
              <a:gd name="T65" fmla="*/ 2147483646 h 190"/>
              <a:gd name="T66" fmla="*/ 2147483646 w 159"/>
              <a:gd name="T67" fmla="*/ 2147483646 h 190"/>
              <a:gd name="T68" fmla="*/ 2147483646 w 159"/>
              <a:gd name="T69" fmla="*/ 2147483646 h 190"/>
              <a:gd name="T70" fmla="*/ 2147483646 w 159"/>
              <a:gd name="T71" fmla="*/ 2147483646 h 190"/>
              <a:gd name="T72" fmla="*/ 2147483646 w 159"/>
              <a:gd name="T73" fmla="*/ 2147483646 h 190"/>
              <a:gd name="T74" fmla="*/ 2147483646 w 159"/>
              <a:gd name="T75" fmla="*/ 2147483646 h 190"/>
              <a:gd name="T76" fmla="*/ 2147483646 w 159"/>
              <a:gd name="T77" fmla="*/ 2147483646 h 190"/>
              <a:gd name="T78" fmla="*/ 2147483646 w 159"/>
              <a:gd name="T79" fmla="*/ 2147483646 h 190"/>
              <a:gd name="T80" fmla="*/ 2147483646 w 159"/>
              <a:gd name="T81" fmla="*/ 2147483646 h 190"/>
              <a:gd name="T82" fmla="*/ 2147483646 w 159"/>
              <a:gd name="T83" fmla="*/ 2147483646 h 190"/>
              <a:gd name="T84" fmla="*/ 2147483646 w 159"/>
              <a:gd name="T85" fmla="*/ 2147483646 h 190"/>
              <a:gd name="T86" fmla="*/ 2147483646 w 159"/>
              <a:gd name="T87" fmla="*/ 2147483646 h 190"/>
              <a:gd name="T88" fmla="*/ 2147483646 w 159"/>
              <a:gd name="T89" fmla="*/ 2147483646 h 190"/>
              <a:gd name="T90" fmla="*/ 2147483646 w 159"/>
              <a:gd name="T91" fmla="*/ 2147483646 h 190"/>
              <a:gd name="T92" fmla="*/ 2147483646 w 159"/>
              <a:gd name="T93" fmla="*/ 2147483646 h 190"/>
              <a:gd name="T94" fmla="*/ 2147483646 w 159"/>
              <a:gd name="T95" fmla="*/ 2147483646 h 190"/>
              <a:gd name="T96" fmla="*/ 2147483646 w 159"/>
              <a:gd name="T97" fmla="*/ 2147483646 h 190"/>
              <a:gd name="T98" fmla="*/ 2147483646 w 159"/>
              <a:gd name="T99" fmla="*/ 2147483646 h 190"/>
              <a:gd name="T100" fmla="*/ 2147483646 w 159"/>
              <a:gd name="T101" fmla="*/ 2147483646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59" h="190" extrusionOk="0">
                <a:moveTo>
                  <a:pt x="107" y="183"/>
                </a:moveTo>
                <a:cubicBezTo>
                  <a:pt x="107" y="187"/>
                  <a:pt x="104" y="190"/>
                  <a:pt x="100" y="190"/>
                </a:cubicBezTo>
                <a:cubicBezTo>
                  <a:pt x="60" y="190"/>
                  <a:pt x="60" y="190"/>
                  <a:pt x="60" y="190"/>
                </a:cubicBezTo>
                <a:cubicBezTo>
                  <a:pt x="57" y="190"/>
                  <a:pt x="54" y="187"/>
                  <a:pt x="54" y="183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54" y="180"/>
                  <a:pt x="57" y="177"/>
                  <a:pt x="60" y="177"/>
                </a:cubicBezTo>
                <a:cubicBezTo>
                  <a:pt x="100" y="177"/>
                  <a:pt x="100" y="177"/>
                  <a:pt x="100" y="177"/>
                </a:cubicBezTo>
                <a:cubicBezTo>
                  <a:pt x="104" y="177"/>
                  <a:pt x="107" y="180"/>
                  <a:pt x="107" y="183"/>
                </a:cubicBezTo>
                <a:close/>
                <a:moveTo>
                  <a:pt x="107" y="166"/>
                </a:moveTo>
                <a:cubicBezTo>
                  <a:pt x="107" y="162"/>
                  <a:pt x="104" y="159"/>
                  <a:pt x="100" y="159"/>
                </a:cubicBezTo>
                <a:cubicBezTo>
                  <a:pt x="60" y="159"/>
                  <a:pt x="60" y="159"/>
                  <a:pt x="60" y="159"/>
                </a:cubicBezTo>
                <a:cubicBezTo>
                  <a:pt x="57" y="159"/>
                  <a:pt x="54" y="162"/>
                  <a:pt x="54" y="166"/>
                </a:cubicBezTo>
                <a:cubicBezTo>
                  <a:pt x="54" y="166"/>
                  <a:pt x="54" y="166"/>
                  <a:pt x="54" y="166"/>
                </a:cubicBezTo>
                <a:cubicBezTo>
                  <a:pt x="54" y="170"/>
                  <a:pt x="57" y="173"/>
                  <a:pt x="60" y="173"/>
                </a:cubicBezTo>
                <a:cubicBezTo>
                  <a:pt x="100" y="173"/>
                  <a:pt x="100" y="173"/>
                  <a:pt x="100" y="173"/>
                </a:cubicBezTo>
                <a:cubicBezTo>
                  <a:pt x="104" y="173"/>
                  <a:pt x="107" y="170"/>
                  <a:pt x="107" y="166"/>
                </a:cubicBezTo>
                <a:close/>
                <a:moveTo>
                  <a:pt x="86" y="94"/>
                </a:moveTo>
                <a:cubicBezTo>
                  <a:pt x="78" y="94"/>
                  <a:pt x="78" y="94"/>
                  <a:pt x="78" y="94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76" y="156"/>
                  <a:pt x="78" y="156"/>
                  <a:pt x="80" y="156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82" y="156"/>
                  <a:pt x="84" y="156"/>
                  <a:pt x="86" y="156"/>
                </a:cubicBezTo>
                <a:lnTo>
                  <a:pt x="86" y="94"/>
                </a:lnTo>
                <a:close/>
                <a:moveTo>
                  <a:pt x="58" y="69"/>
                </a:moveTo>
                <a:cubicBezTo>
                  <a:pt x="53" y="69"/>
                  <a:pt x="49" y="73"/>
                  <a:pt x="49" y="78"/>
                </a:cubicBezTo>
                <a:cubicBezTo>
                  <a:pt x="49" y="83"/>
                  <a:pt x="53" y="88"/>
                  <a:pt x="5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8" y="78"/>
                  <a:pt x="68" y="78"/>
                  <a:pt x="68" y="78"/>
                </a:cubicBezTo>
                <a:cubicBezTo>
                  <a:pt x="68" y="73"/>
                  <a:pt x="63" y="69"/>
                  <a:pt x="58" y="69"/>
                </a:cubicBezTo>
                <a:close/>
                <a:moveTo>
                  <a:pt x="112" y="78"/>
                </a:moveTo>
                <a:cubicBezTo>
                  <a:pt x="112" y="73"/>
                  <a:pt x="107" y="69"/>
                  <a:pt x="102" y="69"/>
                </a:cubicBezTo>
                <a:cubicBezTo>
                  <a:pt x="97" y="69"/>
                  <a:pt x="93" y="73"/>
                  <a:pt x="93" y="78"/>
                </a:cubicBezTo>
                <a:cubicBezTo>
                  <a:pt x="93" y="88"/>
                  <a:pt x="93" y="88"/>
                  <a:pt x="93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7" y="88"/>
                  <a:pt x="112" y="83"/>
                  <a:pt x="112" y="78"/>
                </a:cubicBezTo>
                <a:close/>
                <a:moveTo>
                  <a:pt x="133" y="61"/>
                </a:moveTo>
                <a:cubicBezTo>
                  <a:pt x="128" y="44"/>
                  <a:pt x="108" y="26"/>
                  <a:pt x="80" y="26"/>
                </a:cubicBezTo>
                <a:cubicBezTo>
                  <a:pt x="52" y="26"/>
                  <a:pt x="32" y="44"/>
                  <a:pt x="28" y="61"/>
                </a:cubicBezTo>
                <a:cubicBezTo>
                  <a:pt x="24" y="74"/>
                  <a:pt x="27" y="86"/>
                  <a:pt x="34" y="98"/>
                </a:cubicBezTo>
                <a:cubicBezTo>
                  <a:pt x="39" y="108"/>
                  <a:pt x="45" y="117"/>
                  <a:pt x="50" y="128"/>
                </a:cubicBezTo>
                <a:cubicBezTo>
                  <a:pt x="52" y="134"/>
                  <a:pt x="53" y="142"/>
                  <a:pt x="55" y="149"/>
                </a:cubicBezTo>
                <a:cubicBezTo>
                  <a:pt x="56" y="154"/>
                  <a:pt x="58" y="156"/>
                  <a:pt x="64" y="156"/>
                </a:cubicBezTo>
                <a:cubicBezTo>
                  <a:pt x="65" y="156"/>
                  <a:pt x="66" y="156"/>
                  <a:pt x="68" y="156"/>
                </a:cubicBezTo>
                <a:cubicBezTo>
                  <a:pt x="68" y="94"/>
                  <a:pt x="68" y="94"/>
                  <a:pt x="68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54" y="94"/>
                  <a:pt x="50" y="92"/>
                  <a:pt x="47" y="89"/>
                </a:cubicBezTo>
                <a:cubicBezTo>
                  <a:pt x="44" y="86"/>
                  <a:pt x="42" y="82"/>
                  <a:pt x="42" y="78"/>
                </a:cubicBezTo>
                <a:cubicBezTo>
                  <a:pt x="42" y="74"/>
                  <a:pt x="44" y="70"/>
                  <a:pt x="47" y="67"/>
                </a:cubicBezTo>
                <a:cubicBezTo>
                  <a:pt x="50" y="64"/>
                  <a:pt x="54" y="62"/>
                  <a:pt x="58" y="62"/>
                </a:cubicBezTo>
                <a:cubicBezTo>
                  <a:pt x="67" y="62"/>
                  <a:pt x="74" y="69"/>
                  <a:pt x="74" y="78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88"/>
                  <a:pt x="74" y="88"/>
                  <a:pt x="74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78"/>
                  <a:pt x="86" y="78"/>
                  <a:pt x="86" y="78"/>
                </a:cubicBezTo>
                <a:cubicBezTo>
                  <a:pt x="86" y="78"/>
                  <a:pt x="86" y="78"/>
                  <a:pt x="86" y="78"/>
                </a:cubicBezTo>
                <a:cubicBezTo>
                  <a:pt x="86" y="74"/>
                  <a:pt x="88" y="70"/>
                  <a:pt x="91" y="67"/>
                </a:cubicBezTo>
                <a:cubicBezTo>
                  <a:pt x="94" y="64"/>
                  <a:pt x="98" y="62"/>
                  <a:pt x="102" y="62"/>
                </a:cubicBezTo>
                <a:cubicBezTo>
                  <a:pt x="106" y="62"/>
                  <a:pt x="110" y="64"/>
                  <a:pt x="113" y="67"/>
                </a:cubicBezTo>
                <a:cubicBezTo>
                  <a:pt x="116" y="70"/>
                  <a:pt x="118" y="74"/>
                  <a:pt x="118" y="78"/>
                </a:cubicBezTo>
                <a:cubicBezTo>
                  <a:pt x="118" y="82"/>
                  <a:pt x="116" y="86"/>
                  <a:pt x="113" y="89"/>
                </a:cubicBezTo>
                <a:cubicBezTo>
                  <a:pt x="110" y="92"/>
                  <a:pt x="106" y="94"/>
                  <a:pt x="102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94" y="156"/>
                  <a:pt x="95" y="156"/>
                  <a:pt x="96" y="156"/>
                </a:cubicBezTo>
                <a:cubicBezTo>
                  <a:pt x="103" y="156"/>
                  <a:pt x="104" y="154"/>
                  <a:pt x="106" y="149"/>
                </a:cubicBezTo>
                <a:cubicBezTo>
                  <a:pt x="107" y="142"/>
                  <a:pt x="108" y="134"/>
                  <a:pt x="111" y="128"/>
                </a:cubicBezTo>
                <a:cubicBezTo>
                  <a:pt x="115" y="117"/>
                  <a:pt x="121" y="108"/>
                  <a:pt x="127" y="98"/>
                </a:cubicBezTo>
                <a:cubicBezTo>
                  <a:pt x="133" y="86"/>
                  <a:pt x="136" y="74"/>
                  <a:pt x="133" y="61"/>
                </a:cubicBezTo>
                <a:close/>
                <a:moveTo>
                  <a:pt x="86" y="6"/>
                </a:moveTo>
                <a:cubicBezTo>
                  <a:pt x="86" y="3"/>
                  <a:pt x="83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7" y="0"/>
                  <a:pt x="74" y="3"/>
                  <a:pt x="74" y="6"/>
                </a:cubicBezTo>
                <a:cubicBezTo>
                  <a:pt x="74" y="17"/>
                  <a:pt x="74" y="17"/>
                  <a:pt x="74" y="17"/>
                </a:cubicBezTo>
                <a:cubicBezTo>
                  <a:pt x="74" y="20"/>
                  <a:pt x="77" y="23"/>
                  <a:pt x="80" y="23"/>
                </a:cubicBezTo>
                <a:cubicBezTo>
                  <a:pt x="80" y="23"/>
                  <a:pt x="80" y="23"/>
                  <a:pt x="80" y="23"/>
                </a:cubicBezTo>
                <a:cubicBezTo>
                  <a:pt x="83" y="23"/>
                  <a:pt x="86" y="20"/>
                  <a:pt x="86" y="17"/>
                </a:cubicBezTo>
                <a:lnTo>
                  <a:pt x="86" y="6"/>
                </a:lnTo>
                <a:close/>
                <a:moveTo>
                  <a:pt x="118" y="16"/>
                </a:moveTo>
                <a:cubicBezTo>
                  <a:pt x="119" y="13"/>
                  <a:pt x="118" y="9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3" y="6"/>
                  <a:pt x="109" y="7"/>
                  <a:pt x="108" y="1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1" y="22"/>
                  <a:pt x="102" y="26"/>
                  <a:pt x="105" y="2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8" y="29"/>
                  <a:pt x="111" y="28"/>
                  <a:pt x="113" y="25"/>
                </a:cubicBezTo>
                <a:lnTo>
                  <a:pt x="118" y="16"/>
                </a:lnTo>
                <a:close/>
                <a:moveTo>
                  <a:pt x="141" y="34"/>
                </a:moveTo>
                <a:cubicBezTo>
                  <a:pt x="144" y="32"/>
                  <a:pt x="144" y="29"/>
                  <a:pt x="142" y="26"/>
                </a:cubicBezTo>
                <a:cubicBezTo>
                  <a:pt x="142" y="26"/>
                  <a:pt x="142" y="26"/>
                  <a:pt x="142" y="26"/>
                </a:cubicBezTo>
                <a:cubicBezTo>
                  <a:pt x="140" y="24"/>
                  <a:pt x="136" y="24"/>
                  <a:pt x="134" y="26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123" y="35"/>
                  <a:pt x="123" y="38"/>
                  <a:pt x="125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7" y="43"/>
                  <a:pt x="131" y="43"/>
                  <a:pt x="133" y="41"/>
                </a:cubicBezTo>
                <a:lnTo>
                  <a:pt x="141" y="34"/>
                </a:lnTo>
                <a:close/>
                <a:moveTo>
                  <a:pt x="154" y="63"/>
                </a:moveTo>
                <a:cubicBezTo>
                  <a:pt x="157" y="62"/>
                  <a:pt x="159" y="59"/>
                  <a:pt x="159" y="56"/>
                </a:cubicBezTo>
                <a:cubicBezTo>
                  <a:pt x="159" y="56"/>
                  <a:pt x="159" y="56"/>
                  <a:pt x="159" y="56"/>
                </a:cubicBezTo>
                <a:cubicBezTo>
                  <a:pt x="158" y="53"/>
                  <a:pt x="155" y="51"/>
                  <a:pt x="152" y="51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38" y="54"/>
                  <a:pt x="136" y="57"/>
                  <a:pt x="137" y="60"/>
                </a:cubicBezTo>
                <a:cubicBezTo>
                  <a:pt x="137" y="60"/>
                  <a:pt x="137" y="60"/>
                  <a:pt x="137" y="60"/>
                </a:cubicBezTo>
                <a:cubicBezTo>
                  <a:pt x="137" y="63"/>
                  <a:pt x="140" y="65"/>
                  <a:pt x="143" y="64"/>
                </a:cubicBezTo>
                <a:lnTo>
                  <a:pt x="154" y="63"/>
                </a:lnTo>
                <a:close/>
                <a:moveTo>
                  <a:pt x="151" y="93"/>
                </a:moveTo>
                <a:cubicBezTo>
                  <a:pt x="154" y="94"/>
                  <a:pt x="157" y="92"/>
                  <a:pt x="158" y="89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59" y="86"/>
                  <a:pt x="157" y="83"/>
                  <a:pt x="154" y="82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140" y="79"/>
                  <a:pt x="137" y="81"/>
                  <a:pt x="136" y="8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36" y="88"/>
                  <a:pt x="138" y="91"/>
                  <a:pt x="141" y="91"/>
                </a:cubicBezTo>
                <a:lnTo>
                  <a:pt x="151" y="93"/>
                </a:lnTo>
                <a:close/>
                <a:moveTo>
                  <a:pt x="47" y="25"/>
                </a:moveTo>
                <a:cubicBezTo>
                  <a:pt x="48" y="28"/>
                  <a:pt x="52" y="29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7" y="26"/>
                  <a:pt x="58" y="22"/>
                  <a:pt x="57" y="20"/>
                </a:cubicBezTo>
                <a:cubicBezTo>
                  <a:pt x="52" y="10"/>
                  <a:pt x="52" y="10"/>
                  <a:pt x="52" y="10"/>
                </a:cubicBezTo>
                <a:cubicBezTo>
                  <a:pt x="50" y="7"/>
                  <a:pt x="47" y="6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1" y="9"/>
                  <a:pt x="40" y="13"/>
                  <a:pt x="42" y="16"/>
                </a:cubicBezTo>
                <a:lnTo>
                  <a:pt x="47" y="25"/>
                </a:lnTo>
                <a:close/>
                <a:moveTo>
                  <a:pt x="26" y="41"/>
                </a:moveTo>
                <a:cubicBezTo>
                  <a:pt x="28" y="43"/>
                  <a:pt x="32" y="43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6" y="38"/>
                  <a:pt x="36" y="35"/>
                  <a:pt x="34" y="33"/>
                </a:cubicBezTo>
                <a:cubicBezTo>
                  <a:pt x="26" y="26"/>
                  <a:pt x="26" y="26"/>
                  <a:pt x="26" y="26"/>
                </a:cubicBezTo>
                <a:cubicBezTo>
                  <a:pt x="23" y="24"/>
                  <a:pt x="20" y="24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5" y="29"/>
                  <a:pt x="16" y="32"/>
                  <a:pt x="18" y="34"/>
                </a:cubicBezTo>
                <a:lnTo>
                  <a:pt x="26" y="41"/>
                </a:lnTo>
                <a:close/>
                <a:moveTo>
                  <a:pt x="16" y="64"/>
                </a:moveTo>
                <a:cubicBezTo>
                  <a:pt x="19" y="65"/>
                  <a:pt x="22" y="63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57"/>
                  <a:pt x="21" y="54"/>
                  <a:pt x="18" y="53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51"/>
                  <a:pt x="2" y="53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9"/>
                  <a:pt x="3" y="62"/>
                  <a:pt x="6" y="63"/>
                </a:cubicBezTo>
                <a:lnTo>
                  <a:pt x="16" y="64"/>
                </a:lnTo>
                <a:close/>
                <a:moveTo>
                  <a:pt x="19" y="91"/>
                </a:moveTo>
                <a:cubicBezTo>
                  <a:pt x="22" y="91"/>
                  <a:pt x="24" y="88"/>
                  <a:pt x="23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22" y="81"/>
                  <a:pt x="19" y="79"/>
                  <a:pt x="16" y="80"/>
                </a:cubicBezTo>
                <a:cubicBezTo>
                  <a:pt x="6" y="82"/>
                  <a:pt x="6" y="82"/>
                  <a:pt x="6" y="82"/>
                </a:cubicBezTo>
                <a:cubicBezTo>
                  <a:pt x="3" y="83"/>
                  <a:pt x="1" y="86"/>
                  <a:pt x="1" y="89"/>
                </a:cubicBezTo>
                <a:cubicBezTo>
                  <a:pt x="1" y="89"/>
                  <a:pt x="1" y="89"/>
                  <a:pt x="1" y="89"/>
                </a:cubicBezTo>
                <a:cubicBezTo>
                  <a:pt x="2" y="92"/>
                  <a:pt x="5" y="94"/>
                  <a:pt x="8" y="93"/>
                </a:cubicBezTo>
                <a:lnTo>
                  <a:pt x="19" y="91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67946" name="Google Shape;3673;p77"/>
          <p:cNvSpPr>
            <a:spLocks/>
          </p:cNvSpPr>
          <p:nvPr/>
        </p:nvSpPr>
        <p:spPr bwMode="auto">
          <a:xfrm>
            <a:off x="8461375" y="4934744"/>
            <a:ext cx="881063" cy="590550"/>
          </a:xfrm>
          <a:custGeom>
            <a:avLst/>
            <a:gdLst>
              <a:gd name="T0" fmla="*/ 2147483646 w 221"/>
              <a:gd name="T1" fmla="*/ 2147483646 h 148"/>
              <a:gd name="T2" fmla="*/ 2147483646 w 221"/>
              <a:gd name="T3" fmla="*/ 2147483646 h 148"/>
              <a:gd name="T4" fmla="*/ 2147483646 w 221"/>
              <a:gd name="T5" fmla="*/ 2147483646 h 148"/>
              <a:gd name="T6" fmla="*/ 2147483646 w 221"/>
              <a:gd name="T7" fmla="*/ 2147483646 h 148"/>
              <a:gd name="T8" fmla="*/ 2147483646 w 221"/>
              <a:gd name="T9" fmla="*/ 2147483646 h 148"/>
              <a:gd name="T10" fmla="*/ 2147483646 w 221"/>
              <a:gd name="T11" fmla="*/ 2147483646 h 148"/>
              <a:gd name="T12" fmla="*/ 2147483646 w 221"/>
              <a:gd name="T13" fmla="*/ 2147483646 h 148"/>
              <a:gd name="T14" fmla="*/ 2147483646 w 221"/>
              <a:gd name="T15" fmla="*/ 0 h 148"/>
              <a:gd name="T16" fmla="*/ 2147483646 w 221"/>
              <a:gd name="T17" fmla="*/ 2147483646 h 148"/>
              <a:gd name="T18" fmla="*/ 2147483646 w 221"/>
              <a:gd name="T19" fmla="*/ 2147483646 h 148"/>
              <a:gd name="T20" fmla="*/ 2147483646 w 221"/>
              <a:gd name="T21" fmla="*/ 2147483646 h 148"/>
              <a:gd name="T22" fmla="*/ 0 w 221"/>
              <a:gd name="T23" fmla="*/ 2147483646 h 148"/>
              <a:gd name="T24" fmla="*/ 2147483646 w 221"/>
              <a:gd name="T25" fmla="*/ 2147483646 h 148"/>
              <a:gd name="T26" fmla="*/ 2147483646 w 221"/>
              <a:gd name="T27" fmla="*/ 2147483646 h 148"/>
              <a:gd name="T28" fmla="*/ 2147483646 w 221"/>
              <a:gd name="T29" fmla="*/ 2147483646 h 148"/>
              <a:gd name="T30" fmla="*/ 2147483646 w 221"/>
              <a:gd name="T31" fmla="*/ 2147483646 h 148"/>
              <a:gd name="T32" fmla="*/ 2147483646 w 221"/>
              <a:gd name="T33" fmla="*/ 2147483646 h 148"/>
              <a:gd name="T34" fmla="*/ 2147483646 w 221"/>
              <a:gd name="T35" fmla="*/ 2147483646 h 148"/>
              <a:gd name="T36" fmla="*/ 2147483646 w 221"/>
              <a:gd name="T37" fmla="*/ 2147483646 h 148"/>
              <a:gd name="T38" fmla="*/ 2147483646 w 221"/>
              <a:gd name="T39" fmla="*/ 2147483646 h 148"/>
              <a:gd name="T40" fmla="*/ 2147483646 w 221"/>
              <a:gd name="T41" fmla="*/ 2147483646 h 148"/>
              <a:gd name="T42" fmla="*/ 2147483646 w 221"/>
              <a:gd name="T43" fmla="*/ 2147483646 h 148"/>
              <a:gd name="T44" fmla="*/ 2147483646 w 221"/>
              <a:gd name="T45" fmla="*/ 2147483646 h 148"/>
              <a:gd name="T46" fmla="*/ 2147483646 w 221"/>
              <a:gd name="T47" fmla="*/ 2147483646 h 148"/>
              <a:gd name="T48" fmla="*/ 2147483646 w 221"/>
              <a:gd name="T49" fmla="*/ 2147483646 h 148"/>
              <a:gd name="T50" fmla="*/ 2147483646 w 221"/>
              <a:gd name="T51" fmla="*/ 2147483646 h 148"/>
              <a:gd name="T52" fmla="*/ 2147483646 w 221"/>
              <a:gd name="T53" fmla="*/ 2147483646 h 148"/>
              <a:gd name="T54" fmla="*/ 2147483646 w 221"/>
              <a:gd name="T55" fmla="*/ 2147483646 h 148"/>
              <a:gd name="T56" fmla="*/ 2147483646 w 221"/>
              <a:gd name="T57" fmla="*/ 2147483646 h 148"/>
              <a:gd name="T58" fmla="*/ 2147483646 w 221"/>
              <a:gd name="T59" fmla="*/ 2147483646 h 148"/>
              <a:gd name="T60" fmla="*/ 2147483646 w 221"/>
              <a:gd name="T61" fmla="*/ 2147483646 h 148"/>
              <a:gd name="T62" fmla="*/ 2147483646 w 221"/>
              <a:gd name="T63" fmla="*/ 2147483646 h 148"/>
              <a:gd name="T64" fmla="*/ 2147483646 w 221"/>
              <a:gd name="T65" fmla="*/ 2147483646 h 148"/>
              <a:gd name="T66" fmla="*/ 2147483646 w 221"/>
              <a:gd name="T67" fmla="*/ 2147483646 h 148"/>
              <a:gd name="T68" fmla="*/ 2147483646 w 221"/>
              <a:gd name="T69" fmla="*/ 2147483646 h 148"/>
              <a:gd name="T70" fmla="*/ 2147483646 w 221"/>
              <a:gd name="T71" fmla="*/ 2147483646 h 148"/>
              <a:gd name="T72" fmla="*/ 2147483646 w 221"/>
              <a:gd name="T73" fmla="*/ 2147483646 h 148"/>
              <a:gd name="T74" fmla="*/ 2147483646 w 221"/>
              <a:gd name="T75" fmla="*/ 2147483646 h 148"/>
              <a:gd name="T76" fmla="*/ 2147483646 w 221"/>
              <a:gd name="T77" fmla="*/ 2147483646 h 148"/>
              <a:gd name="T78" fmla="*/ 2147483646 w 221"/>
              <a:gd name="T79" fmla="*/ 2147483646 h 148"/>
              <a:gd name="T80" fmla="*/ 2147483646 w 221"/>
              <a:gd name="T81" fmla="*/ 2147483646 h 148"/>
              <a:gd name="T82" fmla="*/ 2147483646 w 221"/>
              <a:gd name="T83" fmla="*/ 2147483646 h 148"/>
              <a:gd name="T84" fmla="*/ 2147483646 w 221"/>
              <a:gd name="T85" fmla="*/ 2147483646 h 148"/>
              <a:gd name="T86" fmla="*/ 2147483646 w 221"/>
              <a:gd name="T87" fmla="*/ 2147483646 h 148"/>
              <a:gd name="T88" fmla="*/ 2147483646 w 221"/>
              <a:gd name="T89" fmla="*/ 2147483646 h 148"/>
              <a:gd name="T90" fmla="*/ 2147483646 w 221"/>
              <a:gd name="T91" fmla="*/ 2147483646 h 1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1" h="148" extrusionOk="0">
                <a:moveTo>
                  <a:pt x="176" y="14"/>
                </a:moveTo>
                <a:cubicBezTo>
                  <a:pt x="197" y="65"/>
                  <a:pt x="197" y="65"/>
                  <a:pt x="197" y="65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57" y="65"/>
                  <a:pt x="116" y="29"/>
                  <a:pt x="112" y="29"/>
                </a:cubicBezTo>
                <a:cubicBezTo>
                  <a:pt x="109" y="29"/>
                  <a:pt x="96" y="33"/>
                  <a:pt x="95" y="34"/>
                </a:cubicBezTo>
                <a:cubicBezTo>
                  <a:pt x="95" y="34"/>
                  <a:pt x="87" y="36"/>
                  <a:pt x="80" y="36"/>
                </a:cubicBezTo>
                <a:cubicBezTo>
                  <a:pt x="77" y="36"/>
                  <a:pt x="75" y="35"/>
                  <a:pt x="73" y="34"/>
                </a:cubicBezTo>
                <a:cubicBezTo>
                  <a:pt x="71" y="33"/>
                  <a:pt x="70" y="32"/>
                  <a:pt x="70" y="31"/>
                </a:cubicBezTo>
                <a:cubicBezTo>
                  <a:pt x="71" y="28"/>
                  <a:pt x="74" y="25"/>
                  <a:pt x="75" y="24"/>
                </a:cubicBezTo>
                <a:cubicBezTo>
                  <a:pt x="86" y="19"/>
                  <a:pt x="115" y="8"/>
                  <a:pt x="118" y="7"/>
                </a:cubicBezTo>
                <a:cubicBezTo>
                  <a:pt x="118" y="7"/>
                  <a:pt x="119" y="7"/>
                  <a:pt x="119" y="7"/>
                </a:cubicBezTo>
                <a:cubicBezTo>
                  <a:pt x="126" y="7"/>
                  <a:pt x="171" y="13"/>
                  <a:pt x="176" y="14"/>
                </a:cubicBezTo>
                <a:close/>
                <a:moveTo>
                  <a:pt x="194" y="0"/>
                </a:moveTo>
                <a:cubicBezTo>
                  <a:pt x="194" y="0"/>
                  <a:pt x="193" y="0"/>
                  <a:pt x="192" y="0"/>
                </a:cubicBezTo>
                <a:cubicBezTo>
                  <a:pt x="184" y="3"/>
                  <a:pt x="184" y="3"/>
                  <a:pt x="184" y="3"/>
                </a:cubicBezTo>
                <a:cubicBezTo>
                  <a:pt x="182" y="4"/>
                  <a:pt x="181" y="5"/>
                  <a:pt x="180" y="6"/>
                </a:cubicBezTo>
                <a:cubicBezTo>
                  <a:pt x="180" y="8"/>
                  <a:pt x="180" y="9"/>
                  <a:pt x="180" y="11"/>
                </a:cubicBezTo>
                <a:cubicBezTo>
                  <a:pt x="202" y="65"/>
                  <a:pt x="202" y="65"/>
                  <a:pt x="202" y="65"/>
                </a:cubicBezTo>
                <a:cubicBezTo>
                  <a:pt x="203" y="68"/>
                  <a:pt x="206" y="69"/>
                  <a:pt x="209" y="68"/>
                </a:cubicBezTo>
                <a:cubicBezTo>
                  <a:pt x="218" y="65"/>
                  <a:pt x="218" y="65"/>
                  <a:pt x="218" y="65"/>
                </a:cubicBezTo>
                <a:cubicBezTo>
                  <a:pt x="219" y="64"/>
                  <a:pt x="220" y="63"/>
                  <a:pt x="221" y="62"/>
                </a:cubicBezTo>
                <a:cubicBezTo>
                  <a:pt x="221" y="60"/>
                  <a:pt x="221" y="59"/>
                  <a:pt x="221" y="57"/>
                </a:cubicBezTo>
                <a:cubicBezTo>
                  <a:pt x="200" y="3"/>
                  <a:pt x="200" y="3"/>
                  <a:pt x="200" y="3"/>
                </a:cubicBezTo>
                <a:cubicBezTo>
                  <a:pt x="199" y="1"/>
                  <a:pt x="197" y="0"/>
                  <a:pt x="194" y="0"/>
                </a:cubicBezTo>
                <a:close/>
                <a:moveTo>
                  <a:pt x="0" y="74"/>
                </a:moveTo>
                <a:cubicBezTo>
                  <a:pt x="0" y="75"/>
                  <a:pt x="0" y="77"/>
                  <a:pt x="1" y="78"/>
                </a:cubicBezTo>
                <a:cubicBezTo>
                  <a:pt x="2" y="79"/>
                  <a:pt x="4" y="80"/>
                  <a:pt x="5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7" y="81"/>
                  <a:pt x="20" y="78"/>
                  <a:pt x="20" y="7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2"/>
                  <a:pt x="24" y="10"/>
                </a:cubicBezTo>
                <a:cubicBezTo>
                  <a:pt x="23" y="9"/>
                  <a:pt x="21" y="9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4" y="13"/>
                </a:cubicBezTo>
                <a:lnTo>
                  <a:pt x="0" y="74"/>
                </a:lnTo>
                <a:close/>
                <a:moveTo>
                  <a:pt x="91" y="127"/>
                </a:moveTo>
                <a:cubicBezTo>
                  <a:pt x="91" y="126"/>
                  <a:pt x="89" y="124"/>
                  <a:pt x="87" y="122"/>
                </a:cubicBezTo>
                <a:cubicBezTo>
                  <a:pt x="84" y="119"/>
                  <a:pt x="80" y="119"/>
                  <a:pt x="76" y="124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63" y="140"/>
                  <a:pt x="68" y="144"/>
                  <a:pt x="69" y="146"/>
                </a:cubicBezTo>
                <a:cubicBezTo>
                  <a:pt x="71" y="147"/>
                  <a:pt x="73" y="148"/>
                  <a:pt x="74" y="148"/>
                </a:cubicBezTo>
                <a:cubicBezTo>
                  <a:pt x="77" y="148"/>
                  <a:pt x="79" y="146"/>
                  <a:pt x="81" y="14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1" y="132"/>
                  <a:pt x="91" y="130"/>
                  <a:pt x="91" y="127"/>
                </a:cubicBezTo>
                <a:close/>
                <a:moveTo>
                  <a:pt x="48" y="124"/>
                </a:moveTo>
                <a:cubicBezTo>
                  <a:pt x="45" y="128"/>
                  <a:pt x="46" y="131"/>
                  <a:pt x="50" y="135"/>
                </a:cubicBezTo>
                <a:cubicBezTo>
                  <a:pt x="54" y="138"/>
                  <a:pt x="58" y="137"/>
                  <a:pt x="62" y="133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7" y="115"/>
                  <a:pt x="72" y="110"/>
                  <a:pt x="71" y="109"/>
                </a:cubicBezTo>
                <a:cubicBezTo>
                  <a:pt x="67" y="106"/>
                  <a:pt x="63" y="106"/>
                  <a:pt x="59" y="110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3" y="118"/>
                  <a:pt x="53" y="118"/>
                  <a:pt x="53" y="118"/>
                </a:cubicBezTo>
                <a:lnTo>
                  <a:pt x="48" y="124"/>
                </a:lnTo>
                <a:close/>
                <a:moveTo>
                  <a:pt x="32" y="109"/>
                </a:moveTo>
                <a:cubicBezTo>
                  <a:pt x="31" y="111"/>
                  <a:pt x="30" y="113"/>
                  <a:pt x="30" y="115"/>
                </a:cubicBezTo>
                <a:cubicBezTo>
                  <a:pt x="31" y="117"/>
                  <a:pt x="32" y="119"/>
                  <a:pt x="34" y="121"/>
                </a:cubicBezTo>
                <a:cubicBezTo>
                  <a:pt x="38" y="124"/>
                  <a:pt x="42" y="123"/>
                  <a:pt x="45" y="119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9" y="103"/>
                  <a:pt x="59" y="101"/>
                  <a:pt x="59" y="99"/>
                </a:cubicBezTo>
                <a:cubicBezTo>
                  <a:pt x="58" y="97"/>
                  <a:pt x="57" y="95"/>
                  <a:pt x="55" y="94"/>
                </a:cubicBezTo>
                <a:cubicBezTo>
                  <a:pt x="51" y="90"/>
                  <a:pt x="48" y="91"/>
                  <a:pt x="44" y="95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3"/>
                  <a:pt x="38" y="103"/>
                  <a:pt x="38" y="103"/>
                </a:cubicBezTo>
                <a:lnTo>
                  <a:pt x="32" y="109"/>
                </a:lnTo>
                <a:close/>
                <a:moveTo>
                  <a:pt x="30" y="104"/>
                </a:moveTo>
                <a:cubicBezTo>
                  <a:pt x="41" y="90"/>
                  <a:pt x="41" y="90"/>
                  <a:pt x="41" y="90"/>
                </a:cubicBezTo>
                <a:cubicBezTo>
                  <a:pt x="46" y="84"/>
                  <a:pt x="42" y="80"/>
                  <a:pt x="40" y="78"/>
                </a:cubicBezTo>
                <a:cubicBezTo>
                  <a:pt x="36" y="75"/>
                  <a:pt x="32" y="76"/>
                  <a:pt x="29" y="80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19" y="91"/>
                  <a:pt x="19" y="91"/>
                  <a:pt x="19" y="91"/>
                </a:cubicBezTo>
                <a:cubicBezTo>
                  <a:pt x="17" y="94"/>
                  <a:pt x="16" y="96"/>
                  <a:pt x="17" y="98"/>
                </a:cubicBezTo>
                <a:cubicBezTo>
                  <a:pt x="17" y="100"/>
                  <a:pt x="18" y="102"/>
                  <a:pt x="19" y="102"/>
                </a:cubicBezTo>
                <a:cubicBezTo>
                  <a:pt x="21" y="104"/>
                  <a:pt x="23" y="106"/>
                  <a:pt x="26" y="106"/>
                </a:cubicBezTo>
                <a:cubicBezTo>
                  <a:pt x="27" y="106"/>
                  <a:pt x="29" y="105"/>
                  <a:pt x="30" y="104"/>
                </a:cubicBezTo>
                <a:close/>
                <a:moveTo>
                  <a:pt x="168" y="92"/>
                </a:moveTo>
                <a:cubicBezTo>
                  <a:pt x="170" y="89"/>
                  <a:pt x="172" y="84"/>
                  <a:pt x="167" y="80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42" y="58"/>
                  <a:pt x="117" y="37"/>
                  <a:pt x="112" y="34"/>
                </a:cubicBezTo>
                <a:cubicBezTo>
                  <a:pt x="109" y="35"/>
                  <a:pt x="102" y="37"/>
                  <a:pt x="97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39"/>
                  <a:pt x="88" y="41"/>
                  <a:pt x="80" y="41"/>
                </a:cubicBezTo>
                <a:cubicBezTo>
                  <a:pt x="76" y="41"/>
                  <a:pt x="73" y="40"/>
                  <a:pt x="70" y="39"/>
                </a:cubicBezTo>
                <a:cubicBezTo>
                  <a:pt x="66" y="36"/>
                  <a:pt x="65" y="32"/>
                  <a:pt x="65" y="30"/>
                </a:cubicBezTo>
                <a:cubicBezTo>
                  <a:pt x="65" y="26"/>
                  <a:pt x="69" y="22"/>
                  <a:pt x="72" y="20"/>
                </a:cubicBezTo>
                <a:cubicBezTo>
                  <a:pt x="30" y="15"/>
                  <a:pt x="30" y="15"/>
                  <a:pt x="30" y="15"/>
                </a:cubicBezTo>
                <a:cubicBezTo>
                  <a:pt x="26" y="75"/>
                  <a:pt x="26" y="75"/>
                  <a:pt x="26" y="75"/>
                </a:cubicBezTo>
                <a:cubicBezTo>
                  <a:pt x="29" y="72"/>
                  <a:pt x="33" y="71"/>
                  <a:pt x="35" y="71"/>
                </a:cubicBezTo>
                <a:cubicBezTo>
                  <a:pt x="38" y="71"/>
                  <a:pt x="41" y="72"/>
                  <a:pt x="43" y="74"/>
                </a:cubicBezTo>
                <a:cubicBezTo>
                  <a:pt x="47" y="78"/>
                  <a:pt x="49" y="82"/>
                  <a:pt x="49" y="86"/>
                </a:cubicBezTo>
                <a:cubicBezTo>
                  <a:pt x="52" y="86"/>
                  <a:pt x="56" y="87"/>
                  <a:pt x="59" y="90"/>
                </a:cubicBezTo>
                <a:cubicBezTo>
                  <a:pt x="63" y="93"/>
                  <a:pt x="65" y="97"/>
                  <a:pt x="64" y="102"/>
                </a:cubicBezTo>
                <a:cubicBezTo>
                  <a:pt x="67" y="101"/>
                  <a:pt x="71" y="102"/>
                  <a:pt x="74" y="105"/>
                </a:cubicBezTo>
                <a:cubicBezTo>
                  <a:pt x="77" y="108"/>
                  <a:pt x="79" y="111"/>
                  <a:pt x="79" y="115"/>
                </a:cubicBezTo>
                <a:cubicBezTo>
                  <a:pt x="83" y="114"/>
                  <a:pt x="87" y="115"/>
                  <a:pt x="91" y="118"/>
                </a:cubicBezTo>
                <a:cubicBezTo>
                  <a:pt x="96" y="122"/>
                  <a:pt x="97" y="128"/>
                  <a:pt x="95" y="133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99" y="136"/>
                  <a:pt x="100" y="136"/>
                  <a:pt x="100" y="136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2" y="138"/>
                  <a:pt x="103" y="138"/>
                  <a:pt x="104" y="138"/>
                </a:cubicBezTo>
                <a:cubicBezTo>
                  <a:pt x="107" y="138"/>
                  <a:pt x="109" y="136"/>
                  <a:pt x="110" y="135"/>
                </a:cubicBezTo>
                <a:cubicBezTo>
                  <a:pt x="113" y="132"/>
                  <a:pt x="114" y="129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09"/>
                  <a:pt x="91" y="109"/>
                  <a:pt x="91" y="108"/>
                </a:cubicBezTo>
                <a:cubicBezTo>
                  <a:pt x="91" y="107"/>
                  <a:pt x="91" y="106"/>
                  <a:pt x="92" y="106"/>
                </a:cubicBezTo>
                <a:cubicBezTo>
                  <a:pt x="93" y="104"/>
                  <a:pt x="95" y="104"/>
                  <a:pt x="96" y="105"/>
                </a:cubicBezTo>
                <a:cubicBezTo>
                  <a:pt x="120" y="126"/>
                  <a:pt x="120" y="126"/>
                  <a:pt x="120" y="126"/>
                </a:cubicBezTo>
                <a:cubicBezTo>
                  <a:pt x="122" y="127"/>
                  <a:pt x="123" y="127"/>
                  <a:pt x="125" y="127"/>
                </a:cubicBezTo>
                <a:cubicBezTo>
                  <a:pt x="127" y="127"/>
                  <a:pt x="129" y="126"/>
                  <a:pt x="131" y="124"/>
                </a:cubicBezTo>
                <a:cubicBezTo>
                  <a:pt x="133" y="122"/>
                  <a:pt x="133" y="120"/>
                  <a:pt x="133" y="118"/>
                </a:cubicBezTo>
                <a:cubicBezTo>
                  <a:pt x="133" y="116"/>
                  <a:pt x="132" y="114"/>
                  <a:pt x="130" y="112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13" y="98"/>
                  <a:pt x="112" y="97"/>
                  <a:pt x="112" y="96"/>
                </a:cubicBezTo>
                <a:cubicBezTo>
                  <a:pt x="112" y="96"/>
                  <a:pt x="112" y="95"/>
                  <a:pt x="113" y="94"/>
                </a:cubicBezTo>
                <a:cubicBezTo>
                  <a:pt x="114" y="93"/>
                  <a:pt x="116" y="93"/>
                  <a:pt x="117" y="94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41" y="113"/>
                  <a:pt x="143" y="114"/>
                  <a:pt x="145" y="114"/>
                </a:cubicBezTo>
                <a:cubicBezTo>
                  <a:pt x="147" y="114"/>
                  <a:pt x="150" y="113"/>
                  <a:pt x="152" y="110"/>
                </a:cubicBezTo>
                <a:cubicBezTo>
                  <a:pt x="154" y="108"/>
                  <a:pt x="154" y="106"/>
                  <a:pt x="154" y="104"/>
                </a:cubicBezTo>
                <a:cubicBezTo>
                  <a:pt x="154" y="102"/>
                  <a:pt x="153" y="100"/>
                  <a:pt x="151" y="98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32" y="83"/>
                  <a:pt x="132" y="83"/>
                  <a:pt x="132" y="83"/>
                </a:cubicBezTo>
                <a:cubicBezTo>
                  <a:pt x="131" y="82"/>
                  <a:pt x="131" y="80"/>
                  <a:pt x="132" y="79"/>
                </a:cubicBezTo>
                <a:cubicBezTo>
                  <a:pt x="133" y="78"/>
                  <a:pt x="135" y="78"/>
                  <a:pt x="136" y="79"/>
                </a:cubicBezTo>
                <a:cubicBezTo>
                  <a:pt x="155" y="94"/>
                  <a:pt x="155" y="94"/>
                  <a:pt x="155" y="94"/>
                </a:cubicBezTo>
                <a:cubicBezTo>
                  <a:pt x="159" y="97"/>
                  <a:pt x="164" y="96"/>
                  <a:pt x="168" y="92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67947" name="Google Shape;3674;p77"/>
          <p:cNvSpPr>
            <a:spLocks/>
          </p:cNvSpPr>
          <p:nvPr/>
        </p:nvSpPr>
        <p:spPr bwMode="auto">
          <a:xfrm>
            <a:off x="869157" y="4929981"/>
            <a:ext cx="1120775" cy="582613"/>
          </a:xfrm>
          <a:custGeom>
            <a:avLst/>
            <a:gdLst>
              <a:gd name="T0" fmla="*/ 2147483646 w 281"/>
              <a:gd name="T1" fmla="*/ 2147483646 h 146"/>
              <a:gd name="T2" fmla="*/ 2147483646 w 281"/>
              <a:gd name="T3" fmla="*/ 2147483646 h 146"/>
              <a:gd name="T4" fmla="*/ 2147483646 w 281"/>
              <a:gd name="T5" fmla="*/ 2147483646 h 146"/>
              <a:gd name="T6" fmla="*/ 2147483646 w 281"/>
              <a:gd name="T7" fmla="*/ 2147483646 h 146"/>
              <a:gd name="T8" fmla="*/ 2147483646 w 281"/>
              <a:gd name="T9" fmla="*/ 2147483646 h 146"/>
              <a:gd name="T10" fmla="*/ 2147483646 w 281"/>
              <a:gd name="T11" fmla="*/ 2147483646 h 146"/>
              <a:gd name="T12" fmla="*/ 2147483646 w 281"/>
              <a:gd name="T13" fmla="*/ 2147483646 h 146"/>
              <a:gd name="T14" fmla="*/ 2147483646 w 281"/>
              <a:gd name="T15" fmla="*/ 2147483646 h 146"/>
              <a:gd name="T16" fmla="*/ 2147483646 w 281"/>
              <a:gd name="T17" fmla="*/ 2147483646 h 146"/>
              <a:gd name="T18" fmla="*/ 2147483646 w 281"/>
              <a:gd name="T19" fmla="*/ 2147483646 h 146"/>
              <a:gd name="T20" fmla="*/ 2147483646 w 281"/>
              <a:gd name="T21" fmla="*/ 2147483646 h 146"/>
              <a:gd name="T22" fmla="*/ 2147483646 w 281"/>
              <a:gd name="T23" fmla="*/ 0 h 146"/>
              <a:gd name="T24" fmla="*/ 2147483646 w 281"/>
              <a:gd name="T25" fmla="*/ 2147483646 h 146"/>
              <a:gd name="T26" fmla="*/ 2147483646 w 281"/>
              <a:gd name="T27" fmla="*/ 2147483646 h 146"/>
              <a:gd name="T28" fmla="*/ 2147483646 w 281"/>
              <a:gd name="T29" fmla="*/ 2147483646 h 146"/>
              <a:gd name="T30" fmla="*/ 2147483646 w 281"/>
              <a:gd name="T31" fmla="*/ 2147483646 h 146"/>
              <a:gd name="T32" fmla="*/ 2147483646 w 281"/>
              <a:gd name="T33" fmla="*/ 2147483646 h 146"/>
              <a:gd name="T34" fmla="*/ 2147483646 w 281"/>
              <a:gd name="T35" fmla="*/ 2147483646 h 146"/>
              <a:gd name="T36" fmla="*/ 2147483646 w 281"/>
              <a:gd name="T37" fmla="*/ 2147483646 h 146"/>
              <a:gd name="T38" fmla="*/ 2147483646 w 281"/>
              <a:gd name="T39" fmla="*/ 2147483646 h 146"/>
              <a:gd name="T40" fmla="*/ 2147483646 w 281"/>
              <a:gd name="T41" fmla="*/ 2147483646 h 146"/>
              <a:gd name="T42" fmla="*/ 2147483646 w 281"/>
              <a:gd name="T43" fmla="*/ 2147483646 h 146"/>
              <a:gd name="T44" fmla="*/ 2147483646 w 281"/>
              <a:gd name="T45" fmla="*/ 2147483646 h 146"/>
              <a:gd name="T46" fmla="*/ 2147483646 w 281"/>
              <a:gd name="T47" fmla="*/ 2147483646 h 146"/>
              <a:gd name="T48" fmla="*/ 2147483646 w 281"/>
              <a:gd name="T49" fmla="*/ 2147483646 h 146"/>
              <a:gd name="T50" fmla="*/ 2147483646 w 281"/>
              <a:gd name="T51" fmla="*/ 2147483646 h 146"/>
              <a:gd name="T52" fmla="*/ 2147483646 w 281"/>
              <a:gd name="T53" fmla="*/ 2147483646 h 146"/>
              <a:gd name="T54" fmla="*/ 2147483646 w 281"/>
              <a:gd name="T55" fmla="*/ 2147483646 h 146"/>
              <a:gd name="T56" fmla="*/ 2147483646 w 281"/>
              <a:gd name="T57" fmla="*/ 2147483646 h 146"/>
              <a:gd name="T58" fmla="*/ 2147483646 w 281"/>
              <a:gd name="T59" fmla="*/ 2147483646 h 146"/>
              <a:gd name="T60" fmla="*/ 2147483646 w 281"/>
              <a:gd name="T61" fmla="*/ 2147483646 h 146"/>
              <a:gd name="T62" fmla="*/ 2147483646 w 281"/>
              <a:gd name="T63" fmla="*/ 2147483646 h 146"/>
              <a:gd name="T64" fmla="*/ 2147483646 w 281"/>
              <a:gd name="T65" fmla="*/ 2147483646 h 146"/>
              <a:gd name="T66" fmla="*/ 2147483646 w 281"/>
              <a:gd name="T67" fmla="*/ 2147483646 h 146"/>
              <a:gd name="T68" fmla="*/ 2147483646 w 281"/>
              <a:gd name="T69" fmla="*/ 2147483646 h 146"/>
              <a:gd name="T70" fmla="*/ 2147483646 w 281"/>
              <a:gd name="T71" fmla="*/ 2147483646 h 146"/>
              <a:gd name="T72" fmla="*/ 2147483646 w 281"/>
              <a:gd name="T73" fmla="*/ 2147483646 h 146"/>
              <a:gd name="T74" fmla="*/ 2147483646 w 281"/>
              <a:gd name="T75" fmla="*/ 2147483646 h 146"/>
              <a:gd name="T76" fmla="*/ 2147483646 w 281"/>
              <a:gd name="T77" fmla="*/ 2147483646 h 146"/>
              <a:gd name="T78" fmla="*/ 2147483646 w 281"/>
              <a:gd name="T79" fmla="*/ 2147483646 h 146"/>
              <a:gd name="T80" fmla="*/ 2147483646 w 281"/>
              <a:gd name="T81" fmla="*/ 2147483646 h 146"/>
              <a:gd name="T82" fmla="*/ 2147483646 w 281"/>
              <a:gd name="T83" fmla="*/ 2147483646 h 146"/>
              <a:gd name="T84" fmla="*/ 2147483646 w 281"/>
              <a:gd name="T85" fmla="*/ 2147483646 h 146"/>
              <a:gd name="T86" fmla="*/ 2147483646 w 281"/>
              <a:gd name="T87" fmla="*/ 2147483646 h 146"/>
              <a:gd name="T88" fmla="*/ 2147483646 w 281"/>
              <a:gd name="T89" fmla="*/ 2147483646 h 146"/>
              <a:gd name="T90" fmla="*/ 2147483646 w 281"/>
              <a:gd name="T91" fmla="*/ 2147483646 h 146"/>
              <a:gd name="T92" fmla="*/ 2147483646 w 281"/>
              <a:gd name="T93" fmla="*/ 2147483646 h 146"/>
              <a:gd name="T94" fmla="*/ 2147483646 w 281"/>
              <a:gd name="T95" fmla="*/ 2147483646 h 146"/>
              <a:gd name="T96" fmla="*/ 2147483646 w 281"/>
              <a:gd name="T97" fmla="*/ 2147483646 h 146"/>
              <a:gd name="T98" fmla="*/ 2147483646 w 281"/>
              <a:gd name="T99" fmla="*/ 2147483646 h 146"/>
              <a:gd name="T100" fmla="*/ 2147483646 w 281"/>
              <a:gd name="T101" fmla="*/ 2147483646 h 146"/>
              <a:gd name="T102" fmla="*/ 2147483646 w 281"/>
              <a:gd name="T103" fmla="*/ 2147483646 h 146"/>
              <a:gd name="T104" fmla="*/ 2147483646 w 281"/>
              <a:gd name="T105" fmla="*/ 2147483646 h 146"/>
              <a:gd name="T106" fmla="*/ 2147483646 w 281"/>
              <a:gd name="T107" fmla="*/ 2147483646 h 146"/>
              <a:gd name="T108" fmla="*/ 2147483646 w 281"/>
              <a:gd name="T109" fmla="*/ 2147483646 h 146"/>
              <a:gd name="T110" fmla="*/ 2147483646 w 281"/>
              <a:gd name="T111" fmla="*/ 2147483646 h 146"/>
              <a:gd name="T112" fmla="*/ 2147483646 w 281"/>
              <a:gd name="T113" fmla="*/ 2147483646 h 146"/>
              <a:gd name="T114" fmla="*/ 2147483646 w 281"/>
              <a:gd name="T115" fmla="*/ 2147483646 h 146"/>
              <a:gd name="T116" fmla="*/ 2147483646 w 281"/>
              <a:gd name="T117" fmla="*/ 2147483646 h 1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1" h="146" extrusionOk="0">
                <a:moveTo>
                  <a:pt x="203" y="137"/>
                </a:moveTo>
                <a:cubicBezTo>
                  <a:pt x="199" y="139"/>
                  <a:pt x="194" y="141"/>
                  <a:pt x="190" y="142"/>
                </a:cubicBezTo>
                <a:cubicBezTo>
                  <a:pt x="176" y="145"/>
                  <a:pt x="162" y="146"/>
                  <a:pt x="144" y="146"/>
                </a:cubicBezTo>
                <a:cubicBezTo>
                  <a:pt x="126" y="146"/>
                  <a:pt x="112" y="145"/>
                  <a:pt x="98" y="142"/>
                </a:cubicBezTo>
                <a:cubicBezTo>
                  <a:pt x="93" y="141"/>
                  <a:pt x="89" y="139"/>
                  <a:pt x="85" y="137"/>
                </a:cubicBezTo>
                <a:cubicBezTo>
                  <a:pt x="73" y="132"/>
                  <a:pt x="73" y="122"/>
                  <a:pt x="79" y="115"/>
                </a:cubicBezTo>
                <a:cubicBezTo>
                  <a:pt x="87" y="108"/>
                  <a:pt x="96" y="102"/>
                  <a:pt x="106" y="98"/>
                </a:cubicBezTo>
                <a:cubicBezTo>
                  <a:pt x="110" y="96"/>
                  <a:pt x="114" y="94"/>
                  <a:pt x="119" y="93"/>
                </a:cubicBezTo>
                <a:cubicBezTo>
                  <a:pt x="127" y="89"/>
                  <a:pt x="129" y="81"/>
                  <a:pt x="123" y="75"/>
                </a:cubicBezTo>
                <a:cubicBezTo>
                  <a:pt x="111" y="63"/>
                  <a:pt x="106" y="48"/>
                  <a:pt x="107" y="31"/>
                </a:cubicBezTo>
                <a:cubicBezTo>
                  <a:pt x="107" y="14"/>
                  <a:pt x="118" y="5"/>
                  <a:pt x="134" y="1"/>
                </a:cubicBezTo>
                <a:cubicBezTo>
                  <a:pt x="137" y="0"/>
                  <a:pt x="140" y="0"/>
                  <a:pt x="144" y="0"/>
                </a:cubicBezTo>
                <a:cubicBezTo>
                  <a:pt x="147" y="0"/>
                  <a:pt x="150" y="0"/>
                  <a:pt x="154" y="1"/>
                </a:cubicBezTo>
                <a:cubicBezTo>
                  <a:pt x="170" y="5"/>
                  <a:pt x="180" y="14"/>
                  <a:pt x="181" y="31"/>
                </a:cubicBezTo>
                <a:cubicBezTo>
                  <a:pt x="181" y="48"/>
                  <a:pt x="177" y="63"/>
                  <a:pt x="165" y="75"/>
                </a:cubicBezTo>
                <a:cubicBezTo>
                  <a:pt x="158" y="81"/>
                  <a:pt x="161" y="89"/>
                  <a:pt x="169" y="93"/>
                </a:cubicBezTo>
                <a:cubicBezTo>
                  <a:pt x="173" y="94"/>
                  <a:pt x="178" y="96"/>
                  <a:pt x="182" y="98"/>
                </a:cubicBezTo>
                <a:cubicBezTo>
                  <a:pt x="192" y="102"/>
                  <a:pt x="201" y="108"/>
                  <a:pt x="208" y="115"/>
                </a:cubicBezTo>
                <a:cubicBezTo>
                  <a:pt x="213" y="120"/>
                  <a:pt x="215" y="132"/>
                  <a:pt x="203" y="137"/>
                </a:cubicBezTo>
                <a:close/>
                <a:moveTo>
                  <a:pt x="276" y="124"/>
                </a:moveTo>
                <a:cubicBezTo>
                  <a:pt x="271" y="119"/>
                  <a:pt x="265" y="116"/>
                  <a:pt x="258" y="113"/>
                </a:cubicBezTo>
                <a:cubicBezTo>
                  <a:pt x="255" y="111"/>
                  <a:pt x="252" y="110"/>
                  <a:pt x="249" y="109"/>
                </a:cubicBezTo>
                <a:cubicBezTo>
                  <a:pt x="243" y="107"/>
                  <a:pt x="242" y="101"/>
                  <a:pt x="246" y="97"/>
                </a:cubicBezTo>
                <a:cubicBezTo>
                  <a:pt x="255" y="88"/>
                  <a:pt x="258" y="78"/>
                  <a:pt x="257" y="66"/>
                </a:cubicBezTo>
                <a:cubicBezTo>
                  <a:pt x="257" y="54"/>
                  <a:pt x="250" y="48"/>
                  <a:pt x="239" y="45"/>
                </a:cubicBezTo>
                <a:cubicBezTo>
                  <a:pt x="236" y="44"/>
                  <a:pt x="234" y="44"/>
                  <a:pt x="232" y="44"/>
                </a:cubicBezTo>
                <a:cubicBezTo>
                  <a:pt x="229" y="44"/>
                  <a:pt x="227" y="44"/>
                  <a:pt x="225" y="45"/>
                </a:cubicBezTo>
                <a:cubicBezTo>
                  <a:pt x="213" y="48"/>
                  <a:pt x="206" y="54"/>
                  <a:pt x="206" y="66"/>
                </a:cubicBezTo>
                <a:cubicBezTo>
                  <a:pt x="205" y="78"/>
                  <a:pt x="209" y="88"/>
                  <a:pt x="217" y="97"/>
                </a:cubicBezTo>
                <a:cubicBezTo>
                  <a:pt x="221" y="101"/>
                  <a:pt x="220" y="107"/>
                  <a:pt x="214" y="109"/>
                </a:cubicBezTo>
                <a:cubicBezTo>
                  <a:pt x="214" y="109"/>
                  <a:pt x="214" y="109"/>
                  <a:pt x="213" y="109"/>
                </a:cubicBezTo>
                <a:cubicBezTo>
                  <a:pt x="214" y="110"/>
                  <a:pt x="215" y="111"/>
                  <a:pt x="216" y="112"/>
                </a:cubicBezTo>
                <a:cubicBezTo>
                  <a:pt x="220" y="115"/>
                  <a:pt x="222" y="122"/>
                  <a:pt x="221" y="128"/>
                </a:cubicBezTo>
                <a:cubicBezTo>
                  <a:pt x="220" y="134"/>
                  <a:pt x="216" y="139"/>
                  <a:pt x="209" y="142"/>
                </a:cubicBezTo>
                <a:cubicBezTo>
                  <a:pt x="208" y="143"/>
                  <a:pt x="206" y="143"/>
                  <a:pt x="204" y="144"/>
                </a:cubicBezTo>
                <a:cubicBezTo>
                  <a:pt x="212" y="145"/>
                  <a:pt x="221" y="146"/>
                  <a:pt x="232" y="146"/>
                </a:cubicBezTo>
                <a:cubicBezTo>
                  <a:pt x="244" y="146"/>
                  <a:pt x="254" y="145"/>
                  <a:pt x="264" y="143"/>
                </a:cubicBezTo>
                <a:cubicBezTo>
                  <a:pt x="267" y="142"/>
                  <a:pt x="270" y="141"/>
                  <a:pt x="273" y="140"/>
                </a:cubicBezTo>
                <a:cubicBezTo>
                  <a:pt x="281" y="136"/>
                  <a:pt x="280" y="128"/>
                  <a:pt x="276" y="124"/>
                </a:cubicBezTo>
                <a:close/>
                <a:moveTo>
                  <a:pt x="66" y="128"/>
                </a:moveTo>
                <a:cubicBezTo>
                  <a:pt x="65" y="122"/>
                  <a:pt x="67" y="116"/>
                  <a:pt x="72" y="112"/>
                </a:cubicBezTo>
                <a:cubicBezTo>
                  <a:pt x="73" y="110"/>
                  <a:pt x="75" y="108"/>
                  <a:pt x="77" y="106"/>
                </a:cubicBezTo>
                <a:cubicBezTo>
                  <a:pt x="76" y="106"/>
                  <a:pt x="75" y="105"/>
                  <a:pt x="74" y="105"/>
                </a:cubicBezTo>
                <a:cubicBezTo>
                  <a:pt x="68" y="102"/>
                  <a:pt x="66" y="96"/>
                  <a:pt x="70" y="91"/>
                </a:cubicBezTo>
                <a:cubicBezTo>
                  <a:pt x="80" y="82"/>
                  <a:pt x="83" y="71"/>
                  <a:pt x="83" y="58"/>
                </a:cubicBezTo>
                <a:cubicBezTo>
                  <a:pt x="82" y="44"/>
                  <a:pt x="75" y="37"/>
                  <a:pt x="62" y="34"/>
                </a:cubicBezTo>
                <a:cubicBezTo>
                  <a:pt x="59" y="34"/>
                  <a:pt x="57" y="33"/>
                  <a:pt x="54" y="33"/>
                </a:cubicBezTo>
                <a:cubicBezTo>
                  <a:pt x="52" y="33"/>
                  <a:pt x="49" y="34"/>
                  <a:pt x="47" y="34"/>
                </a:cubicBezTo>
                <a:cubicBezTo>
                  <a:pt x="34" y="37"/>
                  <a:pt x="26" y="44"/>
                  <a:pt x="26" y="58"/>
                </a:cubicBezTo>
                <a:cubicBezTo>
                  <a:pt x="25" y="71"/>
                  <a:pt x="29" y="82"/>
                  <a:pt x="38" y="91"/>
                </a:cubicBezTo>
                <a:cubicBezTo>
                  <a:pt x="43" y="96"/>
                  <a:pt x="41" y="102"/>
                  <a:pt x="35" y="105"/>
                </a:cubicBezTo>
                <a:cubicBezTo>
                  <a:pt x="32" y="106"/>
                  <a:pt x="28" y="107"/>
                  <a:pt x="25" y="109"/>
                </a:cubicBezTo>
                <a:cubicBezTo>
                  <a:pt x="18" y="112"/>
                  <a:pt x="11" y="116"/>
                  <a:pt x="5" y="122"/>
                </a:cubicBezTo>
                <a:cubicBezTo>
                  <a:pt x="0" y="127"/>
                  <a:pt x="0" y="135"/>
                  <a:pt x="9" y="139"/>
                </a:cubicBezTo>
                <a:cubicBezTo>
                  <a:pt x="12" y="141"/>
                  <a:pt x="15" y="142"/>
                  <a:pt x="19" y="143"/>
                </a:cubicBezTo>
                <a:cubicBezTo>
                  <a:pt x="30" y="145"/>
                  <a:pt x="41" y="146"/>
                  <a:pt x="54" y="146"/>
                </a:cubicBezTo>
                <a:cubicBezTo>
                  <a:pt x="65" y="146"/>
                  <a:pt x="75" y="145"/>
                  <a:pt x="83" y="144"/>
                </a:cubicBezTo>
                <a:cubicBezTo>
                  <a:pt x="82" y="143"/>
                  <a:pt x="80" y="143"/>
                  <a:pt x="78" y="142"/>
                </a:cubicBezTo>
                <a:cubicBezTo>
                  <a:pt x="71" y="139"/>
                  <a:pt x="67" y="133"/>
                  <a:pt x="66" y="128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67948" name="Google Shape;3675;p77"/>
          <p:cNvSpPr>
            <a:spLocks/>
          </p:cNvSpPr>
          <p:nvPr/>
        </p:nvSpPr>
        <p:spPr bwMode="auto">
          <a:xfrm>
            <a:off x="2922776" y="1356519"/>
            <a:ext cx="762000" cy="638175"/>
          </a:xfrm>
          <a:custGeom>
            <a:avLst/>
            <a:gdLst>
              <a:gd name="T0" fmla="*/ 2147483646 w 191"/>
              <a:gd name="T1" fmla="*/ 2147483646 h 160"/>
              <a:gd name="T2" fmla="*/ 2147483646 w 191"/>
              <a:gd name="T3" fmla="*/ 2147483646 h 160"/>
              <a:gd name="T4" fmla="*/ 2147483646 w 191"/>
              <a:gd name="T5" fmla="*/ 2147483646 h 160"/>
              <a:gd name="T6" fmla="*/ 2147483646 w 191"/>
              <a:gd name="T7" fmla="*/ 2147483646 h 160"/>
              <a:gd name="T8" fmla="*/ 2147483646 w 191"/>
              <a:gd name="T9" fmla="*/ 2147483646 h 160"/>
              <a:gd name="T10" fmla="*/ 2147483646 w 191"/>
              <a:gd name="T11" fmla="*/ 2147483646 h 160"/>
              <a:gd name="T12" fmla="*/ 2147483646 w 191"/>
              <a:gd name="T13" fmla="*/ 2147483646 h 160"/>
              <a:gd name="T14" fmla="*/ 2147483646 w 191"/>
              <a:gd name="T15" fmla="*/ 2147483646 h 160"/>
              <a:gd name="T16" fmla="*/ 2147483646 w 191"/>
              <a:gd name="T17" fmla="*/ 2147483646 h 160"/>
              <a:gd name="T18" fmla="*/ 2147483646 w 191"/>
              <a:gd name="T19" fmla="*/ 2147483646 h 160"/>
              <a:gd name="T20" fmla="*/ 2147483646 w 191"/>
              <a:gd name="T21" fmla="*/ 2147483646 h 160"/>
              <a:gd name="T22" fmla="*/ 2147483646 w 191"/>
              <a:gd name="T23" fmla="*/ 2147483646 h 160"/>
              <a:gd name="T24" fmla="*/ 2147483646 w 191"/>
              <a:gd name="T25" fmla="*/ 2147483646 h 160"/>
              <a:gd name="T26" fmla="*/ 2147483646 w 191"/>
              <a:gd name="T27" fmla="*/ 2147483646 h 160"/>
              <a:gd name="T28" fmla="*/ 2147483646 w 191"/>
              <a:gd name="T29" fmla="*/ 2147483646 h 160"/>
              <a:gd name="T30" fmla="*/ 2147483646 w 191"/>
              <a:gd name="T31" fmla="*/ 2147483646 h 160"/>
              <a:gd name="T32" fmla="*/ 2147483646 w 191"/>
              <a:gd name="T33" fmla="*/ 2147483646 h 160"/>
              <a:gd name="T34" fmla="*/ 2147483646 w 191"/>
              <a:gd name="T35" fmla="*/ 2147483646 h 160"/>
              <a:gd name="T36" fmla="*/ 2147483646 w 191"/>
              <a:gd name="T37" fmla="*/ 2147483646 h 160"/>
              <a:gd name="T38" fmla="*/ 2147483646 w 191"/>
              <a:gd name="T39" fmla="*/ 2147483646 h 160"/>
              <a:gd name="T40" fmla="*/ 2147483646 w 191"/>
              <a:gd name="T41" fmla="*/ 2147483646 h 160"/>
              <a:gd name="T42" fmla="*/ 2147483646 w 191"/>
              <a:gd name="T43" fmla="*/ 2147483646 h 160"/>
              <a:gd name="T44" fmla="*/ 2147483646 w 191"/>
              <a:gd name="T45" fmla="*/ 2147483646 h 160"/>
              <a:gd name="T46" fmla="*/ 2147483646 w 191"/>
              <a:gd name="T47" fmla="*/ 2147483646 h 160"/>
              <a:gd name="T48" fmla="*/ 2147483646 w 191"/>
              <a:gd name="T49" fmla="*/ 2147483646 h 160"/>
              <a:gd name="T50" fmla="*/ 2147483646 w 191"/>
              <a:gd name="T51" fmla="*/ 2147483646 h 160"/>
              <a:gd name="T52" fmla="*/ 2147483646 w 191"/>
              <a:gd name="T53" fmla="*/ 2147483646 h 160"/>
              <a:gd name="T54" fmla="*/ 2147483646 w 191"/>
              <a:gd name="T55" fmla="*/ 2147483646 h 160"/>
              <a:gd name="T56" fmla="*/ 2147483646 w 191"/>
              <a:gd name="T57" fmla="*/ 2147483646 h 160"/>
              <a:gd name="T58" fmla="*/ 2147483646 w 191"/>
              <a:gd name="T59" fmla="*/ 2147483646 h 160"/>
              <a:gd name="T60" fmla="*/ 2147483646 w 191"/>
              <a:gd name="T61" fmla="*/ 2147483646 h 160"/>
              <a:gd name="T62" fmla="*/ 2147483646 w 191"/>
              <a:gd name="T63" fmla="*/ 2147483646 h 160"/>
              <a:gd name="T64" fmla="*/ 2147483646 w 191"/>
              <a:gd name="T65" fmla="*/ 2147483646 h 160"/>
              <a:gd name="T66" fmla="*/ 2147483646 w 191"/>
              <a:gd name="T67" fmla="*/ 2147483646 h 160"/>
              <a:gd name="T68" fmla="*/ 2147483646 w 191"/>
              <a:gd name="T69" fmla="*/ 2147483646 h 160"/>
              <a:gd name="T70" fmla="*/ 2147483646 w 191"/>
              <a:gd name="T71" fmla="*/ 2147483646 h 160"/>
              <a:gd name="T72" fmla="*/ 2147483646 w 191"/>
              <a:gd name="T73" fmla="*/ 2147483646 h 160"/>
              <a:gd name="T74" fmla="*/ 2147483646 w 191"/>
              <a:gd name="T75" fmla="*/ 2147483646 h 160"/>
              <a:gd name="T76" fmla="*/ 2147483646 w 191"/>
              <a:gd name="T77" fmla="*/ 2147483646 h 160"/>
              <a:gd name="T78" fmla="*/ 2147483646 w 191"/>
              <a:gd name="T79" fmla="*/ 2147483646 h 160"/>
              <a:gd name="T80" fmla="*/ 2147483646 w 191"/>
              <a:gd name="T81" fmla="*/ 2147483646 h 160"/>
              <a:gd name="T82" fmla="*/ 2147483646 w 191"/>
              <a:gd name="T83" fmla="*/ 2147483646 h 160"/>
              <a:gd name="T84" fmla="*/ 2147483646 w 191"/>
              <a:gd name="T85" fmla="*/ 2147483646 h 160"/>
              <a:gd name="T86" fmla="*/ 2147483646 w 191"/>
              <a:gd name="T87" fmla="*/ 2147483646 h 160"/>
              <a:gd name="T88" fmla="*/ 2147483646 w 191"/>
              <a:gd name="T89" fmla="*/ 2147483646 h 160"/>
              <a:gd name="T90" fmla="*/ 2147483646 w 191"/>
              <a:gd name="T91" fmla="*/ 2147483646 h 160"/>
              <a:gd name="T92" fmla="*/ 2147483646 w 191"/>
              <a:gd name="T93" fmla="*/ 2147483646 h 160"/>
              <a:gd name="T94" fmla="*/ 2147483646 w 191"/>
              <a:gd name="T95" fmla="*/ 2147483646 h 160"/>
              <a:gd name="T96" fmla="*/ 2147483646 w 191"/>
              <a:gd name="T97" fmla="*/ 2147483646 h 160"/>
              <a:gd name="T98" fmla="*/ 2147483646 w 191"/>
              <a:gd name="T99" fmla="*/ 2147483646 h 160"/>
              <a:gd name="T100" fmla="*/ 2147483646 w 191"/>
              <a:gd name="T101" fmla="*/ 0 h 160"/>
              <a:gd name="T102" fmla="*/ 0 w 191"/>
              <a:gd name="T103" fmla="*/ 2147483646 h 160"/>
              <a:gd name="T104" fmla="*/ 2147483646 w 191"/>
              <a:gd name="T105" fmla="*/ 2147483646 h 160"/>
              <a:gd name="T106" fmla="*/ 2147483646 w 191"/>
              <a:gd name="T107" fmla="*/ 2147483646 h 160"/>
              <a:gd name="T108" fmla="*/ 2147483646 w 191"/>
              <a:gd name="T109" fmla="*/ 2147483646 h 160"/>
              <a:gd name="T110" fmla="*/ 2147483646 w 191"/>
              <a:gd name="T111" fmla="*/ 2147483646 h 160"/>
              <a:gd name="T112" fmla="*/ 2147483646 w 191"/>
              <a:gd name="T113" fmla="*/ 2147483646 h 160"/>
              <a:gd name="T114" fmla="*/ 2147483646 w 191"/>
              <a:gd name="T115" fmla="*/ 2147483646 h 160"/>
              <a:gd name="T116" fmla="*/ 2147483646 w 191"/>
              <a:gd name="T117" fmla="*/ 2147483646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" h="160" extrusionOk="0">
                <a:moveTo>
                  <a:pt x="25" y="130"/>
                </a:moveTo>
                <a:cubicBezTo>
                  <a:pt x="25" y="87"/>
                  <a:pt x="25" y="87"/>
                  <a:pt x="25" y="87"/>
                </a:cubicBezTo>
                <a:cubicBezTo>
                  <a:pt x="25" y="84"/>
                  <a:pt x="28" y="81"/>
                  <a:pt x="3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6" y="81"/>
                  <a:pt x="49" y="84"/>
                  <a:pt x="49" y="87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9" y="134"/>
                  <a:pt x="46" y="137"/>
                  <a:pt x="4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8" y="137"/>
                  <a:pt x="25" y="134"/>
                  <a:pt x="25" y="130"/>
                </a:cubicBezTo>
                <a:close/>
                <a:moveTo>
                  <a:pt x="70" y="65"/>
                </a:moveTo>
                <a:cubicBezTo>
                  <a:pt x="67" y="65"/>
                  <a:pt x="64" y="68"/>
                  <a:pt x="64" y="72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4"/>
                  <a:pt x="67" y="137"/>
                  <a:pt x="70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4" y="137"/>
                  <a:pt x="87" y="134"/>
                  <a:pt x="87" y="130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8"/>
                  <a:pt x="84" y="65"/>
                  <a:pt x="81" y="65"/>
                </a:cubicBezTo>
                <a:lnTo>
                  <a:pt x="70" y="65"/>
                </a:lnTo>
                <a:close/>
                <a:moveTo>
                  <a:pt x="108" y="52"/>
                </a:moveTo>
                <a:cubicBezTo>
                  <a:pt x="105" y="52"/>
                  <a:pt x="102" y="55"/>
                  <a:pt x="102" y="59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4"/>
                  <a:pt x="105" y="137"/>
                  <a:pt x="108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22" y="137"/>
                  <a:pt x="125" y="134"/>
                  <a:pt x="125" y="130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55"/>
                  <a:pt x="122" y="52"/>
                  <a:pt x="119" y="52"/>
                </a:cubicBezTo>
                <a:lnTo>
                  <a:pt x="108" y="52"/>
                </a:lnTo>
                <a:close/>
                <a:moveTo>
                  <a:pt x="147" y="39"/>
                </a:moveTo>
                <a:cubicBezTo>
                  <a:pt x="143" y="39"/>
                  <a:pt x="140" y="41"/>
                  <a:pt x="140" y="45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4"/>
                  <a:pt x="143" y="137"/>
                  <a:pt x="14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1" y="137"/>
                  <a:pt x="163" y="134"/>
                  <a:pt x="163" y="13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41"/>
                  <a:pt x="161" y="39"/>
                  <a:pt x="157" y="39"/>
                </a:cubicBezTo>
                <a:lnTo>
                  <a:pt x="147" y="39"/>
                </a:lnTo>
                <a:close/>
                <a:moveTo>
                  <a:pt x="28" y="64"/>
                </a:moveTo>
                <a:cubicBezTo>
                  <a:pt x="69" y="56"/>
                  <a:pt x="108" y="42"/>
                  <a:pt x="142" y="21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57" y="8"/>
                  <a:pt x="157" y="8"/>
                  <a:pt x="157" y="8"/>
                </a:cubicBezTo>
                <a:cubicBezTo>
                  <a:pt x="135" y="7"/>
                  <a:pt x="135" y="7"/>
                  <a:pt x="135" y="7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4" y="34"/>
                  <a:pt x="67" y="48"/>
                  <a:pt x="27" y="56"/>
                </a:cubicBezTo>
                <a:lnTo>
                  <a:pt x="28" y="64"/>
                </a:lnTo>
                <a:close/>
                <a:moveTo>
                  <a:pt x="191" y="149"/>
                </a:moveTo>
                <a:cubicBezTo>
                  <a:pt x="172" y="137"/>
                  <a:pt x="172" y="137"/>
                  <a:pt x="172" y="13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3"/>
                  <a:pt x="7" y="153"/>
                  <a:pt x="7" y="153"/>
                </a:cubicBezTo>
                <a:cubicBezTo>
                  <a:pt x="172" y="153"/>
                  <a:pt x="172" y="153"/>
                  <a:pt x="172" y="153"/>
                </a:cubicBezTo>
                <a:cubicBezTo>
                  <a:pt x="172" y="160"/>
                  <a:pt x="172" y="160"/>
                  <a:pt x="172" y="160"/>
                </a:cubicBezTo>
                <a:lnTo>
                  <a:pt x="191" y="149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67949" name="Google Shape;3676;p77"/>
          <p:cNvSpPr>
            <a:spLocks/>
          </p:cNvSpPr>
          <p:nvPr/>
        </p:nvSpPr>
        <p:spPr bwMode="auto">
          <a:xfrm>
            <a:off x="6695847" y="1356519"/>
            <a:ext cx="677862" cy="611187"/>
          </a:xfrm>
          <a:custGeom>
            <a:avLst/>
            <a:gdLst>
              <a:gd name="T0" fmla="*/ 2147483646 w 170"/>
              <a:gd name="T1" fmla="*/ 2147483646 h 153"/>
              <a:gd name="T2" fmla="*/ 2147483646 w 170"/>
              <a:gd name="T3" fmla="*/ 2147483646 h 153"/>
              <a:gd name="T4" fmla="*/ 2147483646 w 170"/>
              <a:gd name="T5" fmla="*/ 2147483646 h 153"/>
              <a:gd name="T6" fmla="*/ 2147483646 w 170"/>
              <a:gd name="T7" fmla="*/ 0 h 153"/>
              <a:gd name="T8" fmla="*/ 2147483646 w 170"/>
              <a:gd name="T9" fmla="*/ 2147483646 h 153"/>
              <a:gd name="T10" fmla="*/ 2147483646 w 170"/>
              <a:gd name="T11" fmla="*/ 2147483646 h 153"/>
              <a:gd name="T12" fmla="*/ 2147483646 w 170"/>
              <a:gd name="T13" fmla="*/ 2147483646 h 153"/>
              <a:gd name="T14" fmla="*/ 2147483646 w 170"/>
              <a:gd name="T15" fmla="*/ 2147483646 h 153"/>
              <a:gd name="T16" fmla="*/ 2147483646 w 170"/>
              <a:gd name="T17" fmla="*/ 2147483646 h 153"/>
              <a:gd name="T18" fmla="*/ 2147483646 w 170"/>
              <a:gd name="T19" fmla="*/ 2147483646 h 153"/>
              <a:gd name="T20" fmla="*/ 2147483646 w 170"/>
              <a:gd name="T21" fmla="*/ 2147483646 h 153"/>
              <a:gd name="T22" fmla="*/ 2147483646 w 170"/>
              <a:gd name="T23" fmla="*/ 2147483646 h 153"/>
              <a:gd name="T24" fmla="*/ 2147483646 w 170"/>
              <a:gd name="T25" fmla="*/ 2147483646 h 153"/>
              <a:gd name="T26" fmla="*/ 2147483646 w 170"/>
              <a:gd name="T27" fmla="*/ 2147483646 h 153"/>
              <a:gd name="T28" fmla="*/ 2147483646 w 170"/>
              <a:gd name="T29" fmla="*/ 2147483646 h 153"/>
              <a:gd name="T30" fmla="*/ 2147483646 w 170"/>
              <a:gd name="T31" fmla="*/ 2147483646 h 153"/>
              <a:gd name="T32" fmla="*/ 0 w 170"/>
              <a:gd name="T33" fmla="*/ 2147483646 h 153"/>
              <a:gd name="T34" fmla="*/ 2147483646 w 170"/>
              <a:gd name="T35" fmla="*/ 2147483646 h 153"/>
              <a:gd name="T36" fmla="*/ 2147483646 w 170"/>
              <a:gd name="T37" fmla="*/ 2147483646 h 153"/>
              <a:gd name="T38" fmla="*/ 2147483646 w 170"/>
              <a:gd name="T39" fmla="*/ 2147483646 h 153"/>
              <a:gd name="T40" fmla="*/ 2147483646 w 170"/>
              <a:gd name="T41" fmla="*/ 2147483646 h 153"/>
              <a:gd name="T42" fmla="*/ 0 w 170"/>
              <a:gd name="T43" fmla="*/ 2147483646 h 153"/>
              <a:gd name="T44" fmla="*/ 2147483646 w 170"/>
              <a:gd name="T45" fmla="*/ 2147483646 h 153"/>
              <a:gd name="T46" fmla="*/ 2147483646 w 170"/>
              <a:gd name="T47" fmla="*/ 2147483646 h 153"/>
              <a:gd name="T48" fmla="*/ 2147483646 w 170"/>
              <a:gd name="T49" fmla="*/ 2147483646 h 153"/>
              <a:gd name="T50" fmla="*/ 2147483646 w 170"/>
              <a:gd name="T51" fmla="*/ 2147483646 h 153"/>
              <a:gd name="T52" fmla="*/ 2147483646 w 170"/>
              <a:gd name="T53" fmla="*/ 2147483646 h 153"/>
              <a:gd name="T54" fmla="*/ 2147483646 w 170"/>
              <a:gd name="T55" fmla="*/ 2147483646 h 153"/>
              <a:gd name="T56" fmla="*/ 2147483646 w 170"/>
              <a:gd name="T57" fmla="*/ 2147483646 h 153"/>
              <a:gd name="T58" fmla="*/ 2147483646 w 170"/>
              <a:gd name="T59" fmla="*/ 2147483646 h 153"/>
              <a:gd name="T60" fmla="*/ 2147483646 w 170"/>
              <a:gd name="T61" fmla="*/ 2147483646 h 153"/>
              <a:gd name="T62" fmla="*/ 2147483646 w 170"/>
              <a:gd name="T63" fmla="*/ 2147483646 h 153"/>
              <a:gd name="T64" fmla="*/ 2147483646 w 170"/>
              <a:gd name="T65" fmla="*/ 2147483646 h 153"/>
              <a:gd name="T66" fmla="*/ 2147483646 w 170"/>
              <a:gd name="T67" fmla="*/ 2147483646 h 153"/>
              <a:gd name="T68" fmla="*/ 2147483646 w 170"/>
              <a:gd name="T69" fmla="*/ 2147483646 h 153"/>
              <a:gd name="T70" fmla="*/ 2147483646 w 170"/>
              <a:gd name="T71" fmla="*/ 2147483646 h 1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0" h="153" extrusionOk="0">
                <a:moveTo>
                  <a:pt x="116" y="20"/>
                </a:moveTo>
                <a:cubicBezTo>
                  <a:pt x="106" y="20"/>
                  <a:pt x="106" y="20"/>
                  <a:pt x="106" y="20"/>
                </a:cubicBezTo>
                <a:cubicBezTo>
                  <a:pt x="105" y="14"/>
                  <a:pt x="100" y="9"/>
                  <a:pt x="9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0" y="9"/>
                  <a:pt x="65" y="14"/>
                  <a:pt x="6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5" y="9"/>
                  <a:pt x="63" y="0"/>
                  <a:pt x="73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5" y="9"/>
                  <a:pt x="116" y="20"/>
                </a:cubicBezTo>
                <a:close/>
                <a:moveTo>
                  <a:pt x="26" y="85"/>
                </a:moveTo>
                <a:cubicBezTo>
                  <a:pt x="69" y="85"/>
                  <a:pt x="69" y="85"/>
                  <a:pt x="69" y="85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4"/>
                  <a:pt x="72" y="71"/>
                  <a:pt x="77" y="71"/>
                </a:cubicBezTo>
                <a:cubicBezTo>
                  <a:pt x="93" y="71"/>
                  <a:pt x="93" y="71"/>
                  <a:pt x="93" y="71"/>
                </a:cubicBezTo>
                <a:cubicBezTo>
                  <a:pt x="98" y="71"/>
                  <a:pt x="102" y="74"/>
                  <a:pt x="102" y="79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58" y="85"/>
                  <a:pt x="168" y="75"/>
                  <a:pt x="170" y="61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0" y="35"/>
                  <a:pt x="162" y="25"/>
                  <a:pt x="151" y="25"/>
                </a:cubicBezTo>
                <a:cubicBezTo>
                  <a:pt x="141" y="25"/>
                  <a:pt x="141" y="25"/>
                  <a:pt x="141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17" y="25"/>
                  <a:pt x="117" y="25"/>
                  <a:pt x="117" y="25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9" y="25"/>
                  <a:pt x="0" y="35"/>
                  <a:pt x="0" y="47"/>
                </a:cubicBezTo>
                <a:cubicBezTo>
                  <a:pt x="0" y="61"/>
                  <a:pt x="0" y="61"/>
                  <a:pt x="0" y="61"/>
                </a:cubicBezTo>
                <a:cubicBezTo>
                  <a:pt x="2" y="75"/>
                  <a:pt x="13" y="85"/>
                  <a:pt x="26" y="85"/>
                </a:cubicBezTo>
                <a:close/>
                <a:moveTo>
                  <a:pt x="145" y="92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103"/>
                  <a:pt x="98" y="107"/>
                  <a:pt x="93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2" y="107"/>
                  <a:pt x="69" y="103"/>
                  <a:pt x="69" y="98"/>
                </a:cubicBezTo>
                <a:cubicBezTo>
                  <a:pt x="69" y="92"/>
                  <a:pt x="69" y="92"/>
                  <a:pt x="69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15" y="92"/>
                  <a:pt x="5" y="86"/>
                  <a:pt x="0" y="77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3"/>
                  <a:pt x="9" y="153"/>
                  <a:pt x="20" y="153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32" y="153"/>
                  <a:pt x="32" y="153"/>
                  <a:pt x="32" y="153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41" y="153"/>
                  <a:pt x="141" y="153"/>
                  <a:pt x="141" y="153"/>
                </a:cubicBezTo>
                <a:cubicBezTo>
                  <a:pt x="151" y="153"/>
                  <a:pt x="151" y="153"/>
                  <a:pt x="151" y="153"/>
                </a:cubicBezTo>
                <a:cubicBezTo>
                  <a:pt x="162" y="153"/>
                  <a:pt x="170" y="143"/>
                  <a:pt x="170" y="131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65" y="86"/>
                  <a:pt x="155" y="92"/>
                  <a:pt x="145" y="92"/>
                </a:cubicBezTo>
                <a:close/>
                <a:moveTo>
                  <a:pt x="93" y="77"/>
                </a:moveTo>
                <a:cubicBezTo>
                  <a:pt x="77" y="77"/>
                  <a:pt x="77" y="77"/>
                  <a:pt x="77" y="77"/>
                </a:cubicBezTo>
                <a:cubicBezTo>
                  <a:pt x="76" y="77"/>
                  <a:pt x="74" y="78"/>
                  <a:pt x="74" y="80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6"/>
                  <a:pt x="74" y="86"/>
                  <a:pt x="74" y="86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9"/>
                  <a:pt x="76" y="101"/>
                  <a:pt x="77" y="101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5" y="101"/>
                  <a:pt x="96" y="99"/>
                  <a:pt x="96" y="98"/>
                </a:cubicBezTo>
                <a:cubicBezTo>
                  <a:pt x="96" y="94"/>
                  <a:pt x="96" y="94"/>
                  <a:pt x="96" y="94"/>
                </a:cubicBezTo>
                <a:cubicBezTo>
                  <a:pt x="96" y="92"/>
                  <a:pt x="96" y="92"/>
                  <a:pt x="96" y="92"/>
                </a:cubicBezTo>
                <a:cubicBezTo>
                  <a:pt x="96" y="86"/>
                  <a:pt x="96" y="86"/>
                  <a:pt x="96" y="86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0"/>
                  <a:pt x="96" y="80"/>
                  <a:pt x="96" y="80"/>
                </a:cubicBezTo>
                <a:cubicBezTo>
                  <a:pt x="96" y="78"/>
                  <a:pt x="95" y="77"/>
                  <a:pt x="93" y="77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67950" name="Google Shape;3677;p77"/>
          <p:cNvSpPr>
            <a:spLocks/>
          </p:cNvSpPr>
          <p:nvPr/>
        </p:nvSpPr>
        <p:spPr bwMode="auto">
          <a:xfrm>
            <a:off x="10519569" y="1235869"/>
            <a:ext cx="503238" cy="735012"/>
          </a:xfrm>
          <a:custGeom>
            <a:avLst/>
            <a:gdLst>
              <a:gd name="T0" fmla="*/ 2147483646 w 126"/>
              <a:gd name="T1" fmla="*/ 2147483646 h 184"/>
              <a:gd name="T2" fmla="*/ 2147483646 w 126"/>
              <a:gd name="T3" fmla="*/ 2147483646 h 184"/>
              <a:gd name="T4" fmla="*/ 2147483646 w 126"/>
              <a:gd name="T5" fmla="*/ 2147483646 h 184"/>
              <a:gd name="T6" fmla="*/ 2147483646 w 126"/>
              <a:gd name="T7" fmla="*/ 2147483646 h 184"/>
              <a:gd name="T8" fmla="*/ 2147483646 w 126"/>
              <a:gd name="T9" fmla="*/ 2147483646 h 184"/>
              <a:gd name="T10" fmla="*/ 2147483646 w 126"/>
              <a:gd name="T11" fmla="*/ 2147483646 h 184"/>
              <a:gd name="T12" fmla="*/ 2147483646 w 126"/>
              <a:gd name="T13" fmla="*/ 2147483646 h 184"/>
              <a:gd name="T14" fmla="*/ 2147483646 w 126"/>
              <a:gd name="T15" fmla="*/ 2147483646 h 184"/>
              <a:gd name="T16" fmla="*/ 2147483646 w 126"/>
              <a:gd name="T17" fmla="*/ 2147483646 h 184"/>
              <a:gd name="T18" fmla="*/ 2147483646 w 126"/>
              <a:gd name="T19" fmla="*/ 2147483646 h 184"/>
              <a:gd name="T20" fmla="*/ 2147483646 w 126"/>
              <a:gd name="T21" fmla="*/ 0 h 184"/>
              <a:gd name="T22" fmla="*/ 2147483646 w 126"/>
              <a:gd name="T23" fmla="*/ 0 h 184"/>
              <a:gd name="T24" fmla="*/ 2147483646 w 126"/>
              <a:gd name="T25" fmla="*/ 2147483646 h 184"/>
              <a:gd name="T26" fmla="*/ 2147483646 w 126"/>
              <a:gd name="T27" fmla="*/ 2147483646 h 184"/>
              <a:gd name="T28" fmla="*/ 0 w 126"/>
              <a:gd name="T29" fmla="*/ 2147483646 h 184"/>
              <a:gd name="T30" fmla="*/ 2147483646 w 126"/>
              <a:gd name="T31" fmla="*/ 2147483646 h 184"/>
              <a:gd name="T32" fmla="*/ 2147483646 w 126"/>
              <a:gd name="T33" fmla="*/ 2147483646 h 184"/>
              <a:gd name="T34" fmla="*/ 2147483646 w 126"/>
              <a:gd name="T35" fmla="*/ 2147483646 h 184"/>
              <a:gd name="T36" fmla="*/ 2147483646 w 126"/>
              <a:gd name="T37" fmla="*/ 2147483646 h 184"/>
              <a:gd name="T38" fmla="*/ 2147483646 w 126"/>
              <a:gd name="T39" fmla="*/ 2147483646 h 184"/>
              <a:gd name="T40" fmla="*/ 2147483646 w 126"/>
              <a:gd name="T41" fmla="*/ 2147483646 h 184"/>
              <a:gd name="T42" fmla="*/ 2147483646 w 126"/>
              <a:gd name="T43" fmla="*/ 2147483646 h 184"/>
              <a:gd name="T44" fmla="*/ 2147483646 w 126"/>
              <a:gd name="T45" fmla="*/ 2147483646 h 184"/>
              <a:gd name="T46" fmla="*/ 2147483646 w 126"/>
              <a:gd name="T47" fmla="*/ 2147483646 h 184"/>
              <a:gd name="T48" fmla="*/ 2147483646 w 126"/>
              <a:gd name="T49" fmla="*/ 2147483646 h 184"/>
              <a:gd name="T50" fmla="*/ 2147483646 w 126"/>
              <a:gd name="T51" fmla="*/ 2147483646 h 184"/>
              <a:gd name="T52" fmla="*/ 2147483646 w 126"/>
              <a:gd name="T53" fmla="*/ 2147483646 h 184"/>
              <a:gd name="T54" fmla="*/ 2147483646 w 126"/>
              <a:gd name="T55" fmla="*/ 2147483646 h 184"/>
              <a:gd name="T56" fmla="*/ 2147483646 w 126"/>
              <a:gd name="T57" fmla="*/ 2147483646 h 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6" h="184" extrusionOk="0">
                <a:moveTo>
                  <a:pt x="126" y="122"/>
                </a:moveTo>
                <a:cubicBezTo>
                  <a:pt x="126" y="103"/>
                  <a:pt x="111" y="88"/>
                  <a:pt x="82" y="81"/>
                </a:cubicBezTo>
                <a:cubicBezTo>
                  <a:pt x="79" y="80"/>
                  <a:pt x="62" y="76"/>
                  <a:pt x="59" y="75"/>
                </a:cubicBezTo>
                <a:cubicBezTo>
                  <a:pt x="36" y="69"/>
                  <a:pt x="30" y="66"/>
                  <a:pt x="30" y="60"/>
                </a:cubicBezTo>
                <a:cubicBezTo>
                  <a:pt x="30" y="53"/>
                  <a:pt x="38" y="46"/>
                  <a:pt x="61" y="46"/>
                </a:cubicBezTo>
                <a:cubicBezTo>
                  <a:pt x="78" y="46"/>
                  <a:pt x="94" y="58"/>
                  <a:pt x="94" y="58"/>
                </a:cubicBezTo>
                <a:cubicBezTo>
                  <a:pt x="100" y="62"/>
                  <a:pt x="104" y="62"/>
                  <a:pt x="110" y="57"/>
                </a:cubicBezTo>
                <a:cubicBezTo>
                  <a:pt x="110" y="57"/>
                  <a:pt x="117" y="51"/>
                  <a:pt x="117" y="46"/>
                </a:cubicBezTo>
                <a:cubicBezTo>
                  <a:pt x="117" y="37"/>
                  <a:pt x="97" y="25"/>
                  <a:pt x="76" y="21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3"/>
                  <a:pt x="72" y="0"/>
                  <a:pt x="6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50" y="3"/>
                  <a:pt x="50" y="7"/>
                </a:cubicBezTo>
                <a:cubicBezTo>
                  <a:pt x="50" y="20"/>
                  <a:pt x="50" y="20"/>
                  <a:pt x="50" y="20"/>
                </a:cubicBezTo>
                <a:cubicBezTo>
                  <a:pt x="17" y="23"/>
                  <a:pt x="0" y="40"/>
                  <a:pt x="0" y="61"/>
                </a:cubicBezTo>
                <a:cubicBezTo>
                  <a:pt x="0" y="84"/>
                  <a:pt x="22" y="94"/>
                  <a:pt x="47" y="100"/>
                </a:cubicBezTo>
                <a:cubicBezTo>
                  <a:pt x="51" y="101"/>
                  <a:pt x="70" y="106"/>
                  <a:pt x="73" y="107"/>
                </a:cubicBezTo>
                <a:cubicBezTo>
                  <a:pt x="92" y="111"/>
                  <a:pt x="96" y="118"/>
                  <a:pt x="96" y="123"/>
                </a:cubicBezTo>
                <a:cubicBezTo>
                  <a:pt x="96" y="131"/>
                  <a:pt x="88" y="138"/>
                  <a:pt x="64" y="138"/>
                </a:cubicBezTo>
                <a:cubicBezTo>
                  <a:pt x="48" y="138"/>
                  <a:pt x="26" y="124"/>
                  <a:pt x="26" y="124"/>
                </a:cubicBezTo>
                <a:cubicBezTo>
                  <a:pt x="19" y="120"/>
                  <a:pt x="14" y="121"/>
                  <a:pt x="9" y="127"/>
                </a:cubicBezTo>
                <a:cubicBezTo>
                  <a:pt x="9" y="127"/>
                  <a:pt x="4" y="132"/>
                  <a:pt x="4" y="138"/>
                </a:cubicBezTo>
                <a:cubicBezTo>
                  <a:pt x="4" y="147"/>
                  <a:pt x="28" y="158"/>
                  <a:pt x="50" y="16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81"/>
                  <a:pt x="53" y="184"/>
                  <a:pt x="58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72" y="184"/>
                  <a:pt x="76" y="181"/>
                  <a:pt x="76" y="177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111" y="160"/>
                  <a:pt x="126" y="142"/>
                  <a:pt x="126" y="122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F10E287-70E1-AD4D-9653-73E84A184C15}"/>
              </a:ext>
            </a:extLst>
          </p:cNvPr>
          <p:cNvGrpSpPr/>
          <p:nvPr/>
        </p:nvGrpSpPr>
        <p:grpSpPr>
          <a:xfrm>
            <a:off x="4497388" y="905669"/>
            <a:ext cx="1338263" cy="1089025"/>
            <a:chOff x="4497388" y="905669"/>
            <a:chExt cx="1338263" cy="1089025"/>
          </a:xfrm>
        </p:grpSpPr>
        <p:sp>
          <p:nvSpPr>
            <p:cNvPr id="167940" name="Google Shape;3667;p77"/>
            <p:cNvSpPr txBox="1">
              <a:spLocks noChangeArrowheads="1"/>
            </p:cNvSpPr>
            <p:nvPr/>
          </p:nvSpPr>
          <p:spPr bwMode="auto">
            <a:xfrm>
              <a:off x="4783138" y="905669"/>
              <a:ext cx="766762" cy="31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912B"/>
                </a:buClr>
                <a:buSzPts val="2000"/>
                <a:buFont typeface="Open Sans Semibold" panose="020B0706030804020204" pitchFamily="34" charset="0"/>
                <a:buNone/>
              </a:pPr>
              <a:r>
                <a:rPr lang="ar-SA" altLang="en-US" sz="2000" b="1" dirty="0">
                  <a:solidFill>
                    <a:srgbClr val="FF912B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Open Sans Semibold" panose="020B0706030804020204" pitchFamily="34" charset="0"/>
              </a:endParaRPr>
            </a:p>
          </p:txBody>
        </p:sp>
        <p:sp>
          <p:nvSpPr>
            <p:cNvPr id="167981" name="Google Shape;3708;p77"/>
            <p:cNvSpPr txBox="1">
              <a:spLocks noChangeArrowheads="1"/>
            </p:cNvSpPr>
            <p:nvPr/>
          </p:nvSpPr>
          <p:spPr bwMode="auto">
            <a:xfrm>
              <a:off x="4497388" y="1164431"/>
              <a:ext cx="133826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681BDA4-E62B-2E40-AEBF-2E840CD42B78}"/>
              </a:ext>
            </a:extLst>
          </p:cNvPr>
          <p:cNvGrpSpPr/>
          <p:nvPr/>
        </p:nvGrpSpPr>
        <p:grpSpPr>
          <a:xfrm>
            <a:off x="8233569" y="905669"/>
            <a:ext cx="1336675" cy="1089025"/>
            <a:chOff x="8233569" y="905669"/>
            <a:chExt cx="1336675" cy="1089025"/>
          </a:xfrm>
        </p:grpSpPr>
        <p:sp>
          <p:nvSpPr>
            <p:cNvPr id="167941" name="Google Shape;3668;p77"/>
            <p:cNvSpPr txBox="1">
              <a:spLocks noChangeArrowheads="1"/>
            </p:cNvSpPr>
            <p:nvPr/>
          </p:nvSpPr>
          <p:spPr bwMode="auto">
            <a:xfrm>
              <a:off x="8271669" y="905669"/>
              <a:ext cx="1260475" cy="31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34B2E3"/>
                </a:buClr>
                <a:buSzPts val="2000"/>
                <a:buFont typeface="Open Sans Semibold" panose="020B0706030804020204" pitchFamily="34" charset="0"/>
                <a:buNone/>
              </a:pPr>
              <a:r>
                <a:rPr lang="ar-SA" altLang="en-US" sz="2000" b="1" dirty="0">
                  <a:solidFill>
                    <a:srgbClr val="34B2E3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Open Sans Semibold" panose="020B0706030804020204" pitchFamily="34" charset="0"/>
              </a:endParaRPr>
            </a:p>
          </p:txBody>
        </p:sp>
        <p:sp>
          <p:nvSpPr>
            <p:cNvPr id="167982" name="Google Shape;3709;p77"/>
            <p:cNvSpPr txBox="1">
              <a:spLocks noChangeArrowheads="1"/>
            </p:cNvSpPr>
            <p:nvPr/>
          </p:nvSpPr>
          <p:spPr bwMode="auto">
            <a:xfrm>
              <a:off x="8233569" y="1164431"/>
              <a:ext cx="13366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FA230C-1020-974D-9563-14A7B95D6597}"/>
              </a:ext>
            </a:extLst>
          </p:cNvPr>
          <p:cNvGrpSpPr/>
          <p:nvPr/>
        </p:nvGrpSpPr>
        <p:grpSpPr>
          <a:xfrm>
            <a:off x="2553683" y="4838149"/>
            <a:ext cx="1500187" cy="1114183"/>
            <a:chOff x="2553683" y="4838149"/>
            <a:chExt cx="1500187" cy="1114183"/>
          </a:xfrm>
        </p:grpSpPr>
        <p:sp>
          <p:nvSpPr>
            <p:cNvPr id="167942" name="Google Shape;3669;p77"/>
            <p:cNvSpPr txBox="1">
              <a:spLocks noChangeArrowheads="1"/>
            </p:cNvSpPr>
            <p:nvPr/>
          </p:nvSpPr>
          <p:spPr bwMode="auto">
            <a:xfrm>
              <a:off x="2553683" y="5640644"/>
              <a:ext cx="1500187" cy="31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E24956"/>
                </a:buClr>
                <a:buSzPts val="2000"/>
                <a:buFont typeface="Open Sans Semibold" panose="020B0706030804020204" pitchFamily="34" charset="0"/>
                <a:buNone/>
              </a:pPr>
              <a:r>
                <a:rPr lang="ar-SA" altLang="en-US" sz="2000" b="1" dirty="0">
                  <a:solidFill>
                    <a:srgbClr val="E24956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Open Sans Semibold" panose="020B0706030804020204" pitchFamily="34" charset="0"/>
              </a:endParaRPr>
            </a:p>
          </p:txBody>
        </p:sp>
        <p:sp>
          <p:nvSpPr>
            <p:cNvPr id="167983" name="Google Shape;3710;p77"/>
            <p:cNvSpPr txBox="1">
              <a:spLocks noChangeArrowheads="1"/>
            </p:cNvSpPr>
            <p:nvPr/>
          </p:nvSpPr>
          <p:spPr bwMode="auto">
            <a:xfrm>
              <a:off x="2635439" y="4838149"/>
              <a:ext cx="133667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F87CBF0-28A4-EA46-B139-B30D85E6A732}"/>
              </a:ext>
            </a:extLst>
          </p:cNvPr>
          <p:cNvGrpSpPr/>
          <p:nvPr/>
        </p:nvGrpSpPr>
        <p:grpSpPr>
          <a:xfrm>
            <a:off x="6258491" y="4838149"/>
            <a:ext cx="1552575" cy="1114183"/>
            <a:chOff x="6258491" y="4838149"/>
            <a:chExt cx="1552575" cy="1114183"/>
          </a:xfrm>
        </p:grpSpPr>
        <p:sp>
          <p:nvSpPr>
            <p:cNvPr id="167943" name="Google Shape;3670;p77"/>
            <p:cNvSpPr txBox="1">
              <a:spLocks noChangeArrowheads="1"/>
            </p:cNvSpPr>
            <p:nvPr/>
          </p:nvSpPr>
          <p:spPr bwMode="auto">
            <a:xfrm>
              <a:off x="6258491" y="5640644"/>
              <a:ext cx="1552575" cy="31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64D1DA"/>
                </a:buClr>
                <a:buSzPts val="2000"/>
                <a:buFont typeface="Open Sans Semibold" panose="020B0706030804020204" pitchFamily="34" charset="0"/>
                <a:buNone/>
              </a:pPr>
              <a:r>
                <a:rPr lang="ar-SA" altLang="en-US" sz="2000" b="1" dirty="0">
                  <a:solidFill>
                    <a:srgbClr val="64D1DA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Open Sans Semibold" panose="020B0706030804020204" pitchFamily="34" charset="0"/>
              </a:endParaRPr>
            </a:p>
          </p:txBody>
        </p:sp>
        <p:sp>
          <p:nvSpPr>
            <p:cNvPr id="167984" name="Google Shape;3711;p77"/>
            <p:cNvSpPr txBox="1">
              <a:spLocks noChangeArrowheads="1"/>
            </p:cNvSpPr>
            <p:nvPr/>
          </p:nvSpPr>
          <p:spPr bwMode="auto">
            <a:xfrm>
              <a:off x="6365647" y="4838149"/>
              <a:ext cx="1338262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57C4870-3E61-344F-8F89-C886ED3FBBDA}"/>
              </a:ext>
            </a:extLst>
          </p:cNvPr>
          <p:cNvGrpSpPr/>
          <p:nvPr/>
        </p:nvGrpSpPr>
        <p:grpSpPr>
          <a:xfrm>
            <a:off x="10102851" y="4838149"/>
            <a:ext cx="1336675" cy="1114183"/>
            <a:chOff x="10102851" y="4838149"/>
            <a:chExt cx="1336675" cy="1114183"/>
          </a:xfrm>
        </p:grpSpPr>
        <p:sp>
          <p:nvSpPr>
            <p:cNvPr id="167944" name="Google Shape;3671;p77"/>
            <p:cNvSpPr txBox="1">
              <a:spLocks noChangeArrowheads="1"/>
            </p:cNvSpPr>
            <p:nvPr/>
          </p:nvSpPr>
          <p:spPr bwMode="auto">
            <a:xfrm>
              <a:off x="10108407" y="5640644"/>
              <a:ext cx="1325563" cy="31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65280"/>
                </a:buClr>
                <a:buSzPts val="2000"/>
                <a:buFont typeface="Open Sans Semibold" panose="020B0706030804020204" pitchFamily="34" charset="0"/>
                <a:buNone/>
              </a:pPr>
              <a:r>
                <a:rPr lang="ar-SA" altLang="en-US" sz="2000" b="1" dirty="0">
                  <a:solidFill>
                    <a:srgbClr val="065280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Open Sans Semibold" panose="020B0706030804020204" pitchFamily="34" charset="0"/>
              </a:endParaRPr>
            </a:p>
          </p:txBody>
        </p:sp>
        <p:sp>
          <p:nvSpPr>
            <p:cNvPr id="167985" name="Google Shape;3712;p77"/>
            <p:cNvSpPr txBox="1">
              <a:spLocks noChangeArrowheads="1"/>
            </p:cNvSpPr>
            <p:nvPr/>
          </p:nvSpPr>
          <p:spPr bwMode="auto">
            <a:xfrm>
              <a:off x="10102851" y="4838149"/>
              <a:ext cx="133667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5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167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167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167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167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1679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1679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750" fill="hold"/>
                                            <p:tgtEl>
                                              <p:spTgt spid="167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750" fill="hold"/>
                                            <p:tgtEl>
                                              <p:spTgt spid="167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750" fill="hold"/>
                                            <p:tgtEl>
                                              <p:spTgt spid="1679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750" fill="hold"/>
                                            <p:tgtEl>
                                              <p:spTgt spid="1679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0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750" fill="hold"/>
                                            <p:tgtEl>
                                              <p:spTgt spid="167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750" fill="hold"/>
                                            <p:tgtEl>
                                              <p:spTgt spid="167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945" grpId="0" animBg="1"/>
          <p:bldP spid="167946" grpId="0" animBg="1"/>
          <p:bldP spid="167947" grpId="0" animBg="1"/>
          <p:bldP spid="167948" grpId="0" animBg="1"/>
          <p:bldP spid="167949" grpId="0" animBg="1"/>
          <p:bldP spid="1679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67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67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67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67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679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679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67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67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679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1679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0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67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67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945" grpId="0" animBg="1"/>
          <p:bldP spid="167946" grpId="0" animBg="1"/>
          <p:bldP spid="167947" grpId="0" animBg="1"/>
          <p:bldP spid="167948" grpId="0" animBg="1"/>
          <p:bldP spid="167949" grpId="0" animBg="1"/>
          <p:bldP spid="16795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F8B8B27-D97C-934D-9DA5-01483B01903B}"/>
              </a:ext>
            </a:extLst>
          </p:cNvPr>
          <p:cNvGrpSpPr/>
          <p:nvPr/>
        </p:nvGrpSpPr>
        <p:grpSpPr>
          <a:xfrm>
            <a:off x="555625" y="952500"/>
            <a:ext cx="2447924" cy="1106487"/>
            <a:chOff x="555625" y="952500"/>
            <a:chExt cx="2447924" cy="1106487"/>
          </a:xfrm>
        </p:grpSpPr>
        <p:sp>
          <p:nvSpPr>
            <p:cNvPr id="959" name="Google Shape;959;p34"/>
            <p:cNvSpPr txBox="1"/>
            <p:nvPr/>
          </p:nvSpPr>
          <p:spPr>
            <a:xfrm>
              <a:off x="1592262" y="1228725"/>
              <a:ext cx="1355725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965" name="Google Shape;965;p34"/>
            <p:cNvSpPr txBox="1"/>
            <p:nvPr/>
          </p:nvSpPr>
          <p:spPr>
            <a:xfrm>
              <a:off x="1922462" y="952500"/>
              <a:ext cx="1081087" cy="44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C6D2"/>
                </a:buClr>
                <a:buSzPts val="2100"/>
                <a:buFont typeface="Open Sans SemiBold"/>
                <a:buNone/>
              </a:pPr>
              <a:r>
                <a:rPr lang="ar-SA" sz="2100" b="1" i="0" u="none" dirty="0">
                  <a:solidFill>
                    <a:srgbClr val="2CC6D2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555625" y="1235075"/>
              <a:ext cx="668337" cy="795337"/>
            </a:xfrm>
            <a:custGeom>
              <a:avLst/>
              <a:gdLst/>
              <a:ahLst/>
              <a:cxnLst/>
              <a:rect l="l" t="t" r="r" b="b"/>
              <a:pathLst>
                <a:path w="164" h="195" extrusionOk="0">
                  <a:moveTo>
                    <a:pt x="110" y="188"/>
                  </a:moveTo>
                  <a:cubicBezTo>
                    <a:pt x="110" y="192"/>
                    <a:pt x="107" y="195"/>
                    <a:pt x="103" y="195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58" y="195"/>
                    <a:pt x="55" y="192"/>
                    <a:pt x="55" y="188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5" y="185"/>
                    <a:pt x="58" y="182"/>
                    <a:pt x="62" y="182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7" y="182"/>
                    <a:pt x="110" y="185"/>
                    <a:pt x="110" y="188"/>
                  </a:cubicBezTo>
                  <a:close/>
                  <a:moveTo>
                    <a:pt x="110" y="171"/>
                  </a:moveTo>
                  <a:cubicBezTo>
                    <a:pt x="110" y="167"/>
                    <a:pt x="107" y="164"/>
                    <a:pt x="103" y="164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58" y="164"/>
                    <a:pt x="55" y="167"/>
                    <a:pt x="55" y="171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55" y="174"/>
                    <a:pt x="58" y="177"/>
                    <a:pt x="62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7" y="177"/>
                    <a:pt x="110" y="174"/>
                    <a:pt x="110" y="171"/>
                  </a:cubicBezTo>
                  <a:close/>
                  <a:moveTo>
                    <a:pt x="89" y="96"/>
                  </a:moveTo>
                  <a:cubicBezTo>
                    <a:pt x="81" y="96"/>
                    <a:pt x="81" y="96"/>
                    <a:pt x="81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160"/>
                    <a:pt x="76" y="160"/>
                    <a:pt x="76" y="160"/>
                  </a:cubicBezTo>
                  <a:cubicBezTo>
                    <a:pt x="78" y="160"/>
                    <a:pt x="80" y="160"/>
                    <a:pt x="82" y="160"/>
                  </a:cubicBezTo>
                  <a:cubicBezTo>
                    <a:pt x="82" y="160"/>
                    <a:pt x="82" y="160"/>
                    <a:pt x="82" y="160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5" y="160"/>
                    <a:pt x="87" y="160"/>
                    <a:pt x="89" y="160"/>
                  </a:cubicBezTo>
                  <a:lnTo>
                    <a:pt x="89" y="96"/>
                  </a:lnTo>
                  <a:close/>
                  <a:moveTo>
                    <a:pt x="60" y="70"/>
                  </a:moveTo>
                  <a:cubicBezTo>
                    <a:pt x="55" y="70"/>
                    <a:pt x="50" y="74"/>
                    <a:pt x="50" y="80"/>
                  </a:cubicBezTo>
                  <a:cubicBezTo>
                    <a:pt x="50" y="85"/>
                    <a:pt x="55" y="90"/>
                    <a:pt x="6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74"/>
                    <a:pt x="65" y="70"/>
                    <a:pt x="60" y="70"/>
                  </a:cubicBezTo>
                  <a:close/>
                  <a:moveTo>
                    <a:pt x="115" y="80"/>
                  </a:moveTo>
                  <a:cubicBezTo>
                    <a:pt x="115" y="74"/>
                    <a:pt x="111" y="70"/>
                    <a:pt x="106" y="70"/>
                  </a:cubicBezTo>
                  <a:cubicBezTo>
                    <a:pt x="100" y="70"/>
                    <a:pt x="96" y="74"/>
                    <a:pt x="96" y="80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11" y="90"/>
                    <a:pt x="115" y="85"/>
                    <a:pt x="115" y="80"/>
                  </a:cubicBezTo>
                  <a:close/>
                  <a:moveTo>
                    <a:pt x="137" y="62"/>
                  </a:moveTo>
                  <a:cubicBezTo>
                    <a:pt x="133" y="45"/>
                    <a:pt x="112" y="26"/>
                    <a:pt x="83" y="26"/>
                  </a:cubicBezTo>
                  <a:cubicBezTo>
                    <a:pt x="54" y="26"/>
                    <a:pt x="33" y="45"/>
                    <a:pt x="29" y="62"/>
                  </a:cubicBezTo>
                  <a:cubicBezTo>
                    <a:pt x="25" y="75"/>
                    <a:pt x="28" y="88"/>
                    <a:pt x="35" y="100"/>
                  </a:cubicBezTo>
                  <a:cubicBezTo>
                    <a:pt x="40" y="111"/>
                    <a:pt x="46" y="120"/>
                    <a:pt x="51" y="131"/>
                  </a:cubicBezTo>
                  <a:cubicBezTo>
                    <a:pt x="54" y="138"/>
                    <a:pt x="55" y="146"/>
                    <a:pt x="57" y="153"/>
                  </a:cubicBezTo>
                  <a:cubicBezTo>
                    <a:pt x="58" y="158"/>
                    <a:pt x="60" y="160"/>
                    <a:pt x="66" y="160"/>
                  </a:cubicBezTo>
                  <a:cubicBezTo>
                    <a:pt x="67" y="160"/>
                    <a:pt x="69" y="160"/>
                    <a:pt x="70" y="160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6" y="96"/>
                    <a:pt x="52" y="94"/>
                    <a:pt x="49" y="91"/>
                  </a:cubicBezTo>
                  <a:cubicBezTo>
                    <a:pt x="46" y="88"/>
                    <a:pt x="44" y="84"/>
                    <a:pt x="44" y="80"/>
                  </a:cubicBezTo>
                  <a:cubicBezTo>
                    <a:pt x="44" y="75"/>
                    <a:pt x="46" y="71"/>
                    <a:pt x="49" y="68"/>
                  </a:cubicBezTo>
                  <a:cubicBezTo>
                    <a:pt x="52" y="65"/>
                    <a:pt x="56" y="64"/>
                    <a:pt x="60" y="64"/>
                  </a:cubicBezTo>
                  <a:cubicBezTo>
                    <a:pt x="69" y="64"/>
                    <a:pt x="76" y="71"/>
                    <a:pt x="76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75"/>
                    <a:pt x="91" y="71"/>
                    <a:pt x="94" y="68"/>
                  </a:cubicBezTo>
                  <a:cubicBezTo>
                    <a:pt x="97" y="65"/>
                    <a:pt x="101" y="64"/>
                    <a:pt x="106" y="64"/>
                  </a:cubicBezTo>
                  <a:cubicBezTo>
                    <a:pt x="110" y="64"/>
                    <a:pt x="114" y="65"/>
                    <a:pt x="117" y="68"/>
                  </a:cubicBezTo>
                  <a:cubicBezTo>
                    <a:pt x="120" y="71"/>
                    <a:pt x="122" y="75"/>
                    <a:pt x="122" y="80"/>
                  </a:cubicBezTo>
                  <a:cubicBezTo>
                    <a:pt x="122" y="84"/>
                    <a:pt x="120" y="88"/>
                    <a:pt x="117" y="91"/>
                  </a:cubicBezTo>
                  <a:cubicBezTo>
                    <a:pt x="114" y="94"/>
                    <a:pt x="110" y="96"/>
                    <a:pt x="10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7" y="160"/>
                    <a:pt x="98" y="160"/>
                    <a:pt x="100" y="160"/>
                  </a:cubicBezTo>
                  <a:cubicBezTo>
                    <a:pt x="106" y="160"/>
                    <a:pt x="108" y="158"/>
                    <a:pt x="109" y="153"/>
                  </a:cubicBezTo>
                  <a:cubicBezTo>
                    <a:pt x="111" y="146"/>
                    <a:pt x="112" y="138"/>
                    <a:pt x="114" y="131"/>
                  </a:cubicBezTo>
                  <a:cubicBezTo>
                    <a:pt x="119" y="120"/>
                    <a:pt x="125" y="111"/>
                    <a:pt x="131" y="100"/>
                  </a:cubicBezTo>
                  <a:cubicBezTo>
                    <a:pt x="137" y="88"/>
                    <a:pt x="140" y="75"/>
                    <a:pt x="137" y="62"/>
                  </a:cubicBezTo>
                  <a:close/>
                  <a:moveTo>
                    <a:pt x="89" y="6"/>
                  </a:moveTo>
                  <a:cubicBezTo>
                    <a:pt x="89" y="2"/>
                    <a:pt x="86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2"/>
                    <a:pt x="77" y="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20"/>
                    <a:pt x="80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6" y="22"/>
                    <a:pt x="89" y="20"/>
                    <a:pt x="89" y="17"/>
                  </a:cubicBezTo>
                  <a:lnTo>
                    <a:pt x="89" y="6"/>
                  </a:lnTo>
                  <a:close/>
                  <a:moveTo>
                    <a:pt x="122" y="15"/>
                  </a:moveTo>
                  <a:cubicBezTo>
                    <a:pt x="123" y="12"/>
                    <a:pt x="122" y="9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7" y="6"/>
                    <a:pt x="113" y="7"/>
                    <a:pt x="111" y="10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2"/>
                    <a:pt x="106" y="26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11" y="29"/>
                    <a:pt x="115" y="28"/>
                    <a:pt x="117" y="25"/>
                  </a:cubicBezTo>
                  <a:lnTo>
                    <a:pt x="122" y="15"/>
                  </a:lnTo>
                  <a:close/>
                  <a:moveTo>
                    <a:pt x="146" y="34"/>
                  </a:moveTo>
                  <a:cubicBezTo>
                    <a:pt x="149" y="32"/>
                    <a:pt x="149" y="29"/>
                    <a:pt x="147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4" y="24"/>
                    <a:pt x="141" y="23"/>
                    <a:pt x="138" y="26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8" y="35"/>
                    <a:pt x="127" y="39"/>
                    <a:pt x="130" y="41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2" y="44"/>
                    <a:pt x="135" y="44"/>
                    <a:pt x="138" y="42"/>
                  </a:cubicBezTo>
                  <a:lnTo>
                    <a:pt x="146" y="34"/>
                  </a:lnTo>
                  <a:close/>
                  <a:moveTo>
                    <a:pt x="159" y="64"/>
                  </a:moveTo>
                  <a:cubicBezTo>
                    <a:pt x="162" y="63"/>
                    <a:pt x="164" y="60"/>
                    <a:pt x="164" y="57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54"/>
                    <a:pt x="160" y="51"/>
                    <a:pt x="157" y="52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3" y="55"/>
                    <a:pt x="141" y="58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2" y="64"/>
                    <a:pt x="145" y="66"/>
                    <a:pt x="148" y="66"/>
                  </a:cubicBezTo>
                  <a:lnTo>
                    <a:pt x="159" y="64"/>
                  </a:lnTo>
                  <a:close/>
                  <a:moveTo>
                    <a:pt x="156" y="96"/>
                  </a:moveTo>
                  <a:cubicBezTo>
                    <a:pt x="160" y="96"/>
                    <a:pt x="163" y="94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4" y="88"/>
                    <a:pt x="162" y="85"/>
                    <a:pt x="159" y="84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5" y="81"/>
                    <a:pt x="142" y="83"/>
                    <a:pt x="141" y="86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40" y="90"/>
                    <a:pt x="142" y="93"/>
                    <a:pt x="146" y="93"/>
                  </a:cubicBezTo>
                  <a:lnTo>
                    <a:pt x="156" y="96"/>
                  </a:lnTo>
                  <a:close/>
                  <a:moveTo>
                    <a:pt x="48" y="25"/>
                  </a:moveTo>
                  <a:cubicBezTo>
                    <a:pt x="50" y="28"/>
                    <a:pt x="53" y="29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9" y="26"/>
                    <a:pt x="60" y="22"/>
                    <a:pt x="59" y="1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2" y="7"/>
                    <a:pt x="48" y="6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9"/>
                    <a:pt x="41" y="12"/>
                    <a:pt x="43" y="15"/>
                  </a:cubicBezTo>
                  <a:lnTo>
                    <a:pt x="48" y="25"/>
                  </a:lnTo>
                  <a:close/>
                  <a:moveTo>
                    <a:pt x="27" y="42"/>
                  </a:moveTo>
                  <a:cubicBezTo>
                    <a:pt x="29" y="44"/>
                    <a:pt x="33" y="44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39"/>
                    <a:pt x="37" y="35"/>
                    <a:pt x="35" y="3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4" y="23"/>
                    <a:pt x="20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6" y="29"/>
                    <a:pt x="16" y="32"/>
                    <a:pt x="19" y="34"/>
                  </a:cubicBezTo>
                  <a:lnTo>
                    <a:pt x="27" y="42"/>
                  </a:lnTo>
                  <a:close/>
                  <a:moveTo>
                    <a:pt x="17" y="66"/>
                  </a:moveTo>
                  <a:cubicBezTo>
                    <a:pt x="20" y="66"/>
                    <a:pt x="23" y="64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58"/>
                    <a:pt x="22" y="55"/>
                    <a:pt x="19" y="54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5" y="51"/>
                    <a:pt x="2" y="54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60"/>
                    <a:pt x="3" y="63"/>
                    <a:pt x="6" y="64"/>
                  </a:cubicBezTo>
                  <a:lnTo>
                    <a:pt x="17" y="66"/>
                  </a:lnTo>
                  <a:close/>
                  <a:moveTo>
                    <a:pt x="19" y="93"/>
                  </a:moveTo>
                  <a:cubicBezTo>
                    <a:pt x="22" y="93"/>
                    <a:pt x="25" y="90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3" y="83"/>
                    <a:pt x="20" y="81"/>
                    <a:pt x="17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3" y="85"/>
                    <a:pt x="1" y="88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2" y="94"/>
                    <a:pt x="5" y="96"/>
                    <a:pt x="8" y="96"/>
                  </a:cubicBezTo>
                  <a:lnTo>
                    <a:pt x="19" y="93"/>
                  </a:ln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EE53F71-A33F-BD45-B84D-764F8FD01DDF}"/>
              </a:ext>
            </a:extLst>
          </p:cNvPr>
          <p:cNvGrpSpPr/>
          <p:nvPr/>
        </p:nvGrpSpPr>
        <p:grpSpPr>
          <a:xfrm>
            <a:off x="3976687" y="3586162"/>
            <a:ext cx="2089150" cy="2319337"/>
            <a:chOff x="3976687" y="3586162"/>
            <a:chExt cx="2089150" cy="2319337"/>
          </a:xfrm>
        </p:grpSpPr>
        <p:sp>
          <p:nvSpPr>
            <p:cNvPr id="972" name="Google Shape;972;p34"/>
            <p:cNvSpPr/>
            <p:nvPr/>
          </p:nvSpPr>
          <p:spPr>
            <a:xfrm>
              <a:off x="3976687" y="3586162"/>
              <a:ext cx="2089150" cy="2319337"/>
            </a:xfrm>
            <a:custGeom>
              <a:avLst/>
              <a:gdLst/>
              <a:ahLst/>
              <a:cxnLst/>
              <a:rect l="l" t="t" r="r" b="b"/>
              <a:pathLst>
                <a:path w="512" h="568" extrusionOk="0">
                  <a:moveTo>
                    <a:pt x="0" y="274"/>
                  </a:moveTo>
                  <a:cubicBezTo>
                    <a:pt x="0" y="558"/>
                    <a:pt x="0" y="558"/>
                    <a:pt x="0" y="558"/>
                  </a:cubicBezTo>
                  <a:cubicBezTo>
                    <a:pt x="0" y="564"/>
                    <a:pt x="7" y="568"/>
                    <a:pt x="12" y="565"/>
                  </a:cubicBezTo>
                  <a:cubicBezTo>
                    <a:pt x="508" y="302"/>
                    <a:pt x="508" y="302"/>
                    <a:pt x="508" y="302"/>
                  </a:cubicBezTo>
                  <a:cubicBezTo>
                    <a:pt x="510" y="300"/>
                    <a:pt x="512" y="298"/>
                    <a:pt x="512" y="295"/>
                  </a:cubicBezTo>
                  <a:cubicBezTo>
                    <a:pt x="512" y="11"/>
                    <a:pt x="512" y="11"/>
                    <a:pt x="512" y="11"/>
                  </a:cubicBezTo>
                  <a:cubicBezTo>
                    <a:pt x="512" y="4"/>
                    <a:pt x="505" y="0"/>
                    <a:pt x="500" y="3"/>
                  </a:cubicBezTo>
                  <a:cubicBezTo>
                    <a:pt x="4" y="267"/>
                    <a:pt x="4" y="267"/>
                    <a:pt x="4" y="267"/>
                  </a:cubicBezTo>
                  <a:cubicBezTo>
                    <a:pt x="2" y="268"/>
                    <a:pt x="0" y="271"/>
                    <a:pt x="0" y="274"/>
                  </a:cubicBezTo>
                  <a:close/>
                </a:path>
              </a:pathLst>
            </a:custGeom>
            <a:solidFill>
              <a:srgbClr val="0953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5592762" y="3586162"/>
              <a:ext cx="473075" cy="1473200"/>
            </a:xfrm>
            <a:custGeom>
              <a:avLst/>
              <a:gdLst/>
              <a:ahLst/>
              <a:cxnLst/>
              <a:rect l="l" t="t" r="r" b="b"/>
              <a:pathLst>
                <a:path w="116" h="361" extrusionOk="0">
                  <a:moveTo>
                    <a:pt x="112" y="302"/>
                  </a:moveTo>
                  <a:cubicBezTo>
                    <a:pt x="114" y="300"/>
                    <a:pt x="116" y="298"/>
                    <a:pt x="116" y="295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4"/>
                    <a:pt x="109" y="0"/>
                    <a:pt x="104" y="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361"/>
                    <a:pt x="0" y="361"/>
                    <a:pt x="0" y="361"/>
                  </a:cubicBezTo>
                  <a:lnTo>
                    <a:pt x="112" y="302"/>
                  </a:ln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B89B122-B5B6-EB42-B838-FE6F00EF1DB4}"/>
              </a:ext>
            </a:extLst>
          </p:cNvPr>
          <p:cNvGrpSpPr/>
          <p:nvPr/>
        </p:nvGrpSpPr>
        <p:grpSpPr>
          <a:xfrm>
            <a:off x="3708400" y="2279650"/>
            <a:ext cx="2357437" cy="2457450"/>
            <a:chOff x="3708400" y="2279650"/>
            <a:chExt cx="2357437" cy="2457450"/>
          </a:xfrm>
        </p:grpSpPr>
        <p:sp>
          <p:nvSpPr>
            <p:cNvPr id="973" name="Google Shape;973;p34"/>
            <p:cNvSpPr/>
            <p:nvPr/>
          </p:nvSpPr>
          <p:spPr>
            <a:xfrm>
              <a:off x="3708400" y="2279650"/>
              <a:ext cx="2357437" cy="2457450"/>
            </a:xfrm>
            <a:custGeom>
              <a:avLst/>
              <a:gdLst/>
              <a:ahLst/>
              <a:cxnLst/>
              <a:rect l="l" t="t" r="r" b="b"/>
              <a:pathLst>
                <a:path w="578" h="602" extrusionOk="0">
                  <a:moveTo>
                    <a:pt x="0" y="308"/>
                  </a:moveTo>
                  <a:cubicBezTo>
                    <a:pt x="0" y="592"/>
                    <a:pt x="0" y="592"/>
                    <a:pt x="0" y="592"/>
                  </a:cubicBezTo>
                  <a:cubicBezTo>
                    <a:pt x="0" y="598"/>
                    <a:pt x="7" y="602"/>
                    <a:pt x="12" y="599"/>
                  </a:cubicBezTo>
                  <a:cubicBezTo>
                    <a:pt x="574" y="301"/>
                    <a:pt x="574" y="301"/>
                    <a:pt x="574" y="301"/>
                  </a:cubicBezTo>
                  <a:cubicBezTo>
                    <a:pt x="576" y="300"/>
                    <a:pt x="578" y="297"/>
                    <a:pt x="578" y="294"/>
                  </a:cubicBezTo>
                  <a:cubicBezTo>
                    <a:pt x="578" y="10"/>
                    <a:pt x="578" y="10"/>
                    <a:pt x="578" y="10"/>
                  </a:cubicBezTo>
                  <a:cubicBezTo>
                    <a:pt x="578" y="4"/>
                    <a:pt x="571" y="0"/>
                    <a:pt x="566" y="3"/>
                  </a:cubicBezTo>
                  <a:cubicBezTo>
                    <a:pt x="5" y="301"/>
                    <a:pt x="5" y="301"/>
                    <a:pt x="5" y="301"/>
                  </a:cubicBezTo>
                  <a:cubicBezTo>
                    <a:pt x="2" y="302"/>
                    <a:pt x="0" y="305"/>
                    <a:pt x="0" y="308"/>
                  </a:cubicBezTo>
                  <a:close/>
                </a:path>
              </a:pathLst>
            </a:custGeom>
            <a:solidFill>
              <a:srgbClr val="39B3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5592762" y="2279650"/>
              <a:ext cx="473075" cy="1470025"/>
            </a:xfrm>
            <a:custGeom>
              <a:avLst/>
              <a:gdLst/>
              <a:ahLst/>
              <a:cxnLst/>
              <a:rect l="l" t="t" r="r" b="b"/>
              <a:pathLst>
                <a:path w="116" h="360" extrusionOk="0">
                  <a:moveTo>
                    <a:pt x="112" y="301"/>
                  </a:moveTo>
                  <a:cubicBezTo>
                    <a:pt x="114" y="300"/>
                    <a:pt x="116" y="297"/>
                    <a:pt x="116" y="294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4"/>
                    <a:pt x="109" y="0"/>
                    <a:pt x="104" y="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112" y="301"/>
                  </a:lnTo>
                  <a:close/>
                </a:path>
              </a:pathLst>
            </a:custGeom>
            <a:solidFill>
              <a:srgbClr val="0A98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F6797E6-BC1F-0044-9EE6-AC35B1DB0112}"/>
              </a:ext>
            </a:extLst>
          </p:cNvPr>
          <p:cNvGrpSpPr/>
          <p:nvPr/>
        </p:nvGrpSpPr>
        <p:grpSpPr>
          <a:xfrm>
            <a:off x="3438525" y="969962"/>
            <a:ext cx="2627312" cy="2603500"/>
            <a:chOff x="3438525" y="969962"/>
            <a:chExt cx="2627312" cy="2603500"/>
          </a:xfrm>
        </p:grpSpPr>
        <p:sp>
          <p:nvSpPr>
            <p:cNvPr id="974" name="Google Shape;974;p34"/>
            <p:cNvSpPr/>
            <p:nvPr/>
          </p:nvSpPr>
          <p:spPr>
            <a:xfrm>
              <a:off x="3438525" y="969962"/>
              <a:ext cx="2627312" cy="2603500"/>
            </a:xfrm>
            <a:custGeom>
              <a:avLst/>
              <a:gdLst/>
              <a:ahLst/>
              <a:cxnLst/>
              <a:rect l="l" t="t" r="r" b="b"/>
              <a:pathLst>
                <a:path w="644" h="638" extrusionOk="0">
                  <a:moveTo>
                    <a:pt x="644" y="294"/>
                  </a:moveTo>
                  <a:cubicBezTo>
                    <a:pt x="644" y="10"/>
                    <a:pt x="644" y="10"/>
                    <a:pt x="644" y="10"/>
                  </a:cubicBezTo>
                  <a:cubicBezTo>
                    <a:pt x="644" y="4"/>
                    <a:pt x="637" y="0"/>
                    <a:pt x="632" y="3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2" y="338"/>
                    <a:pt x="0" y="341"/>
                    <a:pt x="0" y="344"/>
                  </a:cubicBezTo>
                  <a:cubicBezTo>
                    <a:pt x="0" y="628"/>
                    <a:pt x="0" y="628"/>
                    <a:pt x="0" y="628"/>
                  </a:cubicBezTo>
                  <a:cubicBezTo>
                    <a:pt x="0" y="634"/>
                    <a:pt x="7" y="638"/>
                    <a:pt x="12" y="635"/>
                  </a:cubicBezTo>
                  <a:cubicBezTo>
                    <a:pt x="640" y="301"/>
                    <a:pt x="640" y="301"/>
                    <a:pt x="640" y="301"/>
                  </a:cubicBezTo>
                  <a:cubicBezTo>
                    <a:pt x="642" y="300"/>
                    <a:pt x="644" y="297"/>
                    <a:pt x="644" y="294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5592762" y="969962"/>
              <a:ext cx="473075" cy="1473200"/>
            </a:xfrm>
            <a:custGeom>
              <a:avLst/>
              <a:gdLst/>
              <a:ahLst/>
              <a:cxnLst/>
              <a:rect l="l" t="t" r="r" b="b"/>
              <a:pathLst>
                <a:path w="116" h="361" extrusionOk="0">
                  <a:moveTo>
                    <a:pt x="112" y="301"/>
                  </a:moveTo>
                  <a:cubicBezTo>
                    <a:pt x="114" y="300"/>
                    <a:pt x="116" y="297"/>
                    <a:pt x="116" y="294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4"/>
                    <a:pt x="109" y="0"/>
                    <a:pt x="104" y="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361"/>
                    <a:pt x="0" y="361"/>
                    <a:pt x="0" y="361"/>
                  </a:cubicBezTo>
                  <a:lnTo>
                    <a:pt x="112" y="301"/>
                  </a:ln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B2E1CC6-E01E-FF46-9D2F-0497F4B0A2C7}"/>
              </a:ext>
            </a:extLst>
          </p:cNvPr>
          <p:cNvGrpSpPr/>
          <p:nvPr/>
        </p:nvGrpSpPr>
        <p:grpSpPr>
          <a:xfrm>
            <a:off x="6130925" y="3586162"/>
            <a:ext cx="2089150" cy="2319337"/>
            <a:chOff x="6130925" y="3586162"/>
            <a:chExt cx="2089150" cy="2319337"/>
          </a:xfrm>
        </p:grpSpPr>
        <p:sp>
          <p:nvSpPr>
            <p:cNvPr id="975" name="Google Shape;975;p34"/>
            <p:cNvSpPr/>
            <p:nvPr/>
          </p:nvSpPr>
          <p:spPr>
            <a:xfrm>
              <a:off x="6130925" y="3586162"/>
              <a:ext cx="2089150" cy="2319337"/>
            </a:xfrm>
            <a:custGeom>
              <a:avLst/>
              <a:gdLst/>
              <a:ahLst/>
              <a:cxnLst/>
              <a:rect l="l" t="t" r="r" b="b"/>
              <a:pathLst>
                <a:path w="512" h="568" extrusionOk="0">
                  <a:moveTo>
                    <a:pt x="512" y="274"/>
                  </a:moveTo>
                  <a:cubicBezTo>
                    <a:pt x="512" y="558"/>
                    <a:pt x="512" y="558"/>
                    <a:pt x="512" y="558"/>
                  </a:cubicBezTo>
                  <a:cubicBezTo>
                    <a:pt x="512" y="564"/>
                    <a:pt x="505" y="568"/>
                    <a:pt x="500" y="565"/>
                  </a:cubicBezTo>
                  <a:cubicBezTo>
                    <a:pt x="4" y="302"/>
                    <a:pt x="4" y="302"/>
                    <a:pt x="4" y="302"/>
                  </a:cubicBezTo>
                  <a:cubicBezTo>
                    <a:pt x="2" y="300"/>
                    <a:pt x="0" y="298"/>
                    <a:pt x="0" y="29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7" y="0"/>
                    <a:pt x="12" y="3"/>
                  </a:cubicBezTo>
                  <a:cubicBezTo>
                    <a:pt x="508" y="267"/>
                    <a:pt x="508" y="267"/>
                    <a:pt x="508" y="267"/>
                  </a:cubicBezTo>
                  <a:cubicBezTo>
                    <a:pt x="510" y="268"/>
                    <a:pt x="512" y="271"/>
                    <a:pt x="512" y="274"/>
                  </a:cubicBezTo>
                  <a:close/>
                </a:path>
              </a:pathLst>
            </a:custGeom>
            <a:solidFill>
              <a:srgbClr val="8C1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6130925" y="3586162"/>
              <a:ext cx="473075" cy="1473200"/>
            </a:xfrm>
            <a:custGeom>
              <a:avLst/>
              <a:gdLst/>
              <a:ahLst/>
              <a:cxnLst/>
              <a:rect l="l" t="t" r="r" b="b"/>
              <a:pathLst>
                <a:path w="116" h="361" extrusionOk="0">
                  <a:moveTo>
                    <a:pt x="0" y="11"/>
                  </a:moveTo>
                  <a:cubicBezTo>
                    <a:pt x="0" y="295"/>
                    <a:pt x="0" y="295"/>
                    <a:pt x="0" y="295"/>
                  </a:cubicBezTo>
                  <a:cubicBezTo>
                    <a:pt x="0" y="298"/>
                    <a:pt x="2" y="300"/>
                    <a:pt x="4" y="302"/>
                  </a:cubicBezTo>
                  <a:cubicBezTo>
                    <a:pt x="116" y="361"/>
                    <a:pt x="116" y="361"/>
                    <a:pt x="116" y="361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7" y="0"/>
                    <a:pt x="0" y="4"/>
                    <a:pt x="0" y="11"/>
                  </a:cubicBez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4B4F99-F06E-7C4A-9317-4250831082A6}"/>
              </a:ext>
            </a:extLst>
          </p:cNvPr>
          <p:cNvGrpSpPr/>
          <p:nvPr/>
        </p:nvGrpSpPr>
        <p:grpSpPr>
          <a:xfrm>
            <a:off x="6130925" y="2279650"/>
            <a:ext cx="2357437" cy="2457450"/>
            <a:chOff x="6130925" y="2279650"/>
            <a:chExt cx="2357437" cy="2457450"/>
          </a:xfrm>
        </p:grpSpPr>
        <p:sp>
          <p:nvSpPr>
            <p:cNvPr id="976" name="Google Shape;976;p34"/>
            <p:cNvSpPr/>
            <p:nvPr/>
          </p:nvSpPr>
          <p:spPr>
            <a:xfrm>
              <a:off x="6130925" y="2279650"/>
              <a:ext cx="2357437" cy="2457450"/>
            </a:xfrm>
            <a:custGeom>
              <a:avLst/>
              <a:gdLst/>
              <a:ahLst/>
              <a:cxnLst/>
              <a:rect l="l" t="t" r="r" b="b"/>
              <a:pathLst>
                <a:path w="578" h="602" extrusionOk="0">
                  <a:moveTo>
                    <a:pt x="578" y="308"/>
                  </a:moveTo>
                  <a:cubicBezTo>
                    <a:pt x="578" y="592"/>
                    <a:pt x="578" y="592"/>
                    <a:pt x="578" y="592"/>
                  </a:cubicBezTo>
                  <a:cubicBezTo>
                    <a:pt x="578" y="598"/>
                    <a:pt x="571" y="602"/>
                    <a:pt x="566" y="599"/>
                  </a:cubicBezTo>
                  <a:cubicBezTo>
                    <a:pt x="4" y="301"/>
                    <a:pt x="4" y="301"/>
                    <a:pt x="4" y="301"/>
                  </a:cubicBezTo>
                  <a:cubicBezTo>
                    <a:pt x="2" y="300"/>
                    <a:pt x="0" y="297"/>
                    <a:pt x="0" y="29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7" y="0"/>
                    <a:pt x="12" y="3"/>
                  </a:cubicBezTo>
                  <a:cubicBezTo>
                    <a:pt x="573" y="301"/>
                    <a:pt x="573" y="301"/>
                    <a:pt x="573" y="301"/>
                  </a:cubicBezTo>
                  <a:cubicBezTo>
                    <a:pt x="576" y="302"/>
                    <a:pt x="578" y="305"/>
                    <a:pt x="578" y="308"/>
                  </a:cubicBezTo>
                  <a:close/>
                </a:path>
              </a:pathLst>
            </a:custGeom>
            <a:solidFill>
              <a:srgbClr val="E24C5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6130925" y="2279650"/>
              <a:ext cx="473075" cy="1470025"/>
            </a:xfrm>
            <a:custGeom>
              <a:avLst/>
              <a:gdLst/>
              <a:ahLst/>
              <a:cxnLst/>
              <a:rect l="l" t="t" r="r" b="b"/>
              <a:pathLst>
                <a:path w="116" h="360" extrusionOk="0">
                  <a:moveTo>
                    <a:pt x="0" y="10"/>
                  </a:moveTo>
                  <a:cubicBezTo>
                    <a:pt x="0" y="294"/>
                    <a:pt x="0" y="294"/>
                    <a:pt x="0" y="294"/>
                  </a:cubicBezTo>
                  <a:cubicBezTo>
                    <a:pt x="0" y="297"/>
                    <a:pt x="2" y="300"/>
                    <a:pt x="4" y="301"/>
                  </a:cubicBezTo>
                  <a:cubicBezTo>
                    <a:pt x="116" y="360"/>
                    <a:pt x="116" y="360"/>
                    <a:pt x="116" y="360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7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F06C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F84CFAC-E294-BD49-B08A-D8D13741146F}"/>
              </a:ext>
            </a:extLst>
          </p:cNvPr>
          <p:cNvGrpSpPr/>
          <p:nvPr/>
        </p:nvGrpSpPr>
        <p:grpSpPr>
          <a:xfrm>
            <a:off x="6130925" y="969962"/>
            <a:ext cx="2627312" cy="2603500"/>
            <a:chOff x="6130925" y="969962"/>
            <a:chExt cx="2627312" cy="2603500"/>
          </a:xfrm>
        </p:grpSpPr>
        <p:sp>
          <p:nvSpPr>
            <p:cNvPr id="977" name="Google Shape;977;p34"/>
            <p:cNvSpPr/>
            <p:nvPr/>
          </p:nvSpPr>
          <p:spPr>
            <a:xfrm>
              <a:off x="6130925" y="969962"/>
              <a:ext cx="2627312" cy="2603500"/>
            </a:xfrm>
            <a:custGeom>
              <a:avLst/>
              <a:gdLst/>
              <a:ahLst/>
              <a:cxnLst/>
              <a:rect l="l" t="t" r="r" b="b"/>
              <a:pathLst>
                <a:path w="644" h="638" extrusionOk="0">
                  <a:moveTo>
                    <a:pt x="0" y="29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7" y="0"/>
                    <a:pt x="12" y="3"/>
                  </a:cubicBezTo>
                  <a:cubicBezTo>
                    <a:pt x="639" y="336"/>
                    <a:pt x="639" y="336"/>
                    <a:pt x="639" y="336"/>
                  </a:cubicBezTo>
                  <a:cubicBezTo>
                    <a:pt x="642" y="338"/>
                    <a:pt x="644" y="341"/>
                    <a:pt x="644" y="344"/>
                  </a:cubicBezTo>
                  <a:cubicBezTo>
                    <a:pt x="644" y="628"/>
                    <a:pt x="644" y="628"/>
                    <a:pt x="644" y="628"/>
                  </a:cubicBezTo>
                  <a:cubicBezTo>
                    <a:pt x="644" y="634"/>
                    <a:pt x="637" y="638"/>
                    <a:pt x="632" y="635"/>
                  </a:cubicBezTo>
                  <a:cubicBezTo>
                    <a:pt x="4" y="301"/>
                    <a:pt x="4" y="301"/>
                    <a:pt x="4" y="301"/>
                  </a:cubicBezTo>
                  <a:cubicBezTo>
                    <a:pt x="2" y="300"/>
                    <a:pt x="0" y="297"/>
                    <a:pt x="0" y="294"/>
                  </a:cubicBezTo>
                  <a:close/>
                </a:path>
              </a:pathLst>
            </a:custGeom>
            <a:solidFill>
              <a:srgbClr val="FFB7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6130925" y="969962"/>
              <a:ext cx="473075" cy="1473200"/>
            </a:xfrm>
            <a:custGeom>
              <a:avLst/>
              <a:gdLst/>
              <a:ahLst/>
              <a:cxnLst/>
              <a:rect l="l" t="t" r="r" b="b"/>
              <a:pathLst>
                <a:path w="116" h="361" extrusionOk="0">
                  <a:moveTo>
                    <a:pt x="0" y="10"/>
                  </a:moveTo>
                  <a:cubicBezTo>
                    <a:pt x="0" y="294"/>
                    <a:pt x="0" y="294"/>
                    <a:pt x="0" y="294"/>
                  </a:cubicBezTo>
                  <a:cubicBezTo>
                    <a:pt x="0" y="297"/>
                    <a:pt x="2" y="300"/>
                    <a:pt x="4" y="301"/>
                  </a:cubicBezTo>
                  <a:cubicBezTo>
                    <a:pt x="116" y="361"/>
                    <a:pt x="116" y="361"/>
                    <a:pt x="116" y="361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7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4" name="Google Shape;984;p34"/>
          <p:cNvSpPr txBox="1"/>
          <p:nvPr/>
        </p:nvSpPr>
        <p:spPr>
          <a:xfrm>
            <a:off x="3573462" y="2282825"/>
            <a:ext cx="1122362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Montserrat"/>
              <a:buNone/>
            </a:pPr>
            <a:r>
              <a:rPr lang="en-US" sz="53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dirty="0"/>
          </a:p>
        </p:txBody>
      </p:sp>
      <p:sp>
        <p:nvSpPr>
          <p:cNvPr id="985" name="Google Shape;985;p34"/>
          <p:cNvSpPr txBox="1"/>
          <p:nvPr/>
        </p:nvSpPr>
        <p:spPr>
          <a:xfrm>
            <a:off x="7621731" y="2320925"/>
            <a:ext cx="1281112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Montserrat"/>
              <a:buNone/>
            </a:pPr>
            <a:r>
              <a:rPr lang="en-US" sz="53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dirty="0"/>
          </a:p>
        </p:txBody>
      </p:sp>
      <p:sp>
        <p:nvSpPr>
          <p:cNvPr id="986" name="Google Shape;986;p34"/>
          <p:cNvSpPr txBox="1"/>
          <p:nvPr/>
        </p:nvSpPr>
        <p:spPr>
          <a:xfrm>
            <a:off x="3843337" y="3475037"/>
            <a:ext cx="1260475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Montserrat"/>
              <a:buNone/>
            </a:pPr>
            <a:r>
              <a:rPr lang="en-US" sz="5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987" name="Google Shape;987;p34"/>
          <p:cNvSpPr txBox="1"/>
          <p:nvPr/>
        </p:nvSpPr>
        <p:spPr>
          <a:xfrm>
            <a:off x="7347382" y="3482975"/>
            <a:ext cx="1252537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Montserrat"/>
              <a:buNone/>
            </a:pPr>
            <a:r>
              <a:rPr lang="en-US" sz="53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dirty="0"/>
          </a:p>
        </p:txBody>
      </p:sp>
      <p:sp>
        <p:nvSpPr>
          <p:cNvPr id="988" name="Google Shape;988;p34"/>
          <p:cNvSpPr txBox="1"/>
          <p:nvPr/>
        </p:nvSpPr>
        <p:spPr>
          <a:xfrm>
            <a:off x="4100512" y="4606925"/>
            <a:ext cx="1252537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Montserrat"/>
              <a:buNone/>
            </a:pPr>
            <a:r>
              <a:rPr lang="en-US" sz="5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989" name="Google Shape;989;p34"/>
          <p:cNvSpPr txBox="1"/>
          <p:nvPr/>
        </p:nvSpPr>
        <p:spPr>
          <a:xfrm>
            <a:off x="7065962" y="4679950"/>
            <a:ext cx="1247775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Montserrat"/>
              <a:buNone/>
            </a:pPr>
            <a:r>
              <a:rPr lang="en-US" sz="53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35BE2F1-D049-E244-80A4-1D1203CE82AD}"/>
              </a:ext>
            </a:extLst>
          </p:cNvPr>
          <p:cNvGrpSpPr/>
          <p:nvPr/>
        </p:nvGrpSpPr>
        <p:grpSpPr>
          <a:xfrm>
            <a:off x="473075" y="2940050"/>
            <a:ext cx="2517774" cy="1066799"/>
            <a:chOff x="473075" y="2940050"/>
            <a:chExt cx="2517774" cy="1066799"/>
          </a:xfrm>
        </p:grpSpPr>
        <p:sp>
          <p:nvSpPr>
            <p:cNvPr id="964" name="Google Shape;964;p34"/>
            <p:cNvSpPr txBox="1"/>
            <p:nvPr/>
          </p:nvSpPr>
          <p:spPr>
            <a:xfrm>
              <a:off x="1909762" y="2940050"/>
              <a:ext cx="1081087" cy="44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3E3"/>
                </a:buClr>
                <a:buSzPts val="2100"/>
                <a:buFont typeface="Open Sans SemiBold"/>
                <a:buNone/>
              </a:pPr>
              <a:r>
                <a:rPr lang="ar-SA" sz="2100" b="1" i="0" u="none" dirty="0">
                  <a:solidFill>
                    <a:srgbClr val="39B3E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73075" y="3446462"/>
              <a:ext cx="841375" cy="560387"/>
            </a:xfrm>
            <a:custGeom>
              <a:avLst/>
              <a:gdLst/>
              <a:ahLst/>
              <a:cxnLst/>
              <a:rect l="l" t="t" r="r" b="b"/>
              <a:pathLst>
                <a:path w="206" h="137" extrusionOk="0">
                  <a:moveTo>
                    <a:pt x="164" y="13"/>
                  </a:moveTo>
                  <a:cubicBezTo>
                    <a:pt x="183" y="61"/>
                    <a:pt x="183" y="61"/>
                    <a:pt x="183" y="6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46" y="60"/>
                    <a:pt x="108" y="27"/>
                    <a:pt x="104" y="27"/>
                  </a:cubicBezTo>
                  <a:cubicBezTo>
                    <a:pt x="102" y="27"/>
                    <a:pt x="90" y="31"/>
                    <a:pt x="88" y="31"/>
                  </a:cubicBezTo>
                  <a:cubicBezTo>
                    <a:pt x="88" y="31"/>
                    <a:pt x="81" y="34"/>
                    <a:pt x="75" y="34"/>
                  </a:cubicBezTo>
                  <a:cubicBezTo>
                    <a:pt x="72" y="34"/>
                    <a:pt x="69" y="33"/>
                    <a:pt x="68" y="32"/>
                  </a:cubicBezTo>
                  <a:cubicBezTo>
                    <a:pt x="66" y="31"/>
                    <a:pt x="66" y="30"/>
                    <a:pt x="66" y="29"/>
                  </a:cubicBezTo>
                  <a:cubicBezTo>
                    <a:pt x="66" y="26"/>
                    <a:pt x="68" y="24"/>
                    <a:pt x="70" y="23"/>
                  </a:cubicBezTo>
                  <a:cubicBezTo>
                    <a:pt x="80" y="17"/>
                    <a:pt x="107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7" y="7"/>
                    <a:pt x="159" y="13"/>
                    <a:pt x="164" y="13"/>
                  </a:cubicBezTo>
                  <a:close/>
                  <a:moveTo>
                    <a:pt x="180" y="0"/>
                  </a:moveTo>
                  <a:cubicBezTo>
                    <a:pt x="180" y="0"/>
                    <a:pt x="179" y="0"/>
                    <a:pt x="178" y="0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69" y="4"/>
                    <a:pt x="168" y="5"/>
                    <a:pt x="168" y="6"/>
                  </a:cubicBezTo>
                  <a:cubicBezTo>
                    <a:pt x="167" y="8"/>
                    <a:pt x="167" y="9"/>
                    <a:pt x="168" y="10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88" y="63"/>
                    <a:pt x="192" y="64"/>
                    <a:pt x="194" y="63"/>
                  </a:cubicBezTo>
                  <a:cubicBezTo>
                    <a:pt x="202" y="60"/>
                    <a:pt x="202" y="60"/>
                    <a:pt x="202" y="60"/>
                  </a:cubicBezTo>
                  <a:cubicBezTo>
                    <a:pt x="203" y="60"/>
                    <a:pt x="205" y="59"/>
                    <a:pt x="205" y="57"/>
                  </a:cubicBezTo>
                  <a:cubicBezTo>
                    <a:pt x="206" y="56"/>
                    <a:pt x="206" y="55"/>
                    <a:pt x="205" y="5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1"/>
                    <a:pt x="183" y="0"/>
                    <a:pt x="180" y="0"/>
                  </a:cubicBezTo>
                  <a:close/>
                  <a:moveTo>
                    <a:pt x="0" y="69"/>
                  </a:moveTo>
                  <a:cubicBezTo>
                    <a:pt x="0" y="70"/>
                    <a:pt x="0" y="71"/>
                    <a:pt x="1" y="72"/>
                  </a:cubicBezTo>
                  <a:cubicBezTo>
                    <a:pt x="2" y="73"/>
                    <a:pt x="4" y="74"/>
                    <a:pt x="5" y="7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6" y="75"/>
                    <a:pt x="19" y="73"/>
                    <a:pt x="19" y="70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2"/>
                    <a:pt x="23" y="11"/>
                    <a:pt x="22" y="10"/>
                  </a:cubicBezTo>
                  <a:cubicBezTo>
                    <a:pt x="21" y="9"/>
                    <a:pt x="20" y="8"/>
                    <a:pt x="18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5" y="10"/>
                    <a:pt x="4" y="12"/>
                  </a:cubicBezTo>
                  <a:lnTo>
                    <a:pt x="0" y="69"/>
                  </a:lnTo>
                  <a:close/>
                  <a:moveTo>
                    <a:pt x="84" y="119"/>
                  </a:moveTo>
                  <a:cubicBezTo>
                    <a:pt x="84" y="117"/>
                    <a:pt x="83" y="115"/>
                    <a:pt x="81" y="114"/>
                  </a:cubicBezTo>
                  <a:cubicBezTo>
                    <a:pt x="78" y="111"/>
                    <a:pt x="74" y="111"/>
                    <a:pt x="71" y="115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59" y="130"/>
                    <a:pt x="63" y="134"/>
                    <a:pt x="65" y="135"/>
                  </a:cubicBezTo>
                  <a:cubicBezTo>
                    <a:pt x="66" y="137"/>
                    <a:pt x="68" y="137"/>
                    <a:pt x="69" y="137"/>
                  </a:cubicBezTo>
                  <a:cubicBezTo>
                    <a:pt x="71" y="137"/>
                    <a:pt x="73" y="136"/>
                    <a:pt x="75" y="134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4" y="123"/>
                    <a:pt x="85" y="121"/>
                    <a:pt x="84" y="119"/>
                  </a:cubicBezTo>
                  <a:close/>
                  <a:moveTo>
                    <a:pt x="44" y="115"/>
                  </a:moveTo>
                  <a:cubicBezTo>
                    <a:pt x="42" y="119"/>
                    <a:pt x="42" y="122"/>
                    <a:pt x="47" y="125"/>
                  </a:cubicBezTo>
                  <a:cubicBezTo>
                    <a:pt x="50" y="128"/>
                    <a:pt x="54" y="128"/>
                    <a:pt x="57" y="12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72" y="107"/>
                    <a:pt x="67" y="102"/>
                    <a:pt x="66" y="101"/>
                  </a:cubicBezTo>
                  <a:cubicBezTo>
                    <a:pt x="62" y="98"/>
                    <a:pt x="58" y="99"/>
                    <a:pt x="55" y="103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49" y="110"/>
                    <a:pt x="49" y="110"/>
                    <a:pt x="49" y="110"/>
                  </a:cubicBezTo>
                  <a:lnTo>
                    <a:pt x="44" y="115"/>
                  </a:lnTo>
                  <a:close/>
                  <a:moveTo>
                    <a:pt x="30" y="101"/>
                  </a:moveTo>
                  <a:cubicBezTo>
                    <a:pt x="29" y="103"/>
                    <a:pt x="28" y="105"/>
                    <a:pt x="28" y="107"/>
                  </a:cubicBezTo>
                  <a:cubicBezTo>
                    <a:pt x="29" y="109"/>
                    <a:pt x="30" y="111"/>
                    <a:pt x="32" y="112"/>
                  </a:cubicBezTo>
                  <a:cubicBezTo>
                    <a:pt x="35" y="115"/>
                    <a:pt x="39" y="115"/>
                    <a:pt x="42" y="111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4" y="96"/>
                    <a:pt x="55" y="94"/>
                    <a:pt x="55" y="92"/>
                  </a:cubicBezTo>
                  <a:cubicBezTo>
                    <a:pt x="54" y="90"/>
                    <a:pt x="53" y="88"/>
                    <a:pt x="52" y="87"/>
                  </a:cubicBezTo>
                  <a:cubicBezTo>
                    <a:pt x="48" y="84"/>
                    <a:pt x="44" y="85"/>
                    <a:pt x="41" y="88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5" y="96"/>
                    <a:pt x="35" y="96"/>
                    <a:pt x="35" y="96"/>
                  </a:cubicBezTo>
                  <a:lnTo>
                    <a:pt x="30" y="101"/>
                  </a:lnTo>
                  <a:close/>
                  <a:moveTo>
                    <a:pt x="28" y="96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43" y="78"/>
                    <a:pt x="39" y="74"/>
                    <a:pt x="37" y="73"/>
                  </a:cubicBezTo>
                  <a:cubicBezTo>
                    <a:pt x="34" y="70"/>
                    <a:pt x="30" y="70"/>
                    <a:pt x="27" y="7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6" y="87"/>
                    <a:pt x="15" y="89"/>
                    <a:pt x="16" y="91"/>
                  </a:cubicBezTo>
                  <a:cubicBezTo>
                    <a:pt x="16" y="93"/>
                    <a:pt x="17" y="95"/>
                    <a:pt x="18" y="95"/>
                  </a:cubicBezTo>
                  <a:cubicBezTo>
                    <a:pt x="20" y="97"/>
                    <a:pt x="22" y="98"/>
                    <a:pt x="24" y="98"/>
                  </a:cubicBezTo>
                  <a:cubicBezTo>
                    <a:pt x="25" y="98"/>
                    <a:pt x="27" y="98"/>
                    <a:pt x="28" y="96"/>
                  </a:cubicBezTo>
                  <a:close/>
                  <a:moveTo>
                    <a:pt x="156" y="86"/>
                  </a:moveTo>
                  <a:cubicBezTo>
                    <a:pt x="158" y="83"/>
                    <a:pt x="160" y="79"/>
                    <a:pt x="155" y="75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32" y="54"/>
                    <a:pt x="109" y="35"/>
                    <a:pt x="104" y="32"/>
                  </a:cubicBezTo>
                  <a:cubicBezTo>
                    <a:pt x="101" y="32"/>
                    <a:pt x="95" y="34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6"/>
                    <a:pt x="82" y="38"/>
                    <a:pt x="75" y="38"/>
                  </a:cubicBezTo>
                  <a:cubicBezTo>
                    <a:pt x="71" y="38"/>
                    <a:pt x="68" y="38"/>
                    <a:pt x="65" y="36"/>
                  </a:cubicBezTo>
                  <a:cubicBezTo>
                    <a:pt x="61" y="34"/>
                    <a:pt x="61" y="30"/>
                    <a:pt x="61" y="28"/>
                  </a:cubicBezTo>
                  <a:cubicBezTo>
                    <a:pt x="61" y="24"/>
                    <a:pt x="64" y="20"/>
                    <a:pt x="67" y="19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7" y="67"/>
                    <a:pt x="31" y="66"/>
                    <a:pt x="33" y="66"/>
                  </a:cubicBezTo>
                  <a:cubicBezTo>
                    <a:pt x="35" y="66"/>
                    <a:pt x="38" y="67"/>
                    <a:pt x="40" y="69"/>
                  </a:cubicBezTo>
                  <a:cubicBezTo>
                    <a:pt x="44" y="72"/>
                    <a:pt x="46" y="76"/>
                    <a:pt x="45" y="80"/>
                  </a:cubicBezTo>
                  <a:cubicBezTo>
                    <a:pt x="49" y="80"/>
                    <a:pt x="52" y="81"/>
                    <a:pt x="55" y="83"/>
                  </a:cubicBezTo>
                  <a:cubicBezTo>
                    <a:pt x="58" y="86"/>
                    <a:pt x="60" y="90"/>
                    <a:pt x="60" y="95"/>
                  </a:cubicBezTo>
                  <a:cubicBezTo>
                    <a:pt x="63" y="94"/>
                    <a:pt x="66" y="95"/>
                    <a:pt x="69" y="97"/>
                  </a:cubicBezTo>
                  <a:cubicBezTo>
                    <a:pt x="72" y="100"/>
                    <a:pt x="74" y="104"/>
                    <a:pt x="74" y="107"/>
                  </a:cubicBezTo>
                  <a:cubicBezTo>
                    <a:pt x="77" y="106"/>
                    <a:pt x="81" y="107"/>
                    <a:pt x="84" y="110"/>
                  </a:cubicBezTo>
                  <a:cubicBezTo>
                    <a:pt x="89" y="114"/>
                    <a:pt x="90" y="119"/>
                    <a:pt x="89" y="124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3" y="127"/>
                    <a:pt x="93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4" y="128"/>
                    <a:pt x="96" y="128"/>
                    <a:pt x="97" y="128"/>
                  </a:cubicBezTo>
                  <a:cubicBezTo>
                    <a:pt x="99" y="128"/>
                    <a:pt x="101" y="127"/>
                    <a:pt x="102" y="125"/>
                  </a:cubicBezTo>
                  <a:cubicBezTo>
                    <a:pt x="105" y="123"/>
                    <a:pt x="106" y="120"/>
                    <a:pt x="103" y="117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5" y="102"/>
                    <a:pt x="85" y="101"/>
                    <a:pt x="85" y="100"/>
                  </a:cubicBezTo>
                  <a:cubicBezTo>
                    <a:pt x="85" y="100"/>
                    <a:pt x="85" y="99"/>
                    <a:pt x="85" y="98"/>
                  </a:cubicBezTo>
                  <a:cubicBezTo>
                    <a:pt x="86" y="97"/>
                    <a:pt x="88" y="97"/>
                    <a:pt x="89" y="98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8"/>
                    <a:pt x="114" y="118"/>
                    <a:pt x="116" y="118"/>
                  </a:cubicBezTo>
                  <a:cubicBezTo>
                    <a:pt x="118" y="118"/>
                    <a:pt x="120" y="117"/>
                    <a:pt x="122" y="115"/>
                  </a:cubicBezTo>
                  <a:cubicBezTo>
                    <a:pt x="123" y="113"/>
                    <a:pt x="124" y="111"/>
                    <a:pt x="124" y="110"/>
                  </a:cubicBezTo>
                  <a:cubicBezTo>
                    <a:pt x="124" y="108"/>
                    <a:pt x="122" y="106"/>
                    <a:pt x="120" y="104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5" y="91"/>
                    <a:pt x="104" y="90"/>
                    <a:pt x="104" y="90"/>
                  </a:cubicBezTo>
                  <a:cubicBezTo>
                    <a:pt x="104" y="89"/>
                    <a:pt x="104" y="88"/>
                    <a:pt x="105" y="88"/>
                  </a:cubicBezTo>
                  <a:cubicBezTo>
                    <a:pt x="106" y="87"/>
                    <a:pt x="108" y="86"/>
                    <a:pt x="109" y="87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1" y="105"/>
                    <a:pt x="133" y="106"/>
                    <a:pt x="134" y="106"/>
                  </a:cubicBezTo>
                  <a:cubicBezTo>
                    <a:pt x="137" y="106"/>
                    <a:pt x="139" y="105"/>
                    <a:pt x="141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95"/>
                    <a:pt x="142" y="93"/>
                    <a:pt x="140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2" y="76"/>
                    <a:pt x="122" y="75"/>
                    <a:pt x="123" y="74"/>
                  </a:cubicBezTo>
                  <a:cubicBezTo>
                    <a:pt x="124" y="72"/>
                    <a:pt x="125" y="72"/>
                    <a:pt x="127" y="73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48" y="91"/>
                    <a:pt x="152" y="90"/>
                    <a:pt x="156" y="86"/>
                  </a:cubicBezTo>
                  <a:close/>
                </a:path>
              </a:pathLst>
            </a:custGeom>
            <a:solidFill>
              <a:srgbClr val="39B3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4"/>
            <p:cNvSpPr txBox="1"/>
            <p:nvPr/>
          </p:nvSpPr>
          <p:spPr>
            <a:xfrm>
              <a:off x="1554162" y="3163887"/>
              <a:ext cx="1354137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3CD1690-F092-5A43-95FB-A10BD6CE4BB9}"/>
              </a:ext>
            </a:extLst>
          </p:cNvPr>
          <p:cNvGrpSpPr/>
          <p:nvPr/>
        </p:nvGrpSpPr>
        <p:grpSpPr>
          <a:xfrm>
            <a:off x="558800" y="4903787"/>
            <a:ext cx="2432050" cy="1092200"/>
            <a:chOff x="558800" y="4903787"/>
            <a:chExt cx="2432050" cy="1092200"/>
          </a:xfrm>
        </p:grpSpPr>
        <p:sp>
          <p:nvSpPr>
            <p:cNvPr id="963" name="Google Shape;963;p34"/>
            <p:cNvSpPr txBox="1"/>
            <p:nvPr/>
          </p:nvSpPr>
          <p:spPr>
            <a:xfrm>
              <a:off x="1917700" y="4903787"/>
              <a:ext cx="1073150" cy="44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5380"/>
                </a:buClr>
                <a:buSzPts val="2100"/>
                <a:buFont typeface="Open Sans SemiBold"/>
                <a:buNone/>
              </a:pPr>
              <a:r>
                <a:rPr lang="ar-SA" sz="2100" b="1" i="0" u="none" dirty="0">
                  <a:solidFill>
                    <a:srgbClr val="09538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558800" y="5316537"/>
              <a:ext cx="669925" cy="674687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77" y="87"/>
                  </a:moveTo>
                  <a:cubicBezTo>
                    <a:pt x="155" y="87"/>
                    <a:pt x="155" y="87"/>
                    <a:pt x="155" y="87"/>
                  </a:cubicBezTo>
                  <a:cubicBezTo>
                    <a:pt x="155" y="130"/>
                    <a:pt x="120" y="165"/>
                    <a:pt x="77" y="165"/>
                  </a:cubicBezTo>
                  <a:cubicBezTo>
                    <a:pt x="34" y="165"/>
                    <a:pt x="0" y="130"/>
                    <a:pt x="0" y="87"/>
                  </a:cubicBezTo>
                  <a:cubicBezTo>
                    <a:pt x="0" y="44"/>
                    <a:pt x="34" y="10"/>
                    <a:pt x="77" y="10"/>
                  </a:cubicBezTo>
                  <a:lnTo>
                    <a:pt x="77" y="87"/>
                  </a:lnTo>
                  <a:close/>
                  <a:moveTo>
                    <a:pt x="87" y="0"/>
                  </a:moveTo>
                  <a:cubicBezTo>
                    <a:pt x="87" y="78"/>
                    <a:pt x="87" y="78"/>
                    <a:pt x="87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4" y="35"/>
                    <a:pt x="129" y="0"/>
                    <a:pt x="87" y="0"/>
                  </a:cubicBezTo>
                  <a:close/>
                </a:path>
              </a:pathLst>
            </a:custGeom>
            <a:solidFill>
              <a:srgbClr val="0953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4"/>
            <p:cNvSpPr txBox="1"/>
            <p:nvPr/>
          </p:nvSpPr>
          <p:spPr>
            <a:xfrm>
              <a:off x="1554162" y="5165725"/>
              <a:ext cx="1354137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97BC9CF-2289-E145-9852-26C8E8CB10C8}"/>
              </a:ext>
            </a:extLst>
          </p:cNvPr>
          <p:cNvGrpSpPr/>
          <p:nvPr/>
        </p:nvGrpSpPr>
        <p:grpSpPr>
          <a:xfrm>
            <a:off x="9323387" y="968375"/>
            <a:ext cx="2346325" cy="1141412"/>
            <a:chOff x="9323387" y="968375"/>
            <a:chExt cx="2346325" cy="1141412"/>
          </a:xfrm>
        </p:grpSpPr>
        <p:sp>
          <p:nvSpPr>
            <p:cNvPr id="962" name="Google Shape;962;p34"/>
            <p:cNvSpPr txBox="1"/>
            <p:nvPr/>
          </p:nvSpPr>
          <p:spPr>
            <a:xfrm>
              <a:off x="9369425" y="968375"/>
              <a:ext cx="1101725" cy="44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4A"/>
                </a:buClr>
                <a:buSzPts val="2100"/>
                <a:buFont typeface="Open Sans SemiBold"/>
                <a:buNone/>
              </a:pPr>
              <a:r>
                <a:rPr lang="ar-SA" sz="2100" b="1" i="0" u="none" dirty="0">
                  <a:solidFill>
                    <a:srgbClr val="FFB74A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10918825" y="1430337"/>
              <a:ext cx="750887" cy="628650"/>
            </a:xfrm>
            <a:custGeom>
              <a:avLst/>
              <a:gdLst/>
              <a:ahLst/>
              <a:cxnLst/>
              <a:rect l="l" t="t" r="r" b="b"/>
              <a:pathLst>
                <a:path w="184" h="154" extrusionOk="0">
                  <a:moveTo>
                    <a:pt x="25" y="125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5" y="81"/>
                    <a:pt x="27" y="78"/>
                    <a:pt x="3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7" y="81"/>
                    <a:pt x="47" y="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9"/>
                    <a:pt x="44" y="131"/>
                    <a:pt x="41" y="131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27" y="131"/>
                    <a:pt x="25" y="129"/>
                    <a:pt x="25" y="125"/>
                  </a:cubicBezTo>
                  <a:close/>
                  <a:moveTo>
                    <a:pt x="67" y="63"/>
                  </a:moveTo>
                  <a:cubicBezTo>
                    <a:pt x="64" y="63"/>
                    <a:pt x="61" y="66"/>
                    <a:pt x="61" y="69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129"/>
                    <a:pt x="64" y="131"/>
                    <a:pt x="67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81" y="131"/>
                    <a:pt x="84" y="129"/>
                    <a:pt x="84" y="125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6"/>
                    <a:pt x="81" y="63"/>
                    <a:pt x="78" y="63"/>
                  </a:cubicBezTo>
                  <a:lnTo>
                    <a:pt x="67" y="63"/>
                  </a:lnTo>
                  <a:close/>
                  <a:moveTo>
                    <a:pt x="104" y="51"/>
                  </a:moveTo>
                  <a:cubicBezTo>
                    <a:pt x="101" y="51"/>
                    <a:pt x="98" y="53"/>
                    <a:pt x="98" y="57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9"/>
                    <a:pt x="101" y="131"/>
                    <a:pt x="10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8" y="131"/>
                    <a:pt x="120" y="129"/>
                    <a:pt x="120" y="125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20" y="53"/>
                    <a:pt x="118" y="51"/>
                    <a:pt x="114" y="51"/>
                  </a:cubicBezTo>
                  <a:lnTo>
                    <a:pt x="104" y="51"/>
                  </a:lnTo>
                  <a:close/>
                  <a:moveTo>
                    <a:pt x="141" y="38"/>
                  </a:moveTo>
                  <a:cubicBezTo>
                    <a:pt x="138" y="38"/>
                    <a:pt x="135" y="40"/>
                    <a:pt x="135" y="44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9"/>
                    <a:pt x="138" y="131"/>
                    <a:pt x="14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4" y="131"/>
                    <a:pt x="157" y="129"/>
                    <a:pt x="157" y="12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0"/>
                    <a:pt x="154" y="38"/>
                    <a:pt x="151" y="38"/>
                  </a:cubicBezTo>
                  <a:lnTo>
                    <a:pt x="141" y="38"/>
                  </a:lnTo>
                  <a:close/>
                  <a:moveTo>
                    <a:pt x="27" y="62"/>
                  </a:moveTo>
                  <a:cubicBezTo>
                    <a:pt x="67" y="55"/>
                    <a:pt x="103" y="41"/>
                    <a:pt x="136" y="21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00" y="33"/>
                    <a:pt x="64" y="47"/>
                    <a:pt x="26" y="54"/>
                  </a:cubicBezTo>
                  <a:lnTo>
                    <a:pt x="27" y="62"/>
                  </a:lnTo>
                  <a:close/>
                  <a:moveTo>
                    <a:pt x="184" y="143"/>
                  </a:moveTo>
                  <a:cubicBezTo>
                    <a:pt x="165" y="132"/>
                    <a:pt x="165" y="132"/>
                    <a:pt x="165" y="132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5" y="154"/>
                    <a:pt x="165" y="154"/>
                    <a:pt x="165" y="154"/>
                  </a:cubicBezTo>
                  <a:lnTo>
                    <a:pt x="184" y="143"/>
                  </a:lnTo>
                  <a:close/>
                </a:path>
              </a:pathLst>
            </a:custGeom>
            <a:solidFill>
              <a:srgbClr val="FFB7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4"/>
            <p:cNvSpPr txBox="1"/>
            <p:nvPr/>
          </p:nvSpPr>
          <p:spPr>
            <a:xfrm>
              <a:off x="9323387" y="1279525"/>
              <a:ext cx="1354137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00717EB-80B1-D24A-8C1C-6CE378721EE5}"/>
              </a:ext>
            </a:extLst>
          </p:cNvPr>
          <p:cNvGrpSpPr/>
          <p:nvPr/>
        </p:nvGrpSpPr>
        <p:grpSpPr>
          <a:xfrm>
            <a:off x="9283700" y="2940050"/>
            <a:ext cx="2255837" cy="1104899"/>
            <a:chOff x="9283700" y="2940050"/>
            <a:chExt cx="2255837" cy="1104899"/>
          </a:xfrm>
        </p:grpSpPr>
        <p:sp>
          <p:nvSpPr>
            <p:cNvPr id="961" name="Google Shape;961;p34"/>
            <p:cNvSpPr txBox="1"/>
            <p:nvPr/>
          </p:nvSpPr>
          <p:spPr>
            <a:xfrm>
              <a:off x="9369425" y="2940050"/>
              <a:ext cx="1052512" cy="44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C54"/>
                </a:buClr>
                <a:buSzPts val="2100"/>
                <a:buFont typeface="Open Sans SemiBold"/>
                <a:buNone/>
              </a:pPr>
              <a:r>
                <a:rPr lang="ar-SA" sz="2100" b="1" i="0" u="none" dirty="0">
                  <a:solidFill>
                    <a:srgbClr val="E24C54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11033125" y="3263900"/>
              <a:ext cx="506412" cy="750887"/>
            </a:xfrm>
            <a:custGeom>
              <a:avLst/>
              <a:gdLst/>
              <a:ahLst/>
              <a:cxnLst/>
              <a:rect l="l" t="t" r="r" b="b"/>
              <a:pathLst>
                <a:path w="124" h="184" extrusionOk="0">
                  <a:moveTo>
                    <a:pt x="124" y="123"/>
                  </a:moveTo>
                  <a:cubicBezTo>
                    <a:pt x="124" y="105"/>
                    <a:pt x="108" y="91"/>
                    <a:pt x="81" y="84"/>
                  </a:cubicBezTo>
                  <a:cubicBezTo>
                    <a:pt x="77" y="83"/>
                    <a:pt x="60" y="79"/>
                    <a:pt x="57" y="78"/>
                  </a:cubicBezTo>
                  <a:cubicBezTo>
                    <a:pt x="35" y="72"/>
                    <a:pt x="24" y="68"/>
                    <a:pt x="24" y="59"/>
                  </a:cubicBezTo>
                  <a:cubicBezTo>
                    <a:pt x="24" y="50"/>
                    <a:pt x="34" y="41"/>
                    <a:pt x="60" y="41"/>
                  </a:cubicBezTo>
                  <a:cubicBezTo>
                    <a:pt x="78" y="41"/>
                    <a:pt x="95" y="54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3" y="57"/>
                    <a:pt x="105" y="57"/>
                    <a:pt x="108" y="54"/>
                  </a:cubicBezTo>
                  <a:cubicBezTo>
                    <a:pt x="110" y="52"/>
                    <a:pt x="114" y="47"/>
                    <a:pt x="114" y="44"/>
                  </a:cubicBezTo>
                  <a:cubicBezTo>
                    <a:pt x="114" y="39"/>
                    <a:pt x="97" y="27"/>
                    <a:pt x="75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0"/>
                    <a:pt x="6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1" y="2"/>
                    <a:pt x="51" y="4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19" y="24"/>
                    <a:pt x="0" y="39"/>
                    <a:pt x="0" y="60"/>
                  </a:cubicBezTo>
                  <a:cubicBezTo>
                    <a:pt x="0" y="82"/>
                    <a:pt x="22" y="91"/>
                    <a:pt x="46" y="97"/>
                  </a:cubicBezTo>
                  <a:cubicBezTo>
                    <a:pt x="50" y="98"/>
                    <a:pt x="70" y="103"/>
                    <a:pt x="73" y="104"/>
                  </a:cubicBezTo>
                  <a:cubicBezTo>
                    <a:pt x="96" y="110"/>
                    <a:pt x="99" y="119"/>
                    <a:pt x="99" y="124"/>
                  </a:cubicBezTo>
                  <a:cubicBezTo>
                    <a:pt x="99" y="129"/>
                    <a:pt x="96" y="143"/>
                    <a:pt x="63" y="143"/>
                  </a:cubicBezTo>
                  <a:cubicBezTo>
                    <a:pt x="46" y="143"/>
                    <a:pt x="23" y="129"/>
                    <a:pt x="22" y="128"/>
                  </a:cubicBezTo>
                  <a:cubicBezTo>
                    <a:pt x="17" y="125"/>
                    <a:pt x="12" y="126"/>
                    <a:pt x="8" y="131"/>
                  </a:cubicBezTo>
                  <a:cubicBezTo>
                    <a:pt x="8" y="131"/>
                    <a:pt x="5" y="135"/>
                    <a:pt x="5" y="140"/>
                  </a:cubicBezTo>
                  <a:cubicBezTo>
                    <a:pt x="5" y="146"/>
                    <a:pt x="26" y="157"/>
                    <a:pt x="49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51" y="180"/>
                    <a:pt x="51" y="180"/>
                    <a:pt x="51" y="180"/>
                  </a:cubicBezTo>
                  <a:cubicBezTo>
                    <a:pt x="51" y="182"/>
                    <a:pt x="54" y="184"/>
                    <a:pt x="57" y="184"/>
                  </a:cubicBezTo>
                  <a:cubicBezTo>
                    <a:pt x="67" y="184"/>
                    <a:pt x="67" y="184"/>
                    <a:pt x="67" y="184"/>
                  </a:cubicBezTo>
                  <a:cubicBezTo>
                    <a:pt x="70" y="184"/>
                    <a:pt x="72" y="182"/>
                    <a:pt x="72" y="180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111" y="159"/>
                    <a:pt x="124" y="140"/>
                    <a:pt x="124" y="123"/>
                  </a:cubicBezTo>
                  <a:close/>
                </a:path>
              </a:pathLst>
            </a:custGeom>
            <a:solidFill>
              <a:srgbClr val="E24C5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4"/>
            <p:cNvSpPr txBox="1"/>
            <p:nvPr/>
          </p:nvSpPr>
          <p:spPr>
            <a:xfrm>
              <a:off x="9283700" y="3214687"/>
              <a:ext cx="1354137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62F92BE-A70A-0E45-A3D5-04B741EDCC2F}"/>
              </a:ext>
            </a:extLst>
          </p:cNvPr>
          <p:cNvGrpSpPr/>
          <p:nvPr/>
        </p:nvGrpSpPr>
        <p:grpSpPr>
          <a:xfrm>
            <a:off x="9283700" y="4903787"/>
            <a:ext cx="2573337" cy="1143000"/>
            <a:chOff x="9283700" y="4903787"/>
            <a:chExt cx="2573337" cy="1143000"/>
          </a:xfrm>
        </p:grpSpPr>
        <p:sp>
          <p:nvSpPr>
            <p:cNvPr id="960" name="Google Shape;960;p34"/>
            <p:cNvSpPr txBox="1"/>
            <p:nvPr/>
          </p:nvSpPr>
          <p:spPr>
            <a:xfrm>
              <a:off x="9369425" y="4903787"/>
              <a:ext cx="1047750" cy="44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33F"/>
                </a:buClr>
                <a:buSzPts val="2100"/>
                <a:buFont typeface="Open Sans SemiBold"/>
                <a:buNone/>
              </a:pPr>
              <a:r>
                <a:rPr lang="ar-SA" sz="2100" b="1" i="0" u="none" dirty="0">
                  <a:solidFill>
                    <a:srgbClr val="8C133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10814050" y="5443537"/>
              <a:ext cx="1042987" cy="547687"/>
            </a:xfrm>
            <a:custGeom>
              <a:avLst/>
              <a:gdLst/>
              <a:ahLst/>
              <a:cxnLst/>
              <a:rect l="l" t="t" r="r" b="b"/>
              <a:pathLst>
                <a:path w="256" h="134" extrusionOk="0">
                  <a:moveTo>
                    <a:pt x="185" y="126"/>
                  </a:moveTo>
                  <a:cubicBezTo>
                    <a:pt x="181" y="128"/>
                    <a:pt x="177" y="129"/>
                    <a:pt x="173" y="130"/>
                  </a:cubicBezTo>
                  <a:cubicBezTo>
                    <a:pt x="160" y="133"/>
                    <a:pt x="147" y="133"/>
                    <a:pt x="131" y="134"/>
                  </a:cubicBezTo>
                  <a:cubicBezTo>
                    <a:pt x="115" y="133"/>
                    <a:pt x="102" y="133"/>
                    <a:pt x="89" y="130"/>
                  </a:cubicBezTo>
                  <a:cubicBezTo>
                    <a:pt x="85" y="129"/>
                    <a:pt x="81" y="128"/>
                    <a:pt x="77" y="126"/>
                  </a:cubicBezTo>
                  <a:cubicBezTo>
                    <a:pt x="66" y="121"/>
                    <a:pt x="66" y="112"/>
                    <a:pt x="72" y="106"/>
                  </a:cubicBezTo>
                  <a:cubicBezTo>
                    <a:pt x="79" y="99"/>
                    <a:pt x="87" y="94"/>
                    <a:pt x="96" y="90"/>
                  </a:cubicBezTo>
                  <a:cubicBezTo>
                    <a:pt x="100" y="88"/>
                    <a:pt x="104" y="87"/>
                    <a:pt x="108" y="85"/>
                  </a:cubicBezTo>
                  <a:cubicBezTo>
                    <a:pt x="115" y="82"/>
                    <a:pt x="118" y="75"/>
                    <a:pt x="112" y="69"/>
                  </a:cubicBezTo>
                  <a:cubicBezTo>
                    <a:pt x="101" y="58"/>
                    <a:pt x="97" y="45"/>
                    <a:pt x="97" y="29"/>
                  </a:cubicBezTo>
                  <a:cubicBezTo>
                    <a:pt x="98" y="14"/>
                    <a:pt x="107" y="5"/>
                    <a:pt x="122" y="2"/>
                  </a:cubicBezTo>
                  <a:cubicBezTo>
                    <a:pt x="125" y="1"/>
                    <a:pt x="128" y="0"/>
                    <a:pt x="131" y="0"/>
                  </a:cubicBezTo>
                  <a:cubicBezTo>
                    <a:pt x="134" y="0"/>
                    <a:pt x="137" y="1"/>
                    <a:pt x="140" y="2"/>
                  </a:cubicBezTo>
                  <a:cubicBezTo>
                    <a:pt x="155" y="5"/>
                    <a:pt x="164" y="14"/>
                    <a:pt x="165" y="29"/>
                  </a:cubicBezTo>
                  <a:cubicBezTo>
                    <a:pt x="165" y="45"/>
                    <a:pt x="161" y="58"/>
                    <a:pt x="150" y="69"/>
                  </a:cubicBezTo>
                  <a:cubicBezTo>
                    <a:pt x="144" y="75"/>
                    <a:pt x="147" y="82"/>
                    <a:pt x="154" y="85"/>
                  </a:cubicBezTo>
                  <a:cubicBezTo>
                    <a:pt x="158" y="87"/>
                    <a:pt x="162" y="88"/>
                    <a:pt x="166" y="90"/>
                  </a:cubicBezTo>
                  <a:cubicBezTo>
                    <a:pt x="175" y="94"/>
                    <a:pt x="183" y="99"/>
                    <a:pt x="190" y="106"/>
                  </a:cubicBezTo>
                  <a:cubicBezTo>
                    <a:pt x="194" y="110"/>
                    <a:pt x="196" y="121"/>
                    <a:pt x="185" y="126"/>
                  </a:cubicBezTo>
                  <a:close/>
                  <a:moveTo>
                    <a:pt x="252" y="114"/>
                  </a:moveTo>
                  <a:cubicBezTo>
                    <a:pt x="247" y="109"/>
                    <a:pt x="241" y="106"/>
                    <a:pt x="235" y="103"/>
                  </a:cubicBezTo>
                  <a:cubicBezTo>
                    <a:pt x="233" y="102"/>
                    <a:pt x="230" y="101"/>
                    <a:pt x="227" y="100"/>
                  </a:cubicBezTo>
                  <a:cubicBezTo>
                    <a:pt x="222" y="98"/>
                    <a:pt x="220" y="93"/>
                    <a:pt x="224" y="89"/>
                  </a:cubicBezTo>
                  <a:cubicBezTo>
                    <a:pt x="232" y="81"/>
                    <a:pt x="235" y="72"/>
                    <a:pt x="235" y="61"/>
                  </a:cubicBezTo>
                  <a:cubicBezTo>
                    <a:pt x="234" y="50"/>
                    <a:pt x="228" y="44"/>
                    <a:pt x="217" y="42"/>
                  </a:cubicBezTo>
                  <a:cubicBezTo>
                    <a:pt x="215" y="41"/>
                    <a:pt x="213" y="41"/>
                    <a:pt x="211" y="41"/>
                  </a:cubicBezTo>
                  <a:cubicBezTo>
                    <a:pt x="209" y="41"/>
                    <a:pt x="207" y="41"/>
                    <a:pt x="205" y="42"/>
                  </a:cubicBezTo>
                  <a:cubicBezTo>
                    <a:pt x="194" y="44"/>
                    <a:pt x="188" y="50"/>
                    <a:pt x="188" y="61"/>
                  </a:cubicBezTo>
                  <a:cubicBezTo>
                    <a:pt x="187" y="72"/>
                    <a:pt x="190" y="81"/>
                    <a:pt x="198" y="89"/>
                  </a:cubicBezTo>
                  <a:cubicBezTo>
                    <a:pt x="202" y="93"/>
                    <a:pt x="200" y="98"/>
                    <a:pt x="195" y="100"/>
                  </a:cubicBezTo>
                  <a:cubicBezTo>
                    <a:pt x="195" y="100"/>
                    <a:pt x="195" y="100"/>
                    <a:pt x="194" y="100"/>
                  </a:cubicBezTo>
                  <a:cubicBezTo>
                    <a:pt x="195" y="101"/>
                    <a:pt x="196" y="102"/>
                    <a:pt x="197" y="102"/>
                  </a:cubicBezTo>
                  <a:cubicBezTo>
                    <a:pt x="200" y="106"/>
                    <a:pt x="202" y="112"/>
                    <a:pt x="201" y="117"/>
                  </a:cubicBezTo>
                  <a:cubicBezTo>
                    <a:pt x="200" y="123"/>
                    <a:pt x="196" y="127"/>
                    <a:pt x="191" y="130"/>
                  </a:cubicBezTo>
                  <a:cubicBezTo>
                    <a:pt x="189" y="131"/>
                    <a:pt x="188" y="131"/>
                    <a:pt x="186" y="132"/>
                  </a:cubicBezTo>
                  <a:cubicBezTo>
                    <a:pt x="194" y="133"/>
                    <a:pt x="202" y="134"/>
                    <a:pt x="211" y="134"/>
                  </a:cubicBezTo>
                  <a:cubicBezTo>
                    <a:pt x="222" y="134"/>
                    <a:pt x="231" y="133"/>
                    <a:pt x="240" y="131"/>
                  </a:cubicBezTo>
                  <a:cubicBezTo>
                    <a:pt x="243" y="130"/>
                    <a:pt x="246" y="130"/>
                    <a:pt x="248" y="128"/>
                  </a:cubicBezTo>
                  <a:cubicBezTo>
                    <a:pt x="256" y="125"/>
                    <a:pt x="255" y="117"/>
                    <a:pt x="252" y="114"/>
                  </a:cubicBezTo>
                  <a:close/>
                  <a:moveTo>
                    <a:pt x="60" y="117"/>
                  </a:moveTo>
                  <a:cubicBezTo>
                    <a:pt x="59" y="112"/>
                    <a:pt x="61" y="107"/>
                    <a:pt x="65" y="102"/>
                  </a:cubicBezTo>
                  <a:cubicBezTo>
                    <a:pt x="67" y="101"/>
                    <a:pt x="69" y="99"/>
                    <a:pt x="71" y="98"/>
                  </a:cubicBezTo>
                  <a:cubicBezTo>
                    <a:pt x="69" y="97"/>
                    <a:pt x="68" y="97"/>
                    <a:pt x="67" y="96"/>
                  </a:cubicBezTo>
                  <a:cubicBezTo>
                    <a:pt x="62" y="94"/>
                    <a:pt x="60" y="88"/>
                    <a:pt x="64" y="84"/>
                  </a:cubicBezTo>
                  <a:cubicBezTo>
                    <a:pt x="73" y="76"/>
                    <a:pt x="76" y="65"/>
                    <a:pt x="76" y="53"/>
                  </a:cubicBezTo>
                  <a:cubicBezTo>
                    <a:pt x="75" y="41"/>
                    <a:pt x="68" y="35"/>
                    <a:pt x="57" y="32"/>
                  </a:cubicBezTo>
                  <a:cubicBezTo>
                    <a:pt x="54" y="31"/>
                    <a:pt x="52" y="31"/>
                    <a:pt x="50" y="31"/>
                  </a:cubicBezTo>
                  <a:cubicBezTo>
                    <a:pt x="47" y="31"/>
                    <a:pt x="45" y="31"/>
                    <a:pt x="42" y="32"/>
                  </a:cubicBezTo>
                  <a:cubicBezTo>
                    <a:pt x="31" y="35"/>
                    <a:pt x="24" y="41"/>
                    <a:pt x="24" y="53"/>
                  </a:cubicBezTo>
                  <a:cubicBezTo>
                    <a:pt x="23" y="65"/>
                    <a:pt x="26" y="75"/>
                    <a:pt x="35" y="84"/>
                  </a:cubicBezTo>
                  <a:cubicBezTo>
                    <a:pt x="39" y="88"/>
                    <a:pt x="38" y="94"/>
                    <a:pt x="32" y="96"/>
                  </a:cubicBezTo>
                  <a:cubicBezTo>
                    <a:pt x="29" y="98"/>
                    <a:pt x="26" y="99"/>
                    <a:pt x="23" y="100"/>
                  </a:cubicBezTo>
                  <a:cubicBezTo>
                    <a:pt x="16" y="103"/>
                    <a:pt x="10" y="107"/>
                    <a:pt x="4" y="112"/>
                  </a:cubicBezTo>
                  <a:cubicBezTo>
                    <a:pt x="0" y="117"/>
                    <a:pt x="0" y="124"/>
                    <a:pt x="8" y="128"/>
                  </a:cubicBezTo>
                  <a:cubicBezTo>
                    <a:pt x="11" y="129"/>
                    <a:pt x="14" y="130"/>
                    <a:pt x="17" y="131"/>
                  </a:cubicBezTo>
                  <a:cubicBezTo>
                    <a:pt x="27" y="133"/>
                    <a:pt x="37" y="134"/>
                    <a:pt x="50" y="134"/>
                  </a:cubicBezTo>
                  <a:cubicBezTo>
                    <a:pt x="60" y="134"/>
                    <a:pt x="68" y="133"/>
                    <a:pt x="76" y="132"/>
                  </a:cubicBezTo>
                  <a:cubicBezTo>
                    <a:pt x="74" y="131"/>
                    <a:pt x="73" y="131"/>
                    <a:pt x="71" y="130"/>
                  </a:cubicBezTo>
                  <a:cubicBezTo>
                    <a:pt x="65" y="127"/>
                    <a:pt x="61" y="122"/>
                    <a:pt x="60" y="117"/>
                  </a:cubicBezTo>
                  <a:close/>
                </a:path>
              </a:pathLst>
            </a:custGeom>
            <a:solidFill>
              <a:srgbClr val="8C1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4"/>
            <p:cNvSpPr txBox="1"/>
            <p:nvPr/>
          </p:nvSpPr>
          <p:spPr>
            <a:xfrm>
              <a:off x="9283700" y="5216525"/>
              <a:ext cx="1354137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" grpId="0"/>
      <p:bldP spid="985" grpId="0"/>
      <p:bldP spid="986" grpId="0"/>
      <p:bldP spid="987" grpId="0"/>
      <p:bldP spid="988" grpId="0"/>
      <p:bldP spid="9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52EE289-ED97-1A48-B10E-B434F0291F9A}"/>
              </a:ext>
            </a:extLst>
          </p:cNvPr>
          <p:cNvGrpSpPr/>
          <p:nvPr/>
        </p:nvGrpSpPr>
        <p:grpSpPr>
          <a:xfrm>
            <a:off x="4344987" y="4097337"/>
            <a:ext cx="1727200" cy="1917700"/>
            <a:chOff x="4344987" y="4097337"/>
            <a:chExt cx="1727200" cy="1917700"/>
          </a:xfrm>
        </p:grpSpPr>
        <p:sp>
          <p:nvSpPr>
            <p:cNvPr id="1000" name="Google Shape;1000;p35"/>
            <p:cNvSpPr/>
            <p:nvPr/>
          </p:nvSpPr>
          <p:spPr>
            <a:xfrm>
              <a:off x="4344987" y="4097337"/>
              <a:ext cx="1727200" cy="1917700"/>
            </a:xfrm>
            <a:custGeom>
              <a:avLst/>
              <a:gdLst/>
              <a:ahLst/>
              <a:cxnLst/>
              <a:rect l="l" t="t" r="r" b="b"/>
              <a:pathLst>
                <a:path w="405" h="449" extrusionOk="0">
                  <a:moveTo>
                    <a:pt x="0" y="216"/>
                  </a:moveTo>
                  <a:cubicBezTo>
                    <a:pt x="0" y="441"/>
                    <a:pt x="0" y="441"/>
                    <a:pt x="0" y="441"/>
                  </a:cubicBezTo>
                  <a:cubicBezTo>
                    <a:pt x="0" y="446"/>
                    <a:pt x="5" y="449"/>
                    <a:pt x="9" y="447"/>
                  </a:cubicBezTo>
                  <a:cubicBezTo>
                    <a:pt x="402" y="238"/>
                    <a:pt x="402" y="238"/>
                    <a:pt x="402" y="238"/>
                  </a:cubicBezTo>
                  <a:cubicBezTo>
                    <a:pt x="404" y="237"/>
                    <a:pt x="405" y="235"/>
                    <a:pt x="405" y="233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5" y="3"/>
                    <a:pt x="400" y="0"/>
                    <a:pt x="396" y="2"/>
                  </a:cubicBezTo>
                  <a:cubicBezTo>
                    <a:pt x="3" y="211"/>
                    <a:pt x="3" y="211"/>
                    <a:pt x="3" y="211"/>
                  </a:cubicBezTo>
                  <a:cubicBezTo>
                    <a:pt x="1" y="212"/>
                    <a:pt x="0" y="214"/>
                    <a:pt x="0" y="216"/>
                  </a:cubicBezTo>
                  <a:close/>
                </a:path>
              </a:pathLst>
            </a:custGeom>
            <a:solidFill>
              <a:srgbClr val="0953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5680075" y="4097337"/>
              <a:ext cx="392112" cy="1217612"/>
            </a:xfrm>
            <a:custGeom>
              <a:avLst/>
              <a:gdLst/>
              <a:ahLst/>
              <a:cxnLst/>
              <a:rect l="l" t="t" r="r" b="b"/>
              <a:pathLst>
                <a:path w="92" h="285" extrusionOk="0">
                  <a:moveTo>
                    <a:pt x="89" y="238"/>
                  </a:moveTo>
                  <a:cubicBezTo>
                    <a:pt x="91" y="237"/>
                    <a:pt x="92" y="235"/>
                    <a:pt x="92" y="23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3"/>
                    <a:pt x="87" y="0"/>
                    <a:pt x="83" y="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85"/>
                    <a:pt x="0" y="285"/>
                    <a:pt x="0" y="285"/>
                  </a:cubicBezTo>
                  <a:lnTo>
                    <a:pt x="89" y="238"/>
                  </a:ln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774DBC2-80D6-684D-B001-DF6AA26940F7}"/>
              </a:ext>
            </a:extLst>
          </p:cNvPr>
          <p:cNvGrpSpPr/>
          <p:nvPr/>
        </p:nvGrpSpPr>
        <p:grpSpPr>
          <a:xfrm>
            <a:off x="4122737" y="3013075"/>
            <a:ext cx="1949450" cy="2036762"/>
            <a:chOff x="4122737" y="3013075"/>
            <a:chExt cx="1949450" cy="2036762"/>
          </a:xfrm>
        </p:grpSpPr>
        <p:sp>
          <p:nvSpPr>
            <p:cNvPr id="1001" name="Google Shape;1001;p35"/>
            <p:cNvSpPr/>
            <p:nvPr/>
          </p:nvSpPr>
          <p:spPr>
            <a:xfrm>
              <a:off x="4122737" y="3013075"/>
              <a:ext cx="1949450" cy="2036762"/>
            </a:xfrm>
            <a:custGeom>
              <a:avLst/>
              <a:gdLst/>
              <a:ahLst/>
              <a:cxnLst/>
              <a:rect l="l" t="t" r="r" b="b"/>
              <a:pathLst>
                <a:path w="457" h="477" extrusionOk="0">
                  <a:moveTo>
                    <a:pt x="0" y="244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74"/>
                    <a:pt x="5" y="477"/>
                    <a:pt x="9" y="475"/>
                  </a:cubicBezTo>
                  <a:cubicBezTo>
                    <a:pt x="454" y="238"/>
                    <a:pt x="454" y="238"/>
                    <a:pt x="454" y="238"/>
                  </a:cubicBezTo>
                  <a:cubicBezTo>
                    <a:pt x="456" y="237"/>
                    <a:pt x="457" y="235"/>
                    <a:pt x="457" y="233"/>
                  </a:cubicBezTo>
                  <a:cubicBezTo>
                    <a:pt x="457" y="8"/>
                    <a:pt x="457" y="8"/>
                    <a:pt x="457" y="8"/>
                  </a:cubicBezTo>
                  <a:cubicBezTo>
                    <a:pt x="457" y="3"/>
                    <a:pt x="452" y="0"/>
                    <a:pt x="448" y="2"/>
                  </a:cubicBezTo>
                  <a:cubicBezTo>
                    <a:pt x="3" y="238"/>
                    <a:pt x="3" y="238"/>
                    <a:pt x="3" y="238"/>
                  </a:cubicBezTo>
                  <a:cubicBezTo>
                    <a:pt x="1" y="239"/>
                    <a:pt x="0" y="242"/>
                    <a:pt x="0" y="244"/>
                  </a:cubicBezTo>
                  <a:close/>
                </a:path>
              </a:pathLst>
            </a:custGeom>
            <a:solidFill>
              <a:srgbClr val="39B3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5680075" y="3013075"/>
              <a:ext cx="392112" cy="1217612"/>
            </a:xfrm>
            <a:custGeom>
              <a:avLst/>
              <a:gdLst/>
              <a:ahLst/>
              <a:cxnLst/>
              <a:rect l="l" t="t" r="r" b="b"/>
              <a:pathLst>
                <a:path w="92" h="285" extrusionOk="0">
                  <a:moveTo>
                    <a:pt x="89" y="238"/>
                  </a:moveTo>
                  <a:cubicBezTo>
                    <a:pt x="91" y="237"/>
                    <a:pt x="92" y="235"/>
                    <a:pt x="92" y="23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3"/>
                    <a:pt x="87" y="0"/>
                    <a:pt x="83" y="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85"/>
                    <a:pt x="0" y="285"/>
                    <a:pt x="0" y="285"/>
                  </a:cubicBezTo>
                  <a:lnTo>
                    <a:pt x="89" y="238"/>
                  </a:lnTo>
                  <a:close/>
                </a:path>
              </a:pathLst>
            </a:custGeom>
            <a:solidFill>
              <a:srgbClr val="0A98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2EDF5EA-0BFB-3542-A459-4D26027AB122}"/>
              </a:ext>
            </a:extLst>
          </p:cNvPr>
          <p:cNvGrpSpPr/>
          <p:nvPr/>
        </p:nvGrpSpPr>
        <p:grpSpPr>
          <a:xfrm>
            <a:off x="3897312" y="1928812"/>
            <a:ext cx="2174875" cy="2155825"/>
            <a:chOff x="3897312" y="1928812"/>
            <a:chExt cx="2174875" cy="2155825"/>
          </a:xfrm>
        </p:grpSpPr>
        <p:sp>
          <p:nvSpPr>
            <p:cNvPr id="1002" name="Google Shape;1002;p35"/>
            <p:cNvSpPr/>
            <p:nvPr/>
          </p:nvSpPr>
          <p:spPr>
            <a:xfrm>
              <a:off x="3897312" y="1928812"/>
              <a:ext cx="2174875" cy="2155825"/>
            </a:xfrm>
            <a:custGeom>
              <a:avLst/>
              <a:gdLst/>
              <a:ahLst/>
              <a:cxnLst/>
              <a:rect l="l" t="t" r="r" b="b"/>
              <a:pathLst>
                <a:path w="510" h="505" extrusionOk="0">
                  <a:moveTo>
                    <a:pt x="510" y="233"/>
                  </a:moveTo>
                  <a:cubicBezTo>
                    <a:pt x="510" y="8"/>
                    <a:pt x="510" y="8"/>
                    <a:pt x="510" y="8"/>
                  </a:cubicBezTo>
                  <a:cubicBezTo>
                    <a:pt x="510" y="3"/>
                    <a:pt x="505" y="0"/>
                    <a:pt x="501" y="2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2" y="267"/>
                    <a:pt x="0" y="269"/>
                    <a:pt x="0" y="272"/>
                  </a:cubicBezTo>
                  <a:cubicBezTo>
                    <a:pt x="0" y="497"/>
                    <a:pt x="0" y="497"/>
                    <a:pt x="0" y="497"/>
                  </a:cubicBezTo>
                  <a:cubicBezTo>
                    <a:pt x="0" y="502"/>
                    <a:pt x="6" y="505"/>
                    <a:pt x="10" y="503"/>
                  </a:cubicBezTo>
                  <a:cubicBezTo>
                    <a:pt x="507" y="238"/>
                    <a:pt x="507" y="238"/>
                    <a:pt x="507" y="238"/>
                  </a:cubicBezTo>
                  <a:cubicBezTo>
                    <a:pt x="509" y="237"/>
                    <a:pt x="510" y="235"/>
                    <a:pt x="510" y="233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5680075" y="1928812"/>
              <a:ext cx="392112" cy="1217612"/>
            </a:xfrm>
            <a:custGeom>
              <a:avLst/>
              <a:gdLst/>
              <a:ahLst/>
              <a:cxnLst/>
              <a:rect l="l" t="t" r="r" b="b"/>
              <a:pathLst>
                <a:path w="92" h="285" extrusionOk="0">
                  <a:moveTo>
                    <a:pt x="89" y="238"/>
                  </a:moveTo>
                  <a:cubicBezTo>
                    <a:pt x="91" y="237"/>
                    <a:pt x="92" y="235"/>
                    <a:pt x="92" y="23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3"/>
                    <a:pt x="87" y="0"/>
                    <a:pt x="83" y="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85"/>
                    <a:pt x="0" y="285"/>
                    <a:pt x="0" y="285"/>
                  </a:cubicBezTo>
                  <a:lnTo>
                    <a:pt x="89" y="238"/>
                  </a:ln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6096184-F208-3849-B13D-A50BF765F043}"/>
              </a:ext>
            </a:extLst>
          </p:cNvPr>
          <p:cNvGrpSpPr/>
          <p:nvPr/>
        </p:nvGrpSpPr>
        <p:grpSpPr>
          <a:xfrm>
            <a:off x="3675062" y="844550"/>
            <a:ext cx="2397125" cy="2274887"/>
            <a:chOff x="3675062" y="844550"/>
            <a:chExt cx="2397125" cy="2274887"/>
          </a:xfrm>
        </p:grpSpPr>
        <p:sp>
          <p:nvSpPr>
            <p:cNvPr id="1003" name="Google Shape;1003;p35"/>
            <p:cNvSpPr/>
            <p:nvPr/>
          </p:nvSpPr>
          <p:spPr>
            <a:xfrm>
              <a:off x="3675062" y="844550"/>
              <a:ext cx="2397125" cy="2274887"/>
            </a:xfrm>
            <a:custGeom>
              <a:avLst/>
              <a:gdLst/>
              <a:ahLst/>
              <a:cxnLst/>
              <a:rect l="l" t="t" r="r" b="b"/>
              <a:pathLst>
                <a:path w="562" h="533" extrusionOk="0">
                  <a:moveTo>
                    <a:pt x="0" y="300"/>
                  </a:moveTo>
                  <a:cubicBezTo>
                    <a:pt x="0" y="525"/>
                    <a:pt x="0" y="525"/>
                    <a:pt x="0" y="525"/>
                  </a:cubicBezTo>
                  <a:cubicBezTo>
                    <a:pt x="0" y="529"/>
                    <a:pt x="5" y="533"/>
                    <a:pt x="10" y="530"/>
                  </a:cubicBezTo>
                  <a:cubicBezTo>
                    <a:pt x="559" y="238"/>
                    <a:pt x="559" y="238"/>
                    <a:pt x="559" y="238"/>
                  </a:cubicBezTo>
                  <a:cubicBezTo>
                    <a:pt x="561" y="237"/>
                    <a:pt x="562" y="235"/>
                    <a:pt x="562" y="233"/>
                  </a:cubicBezTo>
                  <a:cubicBezTo>
                    <a:pt x="562" y="8"/>
                    <a:pt x="562" y="8"/>
                    <a:pt x="562" y="8"/>
                  </a:cubicBezTo>
                  <a:cubicBezTo>
                    <a:pt x="562" y="3"/>
                    <a:pt x="557" y="0"/>
                    <a:pt x="553" y="2"/>
                  </a:cubicBezTo>
                  <a:cubicBezTo>
                    <a:pt x="4" y="294"/>
                    <a:pt x="4" y="294"/>
                    <a:pt x="4" y="294"/>
                  </a:cubicBezTo>
                  <a:cubicBezTo>
                    <a:pt x="2" y="295"/>
                    <a:pt x="0" y="297"/>
                    <a:pt x="0" y="300"/>
                  </a:cubicBezTo>
                  <a:close/>
                </a:path>
              </a:pathLst>
            </a:custGeom>
            <a:solidFill>
              <a:srgbClr val="69DA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5680075" y="844550"/>
              <a:ext cx="392112" cy="1216025"/>
            </a:xfrm>
            <a:custGeom>
              <a:avLst/>
              <a:gdLst/>
              <a:ahLst/>
              <a:cxnLst/>
              <a:rect l="l" t="t" r="r" b="b"/>
              <a:pathLst>
                <a:path w="92" h="285" extrusionOk="0">
                  <a:moveTo>
                    <a:pt x="83" y="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91" y="237"/>
                    <a:pt x="92" y="235"/>
                    <a:pt x="92" y="23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3"/>
                    <a:pt x="87" y="0"/>
                    <a:pt x="83" y="2"/>
                  </a:cubicBezTo>
                  <a:close/>
                </a:path>
              </a:pathLst>
            </a:custGeom>
            <a:solidFill>
              <a:srgbClr val="3ACF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A068E0B-8A95-C14D-9157-94167A99A30D}"/>
              </a:ext>
            </a:extLst>
          </p:cNvPr>
          <p:cNvGrpSpPr/>
          <p:nvPr/>
        </p:nvGrpSpPr>
        <p:grpSpPr>
          <a:xfrm>
            <a:off x="6127750" y="4097337"/>
            <a:ext cx="1728787" cy="1917700"/>
            <a:chOff x="6127750" y="4097337"/>
            <a:chExt cx="1728787" cy="1917700"/>
          </a:xfrm>
        </p:grpSpPr>
        <p:sp>
          <p:nvSpPr>
            <p:cNvPr id="1004" name="Google Shape;1004;p35"/>
            <p:cNvSpPr/>
            <p:nvPr/>
          </p:nvSpPr>
          <p:spPr>
            <a:xfrm>
              <a:off x="6127750" y="4097337"/>
              <a:ext cx="1728787" cy="1917700"/>
            </a:xfrm>
            <a:custGeom>
              <a:avLst/>
              <a:gdLst/>
              <a:ahLst/>
              <a:cxnLst/>
              <a:rect l="l" t="t" r="r" b="b"/>
              <a:pathLst>
                <a:path w="405" h="449" extrusionOk="0">
                  <a:moveTo>
                    <a:pt x="405" y="216"/>
                  </a:moveTo>
                  <a:cubicBezTo>
                    <a:pt x="405" y="441"/>
                    <a:pt x="405" y="441"/>
                    <a:pt x="405" y="441"/>
                  </a:cubicBezTo>
                  <a:cubicBezTo>
                    <a:pt x="405" y="446"/>
                    <a:pt x="400" y="449"/>
                    <a:pt x="396" y="447"/>
                  </a:cubicBezTo>
                  <a:cubicBezTo>
                    <a:pt x="3" y="238"/>
                    <a:pt x="3" y="238"/>
                    <a:pt x="3" y="238"/>
                  </a:cubicBezTo>
                  <a:cubicBezTo>
                    <a:pt x="1" y="237"/>
                    <a:pt x="0" y="235"/>
                    <a:pt x="0" y="23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0" y="2"/>
                  </a:cubicBezTo>
                  <a:cubicBezTo>
                    <a:pt x="402" y="211"/>
                    <a:pt x="402" y="211"/>
                    <a:pt x="402" y="211"/>
                  </a:cubicBezTo>
                  <a:cubicBezTo>
                    <a:pt x="404" y="212"/>
                    <a:pt x="405" y="214"/>
                    <a:pt x="405" y="216"/>
                  </a:cubicBezTo>
                  <a:close/>
                </a:path>
              </a:pathLst>
            </a:custGeom>
            <a:solidFill>
              <a:srgbClr val="8C1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6127750" y="4097337"/>
              <a:ext cx="393700" cy="1217612"/>
            </a:xfrm>
            <a:custGeom>
              <a:avLst/>
              <a:gdLst/>
              <a:ahLst/>
              <a:cxnLst/>
              <a:rect l="l" t="t" r="r" b="b"/>
              <a:pathLst>
                <a:path w="92" h="285" extrusionOk="0">
                  <a:moveTo>
                    <a:pt x="0" y="8"/>
                  </a:moveTo>
                  <a:cubicBezTo>
                    <a:pt x="0" y="233"/>
                    <a:pt x="0" y="233"/>
                    <a:pt x="0" y="233"/>
                  </a:cubicBezTo>
                  <a:cubicBezTo>
                    <a:pt x="0" y="235"/>
                    <a:pt x="1" y="237"/>
                    <a:pt x="3" y="238"/>
                  </a:cubicBezTo>
                  <a:cubicBezTo>
                    <a:pt x="92" y="285"/>
                    <a:pt x="92" y="285"/>
                    <a:pt x="92" y="28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5" y="0"/>
                    <a:pt x="0" y="3"/>
                    <a:pt x="0" y="8"/>
                  </a:cubicBez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2A0A97A-12E8-3147-B1D7-AD5F9A9689A7}"/>
              </a:ext>
            </a:extLst>
          </p:cNvPr>
          <p:cNvGrpSpPr/>
          <p:nvPr/>
        </p:nvGrpSpPr>
        <p:grpSpPr>
          <a:xfrm>
            <a:off x="6127750" y="3013075"/>
            <a:ext cx="1951037" cy="2036762"/>
            <a:chOff x="6127750" y="3013075"/>
            <a:chExt cx="1951037" cy="2036762"/>
          </a:xfrm>
        </p:grpSpPr>
        <p:sp>
          <p:nvSpPr>
            <p:cNvPr id="1005" name="Google Shape;1005;p35"/>
            <p:cNvSpPr/>
            <p:nvPr/>
          </p:nvSpPr>
          <p:spPr>
            <a:xfrm>
              <a:off x="6127750" y="3013075"/>
              <a:ext cx="1951037" cy="2036762"/>
            </a:xfrm>
            <a:custGeom>
              <a:avLst/>
              <a:gdLst/>
              <a:ahLst/>
              <a:cxnLst/>
              <a:rect l="l" t="t" r="r" b="b"/>
              <a:pathLst>
                <a:path w="457" h="477" extrusionOk="0">
                  <a:moveTo>
                    <a:pt x="457" y="244"/>
                  </a:moveTo>
                  <a:cubicBezTo>
                    <a:pt x="457" y="469"/>
                    <a:pt x="457" y="469"/>
                    <a:pt x="457" y="469"/>
                  </a:cubicBezTo>
                  <a:cubicBezTo>
                    <a:pt x="457" y="474"/>
                    <a:pt x="452" y="477"/>
                    <a:pt x="448" y="475"/>
                  </a:cubicBezTo>
                  <a:cubicBezTo>
                    <a:pt x="3" y="238"/>
                    <a:pt x="3" y="238"/>
                    <a:pt x="3" y="238"/>
                  </a:cubicBezTo>
                  <a:cubicBezTo>
                    <a:pt x="1" y="237"/>
                    <a:pt x="0" y="235"/>
                    <a:pt x="0" y="23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0" y="2"/>
                  </a:cubicBezTo>
                  <a:cubicBezTo>
                    <a:pt x="454" y="238"/>
                    <a:pt x="454" y="238"/>
                    <a:pt x="454" y="238"/>
                  </a:cubicBezTo>
                  <a:cubicBezTo>
                    <a:pt x="456" y="239"/>
                    <a:pt x="457" y="242"/>
                    <a:pt x="457" y="244"/>
                  </a:cubicBezTo>
                  <a:close/>
                </a:path>
              </a:pathLst>
            </a:custGeom>
            <a:solidFill>
              <a:srgbClr val="E24E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6127750" y="3013075"/>
              <a:ext cx="393700" cy="1217612"/>
            </a:xfrm>
            <a:custGeom>
              <a:avLst/>
              <a:gdLst/>
              <a:ahLst/>
              <a:cxnLst/>
              <a:rect l="l" t="t" r="r" b="b"/>
              <a:pathLst>
                <a:path w="92" h="285" extrusionOk="0">
                  <a:moveTo>
                    <a:pt x="0" y="8"/>
                  </a:moveTo>
                  <a:cubicBezTo>
                    <a:pt x="0" y="233"/>
                    <a:pt x="0" y="233"/>
                    <a:pt x="0" y="233"/>
                  </a:cubicBezTo>
                  <a:cubicBezTo>
                    <a:pt x="0" y="235"/>
                    <a:pt x="1" y="237"/>
                    <a:pt x="3" y="238"/>
                  </a:cubicBezTo>
                  <a:cubicBezTo>
                    <a:pt x="92" y="285"/>
                    <a:pt x="92" y="285"/>
                    <a:pt x="92" y="28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5" y="0"/>
                    <a:pt x="0" y="3"/>
                    <a:pt x="0" y="8"/>
                  </a:cubicBez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D0C5CB-7005-C947-B082-3486056C4561}"/>
              </a:ext>
            </a:extLst>
          </p:cNvPr>
          <p:cNvGrpSpPr/>
          <p:nvPr/>
        </p:nvGrpSpPr>
        <p:grpSpPr>
          <a:xfrm>
            <a:off x="6127750" y="1928812"/>
            <a:ext cx="2176462" cy="2155825"/>
            <a:chOff x="6127750" y="1928812"/>
            <a:chExt cx="2176462" cy="2155825"/>
          </a:xfrm>
        </p:grpSpPr>
        <p:sp>
          <p:nvSpPr>
            <p:cNvPr id="1006" name="Google Shape;1006;p35"/>
            <p:cNvSpPr/>
            <p:nvPr/>
          </p:nvSpPr>
          <p:spPr>
            <a:xfrm>
              <a:off x="6127750" y="1928812"/>
              <a:ext cx="2176462" cy="2155825"/>
            </a:xfrm>
            <a:custGeom>
              <a:avLst/>
              <a:gdLst/>
              <a:ahLst/>
              <a:cxnLst/>
              <a:rect l="l" t="t" r="r" b="b"/>
              <a:pathLst>
                <a:path w="510" h="505" extrusionOk="0">
                  <a:moveTo>
                    <a:pt x="0" y="23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0" y="2"/>
                  </a:cubicBezTo>
                  <a:cubicBezTo>
                    <a:pt x="506" y="266"/>
                    <a:pt x="506" y="266"/>
                    <a:pt x="506" y="266"/>
                  </a:cubicBezTo>
                  <a:cubicBezTo>
                    <a:pt x="508" y="267"/>
                    <a:pt x="510" y="269"/>
                    <a:pt x="510" y="272"/>
                  </a:cubicBezTo>
                  <a:cubicBezTo>
                    <a:pt x="510" y="497"/>
                    <a:pt x="510" y="497"/>
                    <a:pt x="510" y="497"/>
                  </a:cubicBezTo>
                  <a:cubicBezTo>
                    <a:pt x="510" y="502"/>
                    <a:pt x="504" y="505"/>
                    <a:pt x="500" y="503"/>
                  </a:cubicBezTo>
                  <a:cubicBezTo>
                    <a:pt x="3" y="238"/>
                    <a:pt x="3" y="238"/>
                    <a:pt x="3" y="238"/>
                  </a:cubicBezTo>
                  <a:cubicBezTo>
                    <a:pt x="1" y="237"/>
                    <a:pt x="0" y="235"/>
                    <a:pt x="0" y="233"/>
                  </a:cubicBez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6127750" y="1928812"/>
              <a:ext cx="393700" cy="1217612"/>
            </a:xfrm>
            <a:custGeom>
              <a:avLst/>
              <a:gdLst/>
              <a:ahLst/>
              <a:cxnLst/>
              <a:rect l="l" t="t" r="r" b="b"/>
              <a:pathLst>
                <a:path w="92" h="285" extrusionOk="0">
                  <a:moveTo>
                    <a:pt x="0" y="8"/>
                  </a:moveTo>
                  <a:cubicBezTo>
                    <a:pt x="0" y="233"/>
                    <a:pt x="0" y="233"/>
                    <a:pt x="0" y="233"/>
                  </a:cubicBezTo>
                  <a:cubicBezTo>
                    <a:pt x="0" y="235"/>
                    <a:pt x="1" y="237"/>
                    <a:pt x="3" y="238"/>
                  </a:cubicBezTo>
                  <a:cubicBezTo>
                    <a:pt x="92" y="285"/>
                    <a:pt x="92" y="285"/>
                    <a:pt x="92" y="28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5" y="0"/>
                    <a:pt x="0" y="3"/>
                    <a:pt x="0" y="8"/>
                  </a:cubicBezTo>
                  <a:close/>
                </a:path>
              </a:pathLst>
            </a:custGeom>
            <a:solidFill>
              <a:srgbClr val="FFA7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E0FBA30-18FD-DD46-B031-7F52E6791A24}"/>
              </a:ext>
            </a:extLst>
          </p:cNvPr>
          <p:cNvGrpSpPr/>
          <p:nvPr/>
        </p:nvGrpSpPr>
        <p:grpSpPr>
          <a:xfrm>
            <a:off x="6127750" y="844550"/>
            <a:ext cx="2398712" cy="2274887"/>
            <a:chOff x="6127750" y="844550"/>
            <a:chExt cx="2398712" cy="2274887"/>
          </a:xfrm>
        </p:grpSpPr>
        <p:sp>
          <p:nvSpPr>
            <p:cNvPr id="1007" name="Google Shape;1007;p35"/>
            <p:cNvSpPr/>
            <p:nvPr/>
          </p:nvSpPr>
          <p:spPr>
            <a:xfrm>
              <a:off x="6127750" y="844550"/>
              <a:ext cx="2398712" cy="2274887"/>
            </a:xfrm>
            <a:custGeom>
              <a:avLst/>
              <a:gdLst/>
              <a:ahLst/>
              <a:cxnLst/>
              <a:rect l="l" t="t" r="r" b="b"/>
              <a:pathLst>
                <a:path w="562" h="533" extrusionOk="0">
                  <a:moveTo>
                    <a:pt x="562" y="300"/>
                  </a:moveTo>
                  <a:cubicBezTo>
                    <a:pt x="562" y="525"/>
                    <a:pt x="562" y="525"/>
                    <a:pt x="562" y="525"/>
                  </a:cubicBezTo>
                  <a:cubicBezTo>
                    <a:pt x="562" y="529"/>
                    <a:pt x="557" y="533"/>
                    <a:pt x="552" y="530"/>
                  </a:cubicBezTo>
                  <a:cubicBezTo>
                    <a:pt x="3" y="238"/>
                    <a:pt x="3" y="238"/>
                    <a:pt x="3" y="238"/>
                  </a:cubicBezTo>
                  <a:cubicBezTo>
                    <a:pt x="1" y="237"/>
                    <a:pt x="0" y="235"/>
                    <a:pt x="0" y="23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0" y="2"/>
                  </a:cubicBezTo>
                  <a:cubicBezTo>
                    <a:pt x="559" y="294"/>
                    <a:pt x="559" y="294"/>
                    <a:pt x="559" y="294"/>
                  </a:cubicBezTo>
                  <a:cubicBezTo>
                    <a:pt x="561" y="295"/>
                    <a:pt x="562" y="297"/>
                    <a:pt x="562" y="30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6127750" y="844550"/>
              <a:ext cx="393700" cy="1216025"/>
            </a:xfrm>
            <a:custGeom>
              <a:avLst/>
              <a:gdLst/>
              <a:ahLst/>
              <a:cxnLst/>
              <a:rect l="l" t="t" r="r" b="b"/>
              <a:pathLst>
                <a:path w="92" h="285" extrusionOk="0">
                  <a:moveTo>
                    <a:pt x="10" y="2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5"/>
                    <a:pt x="1" y="237"/>
                    <a:pt x="3" y="238"/>
                  </a:cubicBezTo>
                  <a:cubicBezTo>
                    <a:pt x="92" y="285"/>
                    <a:pt x="92" y="285"/>
                    <a:pt x="92" y="285"/>
                  </a:cubicBezTo>
                  <a:cubicBezTo>
                    <a:pt x="92" y="46"/>
                    <a:pt x="92" y="46"/>
                    <a:pt x="92" y="46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FFD6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4" name="Google Shape;1024;p35"/>
          <p:cNvSpPr txBox="1"/>
          <p:nvPr/>
        </p:nvSpPr>
        <p:spPr>
          <a:xfrm>
            <a:off x="3781425" y="2082800"/>
            <a:ext cx="909637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dirty="0"/>
          </a:p>
        </p:txBody>
      </p:sp>
      <p:sp>
        <p:nvSpPr>
          <p:cNvPr id="1025" name="Google Shape;1025;p35"/>
          <p:cNvSpPr txBox="1"/>
          <p:nvPr/>
        </p:nvSpPr>
        <p:spPr>
          <a:xfrm>
            <a:off x="4003675" y="3022600"/>
            <a:ext cx="1023937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1026" name="Google Shape;1026;p35"/>
          <p:cNvSpPr txBox="1"/>
          <p:nvPr/>
        </p:nvSpPr>
        <p:spPr>
          <a:xfrm>
            <a:off x="7546830" y="2062162"/>
            <a:ext cx="1049337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08</a:t>
            </a:r>
            <a:endParaRPr dirty="0"/>
          </a:p>
        </p:txBody>
      </p:sp>
      <p:sp>
        <p:nvSpPr>
          <p:cNvPr id="1027" name="Google Shape;1027;p35"/>
          <p:cNvSpPr txBox="1"/>
          <p:nvPr/>
        </p:nvSpPr>
        <p:spPr>
          <a:xfrm>
            <a:off x="7365278" y="3052762"/>
            <a:ext cx="1011237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 dirty="0"/>
          </a:p>
        </p:txBody>
      </p:sp>
      <p:sp>
        <p:nvSpPr>
          <p:cNvPr id="1028" name="Google Shape;1028;p35"/>
          <p:cNvSpPr txBox="1"/>
          <p:nvPr/>
        </p:nvSpPr>
        <p:spPr>
          <a:xfrm>
            <a:off x="4229100" y="4008437"/>
            <a:ext cx="1016000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1029" name="Google Shape;1029;p35"/>
          <p:cNvSpPr txBox="1"/>
          <p:nvPr/>
        </p:nvSpPr>
        <p:spPr>
          <a:xfrm>
            <a:off x="7179974" y="4022725"/>
            <a:ext cx="1036637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dirty="0"/>
          </a:p>
        </p:txBody>
      </p:sp>
      <p:sp>
        <p:nvSpPr>
          <p:cNvPr id="1030" name="Google Shape;1030;p35"/>
          <p:cNvSpPr txBox="1"/>
          <p:nvPr/>
        </p:nvSpPr>
        <p:spPr>
          <a:xfrm>
            <a:off x="4443412" y="4948237"/>
            <a:ext cx="1011237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1031" name="Google Shape;1031;p35"/>
          <p:cNvSpPr txBox="1"/>
          <p:nvPr/>
        </p:nvSpPr>
        <p:spPr>
          <a:xfrm>
            <a:off x="6975186" y="5008562"/>
            <a:ext cx="1016000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238F795-DF71-2F4C-BB6B-9C4477230AD9}"/>
              </a:ext>
            </a:extLst>
          </p:cNvPr>
          <p:cNvGrpSpPr/>
          <p:nvPr/>
        </p:nvGrpSpPr>
        <p:grpSpPr>
          <a:xfrm>
            <a:off x="9134475" y="554037"/>
            <a:ext cx="2413000" cy="909637"/>
            <a:chOff x="9134475" y="554037"/>
            <a:chExt cx="2413000" cy="909637"/>
          </a:xfrm>
        </p:grpSpPr>
        <p:sp>
          <p:nvSpPr>
            <p:cNvPr id="999" name="Google Shape;999;p35"/>
            <p:cNvSpPr txBox="1"/>
            <p:nvPr/>
          </p:nvSpPr>
          <p:spPr>
            <a:xfrm>
              <a:off x="9134475" y="817562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22" name="Google Shape;1022;p35"/>
            <p:cNvSpPr txBox="1"/>
            <p:nvPr/>
          </p:nvSpPr>
          <p:spPr>
            <a:xfrm>
              <a:off x="9218612" y="554037"/>
              <a:ext cx="1173162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BE48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F7BE48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11150600" y="766762"/>
              <a:ext cx="396875" cy="576262"/>
            </a:xfrm>
            <a:custGeom>
              <a:avLst/>
              <a:gdLst/>
              <a:ahLst/>
              <a:cxnLst/>
              <a:rect l="l" t="t" r="r" b="b"/>
              <a:pathLst>
                <a:path w="93" h="135" extrusionOk="0">
                  <a:moveTo>
                    <a:pt x="93" y="90"/>
                  </a:moveTo>
                  <a:cubicBezTo>
                    <a:pt x="93" y="76"/>
                    <a:pt x="82" y="65"/>
                    <a:pt x="60" y="59"/>
                  </a:cubicBezTo>
                  <a:cubicBezTo>
                    <a:pt x="58" y="59"/>
                    <a:pt x="46" y="56"/>
                    <a:pt x="44" y="55"/>
                  </a:cubicBezTo>
                  <a:cubicBezTo>
                    <a:pt x="27" y="51"/>
                    <a:pt x="22" y="48"/>
                    <a:pt x="22" y="44"/>
                  </a:cubicBezTo>
                  <a:cubicBezTo>
                    <a:pt x="22" y="39"/>
                    <a:pt x="28" y="34"/>
                    <a:pt x="45" y="34"/>
                  </a:cubicBezTo>
                  <a:cubicBezTo>
                    <a:pt x="57" y="34"/>
                    <a:pt x="69" y="43"/>
                    <a:pt x="69" y="43"/>
                  </a:cubicBezTo>
                  <a:cubicBezTo>
                    <a:pt x="74" y="46"/>
                    <a:pt x="77" y="46"/>
                    <a:pt x="81" y="42"/>
                  </a:cubicBezTo>
                  <a:cubicBezTo>
                    <a:pt x="81" y="42"/>
                    <a:pt x="86" y="37"/>
                    <a:pt x="86" y="33"/>
                  </a:cubicBezTo>
                  <a:cubicBezTo>
                    <a:pt x="86" y="27"/>
                    <a:pt x="72" y="18"/>
                    <a:pt x="56" y="1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3" y="0"/>
                    <a:pt x="5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0"/>
                    <a:pt x="37" y="2"/>
                    <a:pt x="37" y="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13" y="17"/>
                    <a:pt x="0" y="30"/>
                    <a:pt x="0" y="44"/>
                  </a:cubicBezTo>
                  <a:cubicBezTo>
                    <a:pt x="0" y="62"/>
                    <a:pt x="16" y="69"/>
                    <a:pt x="35" y="74"/>
                  </a:cubicBezTo>
                  <a:cubicBezTo>
                    <a:pt x="37" y="74"/>
                    <a:pt x="52" y="78"/>
                    <a:pt x="54" y="78"/>
                  </a:cubicBezTo>
                  <a:cubicBezTo>
                    <a:pt x="68" y="82"/>
                    <a:pt x="71" y="87"/>
                    <a:pt x="71" y="90"/>
                  </a:cubicBezTo>
                  <a:cubicBezTo>
                    <a:pt x="71" y="96"/>
                    <a:pt x="65" y="101"/>
                    <a:pt x="47" y="101"/>
                  </a:cubicBezTo>
                  <a:cubicBezTo>
                    <a:pt x="35" y="101"/>
                    <a:pt x="19" y="91"/>
                    <a:pt x="19" y="91"/>
                  </a:cubicBezTo>
                  <a:cubicBezTo>
                    <a:pt x="14" y="88"/>
                    <a:pt x="10" y="89"/>
                    <a:pt x="6" y="94"/>
                  </a:cubicBezTo>
                  <a:cubicBezTo>
                    <a:pt x="6" y="94"/>
                    <a:pt x="3" y="97"/>
                    <a:pt x="3" y="102"/>
                  </a:cubicBezTo>
                  <a:cubicBezTo>
                    <a:pt x="3" y="108"/>
                    <a:pt x="21" y="117"/>
                    <a:pt x="37" y="12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3"/>
                    <a:pt x="39" y="135"/>
                    <a:pt x="43" y="135"/>
                  </a:cubicBezTo>
                  <a:cubicBezTo>
                    <a:pt x="50" y="135"/>
                    <a:pt x="50" y="135"/>
                    <a:pt x="50" y="135"/>
                  </a:cubicBezTo>
                  <a:cubicBezTo>
                    <a:pt x="53" y="135"/>
                    <a:pt x="56" y="133"/>
                    <a:pt x="56" y="13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82" y="118"/>
                    <a:pt x="93" y="104"/>
                    <a:pt x="93" y="9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B17A3B5-2FC6-7B4D-9A52-E687BDC91CEB}"/>
              </a:ext>
            </a:extLst>
          </p:cNvPr>
          <p:cNvGrpSpPr/>
          <p:nvPr/>
        </p:nvGrpSpPr>
        <p:grpSpPr>
          <a:xfrm>
            <a:off x="9134475" y="2143125"/>
            <a:ext cx="2516187" cy="909637"/>
            <a:chOff x="9134475" y="2143125"/>
            <a:chExt cx="2516187" cy="909637"/>
          </a:xfrm>
        </p:grpSpPr>
        <p:sp>
          <p:nvSpPr>
            <p:cNvPr id="1020" name="Google Shape;1020;p35"/>
            <p:cNvSpPr txBox="1"/>
            <p:nvPr/>
          </p:nvSpPr>
          <p:spPr>
            <a:xfrm>
              <a:off x="9218612" y="2143125"/>
              <a:ext cx="1292225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430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FF943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1049000" y="2454275"/>
              <a:ext cx="601662" cy="503237"/>
            </a:xfrm>
            <a:custGeom>
              <a:avLst/>
              <a:gdLst/>
              <a:ahLst/>
              <a:cxnLst/>
              <a:rect l="l" t="t" r="r" b="b"/>
              <a:pathLst>
                <a:path w="141" h="118" extrusionOk="0">
                  <a:moveTo>
                    <a:pt x="19" y="97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62"/>
                    <a:pt x="21" y="60"/>
                    <a:pt x="23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0"/>
                    <a:pt x="36" y="62"/>
                    <a:pt x="36" y="65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9"/>
                    <a:pt x="34" y="101"/>
                    <a:pt x="31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1" y="101"/>
                    <a:pt x="19" y="99"/>
                    <a:pt x="19" y="97"/>
                  </a:cubicBezTo>
                  <a:close/>
                  <a:moveTo>
                    <a:pt x="52" y="49"/>
                  </a:moveTo>
                  <a:cubicBezTo>
                    <a:pt x="49" y="49"/>
                    <a:pt x="47" y="51"/>
                    <a:pt x="47" y="53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7" y="99"/>
                    <a:pt x="49" y="101"/>
                    <a:pt x="52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2" y="101"/>
                    <a:pt x="64" y="99"/>
                    <a:pt x="64" y="97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1"/>
                    <a:pt x="62" y="49"/>
                    <a:pt x="59" y="49"/>
                  </a:cubicBezTo>
                  <a:lnTo>
                    <a:pt x="52" y="49"/>
                  </a:lnTo>
                  <a:close/>
                  <a:moveTo>
                    <a:pt x="80" y="39"/>
                  </a:moveTo>
                  <a:cubicBezTo>
                    <a:pt x="77" y="39"/>
                    <a:pt x="75" y="41"/>
                    <a:pt x="75" y="44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9"/>
                    <a:pt x="77" y="101"/>
                    <a:pt x="80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0" y="101"/>
                    <a:pt x="92" y="99"/>
                    <a:pt x="92" y="97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1"/>
                    <a:pt x="90" y="39"/>
                    <a:pt x="88" y="39"/>
                  </a:cubicBezTo>
                  <a:lnTo>
                    <a:pt x="80" y="39"/>
                  </a:lnTo>
                  <a:close/>
                  <a:moveTo>
                    <a:pt x="108" y="29"/>
                  </a:moveTo>
                  <a:cubicBezTo>
                    <a:pt x="106" y="29"/>
                    <a:pt x="103" y="31"/>
                    <a:pt x="103" y="34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9"/>
                    <a:pt x="106" y="101"/>
                    <a:pt x="108" y="101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8" y="101"/>
                    <a:pt x="120" y="99"/>
                    <a:pt x="120" y="97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0" y="31"/>
                    <a:pt x="118" y="29"/>
                    <a:pt x="116" y="29"/>
                  </a:cubicBezTo>
                  <a:lnTo>
                    <a:pt x="108" y="29"/>
                  </a:lnTo>
                  <a:close/>
                  <a:moveTo>
                    <a:pt x="21" y="48"/>
                  </a:moveTo>
                  <a:cubicBezTo>
                    <a:pt x="51" y="42"/>
                    <a:pt x="79" y="31"/>
                    <a:pt x="105" y="16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77" y="26"/>
                    <a:pt x="49" y="36"/>
                    <a:pt x="20" y="42"/>
                  </a:cubicBezTo>
                  <a:lnTo>
                    <a:pt x="21" y="48"/>
                  </a:lnTo>
                  <a:close/>
                  <a:moveTo>
                    <a:pt x="141" y="110"/>
                  </a:moveTo>
                  <a:cubicBezTo>
                    <a:pt x="127" y="102"/>
                    <a:pt x="127" y="102"/>
                    <a:pt x="127" y="102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27" y="113"/>
                    <a:pt x="127" y="113"/>
                    <a:pt x="127" y="113"/>
                  </a:cubicBezTo>
                  <a:cubicBezTo>
                    <a:pt x="127" y="118"/>
                    <a:pt x="127" y="118"/>
                    <a:pt x="127" y="118"/>
                  </a:cubicBezTo>
                  <a:lnTo>
                    <a:pt x="141" y="110"/>
                  </a:ln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5"/>
            <p:cNvSpPr txBox="1"/>
            <p:nvPr/>
          </p:nvSpPr>
          <p:spPr>
            <a:xfrm>
              <a:off x="9134475" y="2406650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CC54108-8974-0B46-8D96-074900666A54}"/>
              </a:ext>
            </a:extLst>
          </p:cNvPr>
          <p:cNvGrpSpPr/>
          <p:nvPr/>
        </p:nvGrpSpPr>
        <p:grpSpPr>
          <a:xfrm>
            <a:off x="9134475" y="3732212"/>
            <a:ext cx="2562225" cy="909637"/>
            <a:chOff x="9134475" y="3732212"/>
            <a:chExt cx="2562225" cy="909637"/>
          </a:xfrm>
        </p:grpSpPr>
        <p:sp>
          <p:nvSpPr>
            <p:cNvPr id="1018" name="Google Shape;1018;p35"/>
            <p:cNvSpPr txBox="1"/>
            <p:nvPr/>
          </p:nvSpPr>
          <p:spPr>
            <a:xfrm>
              <a:off x="9218612" y="3732212"/>
              <a:ext cx="1147762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E5A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E24E5A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11001375" y="4064000"/>
              <a:ext cx="695325" cy="465137"/>
            </a:xfrm>
            <a:custGeom>
              <a:avLst/>
              <a:gdLst/>
              <a:ahLst/>
              <a:cxnLst/>
              <a:rect l="l" t="t" r="r" b="b"/>
              <a:pathLst>
                <a:path w="163" h="109" extrusionOk="0">
                  <a:moveTo>
                    <a:pt x="130" y="11"/>
                  </a:moveTo>
                  <a:cubicBezTo>
                    <a:pt x="145" y="48"/>
                    <a:pt x="145" y="48"/>
                    <a:pt x="145" y="4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16" y="48"/>
                    <a:pt x="85" y="21"/>
                    <a:pt x="83" y="21"/>
                  </a:cubicBezTo>
                  <a:cubicBezTo>
                    <a:pt x="80" y="21"/>
                    <a:pt x="71" y="25"/>
                    <a:pt x="70" y="25"/>
                  </a:cubicBezTo>
                  <a:cubicBezTo>
                    <a:pt x="70" y="25"/>
                    <a:pt x="64" y="27"/>
                    <a:pt x="59" y="27"/>
                  </a:cubicBezTo>
                  <a:cubicBezTo>
                    <a:pt x="57" y="27"/>
                    <a:pt x="55" y="26"/>
                    <a:pt x="54" y="25"/>
                  </a:cubicBezTo>
                  <a:cubicBezTo>
                    <a:pt x="52" y="25"/>
                    <a:pt x="52" y="24"/>
                    <a:pt x="52" y="23"/>
                  </a:cubicBezTo>
                  <a:cubicBezTo>
                    <a:pt x="52" y="21"/>
                    <a:pt x="54" y="19"/>
                    <a:pt x="55" y="18"/>
                  </a:cubicBezTo>
                  <a:cubicBezTo>
                    <a:pt x="63" y="14"/>
                    <a:pt x="85" y="6"/>
                    <a:pt x="87" y="5"/>
                  </a:cubicBezTo>
                  <a:cubicBezTo>
                    <a:pt x="87" y="5"/>
                    <a:pt x="87" y="5"/>
                    <a:pt x="88" y="5"/>
                  </a:cubicBezTo>
                  <a:cubicBezTo>
                    <a:pt x="93" y="5"/>
                    <a:pt x="126" y="10"/>
                    <a:pt x="130" y="11"/>
                  </a:cubicBezTo>
                  <a:close/>
                  <a:moveTo>
                    <a:pt x="143" y="0"/>
                  </a:moveTo>
                  <a:cubicBezTo>
                    <a:pt x="142" y="0"/>
                    <a:pt x="142" y="0"/>
                    <a:pt x="141" y="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34" y="3"/>
                    <a:pt x="133" y="4"/>
                    <a:pt x="133" y="5"/>
                  </a:cubicBezTo>
                  <a:cubicBezTo>
                    <a:pt x="132" y="6"/>
                    <a:pt x="132" y="7"/>
                    <a:pt x="133" y="8"/>
                  </a:cubicBezTo>
                  <a:cubicBezTo>
                    <a:pt x="149" y="48"/>
                    <a:pt x="149" y="48"/>
                    <a:pt x="149" y="48"/>
                  </a:cubicBezTo>
                  <a:cubicBezTo>
                    <a:pt x="149" y="50"/>
                    <a:pt x="152" y="51"/>
                    <a:pt x="154" y="50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1" y="47"/>
                    <a:pt x="162" y="47"/>
                    <a:pt x="163" y="45"/>
                  </a:cubicBezTo>
                  <a:cubicBezTo>
                    <a:pt x="163" y="44"/>
                    <a:pt x="163" y="43"/>
                    <a:pt x="163" y="42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6" y="1"/>
                    <a:pt x="145" y="0"/>
                    <a:pt x="143" y="0"/>
                  </a:cubicBezTo>
                  <a:close/>
                  <a:moveTo>
                    <a:pt x="0" y="54"/>
                  </a:moveTo>
                  <a:cubicBezTo>
                    <a:pt x="0" y="55"/>
                    <a:pt x="0" y="57"/>
                    <a:pt x="1" y="57"/>
                  </a:cubicBezTo>
                  <a:cubicBezTo>
                    <a:pt x="2" y="58"/>
                    <a:pt x="3" y="59"/>
                    <a:pt x="4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3" y="60"/>
                    <a:pt x="15" y="58"/>
                    <a:pt x="15" y="5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7" y="8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5" y="6"/>
                    <a:pt x="3" y="8"/>
                    <a:pt x="3" y="10"/>
                  </a:cubicBezTo>
                  <a:lnTo>
                    <a:pt x="0" y="54"/>
                  </a:lnTo>
                  <a:close/>
                  <a:moveTo>
                    <a:pt x="67" y="94"/>
                  </a:moveTo>
                  <a:cubicBezTo>
                    <a:pt x="67" y="93"/>
                    <a:pt x="66" y="91"/>
                    <a:pt x="64" y="90"/>
                  </a:cubicBezTo>
                  <a:cubicBezTo>
                    <a:pt x="61" y="88"/>
                    <a:pt x="59" y="88"/>
                    <a:pt x="56" y="91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46" y="103"/>
                    <a:pt x="50" y="106"/>
                    <a:pt x="51" y="107"/>
                  </a:cubicBezTo>
                  <a:cubicBezTo>
                    <a:pt x="52" y="108"/>
                    <a:pt x="54" y="109"/>
                    <a:pt x="55" y="109"/>
                  </a:cubicBezTo>
                  <a:cubicBezTo>
                    <a:pt x="56" y="109"/>
                    <a:pt x="58" y="108"/>
                    <a:pt x="59" y="106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7"/>
                    <a:pt x="67" y="96"/>
                    <a:pt x="67" y="94"/>
                  </a:cubicBezTo>
                  <a:close/>
                  <a:moveTo>
                    <a:pt x="35" y="91"/>
                  </a:moveTo>
                  <a:cubicBezTo>
                    <a:pt x="33" y="94"/>
                    <a:pt x="33" y="97"/>
                    <a:pt x="37" y="99"/>
                  </a:cubicBezTo>
                  <a:cubicBezTo>
                    <a:pt x="40" y="102"/>
                    <a:pt x="43" y="101"/>
                    <a:pt x="45" y="98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7" y="85"/>
                    <a:pt x="53" y="81"/>
                    <a:pt x="52" y="80"/>
                  </a:cubicBezTo>
                  <a:cubicBezTo>
                    <a:pt x="49" y="78"/>
                    <a:pt x="46" y="78"/>
                    <a:pt x="44" y="81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7"/>
                    <a:pt x="39" y="87"/>
                    <a:pt x="39" y="87"/>
                  </a:cubicBezTo>
                  <a:lnTo>
                    <a:pt x="35" y="91"/>
                  </a:lnTo>
                  <a:close/>
                  <a:moveTo>
                    <a:pt x="24" y="80"/>
                  </a:moveTo>
                  <a:cubicBezTo>
                    <a:pt x="23" y="82"/>
                    <a:pt x="22" y="83"/>
                    <a:pt x="22" y="85"/>
                  </a:cubicBezTo>
                  <a:cubicBezTo>
                    <a:pt x="23" y="86"/>
                    <a:pt x="24" y="88"/>
                    <a:pt x="25" y="89"/>
                  </a:cubicBezTo>
                  <a:cubicBezTo>
                    <a:pt x="28" y="91"/>
                    <a:pt x="31" y="91"/>
                    <a:pt x="33" y="8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3" y="76"/>
                    <a:pt x="44" y="75"/>
                    <a:pt x="43" y="73"/>
                  </a:cubicBezTo>
                  <a:cubicBezTo>
                    <a:pt x="43" y="72"/>
                    <a:pt x="42" y="70"/>
                    <a:pt x="41" y="69"/>
                  </a:cubicBezTo>
                  <a:cubicBezTo>
                    <a:pt x="38" y="67"/>
                    <a:pt x="35" y="67"/>
                    <a:pt x="32" y="7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6"/>
                    <a:pt x="28" y="76"/>
                    <a:pt x="28" y="76"/>
                  </a:cubicBezTo>
                  <a:lnTo>
                    <a:pt x="24" y="80"/>
                  </a:lnTo>
                  <a:close/>
                  <a:moveTo>
                    <a:pt x="22" y="7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4" y="62"/>
                    <a:pt x="31" y="59"/>
                    <a:pt x="29" y="58"/>
                  </a:cubicBezTo>
                  <a:cubicBezTo>
                    <a:pt x="27" y="55"/>
                    <a:pt x="24" y="56"/>
                    <a:pt x="21" y="59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9"/>
                    <a:pt x="12" y="71"/>
                    <a:pt x="12" y="72"/>
                  </a:cubicBezTo>
                  <a:cubicBezTo>
                    <a:pt x="12" y="74"/>
                    <a:pt x="13" y="75"/>
                    <a:pt x="14" y="76"/>
                  </a:cubicBezTo>
                  <a:cubicBezTo>
                    <a:pt x="16" y="77"/>
                    <a:pt x="17" y="78"/>
                    <a:pt x="19" y="78"/>
                  </a:cubicBezTo>
                  <a:cubicBezTo>
                    <a:pt x="20" y="78"/>
                    <a:pt x="21" y="78"/>
                    <a:pt x="22" y="77"/>
                  </a:cubicBezTo>
                  <a:close/>
                  <a:moveTo>
                    <a:pt x="123" y="68"/>
                  </a:moveTo>
                  <a:cubicBezTo>
                    <a:pt x="125" y="66"/>
                    <a:pt x="127" y="62"/>
                    <a:pt x="123" y="59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04" y="43"/>
                    <a:pt x="86" y="28"/>
                    <a:pt x="82" y="25"/>
                  </a:cubicBezTo>
                  <a:cubicBezTo>
                    <a:pt x="80" y="26"/>
                    <a:pt x="75" y="27"/>
                    <a:pt x="71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29"/>
                    <a:pt x="65" y="31"/>
                    <a:pt x="59" y="31"/>
                  </a:cubicBezTo>
                  <a:cubicBezTo>
                    <a:pt x="56" y="31"/>
                    <a:pt x="53" y="30"/>
                    <a:pt x="52" y="29"/>
                  </a:cubicBezTo>
                  <a:cubicBezTo>
                    <a:pt x="48" y="27"/>
                    <a:pt x="48" y="24"/>
                    <a:pt x="48" y="23"/>
                  </a:cubicBezTo>
                  <a:cubicBezTo>
                    <a:pt x="48" y="19"/>
                    <a:pt x="51" y="16"/>
                    <a:pt x="53" y="1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2" y="53"/>
                    <a:pt x="24" y="52"/>
                    <a:pt x="26" y="52"/>
                  </a:cubicBezTo>
                  <a:cubicBezTo>
                    <a:pt x="28" y="52"/>
                    <a:pt x="30" y="53"/>
                    <a:pt x="32" y="55"/>
                  </a:cubicBezTo>
                  <a:cubicBezTo>
                    <a:pt x="35" y="57"/>
                    <a:pt x="36" y="60"/>
                    <a:pt x="36" y="64"/>
                  </a:cubicBezTo>
                  <a:cubicBezTo>
                    <a:pt x="38" y="63"/>
                    <a:pt x="41" y="64"/>
                    <a:pt x="43" y="66"/>
                  </a:cubicBezTo>
                  <a:cubicBezTo>
                    <a:pt x="46" y="69"/>
                    <a:pt x="48" y="72"/>
                    <a:pt x="47" y="75"/>
                  </a:cubicBezTo>
                  <a:cubicBezTo>
                    <a:pt x="50" y="75"/>
                    <a:pt x="52" y="75"/>
                    <a:pt x="54" y="77"/>
                  </a:cubicBezTo>
                  <a:cubicBezTo>
                    <a:pt x="57" y="79"/>
                    <a:pt x="58" y="82"/>
                    <a:pt x="58" y="85"/>
                  </a:cubicBezTo>
                  <a:cubicBezTo>
                    <a:pt x="61" y="84"/>
                    <a:pt x="64" y="85"/>
                    <a:pt x="67" y="87"/>
                  </a:cubicBezTo>
                  <a:cubicBezTo>
                    <a:pt x="70" y="90"/>
                    <a:pt x="72" y="94"/>
                    <a:pt x="70" y="98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00"/>
                    <a:pt x="73" y="100"/>
                    <a:pt x="73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5" y="101"/>
                    <a:pt x="76" y="102"/>
                    <a:pt x="77" y="102"/>
                  </a:cubicBezTo>
                  <a:cubicBezTo>
                    <a:pt x="79" y="102"/>
                    <a:pt x="80" y="101"/>
                    <a:pt x="81" y="100"/>
                  </a:cubicBezTo>
                  <a:cubicBezTo>
                    <a:pt x="83" y="97"/>
                    <a:pt x="84" y="95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7" y="81"/>
                    <a:pt x="67" y="80"/>
                    <a:pt x="67" y="80"/>
                  </a:cubicBezTo>
                  <a:cubicBezTo>
                    <a:pt x="67" y="79"/>
                    <a:pt x="67" y="78"/>
                    <a:pt x="67" y="78"/>
                  </a:cubicBezTo>
                  <a:cubicBezTo>
                    <a:pt x="68" y="77"/>
                    <a:pt x="70" y="77"/>
                    <a:pt x="71" y="78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0" y="94"/>
                    <a:pt x="91" y="94"/>
                    <a:pt x="92" y="94"/>
                  </a:cubicBezTo>
                  <a:cubicBezTo>
                    <a:pt x="94" y="94"/>
                    <a:pt x="95" y="93"/>
                    <a:pt x="97" y="91"/>
                  </a:cubicBezTo>
                  <a:cubicBezTo>
                    <a:pt x="98" y="90"/>
                    <a:pt x="98" y="88"/>
                    <a:pt x="98" y="87"/>
                  </a:cubicBezTo>
                  <a:cubicBezTo>
                    <a:pt x="98" y="85"/>
                    <a:pt x="97" y="84"/>
                    <a:pt x="95" y="83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3" y="72"/>
                    <a:pt x="83" y="72"/>
                    <a:pt x="82" y="71"/>
                  </a:cubicBezTo>
                  <a:cubicBezTo>
                    <a:pt x="82" y="71"/>
                    <a:pt x="83" y="70"/>
                    <a:pt x="83" y="70"/>
                  </a:cubicBezTo>
                  <a:cubicBezTo>
                    <a:pt x="84" y="69"/>
                    <a:pt x="85" y="68"/>
                    <a:pt x="86" y="69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4" y="84"/>
                    <a:pt x="105" y="84"/>
                    <a:pt x="106" y="84"/>
                  </a:cubicBezTo>
                  <a:cubicBezTo>
                    <a:pt x="108" y="84"/>
                    <a:pt x="110" y="83"/>
                    <a:pt x="112" y="81"/>
                  </a:cubicBezTo>
                  <a:cubicBezTo>
                    <a:pt x="113" y="80"/>
                    <a:pt x="114" y="78"/>
                    <a:pt x="114" y="77"/>
                  </a:cubicBezTo>
                  <a:cubicBezTo>
                    <a:pt x="113" y="75"/>
                    <a:pt x="113" y="74"/>
                    <a:pt x="111" y="72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6" y="59"/>
                    <a:pt x="97" y="58"/>
                  </a:cubicBezTo>
                  <a:cubicBezTo>
                    <a:pt x="98" y="57"/>
                    <a:pt x="99" y="57"/>
                    <a:pt x="100" y="58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7" y="72"/>
                    <a:pt x="121" y="71"/>
                    <a:pt x="123" y="68"/>
                  </a:cubicBezTo>
                  <a:close/>
                </a:path>
              </a:pathLst>
            </a:custGeom>
            <a:solidFill>
              <a:srgbClr val="E24E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5"/>
            <p:cNvSpPr txBox="1"/>
            <p:nvPr/>
          </p:nvSpPr>
          <p:spPr>
            <a:xfrm>
              <a:off x="9134475" y="3995737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11685CC-8F3C-DB44-8C6B-60913717DF3E}"/>
              </a:ext>
            </a:extLst>
          </p:cNvPr>
          <p:cNvGrpSpPr/>
          <p:nvPr/>
        </p:nvGrpSpPr>
        <p:grpSpPr>
          <a:xfrm>
            <a:off x="9134475" y="5294312"/>
            <a:ext cx="2481262" cy="909637"/>
            <a:chOff x="9134475" y="5294312"/>
            <a:chExt cx="2481262" cy="909637"/>
          </a:xfrm>
        </p:grpSpPr>
        <p:sp>
          <p:nvSpPr>
            <p:cNvPr id="1017" name="Google Shape;1017;p35"/>
            <p:cNvSpPr txBox="1"/>
            <p:nvPr/>
          </p:nvSpPr>
          <p:spPr>
            <a:xfrm>
              <a:off x="9218612" y="5294312"/>
              <a:ext cx="1203325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33F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8C133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1082337" y="5635625"/>
              <a:ext cx="533400" cy="482600"/>
            </a:xfrm>
            <a:custGeom>
              <a:avLst/>
              <a:gdLst/>
              <a:ahLst/>
              <a:cxnLst/>
              <a:rect l="l" t="t" r="r" b="b"/>
              <a:pathLst>
                <a:path w="125" h="113" extrusionOk="0">
                  <a:moveTo>
                    <a:pt x="85" y="15"/>
                  </a:moveTo>
                  <a:cubicBezTo>
                    <a:pt x="78" y="15"/>
                    <a:pt x="78" y="15"/>
                    <a:pt x="78" y="15"/>
                  </a:cubicBezTo>
                  <a:cubicBezTo>
                    <a:pt x="77" y="10"/>
                    <a:pt x="74" y="7"/>
                    <a:pt x="69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1" y="7"/>
                    <a:pt x="48" y="10"/>
                    <a:pt x="47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7"/>
                    <a:pt x="46" y="0"/>
                    <a:pt x="5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9" y="0"/>
                    <a:pt x="85" y="7"/>
                    <a:pt x="85" y="15"/>
                  </a:cubicBezTo>
                  <a:close/>
                  <a:moveTo>
                    <a:pt x="19" y="63"/>
                  </a:moveTo>
                  <a:cubicBezTo>
                    <a:pt x="50" y="63"/>
                    <a:pt x="50" y="63"/>
                    <a:pt x="50" y="63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5"/>
                    <a:pt x="53" y="52"/>
                    <a:pt x="56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2" y="52"/>
                    <a:pt x="75" y="55"/>
                    <a:pt x="75" y="58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16" y="63"/>
                    <a:pt x="124" y="55"/>
                    <a:pt x="125" y="4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26"/>
                    <a:pt x="119" y="18"/>
                    <a:pt x="11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6" y="18"/>
                    <a:pt x="0" y="26"/>
                    <a:pt x="0" y="3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55"/>
                    <a:pt x="9" y="63"/>
                    <a:pt x="19" y="63"/>
                  </a:cubicBezTo>
                  <a:close/>
                  <a:moveTo>
                    <a:pt x="106" y="68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6"/>
                    <a:pt x="72" y="79"/>
                    <a:pt x="69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3" y="79"/>
                    <a:pt x="50" y="76"/>
                    <a:pt x="50" y="7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1" y="68"/>
                    <a:pt x="4" y="64"/>
                    <a:pt x="0" y="5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6" y="113"/>
                    <a:pt x="14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3" y="113"/>
                    <a:pt x="103" y="113"/>
                    <a:pt x="103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9" y="113"/>
                    <a:pt x="125" y="105"/>
                    <a:pt x="125" y="96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1" y="64"/>
                    <a:pt x="114" y="68"/>
                    <a:pt x="106" y="68"/>
                  </a:cubicBezTo>
                  <a:close/>
                  <a:moveTo>
                    <a:pt x="68" y="57"/>
                  </a:moveTo>
                  <a:cubicBezTo>
                    <a:pt x="57" y="57"/>
                    <a:pt x="57" y="57"/>
                    <a:pt x="57" y="57"/>
                  </a:cubicBezTo>
                  <a:cubicBezTo>
                    <a:pt x="55" y="57"/>
                    <a:pt x="54" y="58"/>
                    <a:pt x="54" y="59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4" y="73"/>
                    <a:pt x="55" y="74"/>
                    <a:pt x="5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9" y="74"/>
                    <a:pt x="70" y="73"/>
                    <a:pt x="70" y="72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8"/>
                    <a:pt x="69" y="57"/>
                    <a:pt x="68" y="57"/>
                  </a:cubicBezTo>
                  <a:close/>
                </a:path>
              </a:pathLst>
            </a:custGeom>
            <a:solidFill>
              <a:srgbClr val="8C1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5"/>
            <p:cNvSpPr txBox="1"/>
            <p:nvPr/>
          </p:nvSpPr>
          <p:spPr>
            <a:xfrm>
              <a:off x="9134475" y="5557837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41CCD08-B0C2-084E-8ECB-A3D8C6E1615E}"/>
              </a:ext>
            </a:extLst>
          </p:cNvPr>
          <p:cNvGrpSpPr/>
          <p:nvPr/>
        </p:nvGrpSpPr>
        <p:grpSpPr>
          <a:xfrm>
            <a:off x="631825" y="541337"/>
            <a:ext cx="2563812" cy="871537"/>
            <a:chOff x="631825" y="541337"/>
            <a:chExt cx="2563812" cy="871537"/>
          </a:xfrm>
        </p:grpSpPr>
        <p:sp>
          <p:nvSpPr>
            <p:cNvPr id="1023" name="Google Shape;1023;p35"/>
            <p:cNvSpPr txBox="1"/>
            <p:nvPr/>
          </p:nvSpPr>
          <p:spPr>
            <a:xfrm>
              <a:off x="2270125" y="541337"/>
              <a:ext cx="925512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CF91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3ACF91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631825" y="835025"/>
              <a:ext cx="512762" cy="508000"/>
            </a:xfrm>
            <a:custGeom>
              <a:avLst/>
              <a:gdLst/>
              <a:ahLst/>
              <a:cxnLst/>
              <a:rect l="l" t="t" r="r" b="b"/>
              <a:pathLst>
                <a:path w="120" h="119" extrusionOk="0">
                  <a:moveTo>
                    <a:pt x="118" y="51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02" y="45"/>
                    <a:pt x="100" y="41"/>
                    <a:pt x="98" y="37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8" y="24"/>
                    <a:pt x="108" y="23"/>
                    <a:pt x="107" y="2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6" y="12"/>
                    <a:pt x="95" y="13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79" y="20"/>
                    <a:pt x="75" y="18"/>
                    <a:pt x="71" y="17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8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2" y="1"/>
                    <a:pt x="52" y="2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5" y="18"/>
                    <a:pt x="41" y="20"/>
                    <a:pt x="38" y="2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2"/>
                    <a:pt x="23" y="12"/>
                    <a:pt x="22" y="1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3"/>
                    <a:pt x="13" y="24"/>
                    <a:pt x="13" y="2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0" y="41"/>
                    <a:pt x="19" y="45"/>
                    <a:pt x="17" y="4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9" y="75"/>
                    <a:pt x="20" y="79"/>
                    <a:pt x="22" y="82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5"/>
                    <a:pt x="13" y="97"/>
                    <a:pt x="14" y="98"/>
                  </a:cubicBezTo>
                  <a:cubicBezTo>
                    <a:pt x="22" y="106"/>
                    <a:pt x="22" y="106"/>
                    <a:pt x="22" y="106"/>
                  </a:cubicBezTo>
                  <a:cubicBezTo>
                    <a:pt x="23" y="107"/>
                    <a:pt x="25" y="107"/>
                    <a:pt x="26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1" y="100"/>
                    <a:pt x="45" y="101"/>
                    <a:pt x="49" y="102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8"/>
                    <a:pt x="53" y="119"/>
                    <a:pt x="54" y="119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8" y="119"/>
                    <a:pt x="69" y="118"/>
                    <a:pt x="69" y="117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5" y="101"/>
                    <a:pt x="79" y="100"/>
                    <a:pt x="83" y="98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7" y="107"/>
                    <a:pt x="98" y="106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8" y="97"/>
                    <a:pt x="108" y="95"/>
                    <a:pt x="107" y="94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100" y="79"/>
                    <a:pt x="102" y="75"/>
                    <a:pt x="103" y="71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9" y="68"/>
                    <a:pt x="120" y="67"/>
                    <a:pt x="120" y="66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20" y="52"/>
                    <a:pt x="119" y="51"/>
                    <a:pt x="118" y="51"/>
                  </a:cubicBezTo>
                  <a:close/>
                  <a:moveTo>
                    <a:pt x="60" y="82"/>
                  </a:moveTo>
                  <a:cubicBezTo>
                    <a:pt x="48" y="82"/>
                    <a:pt x="38" y="72"/>
                    <a:pt x="38" y="60"/>
                  </a:cubicBezTo>
                  <a:cubicBezTo>
                    <a:pt x="38" y="47"/>
                    <a:pt x="48" y="38"/>
                    <a:pt x="60" y="38"/>
                  </a:cubicBezTo>
                  <a:cubicBezTo>
                    <a:pt x="72" y="38"/>
                    <a:pt x="82" y="47"/>
                    <a:pt x="82" y="60"/>
                  </a:cubicBezTo>
                  <a:cubicBezTo>
                    <a:pt x="82" y="72"/>
                    <a:pt x="72" y="82"/>
                    <a:pt x="60" y="82"/>
                  </a:cubicBezTo>
                  <a:close/>
                </a:path>
              </a:pathLst>
            </a:custGeom>
            <a:solidFill>
              <a:srgbClr val="69DA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5"/>
            <p:cNvSpPr txBox="1"/>
            <p:nvPr/>
          </p:nvSpPr>
          <p:spPr>
            <a:xfrm>
              <a:off x="1435100" y="766762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347DDB-BED1-D541-A1E8-81D524A26F80}"/>
              </a:ext>
            </a:extLst>
          </p:cNvPr>
          <p:cNvGrpSpPr/>
          <p:nvPr/>
        </p:nvGrpSpPr>
        <p:grpSpPr>
          <a:xfrm>
            <a:off x="654050" y="2130425"/>
            <a:ext cx="2535237" cy="871537"/>
            <a:chOff x="654050" y="2130425"/>
            <a:chExt cx="2535237" cy="871537"/>
          </a:xfrm>
        </p:grpSpPr>
        <p:sp>
          <p:nvSpPr>
            <p:cNvPr id="1021" name="Google Shape;1021;p35"/>
            <p:cNvSpPr txBox="1"/>
            <p:nvPr/>
          </p:nvSpPr>
          <p:spPr>
            <a:xfrm>
              <a:off x="2489200" y="2130425"/>
              <a:ext cx="700087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C6D2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2CC6D2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654050" y="2343150"/>
              <a:ext cx="493712" cy="596900"/>
            </a:xfrm>
            <a:custGeom>
              <a:avLst/>
              <a:gdLst/>
              <a:ahLst/>
              <a:cxnLst/>
              <a:rect l="l" t="t" r="r" b="b"/>
              <a:pathLst>
                <a:path w="116" h="140" extrusionOk="0">
                  <a:moveTo>
                    <a:pt x="78" y="135"/>
                  </a:moveTo>
                  <a:cubicBezTo>
                    <a:pt x="78" y="138"/>
                    <a:pt x="76" y="140"/>
                    <a:pt x="7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1" y="140"/>
                    <a:pt x="39" y="138"/>
                    <a:pt x="39" y="135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9" y="132"/>
                    <a:pt x="41" y="130"/>
                    <a:pt x="44" y="130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6" y="130"/>
                    <a:pt x="78" y="132"/>
                    <a:pt x="78" y="135"/>
                  </a:cubicBezTo>
                  <a:close/>
                  <a:moveTo>
                    <a:pt x="78" y="122"/>
                  </a:moveTo>
                  <a:cubicBezTo>
                    <a:pt x="78" y="120"/>
                    <a:pt x="76" y="118"/>
                    <a:pt x="73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1" y="118"/>
                    <a:pt x="39" y="120"/>
                    <a:pt x="39" y="122"/>
                  </a:cubicBezTo>
                  <a:cubicBezTo>
                    <a:pt x="39" y="122"/>
                    <a:pt x="39" y="122"/>
                    <a:pt x="39" y="122"/>
                  </a:cubicBezTo>
                  <a:cubicBezTo>
                    <a:pt x="39" y="125"/>
                    <a:pt x="41" y="127"/>
                    <a:pt x="44" y="127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6" y="127"/>
                    <a:pt x="78" y="125"/>
                    <a:pt x="78" y="122"/>
                  </a:cubicBezTo>
                  <a:close/>
                  <a:moveTo>
                    <a:pt x="63" y="69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5" y="115"/>
                    <a:pt x="57" y="115"/>
                    <a:pt x="58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5"/>
                    <a:pt x="61" y="115"/>
                    <a:pt x="63" y="115"/>
                  </a:cubicBezTo>
                  <a:lnTo>
                    <a:pt x="63" y="69"/>
                  </a:lnTo>
                  <a:close/>
                  <a:moveTo>
                    <a:pt x="42" y="51"/>
                  </a:moveTo>
                  <a:cubicBezTo>
                    <a:pt x="38" y="51"/>
                    <a:pt x="35" y="54"/>
                    <a:pt x="35" y="58"/>
                  </a:cubicBezTo>
                  <a:cubicBezTo>
                    <a:pt x="35" y="61"/>
                    <a:pt x="38" y="65"/>
                    <a:pt x="42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4"/>
                    <a:pt x="46" y="51"/>
                    <a:pt x="42" y="51"/>
                  </a:cubicBezTo>
                  <a:close/>
                  <a:moveTo>
                    <a:pt x="81" y="58"/>
                  </a:moveTo>
                  <a:cubicBezTo>
                    <a:pt x="81" y="54"/>
                    <a:pt x="78" y="51"/>
                    <a:pt x="74" y="51"/>
                  </a:cubicBezTo>
                  <a:cubicBezTo>
                    <a:pt x="71" y="51"/>
                    <a:pt x="67" y="54"/>
                    <a:pt x="67" y="58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8" y="65"/>
                    <a:pt x="81" y="61"/>
                    <a:pt x="81" y="58"/>
                  </a:cubicBezTo>
                  <a:close/>
                  <a:moveTo>
                    <a:pt x="97" y="45"/>
                  </a:moveTo>
                  <a:cubicBezTo>
                    <a:pt x="94" y="33"/>
                    <a:pt x="79" y="19"/>
                    <a:pt x="58" y="19"/>
                  </a:cubicBezTo>
                  <a:cubicBezTo>
                    <a:pt x="38" y="19"/>
                    <a:pt x="23" y="33"/>
                    <a:pt x="20" y="45"/>
                  </a:cubicBezTo>
                  <a:cubicBezTo>
                    <a:pt x="17" y="54"/>
                    <a:pt x="19" y="63"/>
                    <a:pt x="24" y="72"/>
                  </a:cubicBezTo>
                  <a:cubicBezTo>
                    <a:pt x="28" y="80"/>
                    <a:pt x="32" y="86"/>
                    <a:pt x="36" y="94"/>
                  </a:cubicBezTo>
                  <a:cubicBezTo>
                    <a:pt x="38" y="99"/>
                    <a:pt x="38" y="105"/>
                    <a:pt x="40" y="110"/>
                  </a:cubicBezTo>
                  <a:cubicBezTo>
                    <a:pt x="40" y="113"/>
                    <a:pt x="42" y="115"/>
                    <a:pt x="46" y="115"/>
                  </a:cubicBezTo>
                  <a:cubicBezTo>
                    <a:pt x="47" y="115"/>
                    <a:pt x="48" y="115"/>
                    <a:pt x="49" y="115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39" y="69"/>
                    <a:pt x="36" y="68"/>
                    <a:pt x="34" y="66"/>
                  </a:cubicBezTo>
                  <a:cubicBezTo>
                    <a:pt x="32" y="64"/>
                    <a:pt x="30" y="61"/>
                    <a:pt x="30" y="58"/>
                  </a:cubicBezTo>
                  <a:cubicBezTo>
                    <a:pt x="30" y="55"/>
                    <a:pt x="32" y="52"/>
                    <a:pt x="34" y="49"/>
                  </a:cubicBezTo>
                  <a:cubicBezTo>
                    <a:pt x="36" y="47"/>
                    <a:pt x="39" y="46"/>
                    <a:pt x="42" y="46"/>
                  </a:cubicBezTo>
                  <a:cubicBezTo>
                    <a:pt x="48" y="46"/>
                    <a:pt x="54" y="51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4"/>
                    <a:pt x="64" y="52"/>
                    <a:pt x="66" y="49"/>
                  </a:cubicBezTo>
                  <a:cubicBezTo>
                    <a:pt x="68" y="47"/>
                    <a:pt x="71" y="46"/>
                    <a:pt x="74" y="46"/>
                  </a:cubicBezTo>
                  <a:cubicBezTo>
                    <a:pt x="78" y="46"/>
                    <a:pt x="80" y="47"/>
                    <a:pt x="83" y="49"/>
                  </a:cubicBezTo>
                  <a:cubicBezTo>
                    <a:pt x="85" y="52"/>
                    <a:pt x="86" y="55"/>
                    <a:pt x="86" y="58"/>
                  </a:cubicBezTo>
                  <a:cubicBezTo>
                    <a:pt x="86" y="61"/>
                    <a:pt x="85" y="64"/>
                    <a:pt x="83" y="66"/>
                  </a:cubicBezTo>
                  <a:cubicBezTo>
                    <a:pt x="80" y="68"/>
                    <a:pt x="78" y="69"/>
                    <a:pt x="74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9" y="115"/>
                    <a:pt x="70" y="115"/>
                  </a:cubicBezTo>
                  <a:cubicBezTo>
                    <a:pt x="75" y="115"/>
                    <a:pt x="76" y="113"/>
                    <a:pt x="77" y="110"/>
                  </a:cubicBezTo>
                  <a:cubicBezTo>
                    <a:pt x="78" y="105"/>
                    <a:pt x="79" y="99"/>
                    <a:pt x="81" y="94"/>
                  </a:cubicBezTo>
                  <a:cubicBezTo>
                    <a:pt x="84" y="86"/>
                    <a:pt x="88" y="80"/>
                    <a:pt x="93" y="72"/>
                  </a:cubicBezTo>
                  <a:cubicBezTo>
                    <a:pt x="97" y="63"/>
                    <a:pt x="99" y="54"/>
                    <a:pt x="97" y="45"/>
                  </a:cubicBezTo>
                  <a:close/>
                  <a:moveTo>
                    <a:pt x="62" y="5"/>
                  </a:moveTo>
                  <a:cubicBezTo>
                    <a:pt x="62" y="2"/>
                    <a:pt x="61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0"/>
                    <a:pt x="54" y="2"/>
                    <a:pt x="54" y="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5"/>
                    <a:pt x="56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7"/>
                    <a:pt x="62" y="15"/>
                    <a:pt x="62" y="13"/>
                  </a:cubicBezTo>
                  <a:lnTo>
                    <a:pt x="62" y="5"/>
                  </a:lnTo>
                  <a:close/>
                  <a:moveTo>
                    <a:pt x="86" y="12"/>
                  </a:moveTo>
                  <a:cubicBezTo>
                    <a:pt x="87" y="10"/>
                    <a:pt x="86" y="7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2" y="5"/>
                    <a:pt x="80" y="6"/>
                    <a:pt x="79" y="8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7"/>
                    <a:pt x="74" y="19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9" y="21"/>
                    <a:pt x="81" y="21"/>
                    <a:pt x="82" y="19"/>
                  </a:cubicBezTo>
                  <a:lnTo>
                    <a:pt x="86" y="12"/>
                  </a:lnTo>
                  <a:close/>
                  <a:moveTo>
                    <a:pt x="103" y="25"/>
                  </a:moveTo>
                  <a:cubicBezTo>
                    <a:pt x="105" y="24"/>
                    <a:pt x="105" y="21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2" y="18"/>
                    <a:pt x="99" y="17"/>
                    <a:pt x="98" y="19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0" y="26"/>
                    <a:pt x="90" y="28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3" y="32"/>
                    <a:pt x="96" y="32"/>
                    <a:pt x="98" y="31"/>
                  </a:cubicBezTo>
                  <a:lnTo>
                    <a:pt x="103" y="25"/>
                  </a:lnTo>
                  <a:close/>
                  <a:moveTo>
                    <a:pt x="113" y="46"/>
                  </a:moveTo>
                  <a:cubicBezTo>
                    <a:pt x="115" y="46"/>
                    <a:pt x="116" y="44"/>
                    <a:pt x="116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39"/>
                    <a:pt x="113" y="37"/>
                    <a:pt x="111" y="38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1" y="40"/>
                    <a:pt x="99" y="42"/>
                    <a:pt x="100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6"/>
                    <a:pt x="103" y="48"/>
                    <a:pt x="105" y="48"/>
                  </a:cubicBezTo>
                  <a:lnTo>
                    <a:pt x="113" y="46"/>
                  </a:lnTo>
                  <a:close/>
                  <a:moveTo>
                    <a:pt x="111" y="69"/>
                  </a:moveTo>
                  <a:cubicBezTo>
                    <a:pt x="113" y="69"/>
                    <a:pt x="115" y="68"/>
                    <a:pt x="116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63"/>
                    <a:pt x="115" y="61"/>
                    <a:pt x="112" y="61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2" y="59"/>
                    <a:pt x="100" y="60"/>
                    <a:pt x="100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9" y="65"/>
                    <a:pt x="101" y="67"/>
                    <a:pt x="103" y="67"/>
                  </a:cubicBezTo>
                  <a:lnTo>
                    <a:pt x="111" y="69"/>
                  </a:lnTo>
                  <a:close/>
                  <a:moveTo>
                    <a:pt x="34" y="19"/>
                  </a:moveTo>
                  <a:cubicBezTo>
                    <a:pt x="35" y="21"/>
                    <a:pt x="37" y="21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1" y="19"/>
                    <a:pt x="42" y="17"/>
                    <a:pt x="41" y="15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6"/>
                    <a:pt x="34" y="5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7"/>
                    <a:pt x="29" y="10"/>
                    <a:pt x="30" y="12"/>
                  </a:cubicBezTo>
                  <a:lnTo>
                    <a:pt x="34" y="19"/>
                  </a:lnTo>
                  <a:close/>
                  <a:moveTo>
                    <a:pt x="18" y="31"/>
                  </a:moveTo>
                  <a:cubicBezTo>
                    <a:pt x="20" y="32"/>
                    <a:pt x="23" y="32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6" y="28"/>
                    <a:pt x="26" y="26"/>
                    <a:pt x="2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7"/>
                    <a:pt x="14" y="18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11" y="24"/>
                    <a:pt x="13" y="25"/>
                  </a:cubicBezTo>
                  <a:lnTo>
                    <a:pt x="18" y="31"/>
                  </a:lnTo>
                  <a:close/>
                  <a:moveTo>
                    <a:pt x="11" y="48"/>
                  </a:moveTo>
                  <a:cubicBezTo>
                    <a:pt x="13" y="48"/>
                    <a:pt x="16" y="46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5" y="40"/>
                    <a:pt x="13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0" y="39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1" y="46"/>
                    <a:pt x="3" y="46"/>
                  </a:cubicBezTo>
                  <a:lnTo>
                    <a:pt x="11" y="48"/>
                  </a:lnTo>
                  <a:close/>
                  <a:moveTo>
                    <a:pt x="13" y="67"/>
                  </a:moveTo>
                  <a:cubicBezTo>
                    <a:pt x="15" y="67"/>
                    <a:pt x="17" y="65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0"/>
                    <a:pt x="14" y="59"/>
                    <a:pt x="11" y="59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1" y="61"/>
                    <a:pt x="0" y="63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" y="68"/>
                    <a:pt x="3" y="69"/>
                    <a:pt x="5" y="69"/>
                  </a:cubicBezTo>
                  <a:lnTo>
                    <a:pt x="13" y="67"/>
                  </a:ln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5"/>
            <p:cNvSpPr txBox="1"/>
            <p:nvPr/>
          </p:nvSpPr>
          <p:spPr>
            <a:xfrm>
              <a:off x="1435100" y="2355850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93C892D-5210-D046-AF1D-A860B840E2FB}"/>
              </a:ext>
            </a:extLst>
          </p:cNvPr>
          <p:cNvGrpSpPr/>
          <p:nvPr/>
        </p:nvGrpSpPr>
        <p:grpSpPr>
          <a:xfrm>
            <a:off x="449262" y="3714750"/>
            <a:ext cx="2760663" cy="874712"/>
            <a:chOff x="449262" y="3714750"/>
            <a:chExt cx="2760663" cy="874712"/>
          </a:xfrm>
        </p:grpSpPr>
        <p:sp>
          <p:nvSpPr>
            <p:cNvPr id="1019" name="Google Shape;1019;p35"/>
            <p:cNvSpPr txBox="1"/>
            <p:nvPr/>
          </p:nvSpPr>
          <p:spPr>
            <a:xfrm>
              <a:off x="1844675" y="3714750"/>
              <a:ext cx="1365250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3E3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39B3E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49262" y="4068762"/>
              <a:ext cx="882650" cy="460375"/>
            </a:xfrm>
            <a:custGeom>
              <a:avLst/>
              <a:gdLst/>
              <a:ahLst/>
              <a:cxnLst/>
              <a:rect l="l" t="t" r="r" b="b"/>
              <a:pathLst>
                <a:path w="207" h="108" extrusionOk="0">
                  <a:moveTo>
                    <a:pt x="149" y="102"/>
                  </a:moveTo>
                  <a:cubicBezTo>
                    <a:pt x="146" y="103"/>
                    <a:pt x="143" y="104"/>
                    <a:pt x="140" y="105"/>
                  </a:cubicBezTo>
                  <a:cubicBezTo>
                    <a:pt x="130" y="107"/>
                    <a:pt x="119" y="108"/>
                    <a:pt x="106" y="108"/>
                  </a:cubicBezTo>
                  <a:cubicBezTo>
                    <a:pt x="93" y="108"/>
                    <a:pt x="82" y="107"/>
                    <a:pt x="72" y="105"/>
                  </a:cubicBezTo>
                  <a:cubicBezTo>
                    <a:pt x="69" y="104"/>
                    <a:pt x="66" y="103"/>
                    <a:pt x="63" y="102"/>
                  </a:cubicBezTo>
                  <a:cubicBezTo>
                    <a:pt x="54" y="97"/>
                    <a:pt x="54" y="90"/>
                    <a:pt x="59" y="85"/>
                  </a:cubicBezTo>
                  <a:cubicBezTo>
                    <a:pt x="64" y="80"/>
                    <a:pt x="71" y="76"/>
                    <a:pt x="78" y="73"/>
                  </a:cubicBezTo>
                  <a:cubicBezTo>
                    <a:pt x="81" y="71"/>
                    <a:pt x="84" y="70"/>
                    <a:pt x="87" y="69"/>
                  </a:cubicBezTo>
                  <a:cubicBezTo>
                    <a:pt x="93" y="66"/>
                    <a:pt x="95" y="60"/>
                    <a:pt x="91" y="56"/>
                  </a:cubicBezTo>
                  <a:cubicBezTo>
                    <a:pt x="82" y="47"/>
                    <a:pt x="78" y="36"/>
                    <a:pt x="79" y="24"/>
                  </a:cubicBezTo>
                  <a:cubicBezTo>
                    <a:pt x="79" y="11"/>
                    <a:pt x="87" y="4"/>
                    <a:pt x="98" y="1"/>
                  </a:cubicBezTo>
                  <a:cubicBezTo>
                    <a:pt x="101" y="0"/>
                    <a:pt x="104" y="0"/>
                    <a:pt x="106" y="0"/>
                  </a:cubicBezTo>
                  <a:cubicBezTo>
                    <a:pt x="108" y="0"/>
                    <a:pt x="111" y="0"/>
                    <a:pt x="113" y="1"/>
                  </a:cubicBezTo>
                  <a:cubicBezTo>
                    <a:pt x="125" y="4"/>
                    <a:pt x="133" y="11"/>
                    <a:pt x="133" y="24"/>
                  </a:cubicBezTo>
                  <a:cubicBezTo>
                    <a:pt x="134" y="36"/>
                    <a:pt x="130" y="47"/>
                    <a:pt x="121" y="56"/>
                  </a:cubicBezTo>
                  <a:cubicBezTo>
                    <a:pt x="117" y="60"/>
                    <a:pt x="119" y="66"/>
                    <a:pt x="125" y="69"/>
                  </a:cubicBezTo>
                  <a:cubicBezTo>
                    <a:pt x="128" y="70"/>
                    <a:pt x="131" y="71"/>
                    <a:pt x="134" y="73"/>
                  </a:cubicBezTo>
                  <a:cubicBezTo>
                    <a:pt x="141" y="76"/>
                    <a:pt x="148" y="80"/>
                    <a:pt x="153" y="85"/>
                  </a:cubicBezTo>
                  <a:cubicBezTo>
                    <a:pt x="157" y="89"/>
                    <a:pt x="158" y="97"/>
                    <a:pt x="149" y="102"/>
                  </a:cubicBezTo>
                  <a:close/>
                  <a:moveTo>
                    <a:pt x="204" y="92"/>
                  </a:moveTo>
                  <a:cubicBezTo>
                    <a:pt x="200" y="88"/>
                    <a:pt x="195" y="86"/>
                    <a:pt x="190" y="83"/>
                  </a:cubicBezTo>
                  <a:cubicBezTo>
                    <a:pt x="188" y="82"/>
                    <a:pt x="186" y="81"/>
                    <a:pt x="184" y="81"/>
                  </a:cubicBezTo>
                  <a:cubicBezTo>
                    <a:pt x="179" y="79"/>
                    <a:pt x="178" y="75"/>
                    <a:pt x="181" y="72"/>
                  </a:cubicBezTo>
                  <a:cubicBezTo>
                    <a:pt x="188" y="65"/>
                    <a:pt x="190" y="58"/>
                    <a:pt x="190" y="49"/>
                  </a:cubicBezTo>
                  <a:cubicBezTo>
                    <a:pt x="189" y="40"/>
                    <a:pt x="184" y="36"/>
                    <a:pt x="176" y="34"/>
                  </a:cubicBezTo>
                  <a:cubicBezTo>
                    <a:pt x="174" y="33"/>
                    <a:pt x="172" y="33"/>
                    <a:pt x="171" y="33"/>
                  </a:cubicBezTo>
                  <a:cubicBezTo>
                    <a:pt x="169" y="33"/>
                    <a:pt x="167" y="33"/>
                    <a:pt x="165" y="34"/>
                  </a:cubicBezTo>
                  <a:cubicBezTo>
                    <a:pt x="157" y="36"/>
                    <a:pt x="152" y="40"/>
                    <a:pt x="152" y="49"/>
                  </a:cubicBezTo>
                  <a:cubicBezTo>
                    <a:pt x="151" y="58"/>
                    <a:pt x="154" y="65"/>
                    <a:pt x="160" y="72"/>
                  </a:cubicBezTo>
                  <a:cubicBezTo>
                    <a:pt x="163" y="75"/>
                    <a:pt x="162" y="79"/>
                    <a:pt x="158" y="81"/>
                  </a:cubicBezTo>
                  <a:cubicBezTo>
                    <a:pt x="158" y="81"/>
                    <a:pt x="157" y="81"/>
                    <a:pt x="157" y="81"/>
                  </a:cubicBezTo>
                  <a:cubicBezTo>
                    <a:pt x="158" y="81"/>
                    <a:pt x="158" y="82"/>
                    <a:pt x="159" y="83"/>
                  </a:cubicBezTo>
                  <a:cubicBezTo>
                    <a:pt x="162" y="85"/>
                    <a:pt x="163" y="90"/>
                    <a:pt x="163" y="94"/>
                  </a:cubicBezTo>
                  <a:cubicBezTo>
                    <a:pt x="162" y="99"/>
                    <a:pt x="159" y="103"/>
                    <a:pt x="154" y="105"/>
                  </a:cubicBezTo>
                  <a:cubicBezTo>
                    <a:pt x="153" y="105"/>
                    <a:pt x="152" y="106"/>
                    <a:pt x="150" y="106"/>
                  </a:cubicBezTo>
                  <a:cubicBezTo>
                    <a:pt x="156" y="108"/>
                    <a:pt x="163" y="108"/>
                    <a:pt x="171" y="108"/>
                  </a:cubicBezTo>
                  <a:cubicBezTo>
                    <a:pt x="180" y="108"/>
                    <a:pt x="187" y="107"/>
                    <a:pt x="194" y="106"/>
                  </a:cubicBezTo>
                  <a:cubicBezTo>
                    <a:pt x="197" y="105"/>
                    <a:pt x="199" y="104"/>
                    <a:pt x="201" y="104"/>
                  </a:cubicBezTo>
                  <a:cubicBezTo>
                    <a:pt x="207" y="101"/>
                    <a:pt x="206" y="94"/>
                    <a:pt x="204" y="92"/>
                  </a:cubicBezTo>
                  <a:close/>
                  <a:moveTo>
                    <a:pt x="49" y="94"/>
                  </a:moveTo>
                  <a:cubicBezTo>
                    <a:pt x="48" y="90"/>
                    <a:pt x="49" y="86"/>
                    <a:pt x="53" y="83"/>
                  </a:cubicBezTo>
                  <a:cubicBezTo>
                    <a:pt x="54" y="81"/>
                    <a:pt x="56" y="80"/>
                    <a:pt x="57" y="79"/>
                  </a:cubicBezTo>
                  <a:cubicBezTo>
                    <a:pt x="56" y="78"/>
                    <a:pt x="55" y="78"/>
                    <a:pt x="54" y="78"/>
                  </a:cubicBezTo>
                  <a:cubicBezTo>
                    <a:pt x="50" y="76"/>
                    <a:pt x="48" y="71"/>
                    <a:pt x="52" y="68"/>
                  </a:cubicBezTo>
                  <a:cubicBezTo>
                    <a:pt x="59" y="61"/>
                    <a:pt x="61" y="52"/>
                    <a:pt x="61" y="43"/>
                  </a:cubicBezTo>
                  <a:cubicBezTo>
                    <a:pt x="61" y="33"/>
                    <a:pt x="55" y="28"/>
                    <a:pt x="46" y="26"/>
                  </a:cubicBezTo>
                  <a:cubicBezTo>
                    <a:pt x="44" y="25"/>
                    <a:pt x="42" y="25"/>
                    <a:pt x="40" y="25"/>
                  </a:cubicBezTo>
                  <a:cubicBezTo>
                    <a:pt x="38" y="25"/>
                    <a:pt x="36" y="25"/>
                    <a:pt x="34" y="26"/>
                  </a:cubicBezTo>
                  <a:cubicBezTo>
                    <a:pt x="25" y="28"/>
                    <a:pt x="19" y="33"/>
                    <a:pt x="19" y="43"/>
                  </a:cubicBezTo>
                  <a:cubicBezTo>
                    <a:pt x="19" y="52"/>
                    <a:pt x="21" y="61"/>
                    <a:pt x="28" y="68"/>
                  </a:cubicBezTo>
                  <a:cubicBezTo>
                    <a:pt x="32" y="71"/>
                    <a:pt x="30" y="76"/>
                    <a:pt x="26" y="78"/>
                  </a:cubicBezTo>
                  <a:cubicBezTo>
                    <a:pt x="23" y="79"/>
                    <a:pt x="21" y="80"/>
                    <a:pt x="18" y="81"/>
                  </a:cubicBezTo>
                  <a:cubicBezTo>
                    <a:pt x="13" y="83"/>
                    <a:pt x="8" y="86"/>
                    <a:pt x="4" y="90"/>
                  </a:cubicBezTo>
                  <a:cubicBezTo>
                    <a:pt x="0" y="94"/>
                    <a:pt x="0" y="100"/>
                    <a:pt x="7" y="103"/>
                  </a:cubicBezTo>
                  <a:cubicBezTo>
                    <a:pt x="9" y="104"/>
                    <a:pt x="11" y="105"/>
                    <a:pt x="14" y="105"/>
                  </a:cubicBezTo>
                  <a:cubicBezTo>
                    <a:pt x="22" y="107"/>
                    <a:pt x="30" y="108"/>
                    <a:pt x="40" y="108"/>
                  </a:cubicBezTo>
                  <a:cubicBezTo>
                    <a:pt x="48" y="108"/>
                    <a:pt x="55" y="107"/>
                    <a:pt x="61" y="106"/>
                  </a:cubicBezTo>
                  <a:cubicBezTo>
                    <a:pt x="60" y="106"/>
                    <a:pt x="59" y="105"/>
                    <a:pt x="58" y="105"/>
                  </a:cubicBezTo>
                  <a:cubicBezTo>
                    <a:pt x="53" y="102"/>
                    <a:pt x="49" y="99"/>
                    <a:pt x="49" y="94"/>
                  </a:cubicBezTo>
                  <a:close/>
                </a:path>
              </a:pathLst>
            </a:custGeom>
            <a:solidFill>
              <a:srgbClr val="39B3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5"/>
            <p:cNvSpPr txBox="1"/>
            <p:nvPr/>
          </p:nvSpPr>
          <p:spPr>
            <a:xfrm>
              <a:off x="1435100" y="3943350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02F04F0-492F-D942-A57B-C07960CF3108}"/>
              </a:ext>
            </a:extLst>
          </p:cNvPr>
          <p:cNvGrpSpPr/>
          <p:nvPr/>
        </p:nvGrpSpPr>
        <p:grpSpPr>
          <a:xfrm>
            <a:off x="657225" y="5302250"/>
            <a:ext cx="2505075" cy="876299"/>
            <a:chOff x="657225" y="5302250"/>
            <a:chExt cx="2505075" cy="876299"/>
          </a:xfrm>
        </p:grpSpPr>
        <p:sp>
          <p:nvSpPr>
            <p:cNvPr id="1016" name="Google Shape;1016;p35"/>
            <p:cNvSpPr txBox="1"/>
            <p:nvPr/>
          </p:nvSpPr>
          <p:spPr>
            <a:xfrm>
              <a:off x="1749425" y="5302250"/>
              <a:ext cx="1412875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5380"/>
                </a:buClr>
                <a:buSzPts val="1900"/>
                <a:buFont typeface="Open Sans SemiBold"/>
                <a:buNone/>
              </a:pPr>
              <a:r>
                <a:rPr lang="ar-SA" sz="1900" b="1" i="0" u="none" dirty="0">
                  <a:solidFill>
                    <a:srgbClr val="09538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657225" y="5630862"/>
              <a:ext cx="487362" cy="487362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54" y="60"/>
                  </a:moveTo>
                  <a:cubicBezTo>
                    <a:pt x="108" y="60"/>
                    <a:pt x="108" y="60"/>
                    <a:pt x="108" y="60"/>
                  </a:cubicBezTo>
                  <a:cubicBezTo>
                    <a:pt x="108" y="90"/>
                    <a:pt x="83" y="114"/>
                    <a:pt x="54" y="114"/>
                  </a:cubicBezTo>
                  <a:cubicBezTo>
                    <a:pt x="24" y="114"/>
                    <a:pt x="0" y="90"/>
                    <a:pt x="0" y="60"/>
                  </a:cubicBezTo>
                  <a:cubicBezTo>
                    <a:pt x="0" y="30"/>
                    <a:pt x="24" y="6"/>
                    <a:pt x="54" y="6"/>
                  </a:cubicBezTo>
                  <a:lnTo>
                    <a:pt x="54" y="60"/>
                  </a:lnTo>
                  <a:close/>
                  <a:moveTo>
                    <a:pt x="60" y="0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24"/>
                    <a:pt x="90" y="0"/>
                    <a:pt x="60" y="0"/>
                  </a:cubicBezTo>
                  <a:close/>
                </a:path>
              </a:pathLst>
            </a:custGeom>
            <a:solidFill>
              <a:srgbClr val="0953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5"/>
            <p:cNvSpPr txBox="1"/>
            <p:nvPr/>
          </p:nvSpPr>
          <p:spPr>
            <a:xfrm>
              <a:off x="1423987" y="5532437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"/>
                            </p:stCondLst>
                            <p:childTnLst>
                              <p:par>
                                <p:cTn id="4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6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6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6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00"/>
                            </p:stCondLst>
                            <p:childTnLst>
                              <p:par>
                                <p:cTn id="7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6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6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00"/>
                            </p:stCondLst>
                            <p:childTnLst>
                              <p:par>
                                <p:cTn id="8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6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900"/>
                            </p:stCondLst>
                            <p:childTnLst>
                              <p:par>
                                <p:cTn id="9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6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6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/>
      <p:bldP spid="1025" grpId="0"/>
      <p:bldP spid="1026" grpId="0"/>
      <p:bldP spid="1027" grpId="0"/>
      <p:bldP spid="1028" grpId="0"/>
      <p:bldP spid="1029" grpId="0"/>
      <p:bldP spid="1030" grpId="0"/>
      <p:bldP spid="10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07D1639-6AF5-C1BE-9761-FC7AA989D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5413655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Cairo" pitchFamily="2" charset="-78"/>
              <a:cs typeface="Cairo" pitchFamily="2" charset="-78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Cairo</a:t>
            </a:r>
            <a:r>
              <a:rPr lang="ar-EG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Cairo" pitchFamily="2" charset="-78"/>
                <a:cs typeface="Cairo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231424"/>
            <a:ext cx="12191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6" name="مربع نص 10">
            <a:extLst>
              <a:ext uri="{FF2B5EF4-FFF2-40B4-BE49-F238E27FC236}">
                <a16:creationId xmlns:a16="http://schemas.microsoft.com/office/drawing/2014/main" id="{508F09B2-EE43-3C1F-85BB-11008055807F}"/>
              </a:ext>
            </a:extLst>
          </p:cNvPr>
          <p:cNvSpPr txBox="1"/>
          <p:nvPr/>
        </p:nvSpPr>
        <p:spPr>
          <a:xfrm>
            <a:off x="2453583" y="3624447"/>
            <a:ext cx="728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SA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قوالب بوربوينت باللغة العربية</a:t>
            </a:r>
            <a:r>
              <a:rPr lang="en-US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endParaRPr lang="en-GB" sz="1400" b="1" dirty="0">
              <a:solidFill>
                <a:schemeClr val="bg1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31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"/>
          <p:cNvSpPr txBox="1"/>
          <p:nvPr/>
        </p:nvSpPr>
        <p:spPr>
          <a:xfrm>
            <a:off x="1639887" y="1385887"/>
            <a:ext cx="3203333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pen Sans"/>
              <a:buNone/>
            </a:pPr>
            <a:r>
              <a:rPr lang="ar-SA" sz="1800" b="0" i="0" u="none" dirty="0">
                <a:solidFill>
                  <a:srgbClr val="262626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46" name="Google Shape;546;p27"/>
          <p:cNvSpPr txBox="1"/>
          <p:nvPr/>
        </p:nvSpPr>
        <p:spPr>
          <a:xfrm>
            <a:off x="1744662" y="963612"/>
            <a:ext cx="1703387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600"/>
              <a:buFont typeface="Open Sans SemiBold"/>
              <a:buNone/>
            </a:pPr>
            <a:r>
              <a:rPr lang="ar-SA" sz="2600" b="1" i="0" u="none" dirty="0">
                <a:solidFill>
                  <a:srgbClr val="2D2D2D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547" name="Google Shape;547;p27"/>
          <p:cNvSpPr txBox="1"/>
          <p:nvPr/>
        </p:nvSpPr>
        <p:spPr>
          <a:xfrm>
            <a:off x="1731962" y="5016500"/>
            <a:ext cx="1825625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600"/>
              <a:buFont typeface="Open Sans SemiBold"/>
              <a:buNone/>
            </a:pPr>
            <a:r>
              <a:rPr lang="ar-SA" sz="2600" b="1" i="0" u="none" dirty="0">
                <a:solidFill>
                  <a:srgbClr val="2D2D2D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548" name="Google Shape;548;p27"/>
          <p:cNvSpPr txBox="1"/>
          <p:nvPr/>
        </p:nvSpPr>
        <p:spPr>
          <a:xfrm>
            <a:off x="1736725" y="2998787"/>
            <a:ext cx="1616075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600"/>
              <a:buFont typeface="Open Sans SemiBold"/>
              <a:buNone/>
            </a:pPr>
            <a:r>
              <a:rPr lang="ar-SA" sz="2600" b="1" i="0" u="none" dirty="0">
                <a:solidFill>
                  <a:srgbClr val="2D2D2D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549" name="Google Shape;549;p27"/>
          <p:cNvSpPr txBox="1"/>
          <p:nvPr/>
        </p:nvSpPr>
        <p:spPr>
          <a:xfrm>
            <a:off x="1639888" y="3395662"/>
            <a:ext cx="3017354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pen Sans"/>
              <a:buNone/>
            </a:pPr>
            <a:r>
              <a:rPr lang="ar-SA" sz="1800" b="0" i="0" u="none" dirty="0">
                <a:solidFill>
                  <a:srgbClr val="262626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50" name="Google Shape;550;p27"/>
          <p:cNvSpPr txBox="1"/>
          <p:nvPr/>
        </p:nvSpPr>
        <p:spPr>
          <a:xfrm>
            <a:off x="1639887" y="5410200"/>
            <a:ext cx="3203333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pen Sans"/>
              <a:buNone/>
            </a:pPr>
            <a:r>
              <a:rPr lang="ar-SA" sz="1800" b="0" i="0" u="none" dirty="0">
                <a:solidFill>
                  <a:srgbClr val="262626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51" name="Google Shape;551;p27"/>
          <p:cNvSpPr/>
          <p:nvPr/>
        </p:nvSpPr>
        <p:spPr>
          <a:xfrm>
            <a:off x="7392987" y="715962"/>
            <a:ext cx="3370262" cy="2938462"/>
          </a:xfrm>
          <a:custGeom>
            <a:avLst/>
            <a:gdLst/>
            <a:ahLst/>
            <a:cxnLst/>
            <a:rect l="l" t="t" r="r" b="b"/>
            <a:pathLst>
              <a:path w="816" h="711" extrusionOk="0">
                <a:moveTo>
                  <a:pt x="164" y="335"/>
                </a:moveTo>
                <a:cubicBezTo>
                  <a:pt x="172" y="330"/>
                  <a:pt x="182" y="330"/>
                  <a:pt x="192" y="333"/>
                </a:cubicBezTo>
                <a:cubicBezTo>
                  <a:pt x="205" y="338"/>
                  <a:pt x="217" y="349"/>
                  <a:pt x="226" y="365"/>
                </a:cubicBezTo>
                <a:cubicBezTo>
                  <a:pt x="235" y="380"/>
                  <a:pt x="239" y="396"/>
                  <a:pt x="236" y="410"/>
                </a:cubicBezTo>
                <a:cubicBezTo>
                  <a:pt x="234" y="420"/>
                  <a:pt x="229" y="429"/>
                  <a:pt x="220" y="434"/>
                </a:cubicBezTo>
                <a:cubicBezTo>
                  <a:pt x="212" y="439"/>
                  <a:pt x="201" y="439"/>
                  <a:pt x="192" y="435"/>
                </a:cubicBezTo>
                <a:cubicBezTo>
                  <a:pt x="308" y="637"/>
                  <a:pt x="308" y="637"/>
                  <a:pt x="308" y="637"/>
                </a:cubicBezTo>
                <a:cubicBezTo>
                  <a:pt x="311" y="642"/>
                  <a:pt x="316" y="645"/>
                  <a:pt x="322" y="645"/>
                </a:cubicBezTo>
                <a:cubicBezTo>
                  <a:pt x="480" y="645"/>
                  <a:pt x="480" y="645"/>
                  <a:pt x="480" y="645"/>
                </a:cubicBezTo>
                <a:cubicBezTo>
                  <a:pt x="482" y="646"/>
                  <a:pt x="485" y="648"/>
                  <a:pt x="485" y="652"/>
                </a:cubicBezTo>
                <a:cubicBezTo>
                  <a:pt x="486" y="658"/>
                  <a:pt x="485" y="664"/>
                  <a:pt x="480" y="668"/>
                </a:cubicBezTo>
                <a:cubicBezTo>
                  <a:pt x="477" y="670"/>
                  <a:pt x="473" y="672"/>
                  <a:pt x="470" y="674"/>
                </a:cubicBezTo>
                <a:cubicBezTo>
                  <a:pt x="459" y="680"/>
                  <a:pt x="458" y="693"/>
                  <a:pt x="468" y="701"/>
                </a:cubicBezTo>
                <a:cubicBezTo>
                  <a:pt x="477" y="708"/>
                  <a:pt x="490" y="711"/>
                  <a:pt x="502" y="711"/>
                </a:cubicBezTo>
                <a:cubicBezTo>
                  <a:pt x="514" y="711"/>
                  <a:pt x="527" y="708"/>
                  <a:pt x="536" y="701"/>
                </a:cubicBezTo>
                <a:cubicBezTo>
                  <a:pt x="545" y="693"/>
                  <a:pt x="544" y="680"/>
                  <a:pt x="534" y="674"/>
                </a:cubicBezTo>
                <a:cubicBezTo>
                  <a:pt x="531" y="672"/>
                  <a:pt x="527" y="670"/>
                  <a:pt x="524" y="668"/>
                </a:cubicBezTo>
                <a:cubicBezTo>
                  <a:pt x="518" y="664"/>
                  <a:pt x="518" y="658"/>
                  <a:pt x="518" y="652"/>
                </a:cubicBezTo>
                <a:cubicBezTo>
                  <a:pt x="518" y="648"/>
                  <a:pt x="521" y="646"/>
                  <a:pt x="524" y="645"/>
                </a:cubicBezTo>
                <a:cubicBezTo>
                  <a:pt x="710" y="645"/>
                  <a:pt x="710" y="645"/>
                  <a:pt x="710" y="645"/>
                </a:cubicBezTo>
                <a:cubicBezTo>
                  <a:pt x="713" y="645"/>
                  <a:pt x="715" y="643"/>
                  <a:pt x="717" y="641"/>
                </a:cubicBezTo>
                <a:cubicBezTo>
                  <a:pt x="717" y="641"/>
                  <a:pt x="717" y="641"/>
                  <a:pt x="717" y="641"/>
                </a:cubicBezTo>
                <a:cubicBezTo>
                  <a:pt x="763" y="547"/>
                  <a:pt x="816" y="227"/>
                  <a:pt x="588" y="112"/>
                </a:cubicBezTo>
                <a:cubicBezTo>
                  <a:pt x="367" y="0"/>
                  <a:pt x="147" y="22"/>
                  <a:pt x="30" y="83"/>
                </a:cubicBezTo>
                <a:cubicBezTo>
                  <a:pt x="22" y="87"/>
                  <a:pt x="13" y="92"/>
                  <a:pt x="5" y="97"/>
                </a:cubicBezTo>
                <a:cubicBezTo>
                  <a:pt x="2" y="99"/>
                  <a:pt x="0" y="104"/>
                  <a:pt x="3" y="108"/>
                </a:cubicBezTo>
                <a:cubicBezTo>
                  <a:pt x="148" y="359"/>
                  <a:pt x="148" y="359"/>
                  <a:pt x="148" y="359"/>
                </a:cubicBezTo>
                <a:cubicBezTo>
                  <a:pt x="149" y="349"/>
                  <a:pt x="155" y="340"/>
                  <a:pt x="164" y="335"/>
                </a:cubicBez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7"/>
          <p:cNvSpPr/>
          <p:nvPr/>
        </p:nvSpPr>
        <p:spPr>
          <a:xfrm>
            <a:off x="6126162" y="1187450"/>
            <a:ext cx="2489200" cy="4302125"/>
          </a:xfrm>
          <a:custGeom>
            <a:avLst/>
            <a:gdLst/>
            <a:ahLst/>
            <a:cxnLst/>
            <a:rect l="l" t="t" r="r" b="b"/>
            <a:pathLst>
              <a:path w="603" h="1041" extrusionOk="0">
                <a:moveTo>
                  <a:pt x="411" y="825"/>
                </a:moveTo>
                <a:cubicBezTo>
                  <a:pt x="403" y="821"/>
                  <a:pt x="397" y="812"/>
                  <a:pt x="395" y="802"/>
                </a:cubicBezTo>
                <a:cubicBezTo>
                  <a:pt x="393" y="788"/>
                  <a:pt x="396" y="772"/>
                  <a:pt x="405" y="757"/>
                </a:cubicBezTo>
                <a:cubicBezTo>
                  <a:pt x="414" y="741"/>
                  <a:pt x="426" y="730"/>
                  <a:pt x="440" y="725"/>
                </a:cubicBezTo>
                <a:cubicBezTo>
                  <a:pt x="449" y="722"/>
                  <a:pt x="459" y="722"/>
                  <a:pt x="468" y="727"/>
                </a:cubicBezTo>
                <a:cubicBezTo>
                  <a:pt x="476" y="732"/>
                  <a:pt x="482" y="741"/>
                  <a:pt x="484" y="751"/>
                </a:cubicBezTo>
                <a:cubicBezTo>
                  <a:pt x="600" y="549"/>
                  <a:pt x="600" y="549"/>
                  <a:pt x="600" y="549"/>
                </a:cubicBezTo>
                <a:cubicBezTo>
                  <a:pt x="603" y="544"/>
                  <a:pt x="603" y="538"/>
                  <a:pt x="600" y="533"/>
                </a:cubicBezTo>
                <a:cubicBezTo>
                  <a:pt x="472" y="311"/>
                  <a:pt x="472" y="311"/>
                  <a:pt x="472" y="311"/>
                </a:cubicBezTo>
                <a:cubicBezTo>
                  <a:pt x="472" y="309"/>
                  <a:pt x="472" y="305"/>
                  <a:pt x="475" y="303"/>
                </a:cubicBezTo>
                <a:cubicBezTo>
                  <a:pt x="480" y="300"/>
                  <a:pt x="485" y="297"/>
                  <a:pt x="492" y="300"/>
                </a:cubicBezTo>
                <a:cubicBezTo>
                  <a:pt x="495" y="302"/>
                  <a:pt x="499" y="304"/>
                  <a:pt x="502" y="306"/>
                </a:cubicBezTo>
                <a:cubicBezTo>
                  <a:pt x="512" y="311"/>
                  <a:pt x="524" y="306"/>
                  <a:pt x="526" y="294"/>
                </a:cubicBezTo>
                <a:cubicBezTo>
                  <a:pt x="528" y="283"/>
                  <a:pt x="524" y="270"/>
                  <a:pt x="518" y="259"/>
                </a:cubicBezTo>
                <a:cubicBezTo>
                  <a:pt x="512" y="249"/>
                  <a:pt x="503" y="239"/>
                  <a:pt x="492" y="235"/>
                </a:cubicBezTo>
                <a:cubicBezTo>
                  <a:pt x="481" y="231"/>
                  <a:pt x="470" y="238"/>
                  <a:pt x="470" y="250"/>
                </a:cubicBezTo>
                <a:cubicBezTo>
                  <a:pt x="470" y="254"/>
                  <a:pt x="470" y="258"/>
                  <a:pt x="470" y="262"/>
                </a:cubicBezTo>
                <a:cubicBezTo>
                  <a:pt x="469" y="269"/>
                  <a:pt x="464" y="272"/>
                  <a:pt x="459" y="275"/>
                </a:cubicBezTo>
                <a:cubicBezTo>
                  <a:pt x="456" y="276"/>
                  <a:pt x="452" y="275"/>
                  <a:pt x="450" y="273"/>
                </a:cubicBezTo>
                <a:cubicBezTo>
                  <a:pt x="295" y="5"/>
                  <a:pt x="295" y="5"/>
                  <a:pt x="295" y="5"/>
                </a:cubicBezTo>
                <a:cubicBezTo>
                  <a:pt x="293" y="1"/>
                  <a:pt x="287" y="0"/>
                  <a:pt x="283" y="2"/>
                </a:cubicBezTo>
                <a:cubicBezTo>
                  <a:pt x="160" y="93"/>
                  <a:pt x="120" y="231"/>
                  <a:pt x="109" y="324"/>
                </a:cubicBezTo>
                <a:cubicBezTo>
                  <a:pt x="104" y="373"/>
                  <a:pt x="135" y="407"/>
                  <a:pt x="132" y="435"/>
                </a:cubicBezTo>
                <a:cubicBezTo>
                  <a:pt x="125" y="490"/>
                  <a:pt x="5" y="575"/>
                  <a:pt x="2" y="635"/>
                </a:cubicBezTo>
                <a:cubicBezTo>
                  <a:pt x="0" y="676"/>
                  <a:pt x="82" y="692"/>
                  <a:pt x="96" y="719"/>
                </a:cubicBezTo>
                <a:cubicBezTo>
                  <a:pt x="103" y="731"/>
                  <a:pt x="85" y="758"/>
                  <a:pt x="86" y="775"/>
                </a:cubicBezTo>
                <a:cubicBezTo>
                  <a:pt x="88" y="789"/>
                  <a:pt x="128" y="805"/>
                  <a:pt x="128" y="805"/>
                </a:cubicBezTo>
                <a:cubicBezTo>
                  <a:pt x="128" y="805"/>
                  <a:pt x="99" y="831"/>
                  <a:pt x="98" y="844"/>
                </a:cubicBezTo>
                <a:cubicBezTo>
                  <a:pt x="97" y="859"/>
                  <a:pt x="124" y="882"/>
                  <a:pt x="124" y="896"/>
                </a:cubicBezTo>
                <a:cubicBezTo>
                  <a:pt x="125" y="911"/>
                  <a:pt x="101" y="949"/>
                  <a:pt x="112" y="989"/>
                </a:cubicBezTo>
                <a:cubicBezTo>
                  <a:pt x="128" y="1041"/>
                  <a:pt x="275" y="1005"/>
                  <a:pt x="337" y="998"/>
                </a:cubicBezTo>
                <a:cubicBezTo>
                  <a:pt x="340" y="998"/>
                  <a:pt x="342" y="996"/>
                  <a:pt x="343" y="994"/>
                </a:cubicBezTo>
                <a:cubicBezTo>
                  <a:pt x="440" y="827"/>
                  <a:pt x="440" y="827"/>
                  <a:pt x="440" y="827"/>
                </a:cubicBezTo>
                <a:cubicBezTo>
                  <a:pt x="430" y="831"/>
                  <a:pt x="420" y="830"/>
                  <a:pt x="411" y="825"/>
                </a:cubicBezTo>
                <a:close/>
              </a:path>
            </a:pathLst>
          </a:custGeom>
          <a:solidFill>
            <a:srgbClr val="D5D9D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7"/>
          <p:cNvSpPr/>
          <p:nvPr/>
        </p:nvSpPr>
        <p:spPr>
          <a:xfrm>
            <a:off x="7616825" y="3455987"/>
            <a:ext cx="2674937" cy="2716212"/>
          </a:xfrm>
          <a:custGeom>
            <a:avLst/>
            <a:gdLst/>
            <a:ahLst/>
            <a:cxnLst/>
            <a:rect l="l" t="t" r="r" b="b"/>
            <a:pathLst>
              <a:path w="648" h="657" extrusionOk="0">
                <a:moveTo>
                  <a:pt x="639" y="0"/>
                </a:moveTo>
                <a:cubicBezTo>
                  <a:pt x="491" y="0"/>
                  <a:pt x="491" y="0"/>
                  <a:pt x="491" y="0"/>
                </a:cubicBezTo>
                <a:cubicBezTo>
                  <a:pt x="499" y="7"/>
                  <a:pt x="504" y="16"/>
                  <a:pt x="504" y="26"/>
                </a:cubicBezTo>
                <a:cubicBezTo>
                  <a:pt x="504" y="36"/>
                  <a:pt x="500" y="45"/>
                  <a:pt x="492" y="51"/>
                </a:cubicBezTo>
                <a:cubicBezTo>
                  <a:pt x="481" y="61"/>
                  <a:pt x="465" y="65"/>
                  <a:pt x="447" y="65"/>
                </a:cubicBezTo>
                <a:cubicBezTo>
                  <a:pt x="430" y="65"/>
                  <a:pt x="414" y="61"/>
                  <a:pt x="403" y="51"/>
                </a:cubicBezTo>
                <a:cubicBezTo>
                  <a:pt x="395" y="45"/>
                  <a:pt x="391" y="36"/>
                  <a:pt x="391" y="26"/>
                </a:cubicBezTo>
                <a:cubicBezTo>
                  <a:pt x="391" y="16"/>
                  <a:pt x="395" y="7"/>
                  <a:pt x="403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64" y="0"/>
                  <a:pt x="258" y="3"/>
                  <a:pt x="255" y="8"/>
                </a:cubicBezTo>
                <a:cubicBezTo>
                  <a:pt x="127" y="230"/>
                  <a:pt x="127" y="230"/>
                  <a:pt x="127" y="230"/>
                </a:cubicBezTo>
                <a:cubicBezTo>
                  <a:pt x="125" y="232"/>
                  <a:pt x="122" y="233"/>
                  <a:pt x="119" y="232"/>
                </a:cubicBezTo>
                <a:cubicBezTo>
                  <a:pt x="113" y="229"/>
                  <a:pt x="108" y="226"/>
                  <a:pt x="107" y="219"/>
                </a:cubicBezTo>
                <a:cubicBezTo>
                  <a:pt x="107" y="215"/>
                  <a:pt x="108" y="211"/>
                  <a:pt x="108" y="207"/>
                </a:cubicBezTo>
                <a:cubicBezTo>
                  <a:pt x="107" y="195"/>
                  <a:pt x="97" y="188"/>
                  <a:pt x="85" y="192"/>
                </a:cubicBezTo>
                <a:cubicBezTo>
                  <a:pt x="74" y="196"/>
                  <a:pt x="65" y="206"/>
                  <a:pt x="59" y="216"/>
                </a:cubicBezTo>
                <a:cubicBezTo>
                  <a:pt x="53" y="227"/>
                  <a:pt x="49" y="239"/>
                  <a:pt x="51" y="251"/>
                </a:cubicBezTo>
                <a:cubicBezTo>
                  <a:pt x="53" y="263"/>
                  <a:pt x="65" y="268"/>
                  <a:pt x="75" y="263"/>
                </a:cubicBezTo>
                <a:cubicBezTo>
                  <a:pt x="79" y="261"/>
                  <a:pt x="82" y="258"/>
                  <a:pt x="86" y="257"/>
                </a:cubicBezTo>
                <a:cubicBezTo>
                  <a:pt x="92" y="254"/>
                  <a:pt x="97" y="257"/>
                  <a:pt x="102" y="260"/>
                </a:cubicBezTo>
                <a:cubicBezTo>
                  <a:pt x="105" y="262"/>
                  <a:pt x="106" y="265"/>
                  <a:pt x="105" y="268"/>
                </a:cubicBezTo>
                <a:cubicBezTo>
                  <a:pt x="3" y="445"/>
                  <a:pt x="3" y="445"/>
                  <a:pt x="3" y="445"/>
                </a:cubicBezTo>
                <a:cubicBezTo>
                  <a:pt x="3" y="445"/>
                  <a:pt x="3" y="446"/>
                  <a:pt x="3" y="448"/>
                </a:cubicBezTo>
                <a:cubicBezTo>
                  <a:pt x="3" y="449"/>
                  <a:pt x="4" y="451"/>
                  <a:pt x="4" y="451"/>
                </a:cubicBezTo>
                <a:cubicBezTo>
                  <a:pt x="4" y="451"/>
                  <a:pt x="4" y="451"/>
                  <a:pt x="4" y="451"/>
                </a:cubicBezTo>
                <a:cubicBezTo>
                  <a:pt x="30" y="477"/>
                  <a:pt x="0" y="547"/>
                  <a:pt x="14" y="571"/>
                </a:cubicBezTo>
                <a:cubicBezTo>
                  <a:pt x="36" y="608"/>
                  <a:pt x="372" y="657"/>
                  <a:pt x="539" y="541"/>
                </a:cubicBezTo>
                <a:cubicBezTo>
                  <a:pt x="572" y="518"/>
                  <a:pt x="529" y="442"/>
                  <a:pt x="558" y="249"/>
                </a:cubicBezTo>
                <a:cubicBezTo>
                  <a:pt x="571" y="159"/>
                  <a:pt x="607" y="89"/>
                  <a:pt x="646" y="12"/>
                </a:cubicBezTo>
                <a:cubicBezTo>
                  <a:pt x="648" y="7"/>
                  <a:pt x="645" y="0"/>
                  <a:pt x="639" y="0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7"/>
          <p:cNvSpPr/>
          <p:nvPr/>
        </p:nvSpPr>
        <p:spPr>
          <a:xfrm>
            <a:off x="8821737" y="1808162"/>
            <a:ext cx="1082675" cy="719137"/>
          </a:xfrm>
          <a:custGeom>
            <a:avLst/>
            <a:gdLst/>
            <a:ahLst/>
            <a:cxnLst/>
            <a:rect l="l" t="t" r="r" b="b"/>
            <a:pathLst>
              <a:path w="262" h="174" extrusionOk="0">
                <a:moveTo>
                  <a:pt x="208" y="17"/>
                </a:moveTo>
                <a:cubicBezTo>
                  <a:pt x="232" y="77"/>
                  <a:pt x="232" y="77"/>
                  <a:pt x="232" y="77"/>
                </a:cubicBezTo>
                <a:cubicBezTo>
                  <a:pt x="202" y="90"/>
                  <a:pt x="202" y="90"/>
                  <a:pt x="202" y="90"/>
                </a:cubicBezTo>
                <a:cubicBezTo>
                  <a:pt x="186" y="77"/>
                  <a:pt x="137" y="34"/>
                  <a:pt x="133" y="34"/>
                </a:cubicBezTo>
                <a:cubicBezTo>
                  <a:pt x="129" y="34"/>
                  <a:pt x="114" y="39"/>
                  <a:pt x="112" y="40"/>
                </a:cubicBezTo>
                <a:cubicBezTo>
                  <a:pt x="112" y="40"/>
                  <a:pt x="103" y="42"/>
                  <a:pt x="95" y="42"/>
                </a:cubicBezTo>
                <a:cubicBezTo>
                  <a:pt x="91" y="42"/>
                  <a:pt x="88" y="42"/>
                  <a:pt x="86" y="41"/>
                </a:cubicBezTo>
                <a:cubicBezTo>
                  <a:pt x="84" y="39"/>
                  <a:pt x="83" y="38"/>
                  <a:pt x="83" y="36"/>
                </a:cubicBezTo>
                <a:cubicBezTo>
                  <a:pt x="84" y="33"/>
                  <a:pt x="87" y="30"/>
                  <a:pt x="89" y="29"/>
                </a:cubicBezTo>
                <a:cubicBezTo>
                  <a:pt x="102" y="22"/>
                  <a:pt x="136" y="9"/>
                  <a:pt x="140" y="9"/>
                </a:cubicBezTo>
                <a:cubicBezTo>
                  <a:pt x="140" y="9"/>
                  <a:pt x="140" y="9"/>
                  <a:pt x="141" y="9"/>
                </a:cubicBezTo>
                <a:cubicBezTo>
                  <a:pt x="149" y="9"/>
                  <a:pt x="202" y="16"/>
                  <a:pt x="208" y="17"/>
                </a:cubicBezTo>
                <a:close/>
                <a:moveTo>
                  <a:pt x="230" y="0"/>
                </a:moveTo>
                <a:cubicBezTo>
                  <a:pt x="229" y="0"/>
                  <a:pt x="228" y="0"/>
                  <a:pt x="227" y="0"/>
                </a:cubicBezTo>
                <a:cubicBezTo>
                  <a:pt x="217" y="4"/>
                  <a:pt x="217" y="4"/>
                  <a:pt x="217" y="4"/>
                </a:cubicBezTo>
                <a:cubicBezTo>
                  <a:pt x="215" y="5"/>
                  <a:pt x="214" y="6"/>
                  <a:pt x="213" y="8"/>
                </a:cubicBezTo>
                <a:cubicBezTo>
                  <a:pt x="213" y="9"/>
                  <a:pt x="213" y="11"/>
                  <a:pt x="213" y="13"/>
                </a:cubicBezTo>
                <a:cubicBezTo>
                  <a:pt x="238" y="77"/>
                  <a:pt x="238" y="77"/>
                  <a:pt x="238" y="77"/>
                </a:cubicBezTo>
                <a:cubicBezTo>
                  <a:pt x="240" y="80"/>
                  <a:pt x="244" y="82"/>
                  <a:pt x="247" y="80"/>
                </a:cubicBezTo>
                <a:cubicBezTo>
                  <a:pt x="257" y="76"/>
                  <a:pt x="257" y="76"/>
                  <a:pt x="257" y="76"/>
                </a:cubicBezTo>
                <a:cubicBezTo>
                  <a:pt x="259" y="76"/>
                  <a:pt x="260" y="74"/>
                  <a:pt x="261" y="73"/>
                </a:cubicBezTo>
                <a:cubicBezTo>
                  <a:pt x="262" y="71"/>
                  <a:pt x="262" y="69"/>
                  <a:pt x="261" y="68"/>
                </a:cubicBezTo>
                <a:cubicBezTo>
                  <a:pt x="236" y="4"/>
                  <a:pt x="236" y="4"/>
                  <a:pt x="236" y="4"/>
                </a:cubicBezTo>
                <a:cubicBezTo>
                  <a:pt x="235" y="1"/>
                  <a:pt x="232" y="0"/>
                  <a:pt x="230" y="0"/>
                </a:cubicBezTo>
                <a:close/>
                <a:moveTo>
                  <a:pt x="0" y="87"/>
                </a:moveTo>
                <a:cubicBezTo>
                  <a:pt x="0" y="89"/>
                  <a:pt x="1" y="91"/>
                  <a:pt x="2" y="92"/>
                </a:cubicBezTo>
                <a:cubicBezTo>
                  <a:pt x="3" y="93"/>
                  <a:pt x="5" y="94"/>
                  <a:pt x="6" y="94"/>
                </a:cubicBezTo>
                <a:cubicBezTo>
                  <a:pt x="17" y="95"/>
                  <a:pt x="17" y="95"/>
                  <a:pt x="17" y="95"/>
                </a:cubicBezTo>
                <a:cubicBezTo>
                  <a:pt x="21" y="95"/>
                  <a:pt x="24" y="92"/>
                  <a:pt x="24" y="89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6"/>
                  <a:pt x="29" y="14"/>
                  <a:pt x="28" y="12"/>
                </a:cubicBezTo>
                <a:cubicBezTo>
                  <a:pt x="27" y="11"/>
                  <a:pt x="25" y="10"/>
                  <a:pt x="24" y="10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2" y="9"/>
                  <a:pt x="12" y="9"/>
                </a:cubicBezTo>
                <a:cubicBezTo>
                  <a:pt x="9" y="9"/>
                  <a:pt x="6" y="12"/>
                  <a:pt x="6" y="16"/>
                </a:cubicBezTo>
                <a:lnTo>
                  <a:pt x="0" y="87"/>
                </a:lnTo>
                <a:close/>
                <a:moveTo>
                  <a:pt x="108" y="151"/>
                </a:moveTo>
                <a:cubicBezTo>
                  <a:pt x="107" y="148"/>
                  <a:pt x="106" y="146"/>
                  <a:pt x="103" y="144"/>
                </a:cubicBezTo>
                <a:cubicBezTo>
                  <a:pt x="99" y="141"/>
                  <a:pt x="94" y="141"/>
                  <a:pt x="90" y="146"/>
                </a:cubicBezTo>
                <a:cubicBezTo>
                  <a:pt x="85" y="152"/>
                  <a:pt x="85" y="152"/>
                  <a:pt x="85" y="152"/>
                </a:cubicBezTo>
                <a:cubicBezTo>
                  <a:pt x="85" y="153"/>
                  <a:pt x="85" y="153"/>
                  <a:pt x="85" y="153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75" y="165"/>
                  <a:pt x="80" y="170"/>
                  <a:pt x="82" y="172"/>
                </a:cubicBezTo>
                <a:cubicBezTo>
                  <a:pt x="84" y="174"/>
                  <a:pt x="86" y="174"/>
                  <a:pt x="88" y="174"/>
                </a:cubicBezTo>
                <a:cubicBezTo>
                  <a:pt x="91" y="174"/>
                  <a:pt x="93" y="173"/>
                  <a:pt x="95" y="170"/>
                </a:cubicBezTo>
                <a:cubicBezTo>
                  <a:pt x="103" y="161"/>
                  <a:pt x="103" y="161"/>
                  <a:pt x="103" y="161"/>
                </a:cubicBezTo>
                <a:cubicBezTo>
                  <a:pt x="103" y="161"/>
                  <a:pt x="103" y="161"/>
                  <a:pt x="103" y="161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7" y="156"/>
                  <a:pt x="108" y="153"/>
                  <a:pt x="108" y="151"/>
                </a:cubicBezTo>
                <a:close/>
                <a:moveTo>
                  <a:pt x="57" y="146"/>
                </a:moveTo>
                <a:cubicBezTo>
                  <a:pt x="53" y="151"/>
                  <a:pt x="54" y="155"/>
                  <a:pt x="60" y="159"/>
                </a:cubicBezTo>
                <a:cubicBezTo>
                  <a:pt x="64" y="163"/>
                  <a:pt x="69" y="162"/>
                  <a:pt x="73" y="157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91" y="136"/>
                  <a:pt x="85" y="130"/>
                  <a:pt x="84" y="129"/>
                </a:cubicBezTo>
                <a:cubicBezTo>
                  <a:pt x="79" y="125"/>
                  <a:pt x="74" y="125"/>
                  <a:pt x="70" y="130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63" y="139"/>
                  <a:pt x="63" y="139"/>
                  <a:pt x="63" y="139"/>
                </a:cubicBezTo>
                <a:lnTo>
                  <a:pt x="57" y="146"/>
                </a:lnTo>
                <a:close/>
                <a:moveTo>
                  <a:pt x="39" y="128"/>
                </a:moveTo>
                <a:cubicBezTo>
                  <a:pt x="37" y="131"/>
                  <a:pt x="36" y="134"/>
                  <a:pt x="36" y="136"/>
                </a:cubicBezTo>
                <a:cubicBezTo>
                  <a:pt x="37" y="138"/>
                  <a:pt x="38" y="141"/>
                  <a:pt x="40" y="142"/>
                </a:cubicBezTo>
                <a:cubicBezTo>
                  <a:pt x="45" y="146"/>
                  <a:pt x="50" y="146"/>
                  <a:pt x="54" y="141"/>
                </a:cubicBezTo>
                <a:cubicBezTo>
                  <a:pt x="67" y="125"/>
                  <a:pt x="67" y="125"/>
                  <a:pt x="67" y="125"/>
                </a:cubicBezTo>
                <a:cubicBezTo>
                  <a:pt x="69" y="122"/>
                  <a:pt x="70" y="119"/>
                  <a:pt x="70" y="117"/>
                </a:cubicBezTo>
                <a:cubicBezTo>
                  <a:pt x="69" y="115"/>
                  <a:pt x="68" y="112"/>
                  <a:pt x="66" y="111"/>
                </a:cubicBezTo>
                <a:cubicBezTo>
                  <a:pt x="61" y="107"/>
                  <a:pt x="56" y="107"/>
                  <a:pt x="52" y="112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5" y="121"/>
                  <a:pt x="45" y="121"/>
                  <a:pt x="45" y="121"/>
                </a:cubicBezTo>
                <a:lnTo>
                  <a:pt x="39" y="128"/>
                </a:lnTo>
                <a:close/>
                <a:moveTo>
                  <a:pt x="36" y="123"/>
                </a:moveTo>
                <a:cubicBezTo>
                  <a:pt x="49" y="107"/>
                  <a:pt x="49" y="107"/>
                  <a:pt x="49" y="107"/>
                </a:cubicBezTo>
                <a:cubicBezTo>
                  <a:pt x="55" y="100"/>
                  <a:pt x="49" y="94"/>
                  <a:pt x="48" y="92"/>
                </a:cubicBezTo>
                <a:cubicBezTo>
                  <a:pt x="43" y="89"/>
                  <a:pt x="38" y="89"/>
                  <a:pt x="34" y="94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1" y="111"/>
                  <a:pt x="20" y="113"/>
                  <a:pt x="20" y="116"/>
                </a:cubicBezTo>
                <a:cubicBezTo>
                  <a:pt x="20" y="118"/>
                  <a:pt x="22" y="120"/>
                  <a:pt x="23" y="121"/>
                </a:cubicBezTo>
                <a:cubicBezTo>
                  <a:pt x="25" y="123"/>
                  <a:pt x="28" y="125"/>
                  <a:pt x="31" y="125"/>
                </a:cubicBezTo>
                <a:cubicBezTo>
                  <a:pt x="32" y="125"/>
                  <a:pt x="34" y="124"/>
                  <a:pt x="36" y="123"/>
                </a:cubicBezTo>
                <a:close/>
                <a:moveTo>
                  <a:pt x="198" y="109"/>
                </a:moveTo>
                <a:cubicBezTo>
                  <a:pt x="201" y="105"/>
                  <a:pt x="203" y="100"/>
                  <a:pt x="197" y="95"/>
                </a:cubicBezTo>
                <a:cubicBezTo>
                  <a:pt x="192" y="90"/>
                  <a:pt x="192" y="90"/>
                  <a:pt x="192" y="90"/>
                </a:cubicBezTo>
                <a:cubicBezTo>
                  <a:pt x="167" y="69"/>
                  <a:pt x="138" y="44"/>
                  <a:pt x="132" y="40"/>
                </a:cubicBezTo>
                <a:cubicBezTo>
                  <a:pt x="129" y="41"/>
                  <a:pt x="121" y="43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4" y="46"/>
                  <a:pt x="104" y="49"/>
                  <a:pt x="95" y="49"/>
                </a:cubicBezTo>
                <a:cubicBezTo>
                  <a:pt x="90" y="49"/>
                  <a:pt x="86" y="48"/>
                  <a:pt x="83" y="46"/>
                </a:cubicBezTo>
                <a:cubicBezTo>
                  <a:pt x="78" y="43"/>
                  <a:pt x="77" y="38"/>
                  <a:pt x="77" y="36"/>
                </a:cubicBezTo>
                <a:cubicBezTo>
                  <a:pt x="77" y="30"/>
                  <a:pt x="82" y="26"/>
                  <a:pt x="86" y="24"/>
                </a:cubicBezTo>
                <a:cubicBezTo>
                  <a:pt x="36" y="18"/>
                  <a:pt x="36" y="18"/>
                  <a:pt x="36" y="18"/>
                </a:cubicBezTo>
                <a:cubicBezTo>
                  <a:pt x="31" y="89"/>
                  <a:pt x="31" y="89"/>
                  <a:pt x="31" y="89"/>
                </a:cubicBezTo>
                <a:cubicBezTo>
                  <a:pt x="35" y="85"/>
                  <a:pt x="39" y="84"/>
                  <a:pt x="42" y="84"/>
                </a:cubicBezTo>
                <a:cubicBezTo>
                  <a:pt x="45" y="84"/>
                  <a:pt x="48" y="85"/>
                  <a:pt x="51" y="88"/>
                </a:cubicBezTo>
                <a:cubicBezTo>
                  <a:pt x="56" y="92"/>
                  <a:pt x="58" y="97"/>
                  <a:pt x="58" y="102"/>
                </a:cubicBezTo>
                <a:cubicBezTo>
                  <a:pt x="62" y="101"/>
                  <a:pt x="66" y="103"/>
                  <a:pt x="69" y="106"/>
                </a:cubicBezTo>
                <a:cubicBezTo>
                  <a:pt x="74" y="110"/>
                  <a:pt x="76" y="115"/>
                  <a:pt x="76" y="120"/>
                </a:cubicBezTo>
                <a:cubicBezTo>
                  <a:pt x="80" y="119"/>
                  <a:pt x="84" y="121"/>
                  <a:pt x="87" y="124"/>
                </a:cubicBezTo>
                <a:cubicBezTo>
                  <a:pt x="92" y="127"/>
                  <a:pt x="94" y="132"/>
                  <a:pt x="94" y="136"/>
                </a:cubicBezTo>
                <a:cubicBezTo>
                  <a:pt x="98" y="135"/>
                  <a:pt x="103" y="136"/>
                  <a:pt x="107" y="140"/>
                </a:cubicBezTo>
                <a:cubicBezTo>
                  <a:pt x="113" y="144"/>
                  <a:pt x="115" y="151"/>
                  <a:pt x="113" y="157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17" y="161"/>
                  <a:pt x="118" y="161"/>
                  <a:pt x="118" y="161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20" y="162"/>
                  <a:pt x="122" y="163"/>
                  <a:pt x="124" y="163"/>
                </a:cubicBezTo>
                <a:cubicBezTo>
                  <a:pt x="127" y="163"/>
                  <a:pt x="129" y="161"/>
                  <a:pt x="130" y="159"/>
                </a:cubicBezTo>
                <a:cubicBezTo>
                  <a:pt x="133" y="156"/>
                  <a:pt x="135" y="153"/>
                  <a:pt x="131" y="149"/>
                </a:cubicBezTo>
                <a:cubicBezTo>
                  <a:pt x="131" y="149"/>
                  <a:pt x="131" y="149"/>
                  <a:pt x="131" y="149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08" y="129"/>
                  <a:pt x="108" y="128"/>
                  <a:pt x="108" y="127"/>
                </a:cubicBezTo>
                <a:cubicBezTo>
                  <a:pt x="108" y="127"/>
                  <a:pt x="108" y="126"/>
                  <a:pt x="109" y="125"/>
                </a:cubicBezTo>
                <a:cubicBezTo>
                  <a:pt x="110" y="123"/>
                  <a:pt x="112" y="123"/>
                  <a:pt x="114" y="124"/>
                </a:cubicBezTo>
                <a:cubicBezTo>
                  <a:pt x="142" y="149"/>
                  <a:pt x="142" y="149"/>
                  <a:pt x="142" y="149"/>
                </a:cubicBezTo>
                <a:cubicBezTo>
                  <a:pt x="144" y="150"/>
                  <a:pt x="146" y="150"/>
                  <a:pt x="147" y="150"/>
                </a:cubicBezTo>
                <a:cubicBezTo>
                  <a:pt x="150" y="150"/>
                  <a:pt x="153" y="149"/>
                  <a:pt x="155" y="146"/>
                </a:cubicBezTo>
                <a:cubicBezTo>
                  <a:pt x="157" y="144"/>
                  <a:pt x="158" y="142"/>
                  <a:pt x="158" y="139"/>
                </a:cubicBezTo>
                <a:cubicBezTo>
                  <a:pt x="157" y="137"/>
                  <a:pt x="156" y="134"/>
                  <a:pt x="153" y="132"/>
                </a:cubicBezTo>
                <a:cubicBezTo>
                  <a:pt x="150" y="129"/>
                  <a:pt x="150" y="129"/>
                  <a:pt x="150" y="129"/>
                </a:cubicBezTo>
                <a:cubicBezTo>
                  <a:pt x="150" y="129"/>
                  <a:pt x="150" y="129"/>
                  <a:pt x="150" y="129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133" y="116"/>
                  <a:pt x="133" y="115"/>
                  <a:pt x="133" y="114"/>
                </a:cubicBezTo>
                <a:cubicBezTo>
                  <a:pt x="132" y="113"/>
                  <a:pt x="133" y="112"/>
                  <a:pt x="133" y="111"/>
                </a:cubicBezTo>
                <a:cubicBezTo>
                  <a:pt x="135" y="110"/>
                  <a:pt x="137" y="110"/>
                  <a:pt x="138" y="111"/>
                </a:cubicBezTo>
                <a:cubicBezTo>
                  <a:pt x="165" y="132"/>
                  <a:pt x="165" y="132"/>
                  <a:pt x="165" y="132"/>
                </a:cubicBezTo>
                <a:cubicBezTo>
                  <a:pt x="167" y="134"/>
                  <a:pt x="169" y="135"/>
                  <a:pt x="171" y="135"/>
                </a:cubicBezTo>
                <a:cubicBezTo>
                  <a:pt x="174" y="135"/>
                  <a:pt x="177" y="133"/>
                  <a:pt x="180" y="130"/>
                </a:cubicBezTo>
                <a:cubicBezTo>
                  <a:pt x="182" y="127"/>
                  <a:pt x="183" y="125"/>
                  <a:pt x="182" y="123"/>
                </a:cubicBezTo>
                <a:cubicBezTo>
                  <a:pt x="182" y="120"/>
                  <a:pt x="181" y="118"/>
                  <a:pt x="178" y="116"/>
                </a:cubicBezTo>
                <a:cubicBezTo>
                  <a:pt x="170" y="110"/>
                  <a:pt x="170" y="110"/>
                  <a:pt x="170" y="110"/>
                </a:cubicBezTo>
                <a:cubicBezTo>
                  <a:pt x="170" y="110"/>
                  <a:pt x="170" y="110"/>
                  <a:pt x="170" y="110"/>
                </a:cubicBezTo>
                <a:cubicBezTo>
                  <a:pt x="157" y="98"/>
                  <a:pt x="157" y="98"/>
                  <a:pt x="157" y="98"/>
                </a:cubicBezTo>
                <a:cubicBezTo>
                  <a:pt x="155" y="97"/>
                  <a:pt x="155" y="95"/>
                  <a:pt x="156" y="93"/>
                </a:cubicBezTo>
                <a:cubicBezTo>
                  <a:pt x="157" y="92"/>
                  <a:pt x="160" y="92"/>
                  <a:pt x="161" y="93"/>
                </a:cubicBezTo>
                <a:cubicBezTo>
                  <a:pt x="184" y="111"/>
                  <a:pt x="184" y="111"/>
                  <a:pt x="184" y="111"/>
                </a:cubicBezTo>
                <a:cubicBezTo>
                  <a:pt x="188" y="115"/>
                  <a:pt x="194" y="114"/>
                  <a:pt x="198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7"/>
          <p:cNvSpPr/>
          <p:nvPr/>
        </p:nvSpPr>
        <p:spPr>
          <a:xfrm>
            <a:off x="8516937" y="4625975"/>
            <a:ext cx="866775" cy="723900"/>
          </a:xfrm>
          <a:custGeom>
            <a:avLst/>
            <a:gdLst/>
            <a:ahLst/>
            <a:cxnLst/>
            <a:rect l="l" t="t" r="r" b="b"/>
            <a:pathLst>
              <a:path w="210" h="175" extrusionOk="0">
                <a:moveTo>
                  <a:pt x="28" y="143"/>
                </a:moveTo>
                <a:cubicBezTo>
                  <a:pt x="28" y="95"/>
                  <a:pt x="28" y="95"/>
                  <a:pt x="28" y="95"/>
                </a:cubicBezTo>
                <a:cubicBezTo>
                  <a:pt x="28" y="92"/>
                  <a:pt x="31" y="88"/>
                  <a:pt x="35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50" y="88"/>
                  <a:pt x="54" y="92"/>
                  <a:pt x="54" y="95"/>
                </a:cubicBezTo>
                <a:cubicBezTo>
                  <a:pt x="54" y="143"/>
                  <a:pt x="54" y="143"/>
                  <a:pt x="54" y="143"/>
                </a:cubicBezTo>
                <a:cubicBezTo>
                  <a:pt x="54" y="146"/>
                  <a:pt x="50" y="150"/>
                  <a:pt x="47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1" y="150"/>
                  <a:pt x="28" y="146"/>
                  <a:pt x="28" y="143"/>
                </a:cubicBezTo>
                <a:close/>
                <a:moveTo>
                  <a:pt x="77" y="72"/>
                </a:moveTo>
                <a:cubicBezTo>
                  <a:pt x="73" y="72"/>
                  <a:pt x="70" y="75"/>
                  <a:pt x="70" y="79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6"/>
                  <a:pt x="73" y="150"/>
                  <a:pt x="77" y="150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92" y="150"/>
                  <a:pt x="95" y="146"/>
                  <a:pt x="95" y="143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75"/>
                  <a:pt x="92" y="72"/>
                  <a:pt x="89" y="72"/>
                </a:cubicBezTo>
                <a:lnTo>
                  <a:pt x="77" y="72"/>
                </a:lnTo>
                <a:close/>
                <a:moveTo>
                  <a:pt x="119" y="57"/>
                </a:moveTo>
                <a:cubicBezTo>
                  <a:pt x="115" y="57"/>
                  <a:pt x="112" y="60"/>
                  <a:pt x="112" y="64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12" y="146"/>
                  <a:pt x="115" y="150"/>
                  <a:pt x="119" y="150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34" y="150"/>
                  <a:pt x="137" y="146"/>
                  <a:pt x="137" y="143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37" y="60"/>
                  <a:pt x="134" y="57"/>
                  <a:pt x="130" y="57"/>
                </a:cubicBezTo>
                <a:lnTo>
                  <a:pt x="119" y="57"/>
                </a:lnTo>
                <a:close/>
                <a:moveTo>
                  <a:pt x="161" y="42"/>
                </a:moveTo>
                <a:cubicBezTo>
                  <a:pt x="157" y="42"/>
                  <a:pt x="154" y="45"/>
                  <a:pt x="154" y="49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4" y="146"/>
                  <a:pt x="157" y="150"/>
                  <a:pt x="161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6" y="150"/>
                  <a:pt x="179" y="146"/>
                  <a:pt x="179" y="143"/>
                </a:cubicBezTo>
                <a:cubicBezTo>
                  <a:pt x="179" y="49"/>
                  <a:pt x="179" y="49"/>
                  <a:pt x="179" y="49"/>
                </a:cubicBezTo>
                <a:cubicBezTo>
                  <a:pt x="179" y="45"/>
                  <a:pt x="176" y="42"/>
                  <a:pt x="172" y="42"/>
                </a:cubicBezTo>
                <a:lnTo>
                  <a:pt x="161" y="42"/>
                </a:lnTo>
                <a:close/>
                <a:moveTo>
                  <a:pt x="31" y="70"/>
                </a:moveTo>
                <a:cubicBezTo>
                  <a:pt x="76" y="62"/>
                  <a:pt x="118" y="46"/>
                  <a:pt x="156" y="23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73" y="9"/>
                  <a:pt x="173" y="9"/>
                  <a:pt x="173" y="9"/>
                </a:cubicBezTo>
                <a:cubicBezTo>
                  <a:pt x="148" y="8"/>
                  <a:pt x="148" y="8"/>
                  <a:pt x="148" y="8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15" y="37"/>
                  <a:pt x="74" y="53"/>
                  <a:pt x="30" y="61"/>
                </a:cubicBezTo>
                <a:lnTo>
                  <a:pt x="31" y="70"/>
                </a:lnTo>
                <a:close/>
                <a:moveTo>
                  <a:pt x="210" y="163"/>
                </a:moveTo>
                <a:cubicBezTo>
                  <a:pt x="188" y="151"/>
                  <a:pt x="188" y="151"/>
                  <a:pt x="188" y="151"/>
                </a:cubicBezTo>
                <a:cubicBezTo>
                  <a:pt x="188" y="158"/>
                  <a:pt x="188" y="158"/>
                  <a:pt x="188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21"/>
                  <a:pt x="17" y="21"/>
                  <a:pt x="17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58"/>
                  <a:pt x="8" y="158"/>
                  <a:pt x="8" y="158"/>
                </a:cubicBezTo>
                <a:cubicBezTo>
                  <a:pt x="8" y="163"/>
                  <a:pt x="8" y="163"/>
                  <a:pt x="8" y="163"/>
                </a:cubicBezTo>
                <a:cubicBezTo>
                  <a:pt x="8" y="168"/>
                  <a:pt x="8" y="168"/>
                  <a:pt x="8" y="168"/>
                </a:cubicBezTo>
                <a:cubicBezTo>
                  <a:pt x="188" y="168"/>
                  <a:pt x="188" y="168"/>
                  <a:pt x="188" y="168"/>
                </a:cubicBezTo>
                <a:cubicBezTo>
                  <a:pt x="188" y="175"/>
                  <a:pt x="188" y="175"/>
                  <a:pt x="188" y="175"/>
                </a:cubicBezTo>
                <a:lnTo>
                  <a:pt x="210" y="1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7"/>
          <p:cNvSpPr/>
          <p:nvPr/>
        </p:nvSpPr>
        <p:spPr>
          <a:xfrm>
            <a:off x="7000875" y="2989262"/>
            <a:ext cx="785812" cy="935037"/>
          </a:xfrm>
          <a:custGeom>
            <a:avLst/>
            <a:gdLst/>
            <a:ahLst/>
            <a:cxnLst/>
            <a:rect l="l" t="t" r="r" b="b"/>
            <a:pathLst>
              <a:path w="190" h="226" extrusionOk="0">
                <a:moveTo>
                  <a:pt x="127" y="218"/>
                </a:moveTo>
                <a:cubicBezTo>
                  <a:pt x="127" y="223"/>
                  <a:pt x="123" y="226"/>
                  <a:pt x="119" y="226"/>
                </a:cubicBezTo>
                <a:cubicBezTo>
                  <a:pt x="72" y="226"/>
                  <a:pt x="72" y="226"/>
                  <a:pt x="72" y="226"/>
                </a:cubicBezTo>
                <a:cubicBezTo>
                  <a:pt x="67" y="226"/>
                  <a:pt x="64" y="223"/>
                  <a:pt x="64" y="218"/>
                </a:cubicBezTo>
                <a:cubicBezTo>
                  <a:pt x="64" y="218"/>
                  <a:pt x="64" y="218"/>
                  <a:pt x="64" y="218"/>
                </a:cubicBezTo>
                <a:cubicBezTo>
                  <a:pt x="64" y="214"/>
                  <a:pt x="67" y="210"/>
                  <a:pt x="72" y="210"/>
                </a:cubicBezTo>
                <a:cubicBezTo>
                  <a:pt x="119" y="210"/>
                  <a:pt x="119" y="210"/>
                  <a:pt x="119" y="210"/>
                </a:cubicBezTo>
                <a:cubicBezTo>
                  <a:pt x="123" y="210"/>
                  <a:pt x="127" y="214"/>
                  <a:pt x="127" y="218"/>
                </a:cubicBezTo>
                <a:close/>
                <a:moveTo>
                  <a:pt x="127" y="198"/>
                </a:moveTo>
                <a:cubicBezTo>
                  <a:pt x="127" y="193"/>
                  <a:pt x="123" y="190"/>
                  <a:pt x="119" y="190"/>
                </a:cubicBezTo>
                <a:cubicBezTo>
                  <a:pt x="72" y="190"/>
                  <a:pt x="72" y="190"/>
                  <a:pt x="72" y="190"/>
                </a:cubicBezTo>
                <a:cubicBezTo>
                  <a:pt x="67" y="190"/>
                  <a:pt x="64" y="193"/>
                  <a:pt x="64" y="198"/>
                </a:cubicBezTo>
                <a:cubicBezTo>
                  <a:pt x="64" y="198"/>
                  <a:pt x="64" y="198"/>
                  <a:pt x="64" y="198"/>
                </a:cubicBezTo>
                <a:cubicBezTo>
                  <a:pt x="64" y="202"/>
                  <a:pt x="67" y="206"/>
                  <a:pt x="72" y="206"/>
                </a:cubicBezTo>
                <a:cubicBezTo>
                  <a:pt x="119" y="206"/>
                  <a:pt x="119" y="206"/>
                  <a:pt x="119" y="206"/>
                </a:cubicBezTo>
                <a:cubicBezTo>
                  <a:pt x="123" y="206"/>
                  <a:pt x="127" y="202"/>
                  <a:pt x="127" y="198"/>
                </a:cubicBezTo>
                <a:close/>
                <a:moveTo>
                  <a:pt x="103" y="112"/>
                </a:moveTo>
                <a:cubicBezTo>
                  <a:pt x="93" y="112"/>
                  <a:pt x="93" y="112"/>
                  <a:pt x="93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90" y="185"/>
                  <a:pt x="93" y="185"/>
                  <a:pt x="95" y="185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5"/>
                  <a:pt x="96" y="185"/>
                  <a:pt x="96" y="185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8" y="185"/>
                  <a:pt x="100" y="185"/>
                  <a:pt x="103" y="185"/>
                </a:cubicBezTo>
                <a:lnTo>
                  <a:pt x="103" y="112"/>
                </a:lnTo>
                <a:close/>
                <a:moveTo>
                  <a:pt x="69" y="81"/>
                </a:moveTo>
                <a:cubicBezTo>
                  <a:pt x="63" y="81"/>
                  <a:pt x="58" y="87"/>
                  <a:pt x="58" y="93"/>
                </a:cubicBezTo>
                <a:cubicBezTo>
                  <a:pt x="58" y="99"/>
                  <a:pt x="63" y="104"/>
                  <a:pt x="69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3"/>
                  <a:pt x="80" y="93"/>
                  <a:pt x="80" y="93"/>
                </a:cubicBezTo>
                <a:cubicBezTo>
                  <a:pt x="80" y="87"/>
                  <a:pt x="75" y="81"/>
                  <a:pt x="69" y="81"/>
                </a:cubicBezTo>
                <a:close/>
                <a:moveTo>
                  <a:pt x="133" y="93"/>
                </a:moveTo>
                <a:cubicBezTo>
                  <a:pt x="133" y="87"/>
                  <a:pt x="128" y="81"/>
                  <a:pt x="122" y="81"/>
                </a:cubicBezTo>
                <a:cubicBezTo>
                  <a:pt x="115" y="81"/>
                  <a:pt x="110" y="87"/>
                  <a:pt x="110" y="93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8" y="104"/>
                  <a:pt x="133" y="99"/>
                  <a:pt x="133" y="93"/>
                </a:cubicBezTo>
                <a:close/>
                <a:moveTo>
                  <a:pt x="158" y="72"/>
                </a:moveTo>
                <a:cubicBezTo>
                  <a:pt x="153" y="52"/>
                  <a:pt x="129" y="30"/>
                  <a:pt x="95" y="30"/>
                </a:cubicBezTo>
                <a:cubicBezTo>
                  <a:pt x="62" y="30"/>
                  <a:pt x="38" y="52"/>
                  <a:pt x="33" y="72"/>
                </a:cubicBezTo>
                <a:cubicBezTo>
                  <a:pt x="29" y="88"/>
                  <a:pt x="32" y="102"/>
                  <a:pt x="40" y="116"/>
                </a:cubicBezTo>
                <a:cubicBezTo>
                  <a:pt x="46" y="129"/>
                  <a:pt x="53" y="139"/>
                  <a:pt x="59" y="153"/>
                </a:cubicBezTo>
                <a:cubicBezTo>
                  <a:pt x="62" y="160"/>
                  <a:pt x="63" y="170"/>
                  <a:pt x="65" y="177"/>
                </a:cubicBezTo>
                <a:cubicBezTo>
                  <a:pt x="66" y="183"/>
                  <a:pt x="69" y="185"/>
                  <a:pt x="76" y="185"/>
                </a:cubicBezTo>
                <a:cubicBezTo>
                  <a:pt x="77" y="185"/>
                  <a:pt x="79" y="185"/>
                  <a:pt x="80" y="185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64" y="112"/>
                  <a:pt x="59" y="110"/>
                  <a:pt x="56" y="106"/>
                </a:cubicBezTo>
                <a:cubicBezTo>
                  <a:pt x="52" y="103"/>
                  <a:pt x="50" y="98"/>
                  <a:pt x="50" y="93"/>
                </a:cubicBezTo>
                <a:cubicBezTo>
                  <a:pt x="50" y="88"/>
                  <a:pt x="52" y="83"/>
                  <a:pt x="56" y="80"/>
                </a:cubicBezTo>
                <a:cubicBezTo>
                  <a:pt x="59" y="76"/>
                  <a:pt x="64" y="74"/>
                  <a:pt x="69" y="74"/>
                </a:cubicBezTo>
                <a:cubicBezTo>
                  <a:pt x="79" y="74"/>
                  <a:pt x="88" y="82"/>
                  <a:pt x="88" y="93"/>
                </a:cubicBezTo>
                <a:cubicBezTo>
                  <a:pt x="88" y="93"/>
                  <a:pt x="88" y="93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88"/>
                  <a:pt x="105" y="83"/>
                  <a:pt x="108" y="80"/>
                </a:cubicBezTo>
                <a:cubicBezTo>
                  <a:pt x="112" y="76"/>
                  <a:pt x="117" y="74"/>
                  <a:pt x="122" y="74"/>
                </a:cubicBezTo>
                <a:cubicBezTo>
                  <a:pt x="127" y="74"/>
                  <a:pt x="131" y="76"/>
                  <a:pt x="135" y="80"/>
                </a:cubicBezTo>
                <a:cubicBezTo>
                  <a:pt x="138" y="83"/>
                  <a:pt x="140" y="88"/>
                  <a:pt x="140" y="93"/>
                </a:cubicBezTo>
                <a:cubicBezTo>
                  <a:pt x="140" y="98"/>
                  <a:pt x="138" y="103"/>
                  <a:pt x="135" y="106"/>
                </a:cubicBezTo>
                <a:cubicBezTo>
                  <a:pt x="131" y="110"/>
                  <a:pt x="127" y="112"/>
                  <a:pt x="122" y="112"/>
                </a:cubicBezTo>
                <a:cubicBezTo>
                  <a:pt x="110" y="112"/>
                  <a:pt x="110" y="112"/>
                  <a:pt x="110" y="112"/>
                </a:cubicBezTo>
                <a:cubicBezTo>
                  <a:pt x="110" y="185"/>
                  <a:pt x="110" y="185"/>
                  <a:pt x="110" y="185"/>
                </a:cubicBezTo>
                <a:cubicBezTo>
                  <a:pt x="112" y="185"/>
                  <a:pt x="113" y="185"/>
                  <a:pt x="115" y="185"/>
                </a:cubicBezTo>
                <a:cubicBezTo>
                  <a:pt x="122" y="185"/>
                  <a:pt x="124" y="183"/>
                  <a:pt x="126" y="177"/>
                </a:cubicBezTo>
                <a:cubicBezTo>
                  <a:pt x="127" y="170"/>
                  <a:pt x="129" y="160"/>
                  <a:pt x="132" y="153"/>
                </a:cubicBezTo>
                <a:cubicBezTo>
                  <a:pt x="137" y="139"/>
                  <a:pt x="144" y="129"/>
                  <a:pt x="151" y="116"/>
                </a:cubicBezTo>
                <a:cubicBezTo>
                  <a:pt x="158" y="102"/>
                  <a:pt x="162" y="88"/>
                  <a:pt x="158" y="72"/>
                </a:cubicBezTo>
                <a:close/>
                <a:moveTo>
                  <a:pt x="102" y="7"/>
                </a:moveTo>
                <a:cubicBezTo>
                  <a:pt x="102" y="3"/>
                  <a:pt x="99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2" y="0"/>
                  <a:pt x="88" y="3"/>
                  <a:pt x="88" y="7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4"/>
                  <a:pt x="92" y="27"/>
                  <a:pt x="95" y="27"/>
                </a:cubicBezTo>
                <a:cubicBezTo>
                  <a:pt x="95" y="27"/>
                  <a:pt x="95" y="27"/>
                  <a:pt x="95" y="27"/>
                </a:cubicBezTo>
                <a:cubicBezTo>
                  <a:pt x="99" y="27"/>
                  <a:pt x="102" y="24"/>
                  <a:pt x="102" y="20"/>
                </a:cubicBezTo>
                <a:lnTo>
                  <a:pt x="102" y="7"/>
                </a:lnTo>
                <a:close/>
                <a:moveTo>
                  <a:pt x="140" y="18"/>
                </a:moveTo>
                <a:cubicBezTo>
                  <a:pt x="142" y="15"/>
                  <a:pt x="141" y="11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4" y="7"/>
                  <a:pt x="130" y="8"/>
                  <a:pt x="128" y="12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0" y="26"/>
                  <a:pt x="122" y="30"/>
                  <a:pt x="125" y="32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8" y="34"/>
                  <a:pt x="133" y="33"/>
                  <a:pt x="134" y="29"/>
                </a:cubicBezTo>
                <a:lnTo>
                  <a:pt x="140" y="18"/>
                </a:lnTo>
                <a:close/>
                <a:moveTo>
                  <a:pt x="168" y="41"/>
                </a:moveTo>
                <a:cubicBezTo>
                  <a:pt x="171" y="38"/>
                  <a:pt x="172" y="34"/>
                  <a:pt x="169" y="31"/>
                </a:cubicBezTo>
                <a:cubicBezTo>
                  <a:pt x="169" y="31"/>
                  <a:pt x="169" y="31"/>
                  <a:pt x="169" y="31"/>
                </a:cubicBezTo>
                <a:cubicBezTo>
                  <a:pt x="167" y="28"/>
                  <a:pt x="162" y="28"/>
                  <a:pt x="159" y="30"/>
                </a:cubicBezTo>
                <a:cubicBezTo>
                  <a:pt x="150" y="39"/>
                  <a:pt x="150" y="39"/>
                  <a:pt x="150" y="39"/>
                </a:cubicBezTo>
                <a:cubicBezTo>
                  <a:pt x="147" y="41"/>
                  <a:pt x="147" y="46"/>
                  <a:pt x="149" y="48"/>
                </a:cubicBezTo>
                <a:cubicBezTo>
                  <a:pt x="149" y="48"/>
                  <a:pt x="149" y="48"/>
                  <a:pt x="149" y="48"/>
                </a:cubicBezTo>
                <a:cubicBezTo>
                  <a:pt x="152" y="51"/>
                  <a:pt x="156" y="51"/>
                  <a:pt x="159" y="49"/>
                </a:cubicBezTo>
                <a:lnTo>
                  <a:pt x="168" y="41"/>
                </a:lnTo>
                <a:close/>
                <a:moveTo>
                  <a:pt x="183" y="74"/>
                </a:moveTo>
                <a:cubicBezTo>
                  <a:pt x="187" y="74"/>
                  <a:pt x="190" y="70"/>
                  <a:pt x="189" y="66"/>
                </a:cubicBezTo>
                <a:cubicBezTo>
                  <a:pt x="189" y="66"/>
                  <a:pt x="189" y="66"/>
                  <a:pt x="189" y="66"/>
                </a:cubicBezTo>
                <a:cubicBezTo>
                  <a:pt x="188" y="63"/>
                  <a:pt x="185" y="60"/>
                  <a:pt x="181" y="61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65" y="64"/>
                  <a:pt x="162" y="67"/>
                  <a:pt x="163" y="71"/>
                </a:cubicBezTo>
                <a:cubicBezTo>
                  <a:pt x="163" y="71"/>
                  <a:pt x="163" y="71"/>
                  <a:pt x="163" y="71"/>
                </a:cubicBezTo>
                <a:cubicBezTo>
                  <a:pt x="164" y="75"/>
                  <a:pt x="167" y="77"/>
                  <a:pt x="171" y="77"/>
                </a:cubicBezTo>
                <a:lnTo>
                  <a:pt x="183" y="74"/>
                </a:lnTo>
                <a:close/>
                <a:moveTo>
                  <a:pt x="180" y="111"/>
                </a:moveTo>
                <a:cubicBezTo>
                  <a:pt x="184" y="112"/>
                  <a:pt x="188" y="109"/>
                  <a:pt x="188" y="106"/>
                </a:cubicBezTo>
                <a:cubicBezTo>
                  <a:pt x="188" y="106"/>
                  <a:pt x="188" y="106"/>
                  <a:pt x="188" y="106"/>
                </a:cubicBezTo>
                <a:cubicBezTo>
                  <a:pt x="189" y="102"/>
                  <a:pt x="187" y="98"/>
                  <a:pt x="183" y="98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67" y="94"/>
                  <a:pt x="163" y="97"/>
                  <a:pt x="162" y="100"/>
                </a:cubicBezTo>
                <a:cubicBezTo>
                  <a:pt x="162" y="100"/>
                  <a:pt x="162" y="100"/>
                  <a:pt x="162" y="100"/>
                </a:cubicBezTo>
                <a:cubicBezTo>
                  <a:pt x="162" y="104"/>
                  <a:pt x="164" y="108"/>
                  <a:pt x="168" y="109"/>
                </a:cubicBezTo>
                <a:lnTo>
                  <a:pt x="180" y="111"/>
                </a:lnTo>
                <a:close/>
                <a:moveTo>
                  <a:pt x="55" y="29"/>
                </a:moveTo>
                <a:cubicBezTo>
                  <a:pt x="57" y="33"/>
                  <a:pt x="61" y="34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8" y="30"/>
                  <a:pt x="69" y="26"/>
                  <a:pt x="68" y="23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8"/>
                  <a:pt x="56" y="7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49" y="11"/>
                  <a:pt x="48" y="15"/>
                  <a:pt x="49" y="18"/>
                </a:cubicBezTo>
                <a:lnTo>
                  <a:pt x="55" y="29"/>
                </a:lnTo>
                <a:close/>
                <a:moveTo>
                  <a:pt x="31" y="49"/>
                </a:moveTo>
                <a:cubicBezTo>
                  <a:pt x="34" y="51"/>
                  <a:pt x="38" y="51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3" y="46"/>
                  <a:pt x="43" y="41"/>
                  <a:pt x="40" y="39"/>
                </a:cubicBezTo>
                <a:cubicBezTo>
                  <a:pt x="30" y="30"/>
                  <a:pt x="30" y="30"/>
                  <a:pt x="30" y="30"/>
                </a:cubicBezTo>
                <a:cubicBezTo>
                  <a:pt x="28" y="28"/>
                  <a:pt x="23" y="28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18" y="34"/>
                  <a:pt x="18" y="38"/>
                  <a:pt x="21" y="41"/>
                </a:cubicBezTo>
                <a:lnTo>
                  <a:pt x="31" y="49"/>
                </a:lnTo>
                <a:close/>
                <a:moveTo>
                  <a:pt x="19" y="77"/>
                </a:moveTo>
                <a:cubicBezTo>
                  <a:pt x="23" y="77"/>
                  <a:pt x="26" y="75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8" y="67"/>
                  <a:pt x="25" y="64"/>
                  <a:pt x="21" y="63"/>
                </a:cubicBezTo>
                <a:cubicBezTo>
                  <a:pt x="9" y="61"/>
                  <a:pt x="9" y="61"/>
                  <a:pt x="9" y="61"/>
                </a:cubicBezTo>
                <a:cubicBezTo>
                  <a:pt x="5" y="60"/>
                  <a:pt x="2" y="63"/>
                  <a:pt x="1" y="66"/>
                </a:cubicBezTo>
                <a:cubicBezTo>
                  <a:pt x="1" y="66"/>
                  <a:pt x="1" y="66"/>
                  <a:pt x="1" y="66"/>
                </a:cubicBezTo>
                <a:cubicBezTo>
                  <a:pt x="0" y="70"/>
                  <a:pt x="3" y="74"/>
                  <a:pt x="6" y="74"/>
                </a:cubicBezTo>
                <a:lnTo>
                  <a:pt x="19" y="77"/>
                </a:lnTo>
                <a:close/>
                <a:moveTo>
                  <a:pt x="22" y="109"/>
                </a:moveTo>
                <a:cubicBezTo>
                  <a:pt x="26" y="108"/>
                  <a:pt x="28" y="104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7"/>
                  <a:pt x="23" y="94"/>
                  <a:pt x="19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3" y="98"/>
                  <a:pt x="1" y="102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2" y="109"/>
                  <a:pt x="6" y="112"/>
                  <a:pt x="10" y="111"/>
                </a:cubicBezTo>
                <a:lnTo>
                  <a:pt x="22" y="1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32" presetID="53" presetClass="entr" presetSubtype="16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5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5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5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5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5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6" presetID="53" presetClass="entr" presetSubtype="16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5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5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5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5" grpId="0"/>
          <p:bldP spid="546" grpId="0"/>
          <p:bldP spid="547" grpId="0"/>
          <p:bldP spid="548" grpId="0"/>
          <p:bldP spid="549" grpId="0"/>
          <p:bldP spid="550" grpId="0"/>
          <p:bldP spid="551" grpId="0" animBg="1"/>
          <p:bldP spid="552" grpId="0" animBg="1"/>
          <p:bldP spid="553" grpId="0" animBg="1"/>
          <p:bldP spid="554" grpId="0" animBg="1"/>
          <p:bldP spid="555" grpId="0" animBg="1"/>
          <p:bldP spid="5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32" presetID="53" presetClass="entr" presetSubtype="16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5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5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5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5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5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6" presetID="53" presetClass="entr" presetSubtype="16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5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5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5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5" grpId="0"/>
          <p:bldP spid="546" grpId="0"/>
          <p:bldP spid="547" grpId="0"/>
          <p:bldP spid="548" grpId="0"/>
          <p:bldP spid="549" grpId="0"/>
          <p:bldP spid="550" grpId="0"/>
          <p:bldP spid="551" grpId="0" animBg="1"/>
          <p:bldP spid="552" grpId="0" animBg="1"/>
          <p:bldP spid="553" grpId="0" animBg="1"/>
          <p:bldP spid="554" grpId="0" animBg="1"/>
          <p:bldP spid="555" grpId="0" animBg="1"/>
          <p:bldP spid="55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AD4D1CD-CF4A-614E-A72C-DBCC33ED515B}"/>
              </a:ext>
            </a:extLst>
          </p:cNvPr>
          <p:cNvGrpSpPr/>
          <p:nvPr/>
        </p:nvGrpSpPr>
        <p:grpSpPr>
          <a:xfrm>
            <a:off x="9166225" y="1804987"/>
            <a:ext cx="1839912" cy="1000125"/>
            <a:chOff x="9166225" y="1804987"/>
            <a:chExt cx="1839912" cy="1000125"/>
          </a:xfrm>
        </p:grpSpPr>
        <p:sp>
          <p:nvSpPr>
            <p:cNvPr id="190" name="Google Shape;190;p16"/>
            <p:cNvSpPr txBox="1"/>
            <p:nvPr/>
          </p:nvSpPr>
          <p:spPr>
            <a:xfrm>
              <a:off x="9661525" y="2124075"/>
              <a:ext cx="13446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97" name="Google Shape;197;p16"/>
            <p:cNvSpPr txBox="1"/>
            <p:nvPr/>
          </p:nvSpPr>
          <p:spPr>
            <a:xfrm>
              <a:off x="9740900" y="1941512"/>
              <a:ext cx="919162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4DAAF"/>
                </a:buClr>
                <a:buSzPts val="1400"/>
                <a:buFont typeface="Open Sans SemiBold"/>
                <a:buNone/>
              </a:pPr>
              <a:r>
                <a:rPr lang="ar-SA" sz="1400" b="1" i="0" u="none" dirty="0">
                  <a:solidFill>
                    <a:srgbClr val="64DAA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05" name="Google Shape;205;p16"/>
            <p:cNvSpPr txBox="1"/>
            <p:nvPr/>
          </p:nvSpPr>
          <p:spPr>
            <a:xfrm>
              <a:off x="9166225" y="1804987"/>
              <a:ext cx="530225" cy="1000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4DAAF"/>
                </a:buClr>
                <a:buSzPts val="6500"/>
                <a:buFont typeface="Montserrat"/>
                <a:buNone/>
              </a:pPr>
              <a:r>
                <a:rPr lang="en-US" sz="6500" b="0" i="0" u="none" dirty="0">
                  <a:solidFill>
                    <a:srgbClr val="64DAA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8C237A7-20F3-D748-B1B1-8978E79EB9B9}"/>
              </a:ext>
            </a:extLst>
          </p:cNvPr>
          <p:cNvGrpSpPr/>
          <p:nvPr/>
        </p:nvGrpSpPr>
        <p:grpSpPr>
          <a:xfrm>
            <a:off x="3925887" y="603250"/>
            <a:ext cx="4379912" cy="5724524"/>
            <a:chOff x="3925887" y="603250"/>
            <a:chExt cx="4379912" cy="5724524"/>
          </a:xfrm>
        </p:grpSpPr>
        <p:sp>
          <p:nvSpPr>
            <p:cNvPr id="211" name="Google Shape;211;p16"/>
            <p:cNvSpPr/>
            <p:nvPr/>
          </p:nvSpPr>
          <p:spPr>
            <a:xfrm>
              <a:off x="6173787" y="3863975"/>
              <a:ext cx="454025" cy="127000"/>
            </a:xfrm>
            <a:custGeom>
              <a:avLst/>
              <a:gdLst/>
              <a:ahLst/>
              <a:cxnLst/>
              <a:rect l="l" t="t" r="r" b="b"/>
              <a:pathLst>
                <a:path w="121" h="34" extrusionOk="0">
                  <a:moveTo>
                    <a:pt x="0" y="17"/>
                  </a:moveTo>
                  <a:cubicBezTo>
                    <a:pt x="0" y="26"/>
                    <a:pt x="10" y="34"/>
                    <a:pt x="22" y="34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04" y="27"/>
                    <a:pt x="86" y="21"/>
                    <a:pt x="66" y="16"/>
                  </a:cubicBezTo>
                  <a:cubicBezTo>
                    <a:pt x="57" y="15"/>
                    <a:pt x="25" y="7"/>
                    <a:pt x="0" y="0"/>
                  </a:cubicBezTo>
                  <a:cubicBezTo>
                    <a:pt x="0" y="0"/>
                    <a:pt x="0" y="8"/>
                    <a:pt x="0" y="17"/>
                  </a:cubicBezTo>
                  <a:close/>
                </a:path>
              </a:pathLst>
            </a:custGeom>
            <a:solidFill>
              <a:srgbClr val="00BA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F06A3EC-42C1-754F-AFD7-DBE8F84A94C1}"/>
                </a:ext>
              </a:extLst>
            </p:cNvPr>
            <p:cNvGrpSpPr/>
            <p:nvPr/>
          </p:nvGrpSpPr>
          <p:grpSpPr>
            <a:xfrm>
              <a:off x="3925887" y="603250"/>
              <a:ext cx="4379912" cy="5724524"/>
              <a:chOff x="3925887" y="603250"/>
              <a:chExt cx="4379912" cy="5724524"/>
            </a:xfrm>
          </p:grpSpPr>
          <p:sp>
            <p:nvSpPr>
              <p:cNvPr id="224" name="Google Shape;224;p16"/>
              <p:cNvSpPr/>
              <p:nvPr/>
            </p:nvSpPr>
            <p:spPr>
              <a:xfrm>
                <a:off x="5614987" y="3382962"/>
                <a:ext cx="446087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0" extrusionOk="0">
                    <a:moveTo>
                      <a:pt x="0" y="57"/>
                    </a:moveTo>
                    <a:cubicBezTo>
                      <a:pt x="0" y="82"/>
                      <a:pt x="26" y="97"/>
                      <a:pt x="119" y="12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32" y="2"/>
                      <a:pt x="0" y="31"/>
                      <a:pt x="0" y="57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6173787" y="4298950"/>
                <a:ext cx="465137" cy="51117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36" extrusionOk="0">
                    <a:moveTo>
                      <a:pt x="124" y="73"/>
                    </a:moveTo>
                    <a:cubicBezTo>
                      <a:pt x="124" y="55"/>
                      <a:pt x="107" y="26"/>
                      <a:pt x="31" y="7"/>
                    </a:cubicBezTo>
                    <a:cubicBezTo>
                      <a:pt x="26" y="6"/>
                      <a:pt x="15" y="3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91" y="134"/>
                      <a:pt x="124" y="105"/>
                      <a:pt x="124" y="73"/>
                    </a:cubicBezTo>
                    <a:close/>
                  </a:path>
                </a:pathLst>
              </a:custGeom>
              <a:solidFill>
                <a:srgbClr val="34B2E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id="{720A0360-BF4C-6849-A556-589B84F7F325}"/>
                  </a:ext>
                </a:extLst>
              </p:cNvPr>
              <p:cNvGrpSpPr/>
              <p:nvPr/>
            </p:nvGrpSpPr>
            <p:grpSpPr>
              <a:xfrm>
                <a:off x="3925887" y="603250"/>
                <a:ext cx="4379912" cy="5724524"/>
                <a:chOff x="3925887" y="603250"/>
                <a:chExt cx="4379912" cy="5724524"/>
              </a:xfrm>
            </p:grpSpPr>
            <p:sp>
              <p:nvSpPr>
                <p:cNvPr id="207" name="Google Shape;207;p16"/>
                <p:cNvSpPr/>
                <p:nvPr/>
              </p:nvSpPr>
              <p:spPr>
                <a:xfrm>
                  <a:off x="6173787" y="1995487"/>
                  <a:ext cx="1716087" cy="9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50" extrusionOk="0">
                      <a:moveTo>
                        <a:pt x="41" y="206"/>
                      </a:moveTo>
                      <a:cubicBezTo>
                        <a:pt x="41" y="250"/>
                        <a:pt x="41" y="250"/>
                        <a:pt x="41" y="250"/>
                      </a:cubicBezTo>
                      <a:cubicBezTo>
                        <a:pt x="440" y="250"/>
                        <a:pt x="440" y="250"/>
                        <a:pt x="440" y="250"/>
                      </a:cubicBezTo>
                      <a:cubicBezTo>
                        <a:pt x="452" y="250"/>
                        <a:pt x="457" y="241"/>
                        <a:pt x="451" y="231"/>
                      </a:cubicBezTo>
                      <a:cubicBezTo>
                        <a:pt x="397" y="141"/>
                        <a:pt x="324" y="79"/>
                        <a:pt x="223" y="13"/>
                      </a:cubicBezTo>
                      <a:cubicBezTo>
                        <a:pt x="219" y="10"/>
                        <a:pt x="216" y="8"/>
                        <a:pt x="213" y="6"/>
                      </a:cubicBezTo>
                      <a:cubicBezTo>
                        <a:pt x="207" y="3"/>
                        <a:pt x="192" y="0"/>
                        <a:pt x="180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178"/>
                        <a:pt x="0" y="178"/>
                        <a:pt x="0" y="178"/>
                      </a:cubicBezTo>
                      <a:cubicBezTo>
                        <a:pt x="7" y="178"/>
                        <a:pt x="7" y="178"/>
                        <a:pt x="7" y="178"/>
                      </a:cubicBezTo>
                      <a:cubicBezTo>
                        <a:pt x="26" y="178"/>
                        <a:pt x="41" y="191"/>
                        <a:pt x="41" y="206"/>
                      </a:cubicBezTo>
                      <a:close/>
                    </a:path>
                  </a:pathLst>
                </a:custGeom>
                <a:solidFill>
                  <a:srgbClr val="64DAA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16"/>
                <p:cNvSpPr/>
                <p:nvPr/>
              </p:nvSpPr>
              <p:spPr>
                <a:xfrm>
                  <a:off x="3956050" y="4103687"/>
                  <a:ext cx="2105025" cy="9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250" extrusionOk="0">
                      <a:moveTo>
                        <a:pt x="354" y="144"/>
                      </a:moveTo>
                      <a:cubicBezTo>
                        <a:pt x="375" y="119"/>
                        <a:pt x="399" y="115"/>
                        <a:pt x="424" y="131"/>
                      </a:cubicBezTo>
                      <a:cubicBezTo>
                        <a:pt x="424" y="131"/>
                        <a:pt x="497" y="176"/>
                        <a:pt x="561" y="186"/>
                      </a:cubicBezTo>
                      <a:cubicBezTo>
                        <a:pt x="561" y="44"/>
                        <a:pt x="561" y="44"/>
                        <a:pt x="561" y="44"/>
                      </a:cubicBezTo>
                      <a:cubicBezTo>
                        <a:pt x="540" y="39"/>
                        <a:pt x="520" y="34"/>
                        <a:pt x="514" y="32"/>
                      </a:cubicBezTo>
                      <a:cubicBezTo>
                        <a:pt x="479" y="23"/>
                        <a:pt x="445" y="13"/>
                        <a:pt x="416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8" y="0"/>
                        <a:pt x="7" y="9"/>
                        <a:pt x="6" y="21"/>
                      </a:cubicBezTo>
                      <a:cubicBezTo>
                        <a:pt x="0" y="85"/>
                        <a:pt x="1" y="148"/>
                        <a:pt x="9" y="207"/>
                      </a:cubicBezTo>
                      <a:cubicBezTo>
                        <a:pt x="10" y="214"/>
                        <a:pt x="12" y="222"/>
                        <a:pt x="13" y="229"/>
                      </a:cubicBezTo>
                      <a:cubicBezTo>
                        <a:pt x="15" y="241"/>
                        <a:pt x="27" y="250"/>
                        <a:pt x="39" y="250"/>
                      </a:cubicBezTo>
                      <a:cubicBezTo>
                        <a:pt x="403" y="250"/>
                        <a:pt x="403" y="250"/>
                        <a:pt x="403" y="250"/>
                      </a:cubicBezTo>
                      <a:cubicBezTo>
                        <a:pt x="364" y="230"/>
                        <a:pt x="337" y="208"/>
                        <a:pt x="337" y="189"/>
                      </a:cubicBezTo>
                      <a:cubicBezTo>
                        <a:pt x="337" y="165"/>
                        <a:pt x="354" y="144"/>
                        <a:pt x="354" y="144"/>
                      </a:cubicBezTo>
                      <a:close/>
                    </a:path>
                  </a:pathLst>
                </a:custGeom>
                <a:solidFill>
                  <a:srgbClr val="E242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16"/>
                <p:cNvSpPr/>
                <p:nvPr/>
              </p:nvSpPr>
              <p:spPr>
                <a:xfrm>
                  <a:off x="4316412" y="1995487"/>
                  <a:ext cx="1744662" cy="9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250" extrusionOk="0">
                      <a:moveTo>
                        <a:pt x="462" y="178"/>
                      </a:moveTo>
                      <a:cubicBezTo>
                        <a:pt x="465" y="178"/>
                        <a:pt x="465" y="178"/>
                        <a:pt x="465" y="178"/>
                      </a:cubicBezTo>
                      <a:cubicBezTo>
                        <a:pt x="465" y="21"/>
                        <a:pt x="465" y="21"/>
                        <a:pt x="465" y="21"/>
                      </a:cubicBezTo>
                      <a:cubicBezTo>
                        <a:pt x="465" y="9"/>
                        <a:pt x="456" y="0"/>
                        <a:pt x="444" y="0"/>
                      </a:cubicBezTo>
                      <a:cubicBezTo>
                        <a:pt x="240" y="0"/>
                        <a:pt x="240" y="0"/>
                        <a:pt x="240" y="0"/>
                      </a:cubicBezTo>
                      <a:cubicBezTo>
                        <a:pt x="228" y="0"/>
                        <a:pt x="218" y="4"/>
                        <a:pt x="216" y="8"/>
                      </a:cubicBezTo>
                      <a:cubicBezTo>
                        <a:pt x="214" y="10"/>
                        <a:pt x="212" y="12"/>
                        <a:pt x="209" y="14"/>
                      </a:cubicBezTo>
                      <a:cubicBezTo>
                        <a:pt x="118" y="80"/>
                        <a:pt x="61" y="121"/>
                        <a:pt x="8" y="228"/>
                      </a:cubicBezTo>
                      <a:cubicBezTo>
                        <a:pt x="7" y="232"/>
                        <a:pt x="5" y="235"/>
                        <a:pt x="3" y="239"/>
                      </a:cubicBezTo>
                      <a:cubicBezTo>
                        <a:pt x="0" y="245"/>
                        <a:pt x="8" y="250"/>
                        <a:pt x="20" y="250"/>
                      </a:cubicBezTo>
                      <a:cubicBezTo>
                        <a:pt x="428" y="250"/>
                        <a:pt x="428" y="250"/>
                        <a:pt x="428" y="250"/>
                      </a:cubicBezTo>
                      <a:cubicBezTo>
                        <a:pt x="428" y="206"/>
                        <a:pt x="428" y="206"/>
                        <a:pt x="428" y="206"/>
                      </a:cubicBezTo>
                      <a:cubicBezTo>
                        <a:pt x="428" y="191"/>
                        <a:pt x="443" y="178"/>
                        <a:pt x="462" y="178"/>
                      </a:cubicBezTo>
                      <a:close/>
                    </a:path>
                  </a:pathLst>
                </a:custGeom>
                <a:solidFill>
                  <a:srgbClr val="FFC54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6173787" y="3048000"/>
                  <a:ext cx="2057400" cy="9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251" extrusionOk="0">
                      <a:moveTo>
                        <a:pt x="116" y="139"/>
                      </a:moveTo>
                      <a:cubicBezTo>
                        <a:pt x="116" y="139"/>
                        <a:pt x="61" y="98"/>
                        <a:pt x="0" y="90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cubicBezTo>
                        <a:pt x="25" y="224"/>
                        <a:pt x="57" y="232"/>
                        <a:pt x="66" y="233"/>
                      </a:cubicBezTo>
                      <a:cubicBezTo>
                        <a:pt x="86" y="238"/>
                        <a:pt x="104" y="244"/>
                        <a:pt x="121" y="251"/>
                      </a:cubicBezTo>
                      <a:cubicBezTo>
                        <a:pt x="528" y="251"/>
                        <a:pt x="528" y="251"/>
                        <a:pt x="528" y="251"/>
                      </a:cubicBezTo>
                      <a:cubicBezTo>
                        <a:pt x="540" y="251"/>
                        <a:pt x="548" y="241"/>
                        <a:pt x="546" y="229"/>
                      </a:cubicBezTo>
                      <a:cubicBezTo>
                        <a:pt x="537" y="180"/>
                        <a:pt x="526" y="132"/>
                        <a:pt x="512" y="91"/>
                      </a:cubicBezTo>
                      <a:cubicBezTo>
                        <a:pt x="504" y="66"/>
                        <a:pt x="495" y="42"/>
                        <a:pt x="486" y="20"/>
                      </a:cubicBezTo>
                      <a:cubicBezTo>
                        <a:pt x="481" y="9"/>
                        <a:pt x="467" y="0"/>
                        <a:pt x="455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157" y="23"/>
                        <a:pt x="209" y="60"/>
                        <a:pt x="209" y="88"/>
                      </a:cubicBezTo>
                      <a:cubicBezTo>
                        <a:pt x="209" y="111"/>
                        <a:pt x="181" y="135"/>
                        <a:pt x="181" y="135"/>
                      </a:cubicBezTo>
                      <a:cubicBezTo>
                        <a:pt x="158" y="156"/>
                        <a:pt x="142" y="157"/>
                        <a:pt x="116" y="139"/>
                      </a:cubicBezTo>
                      <a:close/>
                    </a:path>
                  </a:pathLst>
                </a:custGeom>
                <a:solidFill>
                  <a:srgbClr val="48DA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6"/>
                <p:cNvSpPr/>
                <p:nvPr/>
              </p:nvSpPr>
              <p:spPr>
                <a:xfrm>
                  <a:off x="6173787" y="5154612"/>
                  <a:ext cx="420687" cy="373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99" extrusionOk="0">
                      <a:moveTo>
                        <a:pt x="7" y="99"/>
                      </a:moveTo>
                      <a:cubicBezTo>
                        <a:pt x="26" y="99"/>
                        <a:pt x="41" y="86"/>
                        <a:pt x="41" y="71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67" y="11"/>
                        <a:pt x="91" y="6"/>
                        <a:pt x="11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99"/>
                        <a:pt x="0" y="99"/>
                        <a:pt x="0" y="99"/>
                      </a:cubicBezTo>
                      <a:lnTo>
                        <a:pt x="7" y="99"/>
                      </a:lnTo>
                      <a:close/>
                    </a:path>
                  </a:pathLst>
                </a:custGeom>
                <a:solidFill>
                  <a:srgbClr val="003D6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16"/>
                <p:cNvSpPr/>
                <p:nvPr/>
              </p:nvSpPr>
              <p:spPr>
                <a:xfrm>
                  <a:off x="5761037" y="5154612"/>
                  <a:ext cx="300037" cy="373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99" extrusionOk="0">
                      <a:moveTo>
                        <a:pt x="43" y="11"/>
                      </a:move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86"/>
                        <a:pt x="58" y="99"/>
                        <a:pt x="77" y="99"/>
                      </a:cubicBezTo>
                      <a:cubicBezTo>
                        <a:pt x="80" y="99"/>
                        <a:pt x="80" y="99"/>
                        <a:pt x="80" y="99"/>
                      </a:cubicBezTo>
                      <a:cubicBezTo>
                        <a:pt x="80" y="22"/>
                        <a:pt x="80" y="22"/>
                        <a:pt x="80" y="22"/>
                      </a:cubicBezTo>
                      <a:cubicBezTo>
                        <a:pt x="80" y="10"/>
                        <a:pt x="71" y="0"/>
                        <a:pt x="5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4"/>
                        <a:pt x="29" y="8"/>
                        <a:pt x="43" y="11"/>
                      </a:cubicBezTo>
                      <a:close/>
                    </a:path>
                  </a:pathLst>
                </a:custGeom>
                <a:solidFill>
                  <a:srgbClr val="6D03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16"/>
                <p:cNvSpPr/>
                <p:nvPr/>
              </p:nvSpPr>
              <p:spPr>
                <a:xfrm>
                  <a:off x="5145087" y="3048000"/>
                  <a:ext cx="915987" cy="9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251" extrusionOk="0">
                      <a:moveTo>
                        <a:pt x="244" y="89"/>
                      </a:moveTo>
                      <a:cubicBezTo>
                        <a:pt x="244" y="22"/>
                        <a:pt x="244" y="22"/>
                        <a:pt x="244" y="22"/>
                      </a:cubicBezTo>
                      <a:cubicBezTo>
                        <a:pt x="244" y="10"/>
                        <a:pt x="235" y="0"/>
                        <a:pt x="223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43" y="29"/>
                        <a:pt x="0" y="85"/>
                        <a:pt x="0" y="149"/>
                      </a:cubicBezTo>
                      <a:cubicBezTo>
                        <a:pt x="0" y="194"/>
                        <a:pt x="19" y="226"/>
                        <a:pt x="49" y="251"/>
                      </a:cubicBezTo>
                      <a:cubicBezTo>
                        <a:pt x="223" y="251"/>
                        <a:pt x="223" y="251"/>
                        <a:pt x="223" y="251"/>
                      </a:cubicBezTo>
                      <a:cubicBezTo>
                        <a:pt x="235" y="251"/>
                        <a:pt x="244" y="241"/>
                        <a:pt x="244" y="230"/>
                      </a:cubicBezTo>
                      <a:cubicBezTo>
                        <a:pt x="244" y="209"/>
                        <a:pt x="244" y="209"/>
                        <a:pt x="244" y="209"/>
                      </a:cubicBezTo>
                      <a:cubicBezTo>
                        <a:pt x="151" y="186"/>
                        <a:pt x="125" y="171"/>
                        <a:pt x="125" y="146"/>
                      </a:cubicBezTo>
                      <a:cubicBezTo>
                        <a:pt x="125" y="120"/>
                        <a:pt x="157" y="91"/>
                        <a:pt x="244" y="89"/>
                      </a:cubicBezTo>
                      <a:close/>
                    </a:path>
                  </a:pathLst>
                </a:custGeom>
                <a:solidFill>
                  <a:srgbClr val="F576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16"/>
                <p:cNvSpPr/>
                <p:nvPr/>
              </p:nvSpPr>
              <p:spPr>
                <a:xfrm>
                  <a:off x="5516562" y="4103687"/>
                  <a:ext cx="544512" cy="16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" h="44" extrusionOk="0">
                      <a:moveTo>
                        <a:pt x="98" y="32"/>
                      </a:moveTo>
                      <a:cubicBezTo>
                        <a:pt x="104" y="34"/>
                        <a:pt x="124" y="39"/>
                        <a:pt x="145" y="44"/>
                      </a:cubicBezTo>
                      <a:cubicBezTo>
                        <a:pt x="145" y="21"/>
                        <a:pt x="145" y="21"/>
                        <a:pt x="145" y="21"/>
                      </a:cubicBezTo>
                      <a:cubicBezTo>
                        <a:pt x="145" y="9"/>
                        <a:pt x="136" y="0"/>
                        <a:pt x="1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" y="13"/>
                        <a:pt x="63" y="23"/>
                        <a:pt x="98" y="32"/>
                      </a:cubicBezTo>
                      <a:close/>
                    </a:path>
                  </a:pathLst>
                </a:custGeom>
                <a:solidFill>
                  <a:srgbClr val="D028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16"/>
                <p:cNvSpPr/>
                <p:nvPr/>
              </p:nvSpPr>
              <p:spPr>
                <a:xfrm>
                  <a:off x="5221287" y="4535487"/>
                  <a:ext cx="839787" cy="5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35" extrusionOk="0">
                      <a:moveTo>
                        <a:pt x="87" y="16"/>
                      </a:moveTo>
                      <a:cubicBezTo>
                        <a:pt x="62" y="0"/>
                        <a:pt x="38" y="4"/>
                        <a:pt x="17" y="29"/>
                      </a:cubicBezTo>
                      <a:cubicBezTo>
                        <a:pt x="17" y="29"/>
                        <a:pt x="0" y="50"/>
                        <a:pt x="0" y="74"/>
                      </a:cubicBezTo>
                      <a:cubicBezTo>
                        <a:pt x="0" y="93"/>
                        <a:pt x="27" y="115"/>
                        <a:pt x="66" y="135"/>
                      </a:cubicBezTo>
                      <a:cubicBezTo>
                        <a:pt x="203" y="135"/>
                        <a:pt x="203" y="135"/>
                        <a:pt x="203" y="135"/>
                      </a:cubicBezTo>
                      <a:cubicBezTo>
                        <a:pt x="215" y="135"/>
                        <a:pt x="224" y="125"/>
                        <a:pt x="224" y="113"/>
                      </a:cubicBezTo>
                      <a:cubicBezTo>
                        <a:pt x="224" y="71"/>
                        <a:pt x="224" y="71"/>
                        <a:pt x="224" y="71"/>
                      </a:cubicBezTo>
                      <a:cubicBezTo>
                        <a:pt x="160" y="61"/>
                        <a:pt x="87" y="16"/>
                        <a:pt x="87" y="16"/>
                      </a:cubicBezTo>
                      <a:close/>
                    </a:path>
                  </a:pathLst>
                </a:custGeom>
                <a:solidFill>
                  <a:srgbClr val="D028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16"/>
                <p:cNvSpPr/>
                <p:nvPr/>
              </p:nvSpPr>
              <p:spPr>
                <a:xfrm>
                  <a:off x="5922962" y="2665412"/>
                  <a:ext cx="138112" cy="2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72" extrusionOk="0">
                      <a:moveTo>
                        <a:pt x="34" y="0"/>
                      </a:moveTo>
                      <a:cubicBezTo>
                        <a:pt x="15" y="0"/>
                        <a:pt x="0" y="13"/>
                        <a:pt x="0" y="28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8" y="72"/>
                        <a:pt x="19" y="72"/>
                      </a:cubicBezTo>
                      <a:cubicBezTo>
                        <a:pt x="29" y="72"/>
                        <a:pt x="37" y="62"/>
                        <a:pt x="37" y="50"/>
                      </a:cubicBezTo>
                      <a:cubicBezTo>
                        <a:pt x="37" y="0"/>
                        <a:pt x="37" y="0"/>
                        <a:pt x="37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DA40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218;p16"/>
                <p:cNvSpPr/>
                <p:nvPr/>
              </p:nvSpPr>
              <p:spPr>
                <a:xfrm>
                  <a:off x="6173787" y="4103687"/>
                  <a:ext cx="931862" cy="9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250" extrusionOk="0">
                      <a:moveTo>
                        <a:pt x="31" y="59"/>
                      </a:moveTo>
                      <a:cubicBezTo>
                        <a:pt x="107" y="78"/>
                        <a:pt x="124" y="107"/>
                        <a:pt x="124" y="125"/>
                      </a:cubicBezTo>
                      <a:cubicBezTo>
                        <a:pt x="124" y="157"/>
                        <a:pt x="91" y="186"/>
                        <a:pt x="0" y="18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cubicBezTo>
                        <a:pt x="0" y="240"/>
                        <a:pt x="10" y="250"/>
                        <a:pt x="22" y="250"/>
                      </a:cubicBezTo>
                      <a:cubicBezTo>
                        <a:pt x="177" y="250"/>
                        <a:pt x="177" y="250"/>
                        <a:pt x="177" y="250"/>
                      </a:cubicBezTo>
                      <a:cubicBezTo>
                        <a:pt x="225" y="217"/>
                        <a:pt x="248" y="171"/>
                        <a:pt x="248" y="123"/>
                      </a:cubicBezTo>
                      <a:cubicBezTo>
                        <a:pt x="248" y="75"/>
                        <a:pt x="225" y="32"/>
                        <a:pt x="17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15" y="55"/>
                        <a:pt x="26" y="58"/>
                        <a:pt x="31" y="59"/>
                      </a:cubicBezTo>
                      <a:close/>
                    </a:path>
                  </a:pathLst>
                </a:custGeom>
                <a:solidFill>
                  <a:srgbClr val="159CD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6"/>
                <p:cNvSpPr/>
                <p:nvPr/>
              </p:nvSpPr>
              <p:spPr>
                <a:xfrm>
                  <a:off x="6173787" y="2665412"/>
                  <a:ext cx="153987" cy="2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72" extrusionOk="0">
                      <a:moveTo>
                        <a:pt x="41" y="28"/>
                      </a:moveTo>
                      <a:cubicBezTo>
                        <a:pt x="41" y="13"/>
                        <a:pt x="2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62"/>
                        <a:pt x="9" y="72"/>
                        <a:pt x="21" y="72"/>
                      </a:cubicBezTo>
                      <a:cubicBezTo>
                        <a:pt x="41" y="72"/>
                        <a:pt x="41" y="72"/>
                        <a:pt x="41" y="72"/>
                      </a:cubicBezTo>
                      <a:lnTo>
                        <a:pt x="41" y="28"/>
                      </a:lnTo>
                      <a:close/>
                    </a:path>
                  </a:pathLst>
                </a:custGeom>
                <a:solidFill>
                  <a:srgbClr val="42C89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16"/>
                <p:cNvSpPr/>
                <p:nvPr/>
              </p:nvSpPr>
              <p:spPr>
                <a:xfrm>
                  <a:off x="6173787" y="3048000"/>
                  <a:ext cx="784225" cy="59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57" extrusionOk="0">
                      <a:moveTo>
                        <a:pt x="116" y="139"/>
                      </a:moveTo>
                      <a:cubicBezTo>
                        <a:pt x="142" y="157"/>
                        <a:pt x="158" y="156"/>
                        <a:pt x="181" y="135"/>
                      </a:cubicBezTo>
                      <a:cubicBezTo>
                        <a:pt x="181" y="135"/>
                        <a:pt x="209" y="111"/>
                        <a:pt x="209" y="88"/>
                      </a:cubicBezTo>
                      <a:cubicBezTo>
                        <a:pt x="209" y="60"/>
                        <a:pt x="157" y="23"/>
                        <a:pt x="91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61" y="98"/>
                        <a:pt x="116" y="139"/>
                        <a:pt x="116" y="139"/>
                      </a:cubicBezTo>
                      <a:close/>
                    </a:path>
                  </a:pathLst>
                </a:custGeom>
                <a:solidFill>
                  <a:srgbClr val="00BAB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16"/>
                <p:cNvSpPr/>
                <p:nvPr/>
              </p:nvSpPr>
              <p:spPr>
                <a:xfrm>
                  <a:off x="4008437" y="3048000"/>
                  <a:ext cx="1603375" cy="9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251" extrusionOk="0">
                      <a:moveTo>
                        <a:pt x="427" y="0"/>
                      </a:move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76" y="0"/>
                        <a:pt x="63" y="9"/>
                        <a:pt x="59" y="20"/>
                      </a:cubicBezTo>
                      <a:cubicBezTo>
                        <a:pt x="33" y="86"/>
                        <a:pt x="13" y="157"/>
                        <a:pt x="2" y="229"/>
                      </a:cubicBezTo>
                      <a:cubicBezTo>
                        <a:pt x="0" y="241"/>
                        <a:pt x="8" y="251"/>
                        <a:pt x="20" y="251"/>
                      </a:cubicBezTo>
                      <a:cubicBezTo>
                        <a:pt x="352" y="251"/>
                        <a:pt x="352" y="251"/>
                        <a:pt x="352" y="251"/>
                      </a:cubicBezTo>
                      <a:cubicBezTo>
                        <a:pt x="322" y="226"/>
                        <a:pt x="303" y="194"/>
                        <a:pt x="303" y="149"/>
                      </a:cubicBezTo>
                      <a:cubicBezTo>
                        <a:pt x="303" y="85"/>
                        <a:pt x="346" y="29"/>
                        <a:pt x="427" y="0"/>
                      </a:cubicBezTo>
                      <a:close/>
                    </a:path>
                  </a:pathLst>
                </a:custGeom>
                <a:solidFill>
                  <a:srgbClr val="FF912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16"/>
                <p:cNvSpPr/>
                <p:nvPr/>
              </p:nvSpPr>
              <p:spPr>
                <a:xfrm>
                  <a:off x="6838950" y="4103687"/>
                  <a:ext cx="1455737" cy="9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250" extrusionOk="0">
                      <a:moveTo>
                        <a:pt x="0" y="250"/>
                      </a:moveTo>
                      <a:cubicBezTo>
                        <a:pt x="350" y="250"/>
                        <a:pt x="350" y="250"/>
                        <a:pt x="350" y="250"/>
                      </a:cubicBezTo>
                      <a:cubicBezTo>
                        <a:pt x="362" y="250"/>
                        <a:pt x="373" y="245"/>
                        <a:pt x="375" y="240"/>
                      </a:cubicBezTo>
                      <a:cubicBezTo>
                        <a:pt x="375" y="236"/>
                        <a:pt x="376" y="233"/>
                        <a:pt x="377" y="229"/>
                      </a:cubicBezTo>
                      <a:cubicBezTo>
                        <a:pt x="388" y="167"/>
                        <a:pt x="388" y="94"/>
                        <a:pt x="380" y="21"/>
                      </a:cubicBezTo>
                      <a:cubicBezTo>
                        <a:pt x="379" y="9"/>
                        <a:pt x="368" y="0"/>
                        <a:pt x="356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48" y="32"/>
                        <a:pt x="71" y="75"/>
                        <a:pt x="71" y="123"/>
                      </a:cubicBezTo>
                      <a:cubicBezTo>
                        <a:pt x="71" y="171"/>
                        <a:pt x="48" y="217"/>
                        <a:pt x="0" y="250"/>
                      </a:cubicBezTo>
                      <a:close/>
                    </a:path>
                  </a:pathLst>
                </a:custGeom>
                <a:solidFill>
                  <a:srgbClr val="34B2E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16"/>
                <p:cNvSpPr/>
                <p:nvPr/>
              </p:nvSpPr>
              <p:spPr>
                <a:xfrm>
                  <a:off x="4402137" y="603250"/>
                  <a:ext cx="3243262" cy="1281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" h="341" extrusionOk="0">
                      <a:moveTo>
                        <a:pt x="830" y="143"/>
                      </a:moveTo>
                      <a:cubicBezTo>
                        <a:pt x="864" y="111"/>
                        <a:pt x="849" y="93"/>
                        <a:pt x="823" y="64"/>
                      </a:cubicBezTo>
                      <a:cubicBezTo>
                        <a:pt x="792" y="29"/>
                        <a:pt x="750" y="25"/>
                        <a:pt x="709" y="53"/>
                      </a:cubicBezTo>
                      <a:cubicBezTo>
                        <a:pt x="693" y="65"/>
                        <a:pt x="678" y="78"/>
                        <a:pt x="660" y="85"/>
                      </a:cubicBezTo>
                      <a:cubicBezTo>
                        <a:pt x="620" y="99"/>
                        <a:pt x="565" y="108"/>
                        <a:pt x="532" y="81"/>
                      </a:cubicBezTo>
                      <a:cubicBezTo>
                        <a:pt x="510" y="63"/>
                        <a:pt x="491" y="40"/>
                        <a:pt x="467" y="26"/>
                      </a:cubicBezTo>
                      <a:cubicBezTo>
                        <a:pt x="424" y="0"/>
                        <a:pt x="402" y="1"/>
                        <a:pt x="348" y="22"/>
                      </a:cubicBezTo>
                      <a:cubicBezTo>
                        <a:pt x="320" y="32"/>
                        <a:pt x="301" y="58"/>
                        <a:pt x="278" y="76"/>
                      </a:cubicBezTo>
                      <a:cubicBezTo>
                        <a:pt x="242" y="106"/>
                        <a:pt x="232" y="107"/>
                        <a:pt x="195" y="77"/>
                      </a:cubicBezTo>
                      <a:cubicBezTo>
                        <a:pt x="180" y="65"/>
                        <a:pt x="163" y="54"/>
                        <a:pt x="146" y="46"/>
                      </a:cubicBezTo>
                      <a:cubicBezTo>
                        <a:pt x="93" y="20"/>
                        <a:pt x="38" y="40"/>
                        <a:pt x="8" y="94"/>
                      </a:cubicBezTo>
                      <a:cubicBezTo>
                        <a:pt x="0" y="108"/>
                        <a:pt x="4" y="138"/>
                        <a:pt x="17" y="149"/>
                      </a:cubicBezTo>
                      <a:cubicBezTo>
                        <a:pt x="66" y="193"/>
                        <a:pt x="75" y="189"/>
                        <a:pt x="119" y="234"/>
                      </a:cubicBezTo>
                      <a:cubicBezTo>
                        <a:pt x="152" y="269"/>
                        <a:pt x="159" y="309"/>
                        <a:pt x="171" y="323"/>
                      </a:cubicBezTo>
                      <a:cubicBezTo>
                        <a:pt x="178" y="333"/>
                        <a:pt x="194" y="341"/>
                        <a:pt x="206" y="341"/>
                      </a:cubicBezTo>
                      <a:cubicBezTo>
                        <a:pt x="643" y="341"/>
                        <a:pt x="643" y="341"/>
                        <a:pt x="643" y="341"/>
                      </a:cubicBezTo>
                      <a:cubicBezTo>
                        <a:pt x="655" y="341"/>
                        <a:pt x="666" y="336"/>
                        <a:pt x="669" y="331"/>
                      </a:cubicBezTo>
                      <a:cubicBezTo>
                        <a:pt x="671" y="327"/>
                        <a:pt x="673" y="324"/>
                        <a:pt x="675" y="322"/>
                      </a:cubicBezTo>
                      <a:cubicBezTo>
                        <a:pt x="688" y="300"/>
                        <a:pt x="687" y="274"/>
                        <a:pt x="736" y="221"/>
                      </a:cubicBezTo>
                      <a:cubicBezTo>
                        <a:pt x="788" y="165"/>
                        <a:pt x="809" y="162"/>
                        <a:pt x="830" y="143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226;p16"/>
                <p:cNvSpPr/>
                <p:nvPr/>
              </p:nvSpPr>
              <p:spPr>
                <a:xfrm>
                  <a:off x="3925887" y="5154612"/>
                  <a:ext cx="2135187" cy="1135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302" extrusionOk="0">
                      <a:moveTo>
                        <a:pt x="566" y="99"/>
                      </a:moveTo>
                      <a:cubicBezTo>
                        <a:pt x="547" y="99"/>
                        <a:pt x="532" y="86"/>
                        <a:pt x="532" y="71"/>
                      </a:cubicBezTo>
                      <a:cubicBezTo>
                        <a:pt x="532" y="11"/>
                        <a:pt x="532" y="11"/>
                        <a:pt x="532" y="11"/>
                      </a:cubicBezTo>
                      <a:cubicBezTo>
                        <a:pt x="518" y="8"/>
                        <a:pt x="503" y="4"/>
                        <a:pt x="489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42" y="0"/>
                        <a:pt x="35" y="8"/>
                        <a:pt x="38" y="18"/>
                      </a:cubicBezTo>
                      <a:cubicBezTo>
                        <a:pt x="49" y="52"/>
                        <a:pt x="70" y="78"/>
                        <a:pt x="89" y="107"/>
                      </a:cubicBezTo>
                      <a:cubicBezTo>
                        <a:pt x="102" y="134"/>
                        <a:pt x="106" y="129"/>
                        <a:pt x="101" y="151"/>
                      </a:cubicBezTo>
                      <a:cubicBezTo>
                        <a:pt x="91" y="208"/>
                        <a:pt x="0" y="235"/>
                        <a:pt x="22" y="256"/>
                      </a:cubicBezTo>
                      <a:cubicBezTo>
                        <a:pt x="71" y="302"/>
                        <a:pt x="233" y="272"/>
                        <a:pt x="285" y="272"/>
                      </a:cubicBezTo>
                      <a:cubicBezTo>
                        <a:pt x="383" y="272"/>
                        <a:pt x="386" y="272"/>
                        <a:pt x="432" y="271"/>
                      </a:cubicBezTo>
                      <a:cubicBezTo>
                        <a:pt x="496" y="270"/>
                        <a:pt x="508" y="266"/>
                        <a:pt x="530" y="266"/>
                      </a:cubicBezTo>
                      <a:cubicBezTo>
                        <a:pt x="551" y="266"/>
                        <a:pt x="569" y="249"/>
                        <a:pt x="569" y="227"/>
                      </a:cubicBezTo>
                      <a:cubicBezTo>
                        <a:pt x="569" y="99"/>
                        <a:pt x="569" y="99"/>
                        <a:pt x="569" y="99"/>
                      </a:cubicBezTo>
                      <a:lnTo>
                        <a:pt x="566" y="99"/>
                      </a:lnTo>
                      <a:close/>
                    </a:path>
                  </a:pathLst>
                </a:custGeom>
                <a:solidFill>
                  <a:srgbClr val="8C103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16"/>
                <p:cNvSpPr/>
                <p:nvPr/>
              </p:nvSpPr>
              <p:spPr>
                <a:xfrm>
                  <a:off x="6173787" y="5154612"/>
                  <a:ext cx="2132012" cy="117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12" extrusionOk="0">
                      <a:moveTo>
                        <a:pt x="499" y="158"/>
                      </a:moveTo>
                      <a:cubicBezTo>
                        <a:pt x="484" y="144"/>
                        <a:pt x="484" y="125"/>
                        <a:pt x="497" y="102"/>
                      </a:cubicBezTo>
                      <a:cubicBezTo>
                        <a:pt x="499" y="97"/>
                        <a:pt x="502" y="93"/>
                        <a:pt x="504" y="88"/>
                      </a:cubicBezTo>
                      <a:cubicBezTo>
                        <a:pt x="504" y="88"/>
                        <a:pt x="504" y="88"/>
                        <a:pt x="504" y="88"/>
                      </a:cubicBezTo>
                      <a:cubicBezTo>
                        <a:pt x="504" y="88"/>
                        <a:pt x="504" y="88"/>
                        <a:pt x="504" y="88"/>
                      </a:cubicBezTo>
                      <a:cubicBezTo>
                        <a:pt x="517" y="66"/>
                        <a:pt x="528" y="41"/>
                        <a:pt x="537" y="15"/>
                      </a:cubicBezTo>
                      <a:cubicBezTo>
                        <a:pt x="539" y="7"/>
                        <a:pt x="534" y="0"/>
                        <a:pt x="526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91" y="6"/>
                        <a:pt x="67" y="11"/>
                        <a:pt x="41" y="14"/>
                      </a:cubicBezTo>
                      <a:cubicBezTo>
                        <a:pt x="41" y="71"/>
                        <a:pt x="41" y="71"/>
                        <a:pt x="41" y="71"/>
                      </a:cubicBezTo>
                      <a:cubicBezTo>
                        <a:pt x="41" y="86"/>
                        <a:pt x="26" y="99"/>
                        <a:pt x="7" y="99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226"/>
                        <a:pt x="0" y="226"/>
                        <a:pt x="0" y="226"/>
                      </a:cubicBezTo>
                      <a:cubicBezTo>
                        <a:pt x="0" y="238"/>
                        <a:pt x="14" y="259"/>
                        <a:pt x="25" y="264"/>
                      </a:cubicBezTo>
                      <a:cubicBezTo>
                        <a:pt x="49" y="275"/>
                        <a:pt x="52" y="267"/>
                        <a:pt x="72" y="266"/>
                      </a:cubicBezTo>
                      <a:cubicBezTo>
                        <a:pt x="73" y="266"/>
                        <a:pt x="87" y="266"/>
                        <a:pt x="87" y="266"/>
                      </a:cubicBezTo>
                      <a:cubicBezTo>
                        <a:pt x="153" y="268"/>
                        <a:pt x="153" y="268"/>
                        <a:pt x="153" y="268"/>
                      </a:cubicBezTo>
                      <a:cubicBezTo>
                        <a:pt x="153" y="268"/>
                        <a:pt x="177" y="264"/>
                        <a:pt x="299" y="271"/>
                      </a:cubicBezTo>
                      <a:cubicBezTo>
                        <a:pt x="351" y="273"/>
                        <a:pt x="518" y="312"/>
                        <a:pt x="552" y="256"/>
                      </a:cubicBezTo>
                      <a:cubicBezTo>
                        <a:pt x="568" y="230"/>
                        <a:pt x="542" y="198"/>
                        <a:pt x="499" y="158"/>
                      </a:cubicBezTo>
                      <a:close/>
                    </a:path>
                  </a:pathLst>
                </a:custGeom>
                <a:solidFill>
                  <a:srgbClr val="0652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28" name="Google Shape;228;p16"/>
          <p:cNvSpPr/>
          <p:nvPr/>
        </p:nvSpPr>
        <p:spPr>
          <a:xfrm>
            <a:off x="5191125" y="2143125"/>
            <a:ext cx="569912" cy="682625"/>
          </a:xfrm>
          <a:custGeom>
            <a:avLst/>
            <a:gdLst/>
            <a:ahLst/>
            <a:cxnLst/>
            <a:rect l="l" t="t" r="r" b="b"/>
            <a:pathLst>
              <a:path w="152" h="182" extrusionOk="0">
                <a:moveTo>
                  <a:pt x="102" y="175"/>
                </a:moveTo>
                <a:cubicBezTo>
                  <a:pt x="102" y="179"/>
                  <a:pt x="99" y="182"/>
                  <a:pt x="95" y="182"/>
                </a:cubicBezTo>
                <a:cubicBezTo>
                  <a:pt x="57" y="182"/>
                  <a:pt x="57" y="182"/>
                  <a:pt x="57" y="182"/>
                </a:cubicBezTo>
                <a:cubicBezTo>
                  <a:pt x="54" y="182"/>
                  <a:pt x="51" y="179"/>
                  <a:pt x="51" y="175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1" y="172"/>
                  <a:pt x="54" y="169"/>
                  <a:pt x="57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9" y="169"/>
                  <a:pt x="102" y="172"/>
                  <a:pt x="102" y="175"/>
                </a:cubicBezTo>
                <a:close/>
                <a:moveTo>
                  <a:pt x="102" y="159"/>
                </a:moveTo>
                <a:cubicBezTo>
                  <a:pt x="102" y="155"/>
                  <a:pt x="99" y="153"/>
                  <a:pt x="95" y="153"/>
                </a:cubicBezTo>
                <a:cubicBezTo>
                  <a:pt x="57" y="153"/>
                  <a:pt x="57" y="153"/>
                  <a:pt x="57" y="153"/>
                </a:cubicBezTo>
                <a:cubicBezTo>
                  <a:pt x="54" y="153"/>
                  <a:pt x="51" y="155"/>
                  <a:pt x="51" y="159"/>
                </a:cubicBezTo>
                <a:cubicBezTo>
                  <a:pt x="51" y="159"/>
                  <a:pt x="51" y="159"/>
                  <a:pt x="51" y="159"/>
                </a:cubicBezTo>
                <a:cubicBezTo>
                  <a:pt x="51" y="162"/>
                  <a:pt x="54" y="165"/>
                  <a:pt x="57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99" y="165"/>
                  <a:pt x="102" y="162"/>
                  <a:pt x="102" y="159"/>
                </a:cubicBezTo>
                <a:close/>
                <a:moveTo>
                  <a:pt x="82" y="90"/>
                </a:moveTo>
                <a:cubicBezTo>
                  <a:pt x="74" y="90"/>
                  <a:pt x="74" y="90"/>
                  <a:pt x="74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149"/>
                  <a:pt x="70" y="149"/>
                  <a:pt x="70" y="149"/>
                </a:cubicBezTo>
                <a:cubicBezTo>
                  <a:pt x="72" y="149"/>
                  <a:pt x="74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7" y="149"/>
                  <a:pt x="77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9" y="149"/>
                  <a:pt x="80" y="149"/>
                  <a:pt x="82" y="149"/>
                </a:cubicBezTo>
                <a:lnTo>
                  <a:pt x="82" y="90"/>
                </a:lnTo>
                <a:close/>
                <a:moveTo>
                  <a:pt x="55" y="66"/>
                </a:moveTo>
                <a:cubicBezTo>
                  <a:pt x="50" y="66"/>
                  <a:pt x="46" y="70"/>
                  <a:pt x="46" y="75"/>
                </a:cubicBezTo>
                <a:cubicBezTo>
                  <a:pt x="46" y="80"/>
                  <a:pt x="50" y="84"/>
                  <a:pt x="55" y="84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75"/>
                  <a:pt x="64" y="75"/>
                  <a:pt x="64" y="75"/>
                </a:cubicBezTo>
                <a:cubicBezTo>
                  <a:pt x="64" y="70"/>
                  <a:pt x="60" y="66"/>
                  <a:pt x="55" y="66"/>
                </a:cubicBezTo>
                <a:close/>
                <a:moveTo>
                  <a:pt x="106" y="75"/>
                </a:moveTo>
                <a:cubicBezTo>
                  <a:pt x="106" y="70"/>
                  <a:pt x="102" y="66"/>
                  <a:pt x="97" y="66"/>
                </a:cubicBezTo>
                <a:cubicBezTo>
                  <a:pt x="92" y="66"/>
                  <a:pt x="88" y="70"/>
                  <a:pt x="88" y="75"/>
                </a:cubicBezTo>
                <a:cubicBezTo>
                  <a:pt x="88" y="84"/>
                  <a:pt x="88" y="84"/>
                  <a:pt x="88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102" y="84"/>
                  <a:pt x="106" y="80"/>
                  <a:pt x="106" y="75"/>
                </a:cubicBezTo>
                <a:close/>
                <a:moveTo>
                  <a:pt x="126" y="58"/>
                </a:moveTo>
                <a:cubicBezTo>
                  <a:pt x="122" y="42"/>
                  <a:pt x="103" y="25"/>
                  <a:pt x="76" y="25"/>
                </a:cubicBezTo>
                <a:cubicBezTo>
                  <a:pt x="50" y="25"/>
                  <a:pt x="30" y="42"/>
                  <a:pt x="26" y="58"/>
                </a:cubicBezTo>
                <a:cubicBezTo>
                  <a:pt x="23" y="71"/>
                  <a:pt x="26" y="82"/>
                  <a:pt x="32" y="93"/>
                </a:cubicBezTo>
                <a:cubicBezTo>
                  <a:pt x="37" y="104"/>
                  <a:pt x="43" y="112"/>
                  <a:pt x="47" y="123"/>
                </a:cubicBezTo>
                <a:cubicBezTo>
                  <a:pt x="50" y="128"/>
                  <a:pt x="51" y="136"/>
                  <a:pt x="52" y="142"/>
                </a:cubicBezTo>
                <a:cubicBezTo>
                  <a:pt x="53" y="147"/>
                  <a:pt x="55" y="149"/>
                  <a:pt x="61" y="149"/>
                </a:cubicBezTo>
                <a:cubicBezTo>
                  <a:pt x="62" y="149"/>
                  <a:pt x="63" y="149"/>
                  <a:pt x="64" y="149"/>
                </a:cubicBezTo>
                <a:cubicBezTo>
                  <a:pt x="64" y="90"/>
                  <a:pt x="64" y="90"/>
                  <a:pt x="64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1" y="90"/>
                  <a:pt x="48" y="88"/>
                  <a:pt x="45" y="85"/>
                </a:cubicBezTo>
                <a:cubicBezTo>
                  <a:pt x="42" y="83"/>
                  <a:pt x="40" y="79"/>
                  <a:pt x="40" y="75"/>
                </a:cubicBezTo>
                <a:cubicBezTo>
                  <a:pt x="40" y="71"/>
                  <a:pt x="42" y="67"/>
                  <a:pt x="45" y="64"/>
                </a:cubicBezTo>
                <a:cubicBezTo>
                  <a:pt x="48" y="61"/>
                  <a:pt x="51" y="60"/>
                  <a:pt x="55" y="60"/>
                </a:cubicBezTo>
                <a:cubicBezTo>
                  <a:pt x="64" y="60"/>
                  <a:pt x="70" y="66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84"/>
                  <a:pt x="70" y="84"/>
                  <a:pt x="70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75"/>
                  <a:pt x="82" y="75"/>
                  <a:pt x="82" y="75"/>
                </a:cubicBezTo>
                <a:cubicBezTo>
                  <a:pt x="82" y="75"/>
                  <a:pt x="82" y="75"/>
                  <a:pt x="82" y="75"/>
                </a:cubicBezTo>
                <a:cubicBezTo>
                  <a:pt x="82" y="71"/>
                  <a:pt x="84" y="67"/>
                  <a:pt x="87" y="64"/>
                </a:cubicBezTo>
                <a:cubicBezTo>
                  <a:pt x="90" y="61"/>
                  <a:pt x="93" y="60"/>
                  <a:pt x="97" y="60"/>
                </a:cubicBezTo>
                <a:cubicBezTo>
                  <a:pt x="101" y="60"/>
                  <a:pt x="105" y="61"/>
                  <a:pt x="108" y="64"/>
                </a:cubicBezTo>
                <a:cubicBezTo>
                  <a:pt x="111" y="67"/>
                  <a:pt x="112" y="71"/>
                  <a:pt x="112" y="75"/>
                </a:cubicBezTo>
                <a:cubicBezTo>
                  <a:pt x="112" y="79"/>
                  <a:pt x="111" y="83"/>
                  <a:pt x="108" y="85"/>
                </a:cubicBezTo>
                <a:cubicBezTo>
                  <a:pt x="105" y="88"/>
                  <a:pt x="101" y="90"/>
                  <a:pt x="97" y="90"/>
                </a:cubicBezTo>
                <a:cubicBezTo>
                  <a:pt x="88" y="90"/>
                  <a:pt x="88" y="90"/>
                  <a:pt x="88" y="90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89" y="149"/>
                  <a:pt x="91" y="149"/>
                  <a:pt x="92" y="149"/>
                </a:cubicBezTo>
                <a:cubicBezTo>
                  <a:pt x="98" y="149"/>
                  <a:pt x="100" y="147"/>
                  <a:pt x="101" y="142"/>
                </a:cubicBezTo>
                <a:cubicBezTo>
                  <a:pt x="102" y="136"/>
                  <a:pt x="103" y="128"/>
                  <a:pt x="105" y="123"/>
                </a:cubicBezTo>
                <a:cubicBezTo>
                  <a:pt x="110" y="112"/>
                  <a:pt x="116" y="104"/>
                  <a:pt x="121" y="93"/>
                </a:cubicBezTo>
                <a:cubicBezTo>
                  <a:pt x="127" y="82"/>
                  <a:pt x="130" y="71"/>
                  <a:pt x="126" y="58"/>
                </a:cubicBezTo>
                <a:close/>
                <a:moveTo>
                  <a:pt x="82" y="6"/>
                </a:moveTo>
                <a:cubicBezTo>
                  <a:pt x="82" y="3"/>
                  <a:pt x="79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1" y="6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9"/>
                  <a:pt x="73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9" y="22"/>
                  <a:pt x="82" y="19"/>
                  <a:pt x="82" y="16"/>
                </a:cubicBezTo>
                <a:lnTo>
                  <a:pt x="82" y="6"/>
                </a:lnTo>
                <a:close/>
                <a:moveTo>
                  <a:pt x="112" y="15"/>
                </a:moveTo>
                <a:cubicBezTo>
                  <a:pt x="114" y="12"/>
                  <a:pt x="113" y="9"/>
                  <a:pt x="110" y="8"/>
                </a:cubicBezTo>
                <a:cubicBezTo>
                  <a:pt x="110" y="8"/>
                  <a:pt x="110" y="8"/>
                  <a:pt x="110" y="8"/>
                </a:cubicBezTo>
                <a:cubicBezTo>
                  <a:pt x="108" y="6"/>
                  <a:pt x="104" y="7"/>
                  <a:pt x="103" y="10"/>
                </a:cubicBezTo>
                <a:cubicBezTo>
                  <a:pt x="98" y="19"/>
                  <a:pt x="98" y="19"/>
                  <a:pt x="98" y="19"/>
                </a:cubicBezTo>
                <a:cubicBezTo>
                  <a:pt x="96" y="21"/>
                  <a:pt x="97" y="25"/>
                  <a:pt x="100" y="2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103" y="28"/>
                  <a:pt x="106" y="27"/>
                  <a:pt x="108" y="24"/>
                </a:cubicBezTo>
                <a:lnTo>
                  <a:pt x="112" y="15"/>
                </a:lnTo>
                <a:close/>
                <a:moveTo>
                  <a:pt x="135" y="33"/>
                </a:moveTo>
                <a:cubicBezTo>
                  <a:pt x="137" y="31"/>
                  <a:pt x="137" y="27"/>
                  <a:pt x="135" y="25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3" y="23"/>
                  <a:pt x="130" y="23"/>
                  <a:pt x="128" y="25"/>
                </a:cubicBezTo>
                <a:cubicBezTo>
                  <a:pt x="120" y="31"/>
                  <a:pt x="120" y="31"/>
                  <a:pt x="120" y="31"/>
                </a:cubicBezTo>
                <a:cubicBezTo>
                  <a:pt x="118" y="33"/>
                  <a:pt x="118" y="37"/>
                  <a:pt x="120" y="39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2" y="41"/>
                  <a:pt x="125" y="42"/>
                  <a:pt x="127" y="40"/>
                </a:cubicBezTo>
                <a:lnTo>
                  <a:pt x="135" y="33"/>
                </a:lnTo>
                <a:close/>
                <a:moveTo>
                  <a:pt x="147" y="60"/>
                </a:moveTo>
                <a:cubicBezTo>
                  <a:pt x="150" y="59"/>
                  <a:pt x="152" y="56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50"/>
                  <a:pt x="148" y="48"/>
                  <a:pt x="145" y="49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32" y="51"/>
                  <a:pt x="130" y="54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1" y="60"/>
                  <a:pt x="134" y="62"/>
                  <a:pt x="137" y="62"/>
                </a:cubicBezTo>
                <a:lnTo>
                  <a:pt x="147" y="60"/>
                </a:lnTo>
                <a:close/>
                <a:moveTo>
                  <a:pt x="144" y="89"/>
                </a:moveTo>
                <a:cubicBezTo>
                  <a:pt x="147" y="90"/>
                  <a:pt x="150" y="88"/>
                  <a:pt x="151" y="85"/>
                </a:cubicBezTo>
                <a:cubicBezTo>
                  <a:pt x="151" y="85"/>
                  <a:pt x="151" y="85"/>
                  <a:pt x="151" y="85"/>
                </a:cubicBezTo>
                <a:cubicBezTo>
                  <a:pt x="152" y="82"/>
                  <a:pt x="150" y="79"/>
                  <a:pt x="147" y="79"/>
                </a:cubicBezTo>
                <a:cubicBezTo>
                  <a:pt x="137" y="77"/>
                  <a:pt x="137" y="77"/>
                  <a:pt x="137" y="77"/>
                </a:cubicBezTo>
                <a:cubicBezTo>
                  <a:pt x="134" y="76"/>
                  <a:pt x="131" y="78"/>
                  <a:pt x="130" y="81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30" y="84"/>
                  <a:pt x="131" y="87"/>
                  <a:pt x="134" y="87"/>
                </a:cubicBezTo>
                <a:lnTo>
                  <a:pt x="144" y="89"/>
                </a:lnTo>
                <a:close/>
                <a:moveTo>
                  <a:pt x="44" y="24"/>
                </a:moveTo>
                <a:cubicBezTo>
                  <a:pt x="46" y="27"/>
                  <a:pt x="49" y="28"/>
                  <a:pt x="52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4" y="25"/>
                  <a:pt x="55" y="21"/>
                  <a:pt x="54" y="19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7"/>
                  <a:pt x="44" y="6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39" y="9"/>
                  <a:pt x="38" y="12"/>
                  <a:pt x="39" y="15"/>
                </a:cubicBezTo>
                <a:lnTo>
                  <a:pt x="44" y="24"/>
                </a:lnTo>
                <a:close/>
                <a:moveTo>
                  <a:pt x="25" y="40"/>
                </a:moveTo>
                <a:cubicBezTo>
                  <a:pt x="27" y="42"/>
                  <a:pt x="30" y="41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4" y="37"/>
                  <a:pt x="34" y="33"/>
                  <a:pt x="32" y="31"/>
                </a:cubicBezTo>
                <a:cubicBezTo>
                  <a:pt x="24" y="25"/>
                  <a:pt x="24" y="25"/>
                  <a:pt x="24" y="25"/>
                </a:cubicBezTo>
                <a:cubicBezTo>
                  <a:pt x="22" y="23"/>
                  <a:pt x="18" y="23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4" y="27"/>
                  <a:pt x="15" y="31"/>
                  <a:pt x="17" y="33"/>
                </a:cubicBezTo>
                <a:lnTo>
                  <a:pt x="25" y="40"/>
                </a:lnTo>
                <a:close/>
                <a:moveTo>
                  <a:pt x="15" y="62"/>
                </a:moveTo>
                <a:cubicBezTo>
                  <a:pt x="18" y="62"/>
                  <a:pt x="21" y="60"/>
                  <a:pt x="21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2" y="54"/>
                  <a:pt x="20" y="51"/>
                  <a:pt x="17" y="51"/>
                </a:cubicBezTo>
                <a:cubicBezTo>
                  <a:pt x="7" y="49"/>
                  <a:pt x="7" y="49"/>
                  <a:pt x="7" y="49"/>
                </a:cubicBezTo>
                <a:cubicBezTo>
                  <a:pt x="4" y="48"/>
                  <a:pt x="1" y="50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6"/>
                  <a:pt x="2" y="59"/>
                  <a:pt x="5" y="60"/>
                </a:cubicBezTo>
                <a:lnTo>
                  <a:pt x="15" y="62"/>
                </a:lnTo>
                <a:close/>
                <a:moveTo>
                  <a:pt x="17" y="87"/>
                </a:moveTo>
                <a:cubicBezTo>
                  <a:pt x="20" y="87"/>
                  <a:pt x="22" y="84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1" y="78"/>
                  <a:pt x="18" y="76"/>
                  <a:pt x="15" y="77"/>
                </a:cubicBezTo>
                <a:cubicBezTo>
                  <a:pt x="5" y="79"/>
                  <a:pt x="5" y="79"/>
                  <a:pt x="5" y="79"/>
                </a:cubicBezTo>
                <a:cubicBezTo>
                  <a:pt x="2" y="79"/>
                  <a:pt x="0" y="82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8"/>
                  <a:pt x="5" y="90"/>
                  <a:pt x="8" y="89"/>
                </a:cubicBezTo>
                <a:lnTo>
                  <a:pt x="17" y="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6"/>
          <p:cNvSpPr/>
          <p:nvPr/>
        </p:nvSpPr>
        <p:spPr>
          <a:xfrm>
            <a:off x="4695825" y="4362450"/>
            <a:ext cx="773112" cy="514350"/>
          </a:xfrm>
          <a:custGeom>
            <a:avLst/>
            <a:gdLst/>
            <a:ahLst/>
            <a:cxnLst/>
            <a:rect l="l" t="t" r="r" b="b"/>
            <a:pathLst>
              <a:path w="206" h="137" extrusionOk="0">
                <a:moveTo>
                  <a:pt x="164" y="13"/>
                </a:moveTo>
                <a:cubicBezTo>
                  <a:pt x="183" y="60"/>
                  <a:pt x="183" y="60"/>
                  <a:pt x="183" y="60"/>
                </a:cubicBezTo>
                <a:cubicBezTo>
                  <a:pt x="159" y="71"/>
                  <a:pt x="159" y="71"/>
                  <a:pt x="159" y="71"/>
                </a:cubicBezTo>
                <a:cubicBezTo>
                  <a:pt x="147" y="60"/>
                  <a:pt x="108" y="27"/>
                  <a:pt x="105" y="26"/>
                </a:cubicBezTo>
                <a:cubicBezTo>
                  <a:pt x="102" y="26"/>
                  <a:pt x="90" y="30"/>
                  <a:pt x="89" y="31"/>
                </a:cubicBezTo>
                <a:cubicBezTo>
                  <a:pt x="89" y="31"/>
                  <a:pt x="81" y="33"/>
                  <a:pt x="75" y="33"/>
                </a:cubicBezTo>
                <a:cubicBezTo>
                  <a:pt x="72" y="33"/>
                  <a:pt x="70" y="33"/>
                  <a:pt x="68" y="32"/>
                </a:cubicBezTo>
                <a:cubicBezTo>
                  <a:pt x="67" y="31"/>
                  <a:pt x="66" y="30"/>
                  <a:pt x="66" y="28"/>
                </a:cubicBezTo>
                <a:cubicBezTo>
                  <a:pt x="66" y="26"/>
                  <a:pt x="69" y="23"/>
                  <a:pt x="70" y="22"/>
                </a:cubicBezTo>
                <a:cubicBezTo>
                  <a:pt x="80" y="17"/>
                  <a:pt x="108" y="7"/>
                  <a:pt x="110" y="7"/>
                </a:cubicBezTo>
                <a:cubicBezTo>
                  <a:pt x="110" y="7"/>
                  <a:pt x="111" y="7"/>
                  <a:pt x="111" y="7"/>
                </a:cubicBezTo>
                <a:cubicBezTo>
                  <a:pt x="117" y="7"/>
                  <a:pt x="159" y="12"/>
                  <a:pt x="164" y="13"/>
                </a:cubicBezTo>
                <a:close/>
                <a:moveTo>
                  <a:pt x="181" y="0"/>
                </a:moveTo>
                <a:cubicBezTo>
                  <a:pt x="180" y="0"/>
                  <a:pt x="179" y="0"/>
                  <a:pt x="179" y="0"/>
                </a:cubicBezTo>
                <a:cubicBezTo>
                  <a:pt x="171" y="3"/>
                  <a:pt x="171" y="3"/>
                  <a:pt x="171" y="3"/>
                </a:cubicBezTo>
                <a:cubicBezTo>
                  <a:pt x="170" y="4"/>
                  <a:pt x="169" y="5"/>
                  <a:pt x="168" y="6"/>
                </a:cubicBezTo>
                <a:cubicBezTo>
                  <a:pt x="167" y="7"/>
                  <a:pt x="167" y="9"/>
                  <a:pt x="168" y="10"/>
                </a:cubicBezTo>
                <a:cubicBezTo>
                  <a:pt x="188" y="60"/>
                  <a:pt x="188" y="60"/>
                  <a:pt x="188" y="60"/>
                </a:cubicBezTo>
                <a:cubicBezTo>
                  <a:pt x="189" y="63"/>
                  <a:pt x="192" y="64"/>
                  <a:pt x="195" y="63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4" y="59"/>
                  <a:pt x="205" y="58"/>
                  <a:pt x="205" y="57"/>
                </a:cubicBezTo>
                <a:cubicBezTo>
                  <a:pt x="206" y="56"/>
                  <a:pt x="206" y="54"/>
                  <a:pt x="205" y="53"/>
                </a:cubicBezTo>
                <a:cubicBezTo>
                  <a:pt x="186" y="3"/>
                  <a:pt x="186" y="3"/>
                  <a:pt x="186" y="3"/>
                </a:cubicBezTo>
                <a:cubicBezTo>
                  <a:pt x="185" y="1"/>
                  <a:pt x="183" y="0"/>
                  <a:pt x="181" y="0"/>
                </a:cubicBezTo>
                <a:close/>
                <a:moveTo>
                  <a:pt x="0" y="68"/>
                </a:moveTo>
                <a:cubicBezTo>
                  <a:pt x="0" y="70"/>
                  <a:pt x="1" y="71"/>
                  <a:pt x="2" y="72"/>
                </a:cubicBezTo>
                <a:cubicBezTo>
                  <a:pt x="3" y="73"/>
                  <a:pt x="4" y="74"/>
                  <a:pt x="5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7" y="75"/>
                  <a:pt x="19" y="72"/>
                  <a:pt x="20" y="70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2"/>
                  <a:pt x="23" y="11"/>
                  <a:pt x="22" y="9"/>
                </a:cubicBezTo>
                <a:cubicBezTo>
                  <a:pt x="22" y="8"/>
                  <a:pt x="20" y="8"/>
                  <a:pt x="1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5" y="12"/>
                </a:cubicBezTo>
                <a:lnTo>
                  <a:pt x="0" y="68"/>
                </a:lnTo>
                <a:close/>
                <a:moveTo>
                  <a:pt x="85" y="118"/>
                </a:moveTo>
                <a:cubicBezTo>
                  <a:pt x="85" y="116"/>
                  <a:pt x="83" y="115"/>
                  <a:pt x="82" y="113"/>
                </a:cubicBezTo>
                <a:cubicBezTo>
                  <a:pt x="78" y="110"/>
                  <a:pt x="74" y="111"/>
                  <a:pt x="71" y="115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59" y="129"/>
                  <a:pt x="63" y="134"/>
                  <a:pt x="65" y="135"/>
                </a:cubicBezTo>
                <a:cubicBezTo>
                  <a:pt x="66" y="136"/>
                  <a:pt x="68" y="137"/>
                  <a:pt x="70" y="137"/>
                </a:cubicBezTo>
                <a:cubicBezTo>
                  <a:pt x="72" y="137"/>
                  <a:pt x="74" y="136"/>
                  <a:pt x="75" y="134"/>
                </a:cubicBezTo>
                <a:cubicBezTo>
                  <a:pt x="81" y="127"/>
                  <a:pt x="81" y="127"/>
                  <a:pt x="81" y="127"/>
                </a:cubicBezTo>
                <a:cubicBezTo>
                  <a:pt x="81" y="127"/>
                  <a:pt x="81" y="127"/>
                  <a:pt x="81" y="127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85" y="122"/>
                  <a:pt x="85" y="120"/>
                  <a:pt x="85" y="118"/>
                </a:cubicBezTo>
                <a:close/>
                <a:moveTo>
                  <a:pt x="45" y="115"/>
                </a:moveTo>
                <a:cubicBezTo>
                  <a:pt x="42" y="118"/>
                  <a:pt x="43" y="121"/>
                  <a:pt x="47" y="125"/>
                </a:cubicBezTo>
                <a:cubicBezTo>
                  <a:pt x="51" y="128"/>
                  <a:pt x="54" y="127"/>
                  <a:pt x="58" y="123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72" y="106"/>
                  <a:pt x="68" y="102"/>
                  <a:pt x="66" y="101"/>
                </a:cubicBezTo>
                <a:cubicBezTo>
                  <a:pt x="62" y="98"/>
                  <a:pt x="59" y="98"/>
                  <a:pt x="56" y="102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50" y="109"/>
                  <a:pt x="50" y="109"/>
                  <a:pt x="50" y="109"/>
                </a:cubicBezTo>
                <a:lnTo>
                  <a:pt x="45" y="115"/>
                </a:lnTo>
                <a:close/>
                <a:moveTo>
                  <a:pt x="31" y="101"/>
                </a:moveTo>
                <a:cubicBezTo>
                  <a:pt x="29" y="103"/>
                  <a:pt x="28" y="105"/>
                  <a:pt x="29" y="107"/>
                </a:cubicBezTo>
                <a:cubicBezTo>
                  <a:pt x="29" y="109"/>
                  <a:pt x="30" y="110"/>
                  <a:pt x="32" y="112"/>
                </a:cubicBezTo>
                <a:cubicBezTo>
                  <a:pt x="36" y="115"/>
                  <a:pt x="39" y="114"/>
                  <a:pt x="42" y="110"/>
                </a:cubicBezTo>
                <a:cubicBezTo>
                  <a:pt x="53" y="98"/>
                  <a:pt x="53" y="98"/>
                  <a:pt x="53" y="98"/>
                </a:cubicBezTo>
                <a:cubicBezTo>
                  <a:pt x="55" y="96"/>
                  <a:pt x="55" y="94"/>
                  <a:pt x="55" y="92"/>
                </a:cubicBezTo>
                <a:cubicBezTo>
                  <a:pt x="55" y="90"/>
                  <a:pt x="54" y="88"/>
                  <a:pt x="52" y="87"/>
                </a:cubicBezTo>
                <a:cubicBezTo>
                  <a:pt x="48" y="84"/>
                  <a:pt x="45" y="84"/>
                  <a:pt x="41" y="88"/>
                </a:cubicBezTo>
                <a:cubicBezTo>
                  <a:pt x="36" y="94"/>
                  <a:pt x="36" y="94"/>
                  <a:pt x="36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6" y="95"/>
                  <a:pt x="36" y="95"/>
                  <a:pt x="36" y="95"/>
                </a:cubicBezTo>
                <a:lnTo>
                  <a:pt x="31" y="101"/>
                </a:lnTo>
                <a:close/>
                <a:moveTo>
                  <a:pt x="28" y="96"/>
                </a:moveTo>
                <a:cubicBezTo>
                  <a:pt x="39" y="83"/>
                  <a:pt x="39" y="83"/>
                  <a:pt x="39" y="83"/>
                </a:cubicBezTo>
                <a:cubicBezTo>
                  <a:pt x="44" y="78"/>
                  <a:pt x="39" y="74"/>
                  <a:pt x="38" y="72"/>
                </a:cubicBezTo>
                <a:cubicBezTo>
                  <a:pt x="34" y="70"/>
                  <a:pt x="31" y="70"/>
                  <a:pt x="27" y="74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3" y="79"/>
                  <a:pt x="23" y="79"/>
                  <a:pt x="23" y="79"/>
                </a:cubicBezTo>
                <a:cubicBezTo>
                  <a:pt x="18" y="85"/>
                  <a:pt x="18" y="85"/>
                  <a:pt x="18" y="85"/>
                </a:cubicBezTo>
                <a:cubicBezTo>
                  <a:pt x="17" y="87"/>
                  <a:pt x="16" y="89"/>
                  <a:pt x="16" y="91"/>
                </a:cubicBezTo>
                <a:cubicBezTo>
                  <a:pt x="16" y="93"/>
                  <a:pt x="18" y="94"/>
                  <a:pt x="18" y="95"/>
                </a:cubicBezTo>
                <a:cubicBezTo>
                  <a:pt x="20" y="96"/>
                  <a:pt x="22" y="98"/>
                  <a:pt x="24" y="98"/>
                </a:cubicBezTo>
                <a:cubicBezTo>
                  <a:pt x="26" y="98"/>
                  <a:pt x="27" y="97"/>
                  <a:pt x="28" y="96"/>
                </a:cubicBezTo>
                <a:close/>
                <a:moveTo>
                  <a:pt x="156" y="85"/>
                </a:moveTo>
                <a:cubicBezTo>
                  <a:pt x="158" y="82"/>
                  <a:pt x="160" y="78"/>
                  <a:pt x="155" y="74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32" y="54"/>
                  <a:pt x="109" y="35"/>
                  <a:pt x="104" y="31"/>
                </a:cubicBezTo>
                <a:cubicBezTo>
                  <a:pt x="102" y="32"/>
                  <a:pt x="95" y="34"/>
                  <a:pt x="90" y="36"/>
                </a:cubicBezTo>
                <a:cubicBezTo>
                  <a:pt x="90" y="36"/>
                  <a:pt x="90" y="36"/>
                  <a:pt x="90" y="36"/>
                </a:cubicBezTo>
                <a:cubicBezTo>
                  <a:pt x="90" y="36"/>
                  <a:pt x="82" y="38"/>
                  <a:pt x="75" y="38"/>
                </a:cubicBezTo>
                <a:cubicBezTo>
                  <a:pt x="71" y="38"/>
                  <a:pt x="68" y="37"/>
                  <a:pt x="66" y="36"/>
                </a:cubicBezTo>
                <a:cubicBezTo>
                  <a:pt x="61" y="33"/>
                  <a:pt x="61" y="30"/>
                  <a:pt x="61" y="28"/>
                </a:cubicBezTo>
                <a:cubicBezTo>
                  <a:pt x="61" y="24"/>
                  <a:pt x="65" y="20"/>
                  <a:pt x="68" y="18"/>
                </a:cubicBezTo>
                <a:cubicBezTo>
                  <a:pt x="29" y="13"/>
                  <a:pt x="29" y="13"/>
                  <a:pt x="29" y="13"/>
                </a:cubicBezTo>
                <a:cubicBezTo>
                  <a:pt x="25" y="70"/>
                  <a:pt x="25" y="70"/>
                  <a:pt x="25" y="70"/>
                </a:cubicBezTo>
                <a:cubicBezTo>
                  <a:pt x="28" y="66"/>
                  <a:pt x="31" y="66"/>
                  <a:pt x="33" y="66"/>
                </a:cubicBezTo>
                <a:cubicBezTo>
                  <a:pt x="36" y="66"/>
                  <a:pt x="38" y="67"/>
                  <a:pt x="41" y="69"/>
                </a:cubicBezTo>
                <a:cubicBezTo>
                  <a:pt x="45" y="72"/>
                  <a:pt x="46" y="76"/>
                  <a:pt x="46" y="80"/>
                </a:cubicBezTo>
                <a:cubicBezTo>
                  <a:pt x="49" y="79"/>
                  <a:pt x="52" y="81"/>
                  <a:pt x="55" y="83"/>
                </a:cubicBezTo>
                <a:cubicBezTo>
                  <a:pt x="59" y="86"/>
                  <a:pt x="60" y="90"/>
                  <a:pt x="60" y="94"/>
                </a:cubicBezTo>
                <a:cubicBezTo>
                  <a:pt x="63" y="94"/>
                  <a:pt x="66" y="95"/>
                  <a:pt x="69" y="97"/>
                </a:cubicBezTo>
                <a:cubicBezTo>
                  <a:pt x="72" y="100"/>
                  <a:pt x="74" y="103"/>
                  <a:pt x="74" y="107"/>
                </a:cubicBezTo>
                <a:cubicBezTo>
                  <a:pt x="78" y="106"/>
                  <a:pt x="81" y="107"/>
                  <a:pt x="85" y="109"/>
                </a:cubicBezTo>
                <a:cubicBezTo>
                  <a:pt x="89" y="113"/>
                  <a:pt x="91" y="118"/>
                  <a:pt x="89" y="123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3" y="126"/>
                  <a:pt x="93" y="126"/>
                  <a:pt x="93" y="126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5" y="127"/>
                  <a:pt x="96" y="128"/>
                  <a:pt x="97" y="128"/>
                </a:cubicBezTo>
                <a:cubicBezTo>
                  <a:pt x="100" y="128"/>
                  <a:pt x="102" y="126"/>
                  <a:pt x="103" y="125"/>
                </a:cubicBezTo>
                <a:cubicBezTo>
                  <a:pt x="105" y="122"/>
                  <a:pt x="107" y="120"/>
                  <a:pt x="104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5" y="101"/>
                  <a:pt x="85" y="101"/>
                  <a:pt x="85" y="100"/>
                </a:cubicBezTo>
                <a:cubicBezTo>
                  <a:pt x="85" y="99"/>
                  <a:pt x="85" y="98"/>
                  <a:pt x="86" y="98"/>
                </a:cubicBezTo>
                <a:cubicBezTo>
                  <a:pt x="87" y="97"/>
                  <a:pt x="88" y="97"/>
                  <a:pt x="90" y="98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3" y="118"/>
                  <a:pt x="115" y="118"/>
                  <a:pt x="116" y="118"/>
                </a:cubicBezTo>
                <a:cubicBezTo>
                  <a:pt x="118" y="118"/>
                  <a:pt x="121" y="117"/>
                  <a:pt x="122" y="115"/>
                </a:cubicBezTo>
                <a:cubicBezTo>
                  <a:pt x="124" y="113"/>
                  <a:pt x="124" y="111"/>
                  <a:pt x="124" y="109"/>
                </a:cubicBezTo>
                <a:cubicBezTo>
                  <a:pt x="124" y="107"/>
                  <a:pt x="123" y="105"/>
                  <a:pt x="121" y="104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5" y="91"/>
                  <a:pt x="105" y="90"/>
                  <a:pt x="105" y="89"/>
                </a:cubicBezTo>
                <a:cubicBezTo>
                  <a:pt x="104" y="89"/>
                  <a:pt x="105" y="88"/>
                  <a:pt x="105" y="87"/>
                </a:cubicBezTo>
                <a:cubicBezTo>
                  <a:pt x="106" y="86"/>
                  <a:pt x="108" y="86"/>
                  <a:pt x="109" y="87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1" y="105"/>
                  <a:pt x="133" y="106"/>
                  <a:pt x="135" y="106"/>
                </a:cubicBezTo>
                <a:cubicBezTo>
                  <a:pt x="137" y="106"/>
                  <a:pt x="140" y="104"/>
                  <a:pt x="142" y="102"/>
                </a:cubicBezTo>
                <a:cubicBezTo>
                  <a:pt x="143" y="100"/>
                  <a:pt x="144" y="98"/>
                  <a:pt x="144" y="96"/>
                </a:cubicBezTo>
                <a:cubicBezTo>
                  <a:pt x="144" y="94"/>
                  <a:pt x="142" y="93"/>
                  <a:pt x="140" y="91"/>
                </a:cubicBezTo>
                <a:cubicBezTo>
                  <a:pt x="134" y="86"/>
                  <a:pt x="134" y="86"/>
                  <a:pt x="134" y="86"/>
                </a:cubicBezTo>
                <a:cubicBezTo>
                  <a:pt x="134" y="86"/>
                  <a:pt x="134" y="86"/>
                  <a:pt x="134" y="86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2" y="76"/>
                  <a:pt x="122" y="74"/>
                  <a:pt x="123" y="73"/>
                </a:cubicBezTo>
                <a:cubicBezTo>
                  <a:pt x="124" y="72"/>
                  <a:pt x="126" y="72"/>
                  <a:pt x="127" y="73"/>
                </a:cubicBezTo>
                <a:cubicBezTo>
                  <a:pt x="145" y="87"/>
                  <a:pt x="145" y="87"/>
                  <a:pt x="145" y="87"/>
                </a:cubicBezTo>
                <a:cubicBezTo>
                  <a:pt x="148" y="90"/>
                  <a:pt x="153" y="89"/>
                  <a:pt x="156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6"/>
          <p:cNvSpPr/>
          <p:nvPr/>
        </p:nvSpPr>
        <p:spPr>
          <a:xfrm>
            <a:off x="4841875" y="5376862"/>
            <a:ext cx="608012" cy="511175"/>
          </a:xfrm>
          <a:custGeom>
            <a:avLst/>
            <a:gdLst/>
            <a:ahLst/>
            <a:cxnLst/>
            <a:rect l="l" t="t" r="r" b="b"/>
            <a:pathLst>
              <a:path w="162" h="136" extrusionOk="0">
                <a:moveTo>
                  <a:pt x="22" y="111"/>
                </a:moveTo>
                <a:cubicBezTo>
                  <a:pt x="22" y="74"/>
                  <a:pt x="22" y="74"/>
                  <a:pt x="22" y="74"/>
                </a:cubicBezTo>
                <a:cubicBezTo>
                  <a:pt x="22" y="71"/>
                  <a:pt x="24" y="69"/>
                  <a:pt x="2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9" y="69"/>
                  <a:pt x="41" y="71"/>
                  <a:pt x="41" y="74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1" y="114"/>
                  <a:pt x="39" y="116"/>
                  <a:pt x="36" y="116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4" y="116"/>
                  <a:pt x="22" y="114"/>
                  <a:pt x="22" y="111"/>
                </a:cubicBezTo>
                <a:close/>
                <a:moveTo>
                  <a:pt x="60" y="56"/>
                </a:moveTo>
                <a:cubicBezTo>
                  <a:pt x="57" y="56"/>
                  <a:pt x="54" y="58"/>
                  <a:pt x="54" y="6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14"/>
                  <a:pt x="57" y="116"/>
                  <a:pt x="6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2" y="116"/>
                  <a:pt x="74" y="114"/>
                  <a:pt x="74" y="111"/>
                </a:cubicBezTo>
                <a:cubicBezTo>
                  <a:pt x="74" y="61"/>
                  <a:pt x="74" y="61"/>
                  <a:pt x="74" y="61"/>
                </a:cubicBezTo>
                <a:cubicBezTo>
                  <a:pt x="74" y="58"/>
                  <a:pt x="72" y="56"/>
                  <a:pt x="69" y="56"/>
                </a:cubicBezTo>
                <a:lnTo>
                  <a:pt x="60" y="56"/>
                </a:lnTo>
                <a:close/>
                <a:moveTo>
                  <a:pt x="92" y="45"/>
                </a:moveTo>
                <a:cubicBezTo>
                  <a:pt x="89" y="45"/>
                  <a:pt x="87" y="47"/>
                  <a:pt x="87" y="50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4"/>
                  <a:pt x="89" y="116"/>
                  <a:pt x="92" y="116"/>
                </a:cubicBezTo>
                <a:cubicBezTo>
                  <a:pt x="101" y="116"/>
                  <a:pt x="101" y="116"/>
                  <a:pt x="101" y="116"/>
                </a:cubicBezTo>
                <a:cubicBezTo>
                  <a:pt x="104" y="116"/>
                  <a:pt x="106" y="114"/>
                  <a:pt x="106" y="111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47"/>
                  <a:pt x="104" y="45"/>
                  <a:pt x="101" y="45"/>
                </a:cubicBezTo>
                <a:lnTo>
                  <a:pt x="92" y="45"/>
                </a:lnTo>
                <a:close/>
                <a:moveTo>
                  <a:pt x="125" y="33"/>
                </a:moveTo>
                <a:cubicBezTo>
                  <a:pt x="122" y="33"/>
                  <a:pt x="119" y="36"/>
                  <a:pt x="119" y="38"/>
                </a:cubicBezTo>
                <a:cubicBezTo>
                  <a:pt x="119" y="111"/>
                  <a:pt x="119" y="111"/>
                  <a:pt x="119" y="111"/>
                </a:cubicBezTo>
                <a:cubicBezTo>
                  <a:pt x="119" y="114"/>
                  <a:pt x="122" y="116"/>
                  <a:pt x="125" y="116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137" y="116"/>
                  <a:pt x="139" y="114"/>
                  <a:pt x="139" y="111"/>
                </a:cubicBezTo>
                <a:cubicBezTo>
                  <a:pt x="139" y="38"/>
                  <a:pt x="139" y="38"/>
                  <a:pt x="139" y="38"/>
                </a:cubicBezTo>
                <a:cubicBezTo>
                  <a:pt x="139" y="36"/>
                  <a:pt x="137" y="33"/>
                  <a:pt x="134" y="33"/>
                </a:cubicBezTo>
                <a:lnTo>
                  <a:pt x="125" y="33"/>
                </a:lnTo>
                <a:close/>
                <a:moveTo>
                  <a:pt x="24" y="55"/>
                </a:moveTo>
                <a:cubicBezTo>
                  <a:pt x="59" y="48"/>
                  <a:pt x="91" y="36"/>
                  <a:pt x="121" y="18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34" y="7"/>
                  <a:pt x="134" y="7"/>
                  <a:pt x="134" y="7"/>
                </a:cubicBezTo>
                <a:cubicBezTo>
                  <a:pt x="114" y="6"/>
                  <a:pt x="114" y="6"/>
                  <a:pt x="114" y="6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89" y="29"/>
                  <a:pt x="57" y="41"/>
                  <a:pt x="23" y="47"/>
                </a:cubicBezTo>
                <a:lnTo>
                  <a:pt x="24" y="55"/>
                </a:lnTo>
                <a:close/>
                <a:moveTo>
                  <a:pt x="162" y="127"/>
                </a:moveTo>
                <a:cubicBezTo>
                  <a:pt x="146" y="117"/>
                  <a:pt x="146" y="117"/>
                  <a:pt x="146" y="117"/>
                </a:cubicBezTo>
                <a:cubicBezTo>
                  <a:pt x="146" y="123"/>
                  <a:pt x="146" y="123"/>
                  <a:pt x="146" y="123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7"/>
                  <a:pt x="6" y="127"/>
                  <a:pt x="6" y="127"/>
                </a:cubicBezTo>
                <a:cubicBezTo>
                  <a:pt x="6" y="130"/>
                  <a:pt x="6" y="130"/>
                  <a:pt x="6" y="130"/>
                </a:cubicBezTo>
                <a:cubicBezTo>
                  <a:pt x="146" y="130"/>
                  <a:pt x="146" y="130"/>
                  <a:pt x="146" y="130"/>
                </a:cubicBezTo>
                <a:cubicBezTo>
                  <a:pt x="146" y="136"/>
                  <a:pt x="146" y="136"/>
                  <a:pt x="146" y="136"/>
                </a:cubicBezTo>
                <a:lnTo>
                  <a:pt x="162" y="1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"/>
          <p:cNvSpPr/>
          <p:nvPr/>
        </p:nvSpPr>
        <p:spPr>
          <a:xfrm>
            <a:off x="6786562" y="4337050"/>
            <a:ext cx="904875" cy="468312"/>
          </a:xfrm>
          <a:custGeom>
            <a:avLst/>
            <a:gdLst/>
            <a:ahLst/>
            <a:cxnLst/>
            <a:rect l="l" t="t" r="r" b="b"/>
            <a:pathLst>
              <a:path w="241" h="125" extrusionOk="0">
                <a:moveTo>
                  <a:pt x="174" y="118"/>
                </a:moveTo>
                <a:cubicBezTo>
                  <a:pt x="171" y="120"/>
                  <a:pt x="167" y="121"/>
                  <a:pt x="163" y="122"/>
                </a:cubicBezTo>
                <a:cubicBezTo>
                  <a:pt x="151" y="125"/>
                  <a:pt x="139" y="125"/>
                  <a:pt x="124" y="125"/>
                </a:cubicBezTo>
                <a:cubicBezTo>
                  <a:pt x="108" y="125"/>
                  <a:pt x="96" y="125"/>
                  <a:pt x="84" y="122"/>
                </a:cubicBezTo>
                <a:cubicBezTo>
                  <a:pt x="80" y="121"/>
                  <a:pt x="77" y="120"/>
                  <a:pt x="73" y="118"/>
                </a:cubicBezTo>
                <a:cubicBezTo>
                  <a:pt x="63" y="113"/>
                  <a:pt x="63" y="105"/>
                  <a:pt x="69" y="99"/>
                </a:cubicBezTo>
                <a:cubicBezTo>
                  <a:pt x="75" y="93"/>
                  <a:pt x="83" y="88"/>
                  <a:pt x="91" y="84"/>
                </a:cubicBezTo>
                <a:cubicBezTo>
                  <a:pt x="95" y="83"/>
                  <a:pt x="98" y="81"/>
                  <a:pt x="102" y="80"/>
                </a:cubicBezTo>
                <a:cubicBezTo>
                  <a:pt x="109" y="77"/>
                  <a:pt x="111" y="70"/>
                  <a:pt x="106" y="65"/>
                </a:cubicBezTo>
                <a:cubicBezTo>
                  <a:pt x="95" y="54"/>
                  <a:pt x="91" y="42"/>
                  <a:pt x="92" y="27"/>
                </a:cubicBezTo>
                <a:cubicBezTo>
                  <a:pt x="93" y="13"/>
                  <a:pt x="101" y="5"/>
                  <a:pt x="115" y="1"/>
                </a:cubicBezTo>
                <a:cubicBezTo>
                  <a:pt x="118" y="1"/>
                  <a:pt x="121" y="0"/>
                  <a:pt x="124" y="0"/>
                </a:cubicBezTo>
                <a:cubicBezTo>
                  <a:pt x="126" y="0"/>
                  <a:pt x="129" y="1"/>
                  <a:pt x="132" y="1"/>
                </a:cubicBezTo>
                <a:cubicBezTo>
                  <a:pt x="146" y="5"/>
                  <a:pt x="155" y="13"/>
                  <a:pt x="155" y="27"/>
                </a:cubicBezTo>
                <a:cubicBezTo>
                  <a:pt x="156" y="42"/>
                  <a:pt x="152" y="55"/>
                  <a:pt x="141" y="65"/>
                </a:cubicBezTo>
                <a:cubicBezTo>
                  <a:pt x="136" y="70"/>
                  <a:pt x="138" y="77"/>
                  <a:pt x="145" y="80"/>
                </a:cubicBezTo>
                <a:cubicBezTo>
                  <a:pt x="149" y="81"/>
                  <a:pt x="153" y="83"/>
                  <a:pt x="156" y="84"/>
                </a:cubicBezTo>
                <a:cubicBezTo>
                  <a:pt x="165" y="88"/>
                  <a:pt x="172" y="93"/>
                  <a:pt x="179" y="99"/>
                </a:cubicBezTo>
                <a:cubicBezTo>
                  <a:pt x="183" y="103"/>
                  <a:pt x="184" y="113"/>
                  <a:pt x="174" y="118"/>
                </a:cubicBezTo>
                <a:close/>
                <a:moveTo>
                  <a:pt x="237" y="107"/>
                </a:moveTo>
                <a:cubicBezTo>
                  <a:pt x="233" y="103"/>
                  <a:pt x="227" y="100"/>
                  <a:pt x="222" y="97"/>
                </a:cubicBezTo>
                <a:cubicBezTo>
                  <a:pt x="219" y="96"/>
                  <a:pt x="216" y="95"/>
                  <a:pt x="214" y="94"/>
                </a:cubicBezTo>
                <a:cubicBezTo>
                  <a:pt x="209" y="92"/>
                  <a:pt x="208" y="87"/>
                  <a:pt x="211" y="83"/>
                </a:cubicBezTo>
                <a:cubicBezTo>
                  <a:pt x="218" y="76"/>
                  <a:pt x="221" y="67"/>
                  <a:pt x="221" y="57"/>
                </a:cubicBezTo>
                <a:cubicBezTo>
                  <a:pt x="220" y="47"/>
                  <a:pt x="214" y="41"/>
                  <a:pt x="205" y="39"/>
                </a:cubicBezTo>
                <a:cubicBezTo>
                  <a:pt x="203" y="39"/>
                  <a:pt x="201" y="38"/>
                  <a:pt x="199" y="38"/>
                </a:cubicBezTo>
                <a:cubicBezTo>
                  <a:pt x="197" y="38"/>
                  <a:pt x="195" y="39"/>
                  <a:pt x="193" y="39"/>
                </a:cubicBezTo>
                <a:cubicBezTo>
                  <a:pt x="183" y="41"/>
                  <a:pt x="177" y="47"/>
                  <a:pt x="177" y="57"/>
                </a:cubicBezTo>
                <a:cubicBezTo>
                  <a:pt x="176" y="67"/>
                  <a:pt x="179" y="76"/>
                  <a:pt x="186" y="83"/>
                </a:cubicBezTo>
                <a:cubicBezTo>
                  <a:pt x="190" y="87"/>
                  <a:pt x="189" y="92"/>
                  <a:pt x="184" y="94"/>
                </a:cubicBezTo>
                <a:cubicBezTo>
                  <a:pt x="184" y="94"/>
                  <a:pt x="183" y="94"/>
                  <a:pt x="183" y="94"/>
                </a:cubicBezTo>
                <a:cubicBezTo>
                  <a:pt x="184" y="95"/>
                  <a:pt x="185" y="95"/>
                  <a:pt x="185" y="96"/>
                </a:cubicBezTo>
                <a:cubicBezTo>
                  <a:pt x="189" y="99"/>
                  <a:pt x="190" y="105"/>
                  <a:pt x="189" y="110"/>
                </a:cubicBezTo>
                <a:cubicBezTo>
                  <a:pt x="189" y="115"/>
                  <a:pt x="185" y="119"/>
                  <a:pt x="180" y="122"/>
                </a:cubicBezTo>
                <a:cubicBezTo>
                  <a:pt x="178" y="123"/>
                  <a:pt x="177" y="123"/>
                  <a:pt x="175" y="124"/>
                </a:cubicBezTo>
                <a:cubicBezTo>
                  <a:pt x="182" y="125"/>
                  <a:pt x="190" y="125"/>
                  <a:pt x="199" y="125"/>
                </a:cubicBezTo>
                <a:cubicBezTo>
                  <a:pt x="209" y="125"/>
                  <a:pt x="218" y="125"/>
                  <a:pt x="226" y="123"/>
                </a:cubicBezTo>
                <a:cubicBezTo>
                  <a:pt x="229" y="122"/>
                  <a:pt x="231" y="121"/>
                  <a:pt x="234" y="120"/>
                </a:cubicBezTo>
                <a:cubicBezTo>
                  <a:pt x="241" y="117"/>
                  <a:pt x="240" y="110"/>
                  <a:pt x="237" y="107"/>
                </a:cubicBezTo>
                <a:close/>
                <a:moveTo>
                  <a:pt x="57" y="110"/>
                </a:moveTo>
                <a:cubicBezTo>
                  <a:pt x="56" y="105"/>
                  <a:pt x="58" y="100"/>
                  <a:pt x="62" y="96"/>
                </a:cubicBezTo>
                <a:cubicBezTo>
                  <a:pt x="63" y="94"/>
                  <a:pt x="65" y="93"/>
                  <a:pt x="67" y="92"/>
                </a:cubicBezTo>
                <a:cubicBezTo>
                  <a:pt x="66" y="91"/>
                  <a:pt x="65" y="91"/>
                  <a:pt x="64" y="90"/>
                </a:cubicBezTo>
                <a:cubicBezTo>
                  <a:pt x="58" y="88"/>
                  <a:pt x="57" y="83"/>
                  <a:pt x="61" y="79"/>
                </a:cubicBezTo>
                <a:cubicBezTo>
                  <a:pt x="69" y="71"/>
                  <a:pt x="72" y="61"/>
                  <a:pt x="72" y="50"/>
                </a:cubicBezTo>
                <a:cubicBezTo>
                  <a:pt x="71" y="39"/>
                  <a:pt x="64" y="32"/>
                  <a:pt x="54" y="30"/>
                </a:cubicBezTo>
                <a:cubicBezTo>
                  <a:pt x="52" y="29"/>
                  <a:pt x="49" y="29"/>
                  <a:pt x="47" y="29"/>
                </a:cubicBezTo>
                <a:cubicBezTo>
                  <a:pt x="45" y="29"/>
                  <a:pt x="43" y="29"/>
                  <a:pt x="40" y="30"/>
                </a:cubicBezTo>
                <a:cubicBezTo>
                  <a:pt x="30" y="32"/>
                  <a:pt x="23" y="39"/>
                  <a:pt x="23" y="50"/>
                </a:cubicBezTo>
                <a:cubicBezTo>
                  <a:pt x="22" y="61"/>
                  <a:pt x="25" y="71"/>
                  <a:pt x="33" y="79"/>
                </a:cubicBezTo>
                <a:cubicBezTo>
                  <a:pt x="37" y="83"/>
                  <a:pt x="36" y="88"/>
                  <a:pt x="31" y="90"/>
                </a:cubicBezTo>
                <a:cubicBezTo>
                  <a:pt x="28" y="91"/>
                  <a:pt x="25" y="92"/>
                  <a:pt x="22" y="94"/>
                </a:cubicBezTo>
                <a:cubicBezTo>
                  <a:pt x="16" y="97"/>
                  <a:pt x="10" y="100"/>
                  <a:pt x="5" y="105"/>
                </a:cubicBezTo>
                <a:cubicBezTo>
                  <a:pt x="0" y="110"/>
                  <a:pt x="0" y="116"/>
                  <a:pt x="8" y="120"/>
                </a:cubicBezTo>
                <a:cubicBezTo>
                  <a:pt x="11" y="121"/>
                  <a:pt x="14" y="122"/>
                  <a:pt x="17" y="123"/>
                </a:cubicBezTo>
                <a:cubicBezTo>
                  <a:pt x="26" y="125"/>
                  <a:pt x="35" y="125"/>
                  <a:pt x="47" y="125"/>
                </a:cubicBezTo>
                <a:cubicBezTo>
                  <a:pt x="57" y="125"/>
                  <a:pt x="64" y="125"/>
                  <a:pt x="72" y="124"/>
                </a:cubicBezTo>
                <a:cubicBezTo>
                  <a:pt x="70" y="123"/>
                  <a:pt x="69" y="123"/>
                  <a:pt x="68" y="122"/>
                </a:cubicBezTo>
                <a:cubicBezTo>
                  <a:pt x="62" y="119"/>
                  <a:pt x="58" y="115"/>
                  <a:pt x="57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6"/>
          <p:cNvSpPr/>
          <p:nvPr/>
        </p:nvSpPr>
        <p:spPr>
          <a:xfrm>
            <a:off x="6902450" y="3251200"/>
            <a:ext cx="596900" cy="536575"/>
          </a:xfrm>
          <a:custGeom>
            <a:avLst/>
            <a:gdLst/>
            <a:ahLst/>
            <a:cxnLst/>
            <a:rect l="l" t="t" r="r" b="b"/>
            <a:pathLst>
              <a:path w="159" h="143" extrusionOk="0">
                <a:moveTo>
                  <a:pt x="108" y="19"/>
                </a:moveTo>
                <a:cubicBezTo>
                  <a:pt x="99" y="19"/>
                  <a:pt x="99" y="19"/>
                  <a:pt x="99" y="19"/>
                </a:cubicBezTo>
                <a:cubicBezTo>
                  <a:pt x="98" y="13"/>
                  <a:pt x="94" y="9"/>
                  <a:pt x="8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65" y="9"/>
                  <a:pt x="61" y="13"/>
                  <a:pt x="6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9"/>
                  <a:pt x="59" y="0"/>
                  <a:pt x="6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00" y="0"/>
                  <a:pt x="108" y="9"/>
                  <a:pt x="108" y="19"/>
                </a:cubicBezTo>
                <a:close/>
                <a:moveTo>
                  <a:pt x="24" y="79"/>
                </a:moveTo>
                <a:cubicBezTo>
                  <a:pt x="64" y="79"/>
                  <a:pt x="64" y="79"/>
                  <a:pt x="64" y="79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69"/>
                  <a:pt x="68" y="66"/>
                  <a:pt x="72" y="66"/>
                </a:cubicBezTo>
                <a:cubicBezTo>
                  <a:pt x="87" y="66"/>
                  <a:pt x="87" y="66"/>
                  <a:pt x="87" y="66"/>
                </a:cubicBezTo>
                <a:cubicBezTo>
                  <a:pt x="91" y="66"/>
                  <a:pt x="95" y="69"/>
                  <a:pt x="95" y="74"/>
                </a:cubicBezTo>
                <a:cubicBezTo>
                  <a:pt x="95" y="79"/>
                  <a:pt x="95" y="79"/>
                  <a:pt x="95" y="79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47" y="79"/>
                  <a:pt x="157" y="70"/>
                  <a:pt x="159" y="57"/>
                </a:cubicBezTo>
                <a:cubicBezTo>
                  <a:pt x="159" y="44"/>
                  <a:pt x="159" y="44"/>
                  <a:pt x="159" y="44"/>
                </a:cubicBezTo>
                <a:cubicBezTo>
                  <a:pt x="159" y="33"/>
                  <a:pt x="150" y="23"/>
                  <a:pt x="140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9" y="23"/>
                  <a:pt x="0" y="33"/>
                  <a:pt x="0" y="44"/>
                </a:cubicBezTo>
                <a:cubicBezTo>
                  <a:pt x="0" y="57"/>
                  <a:pt x="0" y="57"/>
                  <a:pt x="0" y="57"/>
                </a:cubicBezTo>
                <a:cubicBezTo>
                  <a:pt x="2" y="70"/>
                  <a:pt x="12" y="79"/>
                  <a:pt x="24" y="79"/>
                </a:cubicBezTo>
                <a:close/>
                <a:moveTo>
                  <a:pt x="135" y="86"/>
                </a:moveTo>
                <a:cubicBezTo>
                  <a:pt x="95" y="86"/>
                  <a:pt x="95" y="86"/>
                  <a:pt x="95" y="86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96"/>
                  <a:pt x="91" y="99"/>
                  <a:pt x="87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68" y="99"/>
                  <a:pt x="64" y="96"/>
                  <a:pt x="64" y="92"/>
                </a:cubicBezTo>
                <a:cubicBezTo>
                  <a:pt x="64" y="86"/>
                  <a:pt x="64" y="86"/>
                  <a:pt x="6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14" y="86"/>
                  <a:pt x="6" y="80"/>
                  <a:pt x="0" y="7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3"/>
                  <a:pt x="9" y="143"/>
                  <a:pt x="19" y="143"/>
                </a:cubicBezTo>
                <a:cubicBezTo>
                  <a:pt x="25" y="143"/>
                  <a:pt x="25" y="143"/>
                  <a:pt x="25" y="143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31" y="143"/>
                  <a:pt x="131" y="143"/>
                  <a:pt x="131" y="143"/>
                </a:cubicBezTo>
                <a:cubicBezTo>
                  <a:pt x="140" y="143"/>
                  <a:pt x="140" y="143"/>
                  <a:pt x="140" y="143"/>
                </a:cubicBezTo>
                <a:cubicBezTo>
                  <a:pt x="150" y="143"/>
                  <a:pt x="159" y="133"/>
                  <a:pt x="159" y="121"/>
                </a:cubicBezTo>
                <a:cubicBezTo>
                  <a:pt x="159" y="72"/>
                  <a:pt x="159" y="72"/>
                  <a:pt x="159" y="72"/>
                </a:cubicBezTo>
                <a:cubicBezTo>
                  <a:pt x="153" y="80"/>
                  <a:pt x="145" y="86"/>
                  <a:pt x="135" y="86"/>
                </a:cubicBezTo>
                <a:close/>
                <a:moveTo>
                  <a:pt x="87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1" y="72"/>
                  <a:pt x="69" y="73"/>
                  <a:pt x="69" y="75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87"/>
                  <a:pt x="69" y="87"/>
                  <a:pt x="69" y="87"/>
                </a:cubicBezTo>
                <a:cubicBezTo>
                  <a:pt x="69" y="91"/>
                  <a:pt x="69" y="91"/>
                  <a:pt x="69" y="91"/>
                </a:cubicBezTo>
                <a:cubicBezTo>
                  <a:pt x="69" y="93"/>
                  <a:pt x="71" y="94"/>
                  <a:pt x="72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8" y="94"/>
                  <a:pt x="89" y="93"/>
                  <a:pt x="89" y="91"/>
                </a:cubicBezTo>
                <a:cubicBezTo>
                  <a:pt x="89" y="87"/>
                  <a:pt x="89" y="87"/>
                  <a:pt x="89" y="87"/>
                </a:cubicBezTo>
                <a:cubicBezTo>
                  <a:pt x="89" y="85"/>
                  <a:pt x="89" y="85"/>
                  <a:pt x="89" y="85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5"/>
                  <a:pt x="89" y="75"/>
                  <a:pt x="89" y="75"/>
                </a:cubicBezTo>
                <a:cubicBezTo>
                  <a:pt x="89" y="73"/>
                  <a:pt x="88" y="72"/>
                  <a:pt x="87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6"/>
          <p:cNvSpPr/>
          <p:nvPr/>
        </p:nvSpPr>
        <p:spPr>
          <a:xfrm>
            <a:off x="4770437" y="3352800"/>
            <a:ext cx="622300" cy="382587"/>
          </a:xfrm>
          <a:custGeom>
            <a:avLst/>
            <a:gdLst/>
            <a:ahLst/>
            <a:cxnLst/>
            <a:rect l="l" t="t" r="r" b="b"/>
            <a:pathLst>
              <a:path w="166" h="102" extrusionOk="0">
                <a:moveTo>
                  <a:pt x="148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4"/>
                  <a:pt x="8" y="102"/>
                  <a:pt x="18" y="102"/>
                </a:cubicBezTo>
                <a:cubicBezTo>
                  <a:pt x="148" y="102"/>
                  <a:pt x="148" y="102"/>
                  <a:pt x="148" y="102"/>
                </a:cubicBezTo>
                <a:cubicBezTo>
                  <a:pt x="158" y="102"/>
                  <a:pt x="166" y="94"/>
                  <a:pt x="166" y="84"/>
                </a:cubicBezTo>
                <a:cubicBezTo>
                  <a:pt x="166" y="19"/>
                  <a:pt x="166" y="19"/>
                  <a:pt x="166" y="19"/>
                </a:cubicBezTo>
                <a:cubicBezTo>
                  <a:pt x="166" y="8"/>
                  <a:pt x="158" y="0"/>
                  <a:pt x="148" y="0"/>
                </a:cubicBezTo>
                <a:close/>
                <a:moveTo>
                  <a:pt x="158" y="91"/>
                </a:moveTo>
                <a:cubicBezTo>
                  <a:pt x="157" y="92"/>
                  <a:pt x="157" y="92"/>
                  <a:pt x="157" y="92"/>
                </a:cubicBezTo>
                <a:cubicBezTo>
                  <a:pt x="156" y="93"/>
                  <a:pt x="154" y="93"/>
                  <a:pt x="153" y="92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86" y="74"/>
                  <a:pt x="86" y="74"/>
                  <a:pt x="86" y="74"/>
                </a:cubicBezTo>
                <a:cubicBezTo>
                  <a:pt x="85" y="74"/>
                  <a:pt x="84" y="75"/>
                  <a:pt x="83" y="75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75"/>
                  <a:pt x="83" y="75"/>
                  <a:pt x="83" y="75"/>
                </a:cubicBezTo>
                <a:cubicBezTo>
                  <a:pt x="82" y="75"/>
                  <a:pt x="81" y="74"/>
                  <a:pt x="80" y="74"/>
                </a:cubicBezTo>
                <a:cubicBezTo>
                  <a:pt x="57" y="56"/>
                  <a:pt x="57" y="56"/>
                  <a:pt x="57" y="56"/>
                </a:cubicBezTo>
                <a:cubicBezTo>
                  <a:pt x="13" y="92"/>
                  <a:pt x="13" y="92"/>
                  <a:pt x="13" y="92"/>
                </a:cubicBezTo>
                <a:cubicBezTo>
                  <a:pt x="12" y="93"/>
                  <a:pt x="10" y="93"/>
                  <a:pt x="9" y="92"/>
                </a:cubicBezTo>
                <a:cubicBezTo>
                  <a:pt x="8" y="91"/>
                  <a:pt x="8" y="91"/>
                  <a:pt x="8" y="91"/>
                </a:cubicBezTo>
                <a:cubicBezTo>
                  <a:pt x="7" y="89"/>
                  <a:pt x="7" y="88"/>
                  <a:pt x="9" y="87"/>
                </a:cubicBezTo>
                <a:cubicBezTo>
                  <a:pt x="51" y="51"/>
                  <a:pt x="51" y="51"/>
                  <a:pt x="51" y="51"/>
                </a:cubicBezTo>
                <a:cubicBezTo>
                  <a:pt x="11" y="20"/>
                  <a:pt x="11" y="20"/>
                  <a:pt x="11" y="20"/>
                </a:cubicBezTo>
                <a:cubicBezTo>
                  <a:pt x="9" y="19"/>
                  <a:pt x="9" y="16"/>
                  <a:pt x="10" y="15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3"/>
                  <a:pt x="14" y="13"/>
                  <a:pt x="15" y="14"/>
                </a:cubicBezTo>
                <a:cubicBezTo>
                  <a:pt x="83" y="67"/>
                  <a:pt x="83" y="67"/>
                  <a:pt x="83" y="67"/>
                </a:cubicBezTo>
                <a:cubicBezTo>
                  <a:pt x="150" y="14"/>
                  <a:pt x="150" y="14"/>
                  <a:pt x="150" y="14"/>
                </a:cubicBezTo>
                <a:cubicBezTo>
                  <a:pt x="152" y="13"/>
                  <a:pt x="154" y="13"/>
                  <a:pt x="155" y="14"/>
                </a:cubicBezTo>
                <a:cubicBezTo>
                  <a:pt x="156" y="15"/>
                  <a:pt x="156" y="15"/>
                  <a:pt x="156" y="15"/>
                </a:cubicBezTo>
                <a:cubicBezTo>
                  <a:pt x="157" y="16"/>
                  <a:pt x="157" y="19"/>
                  <a:pt x="155" y="2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57" y="87"/>
                  <a:pt x="157" y="87"/>
                  <a:pt x="157" y="87"/>
                </a:cubicBezTo>
                <a:cubicBezTo>
                  <a:pt x="159" y="88"/>
                  <a:pt x="159" y="89"/>
                  <a:pt x="158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6"/>
          <p:cNvSpPr/>
          <p:nvPr/>
        </p:nvSpPr>
        <p:spPr>
          <a:xfrm>
            <a:off x="6913562" y="5368925"/>
            <a:ext cx="574675" cy="568325"/>
          </a:xfrm>
          <a:custGeom>
            <a:avLst/>
            <a:gdLst/>
            <a:ahLst/>
            <a:cxnLst/>
            <a:rect l="l" t="t" r="r" b="b"/>
            <a:pathLst>
              <a:path w="153" h="151" extrusionOk="0">
                <a:moveTo>
                  <a:pt x="3" y="94"/>
                </a:moveTo>
                <a:cubicBezTo>
                  <a:pt x="3" y="92"/>
                  <a:pt x="2" y="90"/>
                  <a:pt x="2" y="88"/>
                </a:cubicBezTo>
                <a:cubicBezTo>
                  <a:pt x="0" y="78"/>
                  <a:pt x="1" y="68"/>
                  <a:pt x="3" y="58"/>
                </a:cubicBezTo>
                <a:cubicBezTo>
                  <a:pt x="5" y="48"/>
                  <a:pt x="9" y="40"/>
                  <a:pt x="15" y="32"/>
                </a:cubicBezTo>
                <a:cubicBezTo>
                  <a:pt x="21" y="24"/>
                  <a:pt x="28" y="17"/>
                  <a:pt x="36" y="12"/>
                </a:cubicBezTo>
                <a:cubicBezTo>
                  <a:pt x="45" y="6"/>
                  <a:pt x="54" y="3"/>
                  <a:pt x="64" y="1"/>
                </a:cubicBezTo>
                <a:cubicBezTo>
                  <a:pt x="67" y="1"/>
                  <a:pt x="70" y="0"/>
                  <a:pt x="72" y="0"/>
                </a:cubicBezTo>
                <a:cubicBezTo>
                  <a:pt x="89" y="19"/>
                  <a:pt x="89" y="19"/>
                  <a:pt x="89" y="19"/>
                </a:cubicBezTo>
                <a:cubicBezTo>
                  <a:pt x="73" y="35"/>
                  <a:pt x="73" y="35"/>
                  <a:pt x="73" y="35"/>
                </a:cubicBezTo>
                <a:cubicBezTo>
                  <a:pt x="72" y="35"/>
                  <a:pt x="71" y="35"/>
                  <a:pt x="70" y="36"/>
                </a:cubicBezTo>
                <a:cubicBezTo>
                  <a:pt x="48" y="39"/>
                  <a:pt x="33" y="60"/>
                  <a:pt x="36" y="82"/>
                </a:cubicBezTo>
                <a:cubicBezTo>
                  <a:pt x="37" y="84"/>
                  <a:pt x="37" y="86"/>
                  <a:pt x="38" y="88"/>
                </a:cubicBezTo>
                <a:cubicBezTo>
                  <a:pt x="38" y="88"/>
                  <a:pt x="38" y="88"/>
                  <a:pt x="38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15" y="83"/>
                  <a:pt x="15" y="83"/>
                  <a:pt x="15" y="83"/>
                </a:cubicBezTo>
                <a:cubicBezTo>
                  <a:pt x="12" y="91"/>
                  <a:pt x="12" y="91"/>
                  <a:pt x="12" y="91"/>
                </a:cubicBezTo>
                <a:cubicBezTo>
                  <a:pt x="7" y="105"/>
                  <a:pt x="7" y="105"/>
                  <a:pt x="7" y="105"/>
                </a:cubicBezTo>
                <a:cubicBezTo>
                  <a:pt x="6" y="104"/>
                  <a:pt x="6" y="102"/>
                  <a:pt x="5" y="100"/>
                </a:cubicBezTo>
                <a:cubicBezTo>
                  <a:pt x="5" y="100"/>
                  <a:pt x="5" y="99"/>
                  <a:pt x="5" y="99"/>
                </a:cubicBezTo>
                <a:cubicBezTo>
                  <a:pt x="4" y="97"/>
                  <a:pt x="4" y="96"/>
                  <a:pt x="3" y="94"/>
                </a:cubicBezTo>
                <a:close/>
                <a:moveTo>
                  <a:pt x="122" y="124"/>
                </a:moveTo>
                <a:cubicBezTo>
                  <a:pt x="113" y="125"/>
                  <a:pt x="113" y="125"/>
                  <a:pt x="113" y="125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06" y="103"/>
                  <a:pt x="106" y="104"/>
                  <a:pt x="105" y="104"/>
                </a:cubicBezTo>
                <a:cubicBezTo>
                  <a:pt x="105" y="104"/>
                  <a:pt x="105" y="105"/>
                  <a:pt x="105" y="105"/>
                </a:cubicBezTo>
                <a:cubicBezTo>
                  <a:pt x="104" y="105"/>
                  <a:pt x="103" y="106"/>
                  <a:pt x="102" y="107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1" y="108"/>
                  <a:pt x="100" y="109"/>
                  <a:pt x="99" y="109"/>
                </a:cubicBezTo>
                <a:cubicBezTo>
                  <a:pt x="99" y="110"/>
                  <a:pt x="98" y="110"/>
                  <a:pt x="98" y="110"/>
                </a:cubicBezTo>
                <a:cubicBezTo>
                  <a:pt x="97" y="111"/>
                  <a:pt x="96" y="111"/>
                  <a:pt x="95" y="112"/>
                </a:cubicBezTo>
                <a:cubicBezTo>
                  <a:pt x="95" y="112"/>
                  <a:pt x="94" y="112"/>
                  <a:pt x="94" y="112"/>
                </a:cubicBezTo>
                <a:cubicBezTo>
                  <a:pt x="93" y="113"/>
                  <a:pt x="92" y="113"/>
                  <a:pt x="92" y="113"/>
                </a:cubicBezTo>
                <a:cubicBezTo>
                  <a:pt x="91" y="114"/>
                  <a:pt x="90" y="114"/>
                  <a:pt x="89" y="114"/>
                </a:cubicBezTo>
                <a:cubicBezTo>
                  <a:pt x="89" y="114"/>
                  <a:pt x="88" y="115"/>
                  <a:pt x="87" y="115"/>
                </a:cubicBezTo>
                <a:cubicBezTo>
                  <a:pt x="86" y="115"/>
                  <a:pt x="85" y="115"/>
                  <a:pt x="83" y="116"/>
                </a:cubicBezTo>
                <a:cubicBezTo>
                  <a:pt x="81" y="116"/>
                  <a:pt x="79" y="116"/>
                  <a:pt x="78" y="116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7" y="116"/>
                  <a:pt x="77" y="116"/>
                  <a:pt x="76" y="116"/>
                </a:cubicBezTo>
                <a:cubicBezTo>
                  <a:pt x="75" y="116"/>
                  <a:pt x="73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69" y="116"/>
                  <a:pt x="68" y="115"/>
                  <a:pt x="66" y="115"/>
                </a:cubicBezTo>
                <a:cubicBezTo>
                  <a:pt x="66" y="115"/>
                  <a:pt x="65" y="115"/>
                  <a:pt x="65" y="114"/>
                </a:cubicBezTo>
                <a:cubicBezTo>
                  <a:pt x="63" y="114"/>
                  <a:pt x="62" y="114"/>
                  <a:pt x="61" y="113"/>
                </a:cubicBezTo>
                <a:cubicBezTo>
                  <a:pt x="61" y="113"/>
                  <a:pt x="60" y="113"/>
                  <a:pt x="59" y="112"/>
                </a:cubicBezTo>
                <a:cubicBezTo>
                  <a:pt x="58" y="112"/>
                  <a:pt x="57" y="111"/>
                  <a:pt x="57" y="111"/>
                </a:cubicBezTo>
                <a:cubicBezTo>
                  <a:pt x="56" y="111"/>
                  <a:pt x="55" y="110"/>
                  <a:pt x="55" y="110"/>
                </a:cubicBezTo>
                <a:cubicBezTo>
                  <a:pt x="54" y="109"/>
                  <a:pt x="53" y="109"/>
                  <a:pt x="52" y="108"/>
                </a:cubicBezTo>
                <a:cubicBezTo>
                  <a:pt x="52" y="108"/>
                  <a:pt x="51" y="107"/>
                  <a:pt x="51" y="107"/>
                </a:cubicBezTo>
                <a:cubicBezTo>
                  <a:pt x="50" y="106"/>
                  <a:pt x="49" y="105"/>
                  <a:pt x="48" y="104"/>
                </a:cubicBezTo>
                <a:cubicBezTo>
                  <a:pt x="48" y="104"/>
                  <a:pt x="47" y="104"/>
                  <a:pt x="47" y="103"/>
                </a:cubicBezTo>
                <a:cubicBezTo>
                  <a:pt x="46" y="102"/>
                  <a:pt x="44" y="101"/>
                  <a:pt x="43" y="99"/>
                </a:cubicBezTo>
                <a:cubicBezTo>
                  <a:pt x="21" y="94"/>
                  <a:pt x="21" y="94"/>
                  <a:pt x="21" y="94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18" y="125"/>
                  <a:pt x="25" y="131"/>
                  <a:pt x="32" y="137"/>
                </a:cubicBezTo>
                <a:cubicBezTo>
                  <a:pt x="40" y="143"/>
                  <a:pt x="49" y="147"/>
                  <a:pt x="59" y="149"/>
                </a:cubicBezTo>
                <a:cubicBezTo>
                  <a:pt x="61" y="150"/>
                  <a:pt x="64" y="150"/>
                  <a:pt x="67" y="150"/>
                </a:cubicBezTo>
                <a:cubicBezTo>
                  <a:pt x="68" y="151"/>
                  <a:pt x="69" y="151"/>
                  <a:pt x="70" y="151"/>
                </a:cubicBezTo>
                <a:cubicBezTo>
                  <a:pt x="71" y="151"/>
                  <a:pt x="73" y="151"/>
                  <a:pt x="75" y="151"/>
                </a:cubicBezTo>
                <a:cubicBezTo>
                  <a:pt x="77" y="151"/>
                  <a:pt x="78" y="151"/>
                  <a:pt x="80" y="151"/>
                </a:cubicBezTo>
                <a:cubicBezTo>
                  <a:pt x="80" y="151"/>
                  <a:pt x="81" y="151"/>
                  <a:pt x="82" y="151"/>
                </a:cubicBezTo>
                <a:cubicBezTo>
                  <a:pt x="84" y="151"/>
                  <a:pt x="86" y="150"/>
                  <a:pt x="89" y="150"/>
                </a:cubicBezTo>
                <a:cubicBezTo>
                  <a:pt x="99" y="148"/>
                  <a:pt x="108" y="145"/>
                  <a:pt x="117" y="139"/>
                </a:cubicBezTo>
                <a:cubicBezTo>
                  <a:pt x="125" y="134"/>
                  <a:pt x="131" y="128"/>
                  <a:pt x="137" y="121"/>
                </a:cubicBezTo>
                <a:lnTo>
                  <a:pt x="122" y="124"/>
                </a:lnTo>
                <a:close/>
                <a:moveTo>
                  <a:pt x="151" y="63"/>
                </a:moveTo>
                <a:cubicBezTo>
                  <a:pt x="149" y="53"/>
                  <a:pt x="146" y="44"/>
                  <a:pt x="140" y="35"/>
                </a:cubicBezTo>
                <a:cubicBezTo>
                  <a:pt x="135" y="27"/>
                  <a:pt x="128" y="20"/>
                  <a:pt x="121" y="14"/>
                </a:cubicBezTo>
                <a:cubicBezTo>
                  <a:pt x="113" y="9"/>
                  <a:pt x="104" y="4"/>
                  <a:pt x="94" y="2"/>
                </a:cubicBezTo>
                <a:cubicBezTo>
                  <a:pt x="91" y="2"/>
                  <a:pt x="89" y="1"/>
                  <a:pt x="86" y="1"/>
                </a:cubicBezTo>
                <a:cubicBezTo>
                  <a:pt x="86" y="1"/>
                  <a:pt x="85" y="1"/>
                  <a:pt x="85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96" y="12"/>
                  <a:pt x="96" y="12"/>
                  <a:pt x="96" y="12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95" y="25"/>
                  <a:pt x="95" y="25"/>
                  <a:pt x="95" y="25"/>
                </a:cubicBezTo>
                <a:cubicBezTo>
                  <a:pt x="85" y="36"/>
                  <a:pt x="85" y="36"/>
                  <a:pt x="85" y="36"/>
                </a:cubicBezTo>
                <a:cubicBezTo>
                  <a:pt x="101" y="39"/>
                  <a:pt x="114" y="52"/>
                  <a:pt x="117" y="69"/>
                </a:cubicBezTo>
                <a:cubicBezTo>
                  <a:pt x="118" y="77"/>
                  <a:pt x="117" y="85"/>
                  <a:pt x="113" y="92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6" y="105"/>
                  <a:pt x="148" y="99"/>
                  <a:pt x="150" y="93"/>
                </a:cubicBezTo>
                <a:cubicBezTo>
                  <a:pt x="152" y="84"/>
                  <a:pt x="153" y="73"/>
                  <a:pt x="151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6"/>
          <p:cNvSpPr/>
          <p:nvPr/>
        </p:nvSpPr>
        <p:spPr>
          <a:xfrm>
            <a:off x="6569075" y="2157412"/>
            <a:ext cx="438150" cy="642937"/>
          </a:xfrm>
          <a:custGeom>
            <a:avLst/>
            <a:gdLst/>
            <a:ahLst/>
            <a:cxnLst/>
            <a:rect l="l" t="t" r="r" b="b"/>
            <a:pathLst>
              <a:path w="117" h="171" extrusionOk="0">
                <a:moveTo>
                  <a:pt x="117" y="114"/>
                </a:moveTo>
                <a:cubicBezTo>
                  <a:pt x="117" y="96"/>
                  <a:pt x="103" y="82"/>
                  <a:pt x="76" y="76"/>
                </a:cubicBezTo>
                <a:cubicBezTo>
                  <a:pt x="73" y="75"/>
                  <a:pt x="58" y="71"/>
                  <a:pt x="55" y="70"/>
                </a:cubicBezTo>
                <a:cubicBezTo>
                  <a:pt x="34" y="65"/>
                  <a:pt x="28" y="61"/>
                  <a:pt x="28" y="56"/>
                </a:cubicBezTo>
                <a:cubicBezTo>
                  <a:pt x="28" y="50"/>
                  <a:pt x="36" y="43"/>
                  <a:pt x="57" y="43"/>
                </a:cubicBezTo>
                <a:cubicBezTo>
                  <a:pt x="72" y="43"/>
                  <a:pt x="87" y="54"/>
                  <a:pt x="87" y="54"/>
                </a:cubicBezTo>
                <a:cubicBezTo>
                  <a:pt x="93" y="58"/>
                  <a:pt x="97" y="58"/>
                  <a:pt x="102" y="53"/>
                </a:cubicBezTo>
                <a:cubicBezTo>
                  <a:pt x="102" y="53"/>
                  <a:pt x="108" y="48"/>
                  <a:pt x="108" y="43"/>
                </a:cubicBezTo>
                <a:cubicBezTo>
                  <a:pt x="108" y="35"/>
                  <a:pt x="90" y="24"/>
                  <a:pt x="71" y="20"/>
                </a:cubicBezTo>
                <a:cubicBezTo>
                  <a:pt x="71" y="6"/>
                  <a:pt x="71" y="6"/>
                  <a:pt x="71" y="6"/>
                </a:cubicBezTo>
                <a:cubicBezTo>
                  <a:pt x="71" y="3"/>
                  <a:pt x="67" y="0"/>
                  <a:pt x="6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0" y="0"/>
                  <a:pt x="46" y="3"/>
                  <a:pt x="46" y="6"/>
                </a:cubicBezTo>
                <a:cubicBezTo>
                  <a:pt x="46" y="19"/>
                  <a:pt x="46" y="19"/>
                  <a:pt x="46" y="19"/>
                </a:cubicBezTo>
                <a:cubicBezTo>
                  <a:pt x="16" y="22"/>
                  <a:pt x="0" y="38"/>
                  <a:pt x="0" y="57"/>
                </a:cubicBezTo>
                <a:cubicBezTo>
                  <a:pt x="0" y="79"/>
                  <a:pt x="21" y="87"/>
                  <a:pt x="44" y="93"/>
                </a:cubicBezTo>
                <a:cubicBezTo>
                  <a:pt x="47" y="94"/>
                  <a:pt x="65" y="99"/>
                  <a:pt x="68" y="99"/>
                </a:cubicBezTo>
                <a:cubicBezTo>
                  <a:pt x="85" y="104"/>
                  <a:pt x="89" y="110"/>
                  <a:pt x="89" y="114"/>
                </a:cubicBezTo>
                <a:cubicBezTo>
                  <a:pt x="89" y="122"/>
                  <a:pt x="81" y="128"/>
                  <a:pt x="60" y="128"/>
                </a:cubicBezTo>
                <a:cubicBezTo>
                  <a:pt x="45" y="128"/>
                  <a:pt x="24" y="116"/>
                  <a:pt x="24" y="116"/>
                </a:cubicBezTo>
                <a:cubicBezTo>
                  <a:pt x="18" y="112"/>
                  <a:pt x="13" y="113"/>
                  <a:pt x="8" y="119"/>
                </a:cubicBezTo>
                <a:cubicBezTo>
                  <a:pt x="8" y="119"/>
                  <a:pt x="4" y="123"/>
                  <a:pt x="4" y="129"/>
                </a:cubicBezTo>
                <a:cubicBezTo>
                  <a:pt x="4" y="137"/>
                  <a:pt x="26" y="147"/>
                  <a:pt x="46" y="151"/>
                </a:cubicBezTo>
                <a:cubicBezTo>
                  <a:pt x="46" y="165"/>
                  <a:pt x="46" y="165"/>
                  <a:pt x="46" y="165"/>
                </a:cubicBezTo>
                <a:cubicBezTo>
                  <a:pt x="46" y="169"/>
                  <a:pt x="50" y="171"/>
                  <a:pt x="54" y="171"/>
                </a:cubicBezTo>
                <a:cubicBezTo>
                  <a:pt x="63" y="171"/>
                  <a:pt x="63" y="171"/>
                  <a:pt x="63" y="171"/>
                </a:cubicBezTo>
                <a:cubicBezTo>
                  <a:pt x="67" y="171"/>
                  <a:pt x="71" y="169"/>
                  <a:pt x="71" y="165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103" y="149"/>
                  <a:pt x="117" y="132"/>
                  <a:pt x="117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5A26E3-0E9D-6442-A583-7098C20FA640}"/>
              </a:ext>
            </a:extLst>
          </p:cNvPr>
          <p:cNvGrpSpPr/>
          <p:nvPr/>
        </p:nvGrpSpPr>
        <p:grpSpPr>
          <a:xfrm>
            <a:off x="9193212" y="3025775"/>
            <a:ext cx="1809750" cy="1000125"/>
            <a:chOff x="9193212" y="3025775"/>
            <a:chExt cx="1809750" cy="1000125"/>
          </a:xfrm>
        </p:grpSpPr>
        <p:sp>
          <p:nvSpPr>
            <p:cNvPr id="195" name="Google Shape;195;p16"/>
            <p:cNvSpPr txBox="1"/>
            <p:nvPr/>
          </p:nvSpPr>
          <p:spPr>
            <a:xfrm>
              <a:off x="9736137" y="3173412"/>
              <a:ext cx="1012825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8DAD8"/>
                </a:buClr>
                <a:buSzPts val="1400"/>
                <a:buFont typeface="Open Sans SemiBold"/>
                <a:buNone/>
              </a:pPr>
              <a:r>
                <a:rPr lang="ar-SA" sz="1400" b="1" i="0" u="none" dirty="0">
                  <a:solidFill>
                    <a:srgbClr val="48DAD8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03" name="Google Shape;203;p16"/>
            <p:cNvSpPr txBox="1"/>
            <p:nvPr/>
          </p:nvSpPr>
          <p:spPr>
            <a:xfrm>
              <a:off x="9193212" y="3025775"/>
              <a:ext cx="471487" cy="1000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8DAD8"/>
                </a:buClr>
                <a:buSzPts val="6500"/>
                <a:buFont typeface="Montserrat"/>
                <a:buNone/>
              </a:pPr>
              <a:r>
                <a:rPr lang="en-US" sz="6500" b="0" i="0" u="none">
                  <a:solidFill>
                    <a:srgbClr val="48DAD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</a:t>
              </a:r>
              <a:endParaRPr/>
            </a:p>
          </p:txBody>
        </p:sp>
        <p:sp>
          <p:nvSpPr>
            <p:cNvPr id="236" name="Google Shape;236;p16"/>
            <p:cNvSpPr txBox="1"/>
            <p:nvPr/>
          </p:nvSpPr>
          <p:spPr>
            <a:xfrm>
              <a:off x="9658350" y="3332162"/>
              <a:ext cx="13446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FD3EE76-A424-CF44-9FF7-8CED323F7F0D}"/>
              </a:ext>
            </a:extLst>
          </p:cNvPr>
          <p:cNvGrpSpPr/>
          <p:nvPr/>
        </p:nvGrpSpPr>
        <p:grpSpPr>
          <a:xfrm>
            <a:off x="9204325" y="4254500"/>
            <a:ext cx="1798637" cy="1000125"/>
            <a:chOff x="9204325" y="4254500"/>
            <a:chExt cx="1798637" cy="1000125"/>
          </a:xfrm>
        </p:grpSpPr>
        <p:sp>
          <p:nvSpPr>
            <p:cNvPr id="193" name="Google Shape;193;p16"/>
            <p:cNvSpPr txBox="1"/>
            <p:nvPr/>
          </p:nvSpPr>
          <p:spPr>
            <a:xfrm>
              <a:off x="9736137" y="4402137"/>
              <a:ext cx="900112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B2E3"/>
                </a:buClr>
                <a:buSzPts val="1400"/>
                <a:buFont typeface="Open Sans SemiBold"/>
                <a:buNone/>
              </a:pPr>
              <a:r>
                <a:rPr lang="ar-SA" sz="1400" b="1" i="0" u="none" dirty="0">
                  <a:solidFill>
                    <a:srgbClr val="34B2E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01" name="Google Shape;201;p16"/>
            <p:cNvSpPr txBox="1"/>
            <p:nvPr/>
          </p:nvSpPr>
          <p:spPr>
            <a:xfrm>
              <a:off x="9204325" y="4254500"/>
              <a:ext cx="515937" cy="1000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B2E3"/>
                </a:buClr>
                <a:buSzPts val="6500"/>
                <a:buFont typeface="Montserrat"/>
                <a:buNone/>
              </a:pPr>
              <a:r>
                <a:rPr lang="en-US" sz="6500" b="0" i="0" u="none">
                  <a:solidFill>
                    <a:srgbClr val="34B2E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/>
            </a:p>
          </p:txBody>
        </p:sp>
        <p:sp>
          <p:nvSpPr>
            <p:cNvPr id="237" name="Google Shape;237;p16"/>
            <p:cNvSpPr txBox="1"/>
            <p:nvPr/>
          </p:nvSpPr>
          <p:spPr>
            <a:xfrm>
              <a:off x="9658350" y="4598987"/>
              <a:ext cx="13446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6FE3840-49CA-DA4D-A350-9446C8F32053}"/>
              </a:ext>
            </a:extLst>
          </p:cNvPr>
          <p:cNvGrpSpPr/>
          <p:nvPr/>
        </p:nvGrpSpPr>
        <p:grpSpPr>
          <a:xfrm>
            <a:off x="9204325" y="5467350"/>
            <a:ext cx="1798637" cy="1000125"/>
            <a:chOff x="9204325" y="5467350"/>
            <a:chExt cx="1798637" cy="1000125"/>
          </a:xfrm>
        </p:grpSpPr>
        <p:sp>
          <p:nvSpPr>
            <p:cNvPr id="192" name="Google Shape;192;p16"/>
            <p:cNvSpPr txBox="1"/>
            <p:nvPr/>
          </p:nvSpPr>
          <p:spPr>
            <a:xfrm>
              <a:off x="9736137" y="5614987"/>
              <a:ext cx="946150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65280"/>
                </a:buClr>
                <a:buSzPts val="1400"/>
                <a:buFont typeface="Open Sans SemiBold"/>
                <a:buNone/>
              </a:pPr>
              <a:r>
                <a:rPr lang="ar-SA" sz="1400" b="1" i="0" u="none" dirty="0">
                  <a:solidFill>
                    <a:srgbClr val="06528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00" name="Google Shape;200;p16"/>
            <p:cNvSpPr txBox="1"/>
            <p:nvPr/>
          </p:nvSpPr>
          <p:spPr>
            <a:xfrm>
              <a:off x="9204325" y="5467350"/>
              <a:ext cx="482600" cy="1000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65280"/>
                </a:buClr>
                <a:buSzPts val="6500"/>
                <a:buFont typeface="Montserrat"/>
                <a:buNone/>
              </a:pPr>
              <a:r>
                <a:rPr lang="en-US" sz="6500" b="0" i="0" u="none">
                  <a:solidFill>
                    <a:srgbClr val="06528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/>
            </a:p>
          </p:txBody>
        </p:sp>
        <p:sp>
          <p:nvSpPr>
            <p:cNvPr id="238" name="Google Shape;238;p16"/>
            <p:cNvSpPr txBox="1"/>
            <p:nvPr/>
          </p:nvSpPr>
          <p:spPr>
            <a:xfrm>
              <a:off x="9658350" y="5797550"/>
              <a:ext cx="1344612" cy="552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9F5BBFD-D152-3B4C-A71C-B95A7D26B507}"/>
              </a:ext>
            </a:extLst>
          </p:cNvPr>
          <p:cNvGrpSpPr/>
          <p:nvPr/>
        </p:nvGrpSpPr>
        <p:grpSpPr>
          <a:xfrm>
            <a:off x="1173162" y="5470525"/>
            <a:ext cx="1812925" cy="1000125"/>
            <a:chOff x="1173162" y="5470525"/>
            <a:chExt cx="1812925" cy="1000125"/>
          </a:xfrm>
        </p:grpSpPr>
        <p:sp>
          <p:nvSpPr>
            <p:cNvPr id="191" name="Google Shape;191;p16"/>
            <p:cNvSpPr txBox="1"/>
            <p:nvPr/>
          </p:nvSpPr>
          <p:spPr>
            <a:xfrm>
              <a:off x="1485900" y="5607050"/>
              <a:ext cx="1111250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03D"/>
                </a:buClr>
                <a:buSzPts val="1400"/>
                <a:buFont typeface="Open Sans SemiBold"/>
                <a:buNone/>
              </a:pPr>
              <a:r>
                <a:rPr lang="ar-SA" sz="1400" b="1" i="0" u="none" dirty="0">
                  <a:solidFill>
                    <a:srgbClr val="8C103D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199" name="Google Shape;199;p16"/>
            <p:cNvSpPr txBox="1"/>
            <p:nvPr/>
          </p:nvSpPr>
          <p:spPr>
            <a:xfrm>
              <a:off x="2509837" y="5470525"/>
              <a:ext cx="476250" cy="1000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03D"/>
                </a:buClr>
                <a:buSzPts val="6500"/>
                <a:buFont typeface="Montserrat"/>
                <a:buNone/>
              </a:pPr>
              <a:r>
                <a:rPr lang="en-US" sz="6500" b="0" i="0" u="none" dirty="0">
                  <a:solidFill>
                    <a:srgbClr val="8C10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dirty="0"/>
            </a:p>
          </p:txBody>
        </p:sp>
        <p:sp>
          <p:nvSpPr>
            <p:cNvPr id="239" name="Google Shape;239;p16"/>
            <p:cNvSpPr txBox="1"/>
            <p:nvPr/>
          </p:nvSpPr>
          <p:spPr>
            <a:xfrm>
              <a:off x="1173162" y="5797550"/>
              <a:ext cx="1344612" cy="552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C014BF0-E275-AE4E-8499-D19EF23E81B4}"/>
              </a:ext>
            </a:extLst>
          </p:cNvPr>
          <p:cNvGrpSpPr/>
          <p:nvPr/>
        </p:nvGrpSpPr>
        <p:grpSpPr>
          <a:xfrm>
            <a:off x="1190625" y="4246562"/>
            <a:ext cx="1831975" cy="1000125"/>
            <a:chOff x="1190625" y="4246562"/>
            <a:chExt cx="1831975" cy="1000125"/>
          </a:xfrm>
        </p:grpSpPr>
        <p:sp>
          <p:nvSpPr>
            <p:cNvPr id="194" name="Google Shape;194;p16"/>
            <p:cNvSpPr txBox="1"/>
            <p:nvPr/>
          </p:nvSpPr>
          <p:spPr>
            <a:xfrm>
              <a:off x="1557337" y="4383087"/>
              <a:ext cx="1069975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24F"/>
                </a:buClr>
                <a:buSzPts val="1400"/>
                <a:buFont typeface="Open Sans SemiBold"/>
                <a:buNone/>
              </a:pPr>
              <a:r>
                <a:rPr lang="ar-SA" sz="1400" b="1" i="0" u="none" dirty="0">
                  <a:solidFill>
                    <a:srgbClr val="E2424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02" name="Google Shape;202;p16"/>
            <p:cNvSpPr txBox="1"/>
            <p:nvPr/>
          </p:nvSpPr>
          <p:spPr>
            <a:xfrm>
              <a:off x="2540000" y="4246562"/>
              <a:ext cx="482600" cy="1000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24F"/>
                </a:buClr>
                <a:buSzPts val="6500"/>
                <a:buFont typeface="Montserrat"/>
                <a:buNone/>
              </a:pPr>
              <a:r>
                <a:rPr lang="en-US" sz="6500" b="0" i="0" u="none" dirty="0">
                  <a:solidFill>
                    <a:srgbClr val="E242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dirty="0"/>
            </a:p>
          </p:txBody>
        </p:sp>
        <p:sp>
          <p:nvSpPr>
            <p:cNvPr id="240" name="Google Shape;240;p16"/>
            <p:cNvSpPr txBox="1"/>
            <p:nvPr/>
          </p:nvSpPr>
          <p:spPr>
            <a:xfrm>
              <a:off x="1190625" y="4565650"/>
              <a:ext cx="1344612" cy="552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43F79F0-41A2-AA45-8B3B-E0EAD0BEEA23}"/>
              </a:ext>
            </a:extLst>
          </p:cNvPr>
          <p:cNvGrpSpPr/>
          <p:nvPr/>
        </p:nvGrpSpPr>
        <p:grpSpPr>
          <a:xfrm>
            <a:off x="1211262" y="3021012"/>
            <a:ext cx="1819275" cy="1000125"/>
            <a:chOff x="1211262" y="3021012"/>
            <a:chExt cx="1819275" cy="1000125"/>
          </a:xfrm>
        </p:grpSpPr>
        <p:sp>
          <p:nvSpPr>
            <p:cNvPr id="196" name="Google Shape;196;p16"/>
            <p:cNvSpPr txBox="1"/>
            <p:nvPr/>
          </p:nvSpPr>
          <p:spPr>
            <a:xfrm>
              <a:off x="2052637" y="3157537"/>
              <a:ext cx="547687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12B"/>
                </a:buClr>
                <a:buSzPts val="1400"/>
                <a:buFont typeface="Open Sans SemiBold"/>
                <a:buNone/>
              </a:pPr>
              <a:r>
                <a:rPr lang="ar-SA" sz="1400" b="1" i="0" u="none" dirty="0">
                  <a:solidFill>
                    <a:srgbClr val="FF912B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04" name="Google Shape;204;p16"/>
            <p:cNvSpPr txBox="1"/>
            <p:nvPr/>
          </p:nvSpPr>
          <p:spPr>
            <a:xfrm>
              <a:off x="2540000" y="3021012"/>
              <a:ext cx="490537" cy="1000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12B"/>
                </a:buClr>
                <a:buSzPts val="6500"/>
                <a:buFont typeface="Montserrat"/>
                <a:buNone/>
              </a:pPr>
              <a:r>
                <a:rPr lang="en-US" sz="6500" b="0" i="0" u="none">
                  <a:solidFill>
                    <a:srgbClr val="FF912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/>
            </a:p>
          </p:txBody>
        </p:sp>
        <p:sp>
          <p:nvSpPr>
            <p:cNvPr id="241" name="Google Shape;241;p16"/>
            <p:cNvSpPr txBox="1"/>
            <p:nvPr/>
          </p:nvSpPr>
          <p:spPr>
            <a:xfrm>
              <a:off x="1211262" y="3343275"/>
              <a:ext cx="1346200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202ED33-EBFA-744C-98D4-9617A4FBA89A}"/>
              </a:ext>
            </a:extLst>
          </p:cNvPr>
          <p:cNvGrpSpPr/>
          <p:nvPr/>
        </p:nvGrpSpPr>
        <p:grpSpPr>
          <a:xfrm>
            <a:off x="1190625" y="1793875"/>
            <a:ext cx="1708150" cy="1000125"/>
            <a:chOff x="1190625" y="1793875"/>
            <a:chExt cx="1708150" cy="1000125"/>
          </a:xfrm>
        </p:grpSpPr>
        <p:sp>
          <p:nvSpPr>
            <p:cNvPr id="198" name="Google Shape;198;p16"/>
            <p:cNvSpPr txBox="1"/>
            <p:nvPr/>
          </p:nvSpPr>
          <p:spPr>
            <a:xfrm>
              <a:off x="1884362" y="1930400"/>
              <a:ext cx="723900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4D"/>
                </a:buClr>
                <a:buSzPts val="1400"/>
                <a:buFont typeface="Open Sans SemiBold"/>
                <a:buNone/>
              </a:pPr>
              <a:r>
                <a:rPr lang="ar-SA" sz="1400" b="1" i="0" u="none" dirty="0">
                  <a:solidFill>
                    <a:srgbClr val="FFC54D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206" name="Google Shape;206;p16"/>
            <p:cNvSpPr txBox="1"/>
            <p:nvPr/>
          </p:nvSpPr>
          <p:spPr>
            <a:xfrm>
              <a:off x="2581275" y="1793875"/>
              <a:ext cx="317500" cy="1000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4D"/>
                </a:buClr>
                <a:buSzPts val="6500"/>
                <a:buFont typeface="Montserrat"/>
                <a:buNone/>
              </a:pPr>
              <a:r>
                <a:rPr lang="en-US" sz="6500" b="0" i="0" u="none">
                  <a:solidFill>
                    <a:srgbClr val="FFC54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/>
            </a:p>
          </p:txBody>
        </p:sp>
        <p:sp>
          <p:nvSpPr>
            <p:cNvPr id="242" name="Google Shape;242;p16"/>
            <p:cNvSpPr txBox="1"/>
            <p:nvPr/>
          </p:nvSpPr>
          <p:spPr>
            <a:xfrm>
              <a:off x="1190625" y="2119312"/>
              <a:ext cx="13446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8" grpId="0" animBg="1"/>
          <p:bldP spid="229" grpId="0" animBg="1"/>
          <p:bldP spid="230" grpId="0" animBg="1"/>
          <p:bldP spid="231" grpId="0" animBg="1"/>
          <p:bldP spid="232" grpId="0" animBg="1"/>
          <p:bldP spid="233" grpId="0" animBg="1"/>
          <p:bldP spid="234" grpId="0" animBg="1"/>
          <p:bldP spid="2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8" grpId="0" animBg="1"/>
          <p:bldP spid="229" grpId="0" animBg="1"/>
          <p:bldP spid="230" grpId="0" animBg="1"/>
          <p:bldP spid="231" grpId="0" animBg="1"/>
          <p:bldP spid="232" grpId="0" animBg="1"/>
          <p:bldP spid="233" grpId="0" animBg="1"/>
          <p:bldP spid="234" grpId="0" animBg="1"/>
          <p:bldP spid="23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7"/>
          <p:cNvSpPr/>
          <p:nvPr/>
        </p:nvSpPr>
        <p:spPr>
          <a:xfrm>
            <a:off x="2794000" y="127000"/>
            <a:ext cx="66040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7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3746500" y="5722937"/>
            <a:ext cx="5349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B2BA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4CB2BA"/>
                </a:solidFill>
                <a:latin typeface="Cairo" pitchFamily="2" charset="-78"/>
                <a:ea typeface="PT Sans"/>
                <a:cs typeface="Cairo" pitchFamily="2" charset="-78"/>
                <a:sym typeface="PT Sans"/>
              </a:rPr>
              <a:t>01</a:t>
            </a:r>
            <a:endParaRPr dirty="0"/>
          </a:p>
        </p:txBody>
      </p:sp>
      <p:sp>
        <p:nvSpPr>
          <p:cNvPr id="251" name="Google Shape;251;p17"/>
          <p:cNvSpPr txBox="1"/>
          <p:nvPr/>
        </p:nvSpPr>
        <p:spPr>
          <a:xfrm>
            <a:off x="3935412" y="4848225"/>
            <a:ext cx="4714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6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2396C3"/>
                </a:solidFill>
                <a:latin typeface="Cairo" pitchFamily="2" charset="-78"/>
                <a:ea typeface="PT Sans"/>
                <a:cs typeface="Cairo" pitchFamily="2" charset="-78"/>
                <a:sym typeface="PT Sans"/>
              </a:rPr>
              <a:t>02</a:t>
            </a:r>
            <a:endParaRPr dirty="0"/>
          </a:p>
        </p:txBody>
      </p:sp>
      <p:sp>
        <p:nvSpPr>
          <p:cNvPr id="252" name="Google Shape;252;p17"/>
          <p:cNvSpPr txBox="1"/>
          <p:nvPr/>
        </p:nvSpPr>
        <p:spPr>
          <a:xfrm>
            <a:off x="4137025" y="3970337"/>
            <a:ext cx="4921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065280"/>
                </a:solidFill>
                <a:latin typeface="Cairo" pitchFamily="2" charset="-78"/>
                <a:ea typeface="PT Sans"/>
                <a:cs typeface="Cairo" pitchFamily="2" charset="-78"/>
                <a:sym typeface="PT Sans"/>
              </a:rPr>
              <a:t>03</a:t>
            </a:r>
            <a:endParaRPr dirty="0"/>
          </a:p>
        </p:txBody>
      </p:sp>
      <p:sp>
        <p:nvSpPr>
          <p:cNvPr id="253" name="Google Shape;253;p17"/>
          <p:cNvSpPr/>
          <p:nvPr/>
        </p:nvSpPr>
        <p:spPr>
          <a:xfrm>
            <a:off x="7802562" y="4962525"/>
            <a:ext cx="484187" cy="323850"/>
          </a:xfrm>
          <a:custGeom>
            <a:avLst/>
            <a:gdLst/>
            <a:ahLst/>
            <a:cxnLst/>
            <a:rect l="l" t="t" r="r" b="b"/>
            <a:pathLst>
              <a:path w="142" h="95" extrusionOk="0">
                <a:moveTo>
                  <a:pt x="113" y="9"/>
                </a:moveTo>
                <a:cubicBezTo>
                  <a:pt x="126" y="42"/>
                  <a:pt x="126" y="42"/>
                  <a:pt x="126" y="42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01" y="42"/>
                  <a:pt x="74" y="19"/>
                  <a:pt x="72" y="19"/>
                </a:cubicBezTo>
                <a:cubicBezTo>
                  <a:pt x="70" y="19"/>
                  <a:pt x="62" y="22"/>
                  <a:pt x="61" y="22"/>
                </a:cubicBezTo>
                <a:cubicBezTo>
                  <a:pt x="61" y="22"/>
                  <a:pt x="56" y="23"/>
                  <a:pt x="52" y="23"/>
                </a:cubicBezTo>
                <a:cubicBezTo>
                  <a:pt x="50" y="23"/>
                  <a:pt x="48" y="23"/>
                  <a:pt x="47" y="23"/>
                </a:cubicBezTo>
                <a:cubicBezTo>
                  <a:pt x="46" y="22"/>
                  <a:pt x="45" y="21"/>
                  <a:pt x="45" y="20"/>
                </a:cubicBezTo>
                <a:cubicBezTo>
                  <a:pt x="45" y="18"/>
                  <a:pt x="47" y="17"/>
                  <a:pt x="48" y="16"/>
                </a:cubicBezTo>
                <a:cubicBezTo>
                  <a:pt x="55" y="12"/>
                  <a:pt x="74" y="5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81" y="5"/>
                  <a:pt x="110" y="9"/>
                  <a:pt x="113" y="9"/>
                </a:cubicBezTo>
                <a:close/>
                <a:moveTo>
                  <a:pt x="125" y="0"/>
                </a:moveTo>
                <a:cubicBezTo>
                  <a:pt x="124" y="0"/>
                  <a:pt x="124" y="0"/>
                  <a:pt x="123" y="1"/>
                </a:cubicBezTo>
                <a:cubicBezTo>
                  <a:pt x="118" y="3"/>
                  <a:pt x="118" y="3"/>
                  <a:pt x="118" y="3"/>
                </a:cubicBezTo>
                <a:cubicBezTo>
                  <a:pt x="117" y="3"/>
                  <a:pt x="116" y="4"/>
                  <a:pt x="116" y="5"/>
                </a:cubicBezTo>
                <a:cubicBezTo>
                  <a:pt x="116" y="6"/>
                  <a:pt x="116" y="7"/>
                  <a:pt x="116" y="7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0" y="44"/>
                  <a:pt x="133" y="45"/>
                  <a:pt x="134" y="44"/>
                </a:cubicBezTo>
                <a:cubicBezTo>
                  <a:pt x="140" y="42"/>
                  <a:pt x="140" y="42"/>
                  <a:pt x="140" y="42"/>
                </a:cubicBezTo>
                <a:cubicBezTo>
                  <a:pt x="141" y="42"/>
                  <a:pt x="141" y="41"/>
                  <a:pt x="142" y="40"/>
                </a:cubicBezTo>
                <a:cubicBezTo>
                  <a:pt x="142" y="39"/>
                  <a:pt x="142" y="38"/>
                  <a:pt x="142" y="37"/>
                </a:cubicBezTo>
                <a:cubicBezTo>
                  <a:pt x="128" y="3"/>
                  <a:pt x="128" y="3"/>
                  <a:pt x="128" y="3"/>
                </a:cubicBezTo>
                <a:cubicBezTo>
                  <a:pt x="128" y="1"/>
                  <a:pt x="126" y="0"/>
                  <a:pt x="125" y="0"/>
                </a:cubicBezTo>
                <a:close/>
                <a:moveTo>
                  <a:pt x="0" y="48"/>
                </a:moveTo>
                <a:cubicBezTo>
                  <a:pt x="0" y="49"/>
                  <a:pt x="0" y="50"/>
                  <a:pt x="1" y="50"/>
                </a:cubicBezTo>
                <a:cubicBezTo>
                  <a:pt x="1" y="51"/>
                  <a:pt x="2" y="52"/>
                  <a:pt x="3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11" y="52"/>
                  <a:pt x="13" y="51"/>
                  <a:pt x="13" y="4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6" y="8"/>
                  <a:pt x="15" y="7"/>
                </a:cubicBezTo>
                <a:cubicBezTo>
                  <a:pt x="15" y="6"/>
                  <a:pt x="14" y="6"/>
                  <a:pt x="13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5" y="5"/>
                  <a:pt x="3" y="7"/>
                  <a:pt x="3" y="9"/>
                </a:cubicBezTo>
                <a:lnTo>
                  <a:pt x="0" y="48"/>
                </a:lnTo>
                <a:close/>
                <a:moveTo>
                  <a:pt x="58" y="82"/>
                </a:moveTo>
                <a:cubicBezTo>
                  <a:pt x="58" y="81"/>
                  <a:pt x="57" y="80"/>
                  <a:pt x="56" y="79"/>
                </a:cubicBezTo>
                <a:cubicBezTo>
                  <a:pt x="54" y="77"/>
                  <a:pt x="51" y="77"/>
                  <a:pt x="49" y="80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4"/>
                  <a:pt x="46" y="84"/>
                  <a:pt x="46" y="84"/>
                </a:cubicBezTo>
                <a:cubicBezTo>
                  <a:pt x="44" y="86"/>
                  <a:pt x="44" y="86"/>
                  <a:pt x="44" y="86"/>
                </a:cubicBezTo>
                <a:cubicBezTo>
                  <a:pt x="41" y="90"/>
                  <a:pt x="44" y="93"/>
                  <a:pt x="45" y="94"/>
                </a:cubicBezTo>
                <a:cubicBezTo>
                  <a:pt x="46" y="95"/>
                  <a:pt x="47" y="95"/>
                  <a:pt x="48" y="95"/>
                </a:cubicBezTo>
                <a:cubicBezTo>
                  <a:pt x="49" y="95"/>
                  <a:pt x="51" y="95"/>
                  <a:pt x="52" y="93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7" y="87"/>
                  <a:pt x="57" y="87"/>
                  <a:pt x="57" y="87"/>
                </a:cubicBezTo>
                <a:cubicBezTo>
                  <a:pt x="58" y="85"/>
                  <a:pt x="59" y="84"/>
                  <a:pt x="58" y="82"/>
                </a:cubicBezTo>
                <a:close/>
                <a:moveTo>
                  <a:pt x="31" y="80"/>
                </a:moveTo>
                <a:cubicBezTo>
                  <a:pt x="29" y="82"/>
                  <a:pt x="29" y="85"/>
                  <a:pt x="32" y="87"/>
                </a:cubicBezTo>
                <a:cubicBezTo>
                  <a:pt x="35" y="89"/>
                  <a:pt x="37" y="89"/>
                  <a:pt x="40" y="86"/>
                </a:cubicBezTo>
                <a:cubicBezTo>
                  <a:pt x="46" y="78"/>
                  <a:pt x="46" y="78"/>
                  <a:pt x="46" y="78"/>
                </a:cubicBezTo>
                <a:cubicBezTo>
                  <a:pt x="49" y="74"/>
                  <a:pt x="46" y="71"/>
                  <a:pt x="45" y="70"/>
                </a:cubicBezTo>
                <a:cubicBezTo>
                  <a:pt x="43" y="68"/>
                  <a:pt x="40" y="69"/>
                  <a:pt x="38" y="71"/>
                </a:cubicBezTo>
                <a:cubicBezTo>
                  <a:pt x="34" y="76"/>
                  <a:pt x="34" y="76"/>
                  <a:pt x="34" y="76"/>
                </a:cubicBezTo>
                <a:cubicBezTo>
                  <a:pt x="34" y="76"/>
                  <a:pt x="34" y="76"/>
                  <a:pt x="34" y="76"/>
                </a:cubicBezTo>
                <a:cubicBezTo>
                  <a:pt x="34" y="76"/>
                  <a:pt x="34" y="76"/>
                  <a:pt x="34" y="76"/>
                </a:cubicBezTo>
                <a:lnTo>
                  <a:pt x="31" y="80"/>
                </a:lnTo>
                <a:close/>
                <a:moveTo>
                  <a:pt x="21" y="70"/>
                </a:moveTo>
                <a:cubicBezTo>
                  <a:pt x="20" y="72"/>
                  <a:pt x="19" y="73"/>
                  <a:pt x="20" y="75"/>
                </a:cubicBezTo>
                <a:cubicBezTo>
                  <a:pt x="20" y="76"/>
                  <a:pt x="21" y="77"/>
                  <a:pt x="22" y="78"/>
                </a:cubicBezTo>
                <a:cubicBezTo>
                  <a:pt x="24" y="80"/>
                  <a:pt x="27" y="80"/>
                  <a:pt x="29" y="77"/>
                </a:cubicBezTo>
                <a:cubicBezTo>
                  <a:pt x="36" y="68"/>
                  <a:pt x="36" y="68"/>
                  <a:pt x="36" y="68"/>
                </a:cubicBezTo>
                <a:cubicBezTo>
                  <a:pt x="38" y="67"/>
                  <a:pt x="38" y="65"/>
                  <a:pt x="38" y="64"/>
                </a:cubicBezTo>
                <a:cubicBezTo>
                  <a:pt x="38" y="63"/>
                  <a:pt x="37" y="62"/>
                  <a:pt x="36" y="61"/>
                </a:cubicBezTo>
                <a:cubicBezTo>
                  <a:pt x="33" y="58"/>
                  <a:pt x="31" y="59"/>
                  <a:pt x="28" y="62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4" y="66"/>
                  <a:pt x="24" y="66"/>
                  <a:pt x="24" y="66"/>
                </a:cubicBezTo>
                <a:lnTo>
                  <a:pt x="21" y="70"/>
                </a:lnTo>
                <a:close/>
                <a:moveTo>
                  <a:pt x="19" y="67"/>
                </a:moveTo>
                <a:cubicBezTo>
                  <a:pt x="27" y="58"/>
                  <a:pt x="27" y="58"/>
                  <a:pt x="27" y="58"/>
                </a:cubicBezTo>
                <a:cubicBezTo>
                  <a:pt x="30" y="55"/>
                  <a:pt x="27" y="52"/>
                  <a:pt x="26" y="51"/>
                </a:cubicBezTo>
                <a:cubicBezTo>
                  <a:pt x="23" y="49"/>
                  <a:pt x="21" y="49"/>
                  <a:pt x="19" y="52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61"/>
                  <a:pt x="11" y="62"/>
                  <a:pt x="11" y="63"/>
                </a:cubicBezTo>
                <a:cubicBezTo>
                  <a:pt x="11" y="65"/>
                  <a:pt x="12" y="66"/>
                  <a:pt x="12" y="66"/>
                </a:cubicBezTo>
                <a:cubicBezTo>
                  <a:pt x="14" y="67"/>
                  <a:pt x="15" y="68"/>
                  <a:pt x="17" y="68"/>
                </a:cubicBezTo>
                <a:cubicBezTo>
                  <a:pt x="17" y="68"/>
                  <a:pt x="18" y="68"/>
                  <a:pt x="19" y="67"/>
                </a:cubicBezTo>
                <a:close/>
                <a:moveTo>
                  <a:pt x="108" y="59"/>
                </a:moveTo>
                <a:cubicBezTo>
                  <a:pt x="109" y="58"/>
                  <a:pt x="110" y="55"/>
                  <a:pt x="107" y="52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91" y="38"/>
                  <a:pt x="75" y="25"/>
                  <a:pt x="72" y="22"/>
                </a:cubicBezTo>
                <a:cubicBezTo>
                  <a:pt x="70" y="23"/>
                  <a:pt x="66" y="24"/>
                  <a:pt x="62" y="25"/>
                </a:cubicBezTo>
                <a:cubicBezTo>
                  <a:pt x="62" y="25"/>
                  <a:pt x="62" y="25"/>
                  <a:pt x="62" y="25"/>
                </a:cubicBezTo>
                <a:cubicBezTo>
                  <a:pt x="62" y="25"/>
                  <a:pt x="56" y="27"/>
                  <a:pt x="52" y="27"/>
                </a:cubicBezTo>
                <a:cubicBezTo>
                  <a:pt x="49" y="27"/>
                  <a:pt x="47" y="26"/>
                  <a:pt x="45" y="25"/>
                </a:cubicBezTo>
                <a:cubicBezTo>
                  <a:pt x="42" y="24"/>
                  <a:pt x="42" y="21"/>
                  <a:pt x="42" y="20"/>
                </a:cubicBezTo>
                <a:cubicBezTo>
                  <a:pt x="42" y="17"/>
                  <a:pt x="45" y="14"/>
                  <a:pt x="46" y="13"/>
                </a:cubicBezTo>
                <a:cubicBezTo>
                  <a:pt x="19" y="10"/>
                  <a:pt x="19" y="10"/>
                  <a:pt x="19" y="10"/>
                </a:cubicBezTo>
                <a:cubicBezTo>
                  <a:pt x="17" y="49"/>
                  <a:pt x="17" y="49"/>
                  <a:pt x="17" y="49"/>
                </a:cubicBezTo>
                <a:cubicBezTo>
                  <a:pt x="19" y="47"/>
                  <a:pt x="21" y="46"/>
                  <a:pt x="23" y="46"/>
                </a:cubicBezTo>
                <a:cubicBezTo>
                  <a:pt x="24" y="46"/>
                  <a:pt x="26" y="47"/>
                  <a:pt x="28" y="48"/>
                </a:cubicBezTo>
                <a:cubicBezTo>
                  <a:pt x="30" y="50"/>
                  <a:pt x="32" y="53"/>
                  <a:pt x="31" y="56"/>
                </a:cubicBezTo>
                <a:cubicBezTo>
                  <a:pt x="34" y="56"/>
                  <a:pt x="36" y="56"/>
                  <a:pt x="38" y="58"/>
                </a:cubicBezTo>
                <a:cubicBezTo>
                  <a:pt x="40" y="60"/>
                  <a:pt x="42" y="63"/>
                  <a:pt x="41" y="66"/>
                </a:cubicBezTo>
                <a:cubicBezTo>
                  <a:pt x="43" y="65"/>
                  <a:pt x="46" y="66"/>
                  <a:pt x="47" y="68"/>
                </a:cubicBezTo>
                <a:cubicBezTo>
                  <a:pt x="50" y="70"/>
                  <a:pt x="51" y="72"/>
                  <a:pt x="51" y="75"/>
                </a:cubicBezTo>
                <a:cubicBezTo>
                  <a:pt x="53" y="74"/>
                  <a:pt x="56" y="74"/>
                  <a:pt x="58" y="76"/>
                </a:cubicBezTo>
                <a:cubicBezTo>
                  <a:pt x="61" y="79"/>
                  <a:pt x="63" y="82"/>
                  <a:pt x="61" y="86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5" y="89"/>
                  <a:pt x="66" y="89"/>
                  <a:pt x="67" y="89"/>
                </a:cubicBezTo>
                <a:cubicBezTo>
                  <a:pt x="69" y="89"/>
                  <a:pt x="70" y="88"/>
                  <a:pt x="71" y="87"/>
                </a:cubicBezTo>
                <a:cubicBezTo>
                  <a:pt x="72" y="85"/>
                  <a:pt x="73" y="84"/>
                  <a:pt x="71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59" y="71"/>
                  <a:pt x="59" y="71"/>
                  <a:pt x="59" y="71"/>
                </a:cubicBezTo>
                <a:cubicBezTo>
                  <a:pt x="59" y="71"/>
                  <a:pt x="59" y="70"/>
                  <a:pt x="58" y="70"/>
                </a:cubicBezTo>
                <a:cubicBezTo>
                  <a:pt x="58" y="69"/>
                  <a:pt x="59" y="69"/>
                  <a:pt x="59" y="68"/>
                </a:cubicBezTo>
                <a:cubicBezTo>
                  <a:pt x="60" y="68"/>
                  <a:pt x="61" y="67"/>
                  <a:pt x="62" y="68"/>
                </a:cubicBezTo>
                <a:cubicBezTo>
                  <a:pt x="77" y="81"/>
                  <a:pt x="77" y="81"/>
                  <a:pt x="77" y="81"/>
                </a:cubicBezTo>
                <a:cubicBezTo>
                  <a:pt x="78" y="82"/>
                  <a:pt x="79" y="82"/>
                  <a:pt x="80" y="82"/>
                </a:cubicBezTo>
                <a:cubicBezTo>
                  <a:pt x="82" y="82"/>
                  <a:pt x="83" y="81"/>
                  <a:pt x="84" y="80"/>
                </a:cubicBezTo>
                <a:cubicBezTo>
                  <a:pt x="85" y="79"/>
                  <a:pt x="86" y="77"/>
                  <a:pt x="86" y="76"/>
                </a:cubicBezTo>
                <a:cubicBezTo>
                  <a:pt x="86" y="75"/>
                  <a:pt x="85" y="73"/>
                  <a:pt x="83" y="72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2"/>
                </a:cubicBezTo>
                <a:cubicBezTo>
                  <a:pt x="72" y="62"/>
                  <a:pt x="72" y="61"/>
                  <a:pt x="72" y="61"/>
                </a:cubicBezTo>
                <a:cubicBezTo>
                  <a:pt x="73" y="60"/>
                  <a:pt x="74" y="60"/>
                  <a:pt x="75" y="61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3"/>
                  <a:pt x="92" y="74"/>
                  <a:pt x="93" y="74"/>
                </a:cubicBezTo>
                <a:cubicBezTo>
                  <a:pt x="95" y="74"/>
                  <a:pt x="96" y="73"/>
                  <a:pt x="98" y="71"/>
                </a:cubicBezTo>
                <a:cubicBezTo>
                  <a:pt x="99" y="70"/>
                  <a:pt x="99" y="68"/>
                  <a:pt x="99" y="67"/>
                </a:cubicBezTo>
                <a:cubicBezTo>
                  <a:pt x="99" y="66"/>
                  <a:pt x="98" y="65"/>
                  <a:pt x="97" y="63"/>
                </a:cubicBezTo>
                <a:cubicBezTo>
                  <a:pt x="93" y="60"/>
                  <a:pt x="93" y="60"/>
                  <a:pt x="93" y="60"/>
                </a:cubicBezTo>
                <a:cubicBezTo>
                  <a:pt x="93" y="60"/>
                  <a:pt x="93" y="60"/>
                  <a:pt x="93" y="60"/>
                </a:cubicBezTo>
                <a:cubicBezTo>
                  <a:pt x="85" y="54"/>
                  <a:pt x="85" y="54"/>
                  <a:pt x="85" y="54"/>
                </a:cubicBezTo>
                <a:cubicBezTo>
                  <a:pt x="84" y="53"/>
                  <a:pt x="84" y="52"/>
                  <a:pt x="85" y="51"/>
                </a:cubicBezTo>
                <a:cubicBezTo>
                  <a:pt x="85" y="50"/>
                  <a:pt x="87" y="50"/>
                  <a:pt x="88" y="5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2" y="63"/>
                  <a:pt x="105" y="62"/>
                  <a:pt x="108" y="59"/>
                </a:cubicBezTo>
                <a:close/>
              </a:path>
            </a:pathLst>
          </a:custGeom>
          <a:solidFill>
            <a:srgbClr val="2396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"/>
          <p:cNvSpPr/>
          <p:nvPr/>
        </p:nvSpPr>
        <p:spPr>
          <a:xfrm>
            <a:off x="7613650" y="4043362"/>
            <a:ext cx="439737" cy="368300"/>
          </a:xfrm>
          <a:custGeom>
            <a:avLst/>
            <a:gdLst/>
            <a:ahLst/>
            <a:cxnLst/>
            <a:rect l="l" t="t" r="r" b="b"/>
            <a:pathLst>
              <a:path w="129" h="108" extrusionOk="0">
                <a:moveTo>
                  <a:pt x="17" y="88"/>
                </a:moveTo>
                <a:cubicBezTo>
                  <a:pt x="17" y="59"/>
                  <a:pt x="17" y="59"/>
                  <a:pt x="17" y="59"/>
                </a:cubicBezTo>
                <a:cubicBezTo>
                  <a:pt x="17" y="56"/>
                  <a:pt x="19" y="54"/>
                  <a:pt x="22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4"/>
                  <a:pt x="33" y="56"/>
                  <a:pt x="33" y="59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90"/>
                  <a:pt x="31" y="92"/>
                  <a:pt x="29" y="92"/>
                </a:cubicBezTo>
                <a:cubicBezTo>
                  <a:pt x="22" y="92"/>
                  <a:pt x="22" y="92"/>
                  <a:pt x="22" y="92"/>
                </a:cubicBezTo>
                <a:cubicBezTo>
                  <a:pt x="19" y="92"/>
                  <a:pt x="17" y="90"/>
                  <a:pt x="17" y="88"/>
                </a:cubicBezTo>
                <a:close/>
                <a:moveTo>
                  <a:pt x="47" y="44"/>
                </a:moveTo>
                <a:cubicBezTo>
                  <a:pt x="45" y="44"/>
                  <a:pt x="43" y="46"/>
                  <a:pt x="43" y="48"/>
                </a:cubicBezTo>
                <a:cubicBezTo>
                  <a:pt x="43" y="88"/>
                  <a:pt x="43" y="88"/>
                  <a:pt x="43" y="88"/>
                </a:cubicBezTo>
                <a:cubicBezTo>
                  <a:pt x="43" y="90"/>
                  <a:pt x="45" y="92"/>
                  <a:pt x="47" y="92"/>
                </a:cubicBezTo>
                <a:cubicBezTo>
                  <a:pt x="55" y="92"/>
                  <a:pt x="55" y="92"/>
                  <a:pt x="55" y="92"/>
                </a:cubicBezTo>
                <a:cubicBezTo>
                  <a:pt x="57" y="92"/>
                  <a:pt x="59" y="90"/>
                  <a:pt x="59" y="88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6"/>
                  <a:pt x="57" y="44"/>
                  <a:pt x="55" y="44"/>
                </a:cubicBezTo>
                <a:lnTo>
                  <a:pt x="47" y="44"/>
                </a:lnTo>
                <a:close/>
                <a:moveTo>
                  <a:pt x="73" y="35"/>
                </a:moveTo>
                <a:cubicBezTo>
                  <a:pt x="71" y="35"/>
                  <a:pt x="69" y="37"/>
                  <a:pt x="69" y="39"/>
                </a:cubicBezTo>
                <a:cubicBezTo>
                  <a:pt x="69" y="88"/>
                  <a:pt x="69" y="88"/>
                  <a:pt x="69" y="88"/>
                </a:cubicBezTo>
                <a:cubicBezTo>
                  <a:pt x="69" y="90"/>
                  <a:pt x="71" y="92"/>
                  <a:pt x="73" y="92"/>
                </a:cubicBezTo>
                <a:cubicBezTo>
                  <a:pt x="80" y="92"/>
                  <a:pt x="80" y="92"/>
                  <a:pt x="80" y="92"/>
                </a:cubicBezTo>
                <a:cubicBezTo>
                  <a:pt x="83" y="92"/>
                  <a:pt x="85" y="90"/>
                  <a:pt x="85" y="88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7"/>
                  <a:pt x="83" y="35"/>
                  <a:pt x="80" y="35"/>
                </a:cubicBezTo>
                <a:lnTo>
                  <a:pt x="73" y="35"/>
                </a:lnTo>
                <a:close/>
                <a:moveTo>
                  <a:pt x="99" y="26"/>
                </a:moveTo>
                <a:cubicBezTo>
                  <a:pt x="97" y="26"/>
                  <a:pt x="95" y="28"/>
                  <a:pt x="95" y="30"/>
                </a:cubicBezTo>
                <a:cubicBezTo>
                  <a:pt x="95" y="88"/>
                  <a:pt x="95" y="88"/>
                  <a:pt x="95" y="88"/>
                </a:cubicBezTo>
                <a:cubicBezTo>
                  <a:pt x="95" y="90"/>
                  <a:pt x="97" y="92"/>
                  <a:pt x="99" y="9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9" y="92"/>
                  <a:pt x="110" y="90"/>
                  <a:pt x="110" y="88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10" y="28"/>
                  <a:pt x="109" y="26"/>
                  <a:pt x="106" y="26"/>
                </a:cubicBezTo>
                <a:lnTo>
                  <a:pt x="99" y="26"/>
                </a:lnTo>
                <a:close/>
                <a:moveTo>
                  <a:pt x="19" y="43"/>
                </a:moveTo>
                <a:cubicBezTo>
                  <a:pt x="47" y="38"/>
                  <a:pt x="73" y="28"/>
                  <a:pt x="96" y="14"/>
                </a:cubicBezTo>
                <a:cubicBezTo>
                  <a:pt x="98" y="18"/>
                  <a:pt x="98" y="18"/>
                  <a:pt x="98" y="18"/>
                </a:cubicBezTo>
                <a:cubicBezTo>
                  <a:pt x="106" y="5"/>
                  <a:pt x="106" y="5"/>
                  <a:pt x="106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3" y="9"/>
                  <a:pt x="93" y="9"/>
                  <a:pt x="93" y="9"/>
                </a:cubicBezTo>
                <a:cubicBezTo>
                  <a:pt x="71" y="23"/>
                  <a:pt x="45" y="32"/>
                  <a:pt x="18" y="37"/>
                </a:cubicBezTo>
                <a:lnTo>
                  <a:pt x="19" y="43"/>
                </a:lnTo>
                <a:close/>
                <a:moveTo>
                  <a:pt x="129" y="100"/>
                </a:moveTo>
                <a:cubicBezTo>
                  <a:pt x="116" y="93"/>
                  <a:pt x="116" y="93"/>
                  <a:pt x="116" y="93"/>
                </a:cubicBezTo>
                <a:cubicBezTo>
                  <a:pt x="116" y="97"/>
                  <a:pt x="116" y="97"/>
                  <a:pt x="116" y="97"/>
                </a:cubicBezTo>
                <a:cubicBezTo>
                  <a:pt x="11" y="97"/>
                  <a:pt x="11" y="97"/>
                  <a:pt x="11" y="97"/>
                </a:cubicBezTo>
                <a:cubicBezTo>
                  <a:pt x="11" y="13"/>
                  <a:pt x="11" y="13"/>
                  <a:pt x="11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8" y="0"/>
                  <a:pt x="8" y="0"/>
                  <a:pt x="8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7"/>
                  <a:pt x="5" y="97"/>
                  <a:pt x="5" y="97"/>
                </a:cubicBezTo>
                <a:cubicBezTo>
                  <a:pt x="5" y="100"/>
                  <a:pt x="5" y="100"/>
                  <a:pt x="5" y="100"/>
                </a:cubicBezTo>
                <a:cubicBezTo>
                  <a:pt x="5" y="103"/>
                  <a:pt x="5" y="103"/>
                  <a:pt x="5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8"/>
                  <a:pt x="116" y="108"/>
                  <a:pt x="116" y="108"/>
                </a:cubicBezTo>
                <a:lnTo>
                  <a:pt x="129" y="100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7"/>
          <p:cNvSpPr/>
          <p:nvPr/>
        </p:nvSpPr>
        <p:spPr>
          <a:xfrm>
            <a:off x="7954962" y="5810250"/>
            <a:ext cx="561975" cy="290512"/>
          </a:xfrm>
          <a:custGeom>
            <a:avLst/>
            <a:gdLst/>
            <a:ahLst/>
            <a:cxnLst/>
            <a:rect l="l" t="t" r="r" b="b"/>
            <a:pathLst>
              <a:path w="165" h="85" extrusionOk="0">
                <a:moveTo>
                  <a:pt x="119" y="80"/>
                </a:moveTo>
                <a:cubicBezTo>
                  <a:pt x="117" y="81"/>
                  <a:pt x="114" y="82"/>
                  <a:pt x="112" y="83"/>
                </a:cubicBezTo>
                <a:cubicBezTo>
                  <a:pt x="104" y="85"/>
                  <a:pt x="95" y="85"/>
                  <a:pt x="85" y="85"/>
                </a:cubicBezTo>
                <a:cubicBezTo>
                  <a:pt x="74" y="85"/>
                  <a:pt x="66" y="85"/>
                  <a:pt x="58" y="83"/>
                </a:cubicBezTo>
                <a:cubicBezTo>
                  <a:pt x="55" y="82"/>
                  <a:pt x="53" y="81"/>
                  <a:pt x="50" y="80"/>
                </a:cubicBezTo>
                <a:cubicBezTo>
                  <a:pt x="43" y="77"/>
                  <a:pt x="43" y="71"/>
                  <a:pt x="47" y="67"/>
                </a:cubicBezTo>
                <a:cubicBezTo>
                  <a:pt x="52" y="63"/>
                  <a:pt x="57" y="60"/>
                  <a:pt x="62" y="57"/>
                </a:cubicBezTo>
                <a:cubicBezTo>
                  <a:pt x="65" y="56"/>
                  <a:pt x="67" y="55"/>
                  <a:pt x="70" y="54"/>
                </a:cubicBezTo>
                <a:cubicBezTo>
                  <a:pt x="75" y="52"/>
                  <a:pt x="76" y="47"/>
                  <a:pt x="73" y="44"/>
                </a:cubicBezTo>
                <a:cubicBezTo>
                  <a:pt x="65" y="37"/>
                  <a:pt x="63" y="28"/>
                  <a:pt x="63" y="18"/>
                </a:cubicBezTo>
                <a:cubicBezTo>
                  <a:pt x="64" y="8"/>
                  <a:pt x="69" y="3"/>
                  <a:pt x="79" y="0"/>
                </a:cubicBezTo>
                <a:cubicBezTo>
                  <a:pt x="81" y="0"/>
                  <a:pt x="83" y="0"/>
                  <a:pt x="85" y="0"/>
                </a:cubicBezTo>
                <a:cubicBezTo>
                  <a:pt x="87" y="0"/>
                  <a:pt x="89" y="0"/>
                  <a:pt x="91" y="0"/>
                </a:cubicBezTo>
                <a:cubicBezTo>
                  <a:pt x="100" y="3"/>
                  <a:pt x="106" y="8"/>
                  <a:pt x="106" y="18"/>
                </a:cubicBezTo>
                <a:cubicBezTo>
                  <a:pt x="107" y="28"/>
                  <a:pt x="104" y="37"/>
                  <a:pt x="97" y="44"/>
                </a:cubicBezTo>
                <a:cubicBezTo>
                  <a:pt x="93" y="47"/>
                  <a:pt x="95" y="52"/>
                  <a:pt x="100" y="54"/>
                </a:cubicBezTo>
                <a:cubicBezTo>
                  <a:pt x="102" y="55"/>
                  <a:pt x="105" y="56"/>
                  <a:pt x="107" y="57"/>
                </a:cubicBezTo>
                <a:cubicBezTo>
                  <a:pt x="113" y="60"/>
                  <a:pt x="118" y="63"/>
                  <a:pt x="122" y="67"/>
                </a:cubicBezTo>
                <a:cubicBezTo>
                  <a:pt x="125" y="70"/>
                  <a:pt x="126" y="77"/>
                  <a:pt x="119" y="80"/>
                </a:cubicBezTo>
                <a:close/>
                <a:moveTo>
                  <a:pt x="162" y="73"/>
                </a:moveTo>
                <a:cubicBezTo>
                  <a:pt x="159" y="70"/>
                  <a:pt x="156" y="68"/>
                  <a:pt x="152" y="66"/>
                </a:cubicBezTo>
                <a:cubicBezTo>
                  <a:pt x="150" y="65"/>
                  <a:pt x="148" y="64"/>
                  <a:pt x="146" y="64"/>
                </a:cubicBezTo>
                <a:cubicBezTo>
                  <a:pt x="143" y="62"/>
                  <a:pt x="142" y="59"/>
                  <a:pt x="145" y="56"/>
                </a:cubicBezTo>
                <a:cubicBezTo>
                  <a:pt x="150" y="52"/>
                  <a:pt x="152" y="45"/>
                  <a:pt x="151" y="39"/>
                </a:cubicBezTo>
                <a:cubicBezTo>
                  <a:pt x="151" y="32"/>
                  <a:pt x="147" y="28"/>
                  <a:pt x="140" y="26"/>
                </a:cubicBezTo>
                <a:cubicBezTo>
                  <a:pt x="139" y="26"/>
                  <a:pt x="138" y="26"/>
                  <a:pt x="136" y="26"/>
                </a:cubicBezTo>
                <a:cubicBezTo>
                  <a:pt x="135" y="26"/>
                  <a:pt x="133" y="26"/>
                  <a:pt x="132" y="26"/>
                </a:cubicBezTo>
                <a:cubicBezTo>
                  <a:pt x="126" y="28"/>
                  <a:pt x="121" y="32"/>
                  <a:pt x="121" y="39"/>
                </a:cubicBezTo>
                <a:cubicBezTo>
                  <a:pt x="121" y="45"/>
                  <a:pt x="123" y="51"/>
                  <a:pt x="128" y="56"/>
                </a:cubicBezTo>
                <a:cubicBezTo>
                  <a:pt x="130" y="59"/>
                  <a:pt x="129" y="62"/>
                  <a:pt x="126" y="64"/>
                </a:cubicBezTo>
                <a:cubicBezTo>
                  <a:pt x="126" y="64"/>
                  <a:pt x="126" y="64"/>
                  <a:pt x="126" y="64"/>
                </a:cubicBezTo>
                <a:cubicBezTo>
                  <a:pt x="126" y="64"/>
                  <a:pt x="127" y="65"/>
                  <a:pt x="127" y="65"/>
                </a:cubicBezTo>
                <a:cubicBezTo>
                  <a:pt x="129" y="67"/>
                  <a:pt x="130" y="71"/>
                  <a:pt x="130" y="75"/>
                </a:cubicBezTo>
                <a:cubicBezTo>
                  <a:pt x="129" y="78"/>
                  <a:pt x="127" y="81"/>
                  <a:pt x="123" y="83"/>
                </a:cubicBezTo>
                <a:cubicBezTo>
                  <a:pt x="122" y="83"/>
                  <a:pt x="121" y="84"/>
                  <a:pt x="120" y="84"/>
                </a:cubicBezTo>
                <a:cubicBezTo>
                  <a:pt x="125" y="85"/>
                  <a:pt x="130" y="85"/>
                  <a:pt x="136" y="85"/>
                </a:cubicBezTo>
                <a:cubicBezTo>
                  <a:pt x="143" y="85"/>
                  <a:pt x="149" y="85"/>
                  <a:pt x="155" y="84"/>
                </a:cubicBezTo>
                <a:cubicBezTo>
                  <a:pt x="157" y="83"/>
                  <a:pt x="159" y="83"/>
                  <a:pt x="160" y="82"/>
                </a:cubicBezTo>
                <a:cubicBezTo>
                  <a:pt x="165" y="79"/>
                  <a:pt x="164" y="75"/>
                  <a:pt x="162" y="73"/>
                </a:cubicBezTo>
                <a:close/>
                <a:moveTo>
                  <a:pt x="39" y="74"/>
                </a:moveTo>
                <a:cubicBezTo>
                  <a:pt x="39" y="71"/>
                  <a:pt x="40" y="68"/>
                  <a:pt x="43" y="65"/>
                </a:cubicBezTo>
                <a:cubicBezTo>
                  <a:pt x="44" y="64"/>
                  <a:pt x="45" y="63"/>
                  <a:pt x="46" y="62"/>
                </a:cubicBezTo>
                <a:cubicBezTo>
                  <a:pt x="45" y="62"/>
                  <a:pt x="45" y="61"/>
                  <a:pt x="44" y="61"/>
                </a:cubicBezTo>
                <a:cubicBezTo>
                  <a:pt x="40" y="60"/>
                  <a:pt x="39" y="56"/>
                  <a:pt x="42" y="53"/>
                </a:cubicBezTo>
                <a:cubicBezTo>
                  <a:pt x="47" y="48"/>
                  <a:pt x="49" y="41"/>
                  <a:pt x="49" y="34"/>
                </a:cubicBezTo>
                <a:cubicBezTo>
                  <a:pt x="49" y="26"/>
                  <a:pt x="44" y="22"/>
                  <a:pt x="37" y="20"/>
                </a:cubicBezTo>
                <a:cubicBezTo>
                  <a:pt x="35" y="19"/>
                  <a:pt x="34" y="19"/>
                  <a:pt x="32" y="19"/>
                </a:cubicBezTo>
                <a:cubicBezTo>
                  <a:pt x="31" y="19"/>
                  <a:pt x="29" y="19"/>
                  <a:pt x="28" y="20"/>
                </a:cubicBezTo>
                <a:cubicBezTo>
                  <a:pt x="21" y="22"/>
                  <a:pt x="16" y="26"/>
                  <a:pt x="16" y="34"/>
                </a:cubicBezTo>
                <a:cubicBezTo>
                  <a:pt x="15" y="41"/>
                  <a:pt x="18" y="48"/>
                  <a:pt x="23" y="53"/>
                </a:cubicBezTo>
                <a:cubicBezTo>
                  <a:pt x="26" y="56"/>
                  <a:pt x="25" y="60"/>
                  <a:pt x="21" y="61"/>
                </a:cubicBezTo>
                <a:cubicBezTo>
                  <a:pt x="19" y="62"/>
                  <a:pt x="17" y="63"/>
                  <a:pt x="15" y="64"/>
                </a:cubicBezTo>
                <a:cubicBezTo>
                  <a:pt x="11" y="66"/>
                  <a:pt x="7" y="68"/>
                  <a:pt x="3" y="71"/>
                </a:cubicBezTo>
                <a:cubicBezTo>
                  <a:pt x="0" y="74"/>
                  <a:pt x="0" y="79"/>
                  <a:pt x="6" y="81"/>
                </a:cubicBezTo>
                <a:cubicBezTo>
                  <a:pt x="8" y="82"/>
                  <a:pt x="10" y="83"/>
                  <a:pt x="12" y="83"/>
                </a:cubicBezTo>
                <a:cubicBezTo>
                  <a:pt x="18" y="85"/>
                  <a:pt x="24" y="85"/>
                  <a:pt x="32" y="85"/>
                </a:cubicBezTo>
                <a:cubicBezTo>
                  <a:pt x="39" y="85"/>
                  <a:pt x="44" y="85"/>
                  <a:pt x="49" y="84"/>
                </a:cubicBezTo>
                <a:cubicBezTo>
                  <a:pt x="48" y="84"/>
                  <a:pt x="47" y="83"/>
                  <a:pt x="47" y="83"/>
                </a:cubicBezTo>
                <a:cubicBezTo>
                  <a:pt x="42" y="81"/>
                  <a:pt x="40" y="78"/>
                  <a:pt x="39" y="74"/>
                </a:cubicBezTo>
                <a:close/>
              </a:path>
            </a:pathLst>
          </a:custGeom>
          <a:solidFill>
            <a:srgbClr val="4CB2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73BDEE8-607C-7449-9134-E76A5BAF5BE3}"/>
              </a:ext>
            </a:extLst>
          </p:cNvPr>
          <p:cNvGrpSpPr/>
          <p:nvPr/>
        </p:nvGrpSpPr>
        <p:grpSpPr>
          <a:xfrm>
            <a:off x="5075237" y="3856037"/>
            <a:ext cx="2114550" cy="644525"/>
            <a:chOff x="5075237" y="3856037"/>
            <a:chExt cx="2114550" cy="644525"/>
          </a:xfrm>
        </p:grpSpPr>
        <p:sp>
          <p:nvSpPr>
            <p:cNvPr id="257" name="Google Shape;257;p17"/>
            <p:cNvSpPr txBox="1"/>
            <p:nvPr/>
          </p:nvSpPr>
          <p:spPr>
            <a:xfrm>
              <a:off x="5700712" y="3856037"/>
              <a:ext cx="793750" cy="246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PT Sans"/>
                <a:buNone/>
              </a:pPr>
              <a:r>
                <a:rPr lang="ar-SA" sz="1600" b="1" i="0" u="none" dirty="0">
                  <a:solidFill>
                    <a:schemeClr val="lt1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  <p:sp>
          <p:nvSpPr>
            <p:cNvPr id="259" name="Google Shape;259;p17"/>
            <p:cNvSpPr txBox="1"/>
            <p:nvPr/>
          </p:nvSpPr>
          <p:spPr>
            <a:xfrm>
              <a:off x="5075237" y="4038600"/>
              <a:ext cx="2114550" cy="46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1FB8E08-144D-DD4C-9E0E-B7343255DA57}"/>
              </a:ext>
            </a:extLst>
          </p:cNvPr>
          <p:cNvGrpSpPr/>
          <p:nvPr/>
        </p:nvGrpSpPr>
        <p:grpSpPr>
          <a:xfrm>
            <a:off x="5038725" y="4748212"/>
            <a:ext cx="2114550" cy="625475"/>
            <a:chOff x="5038725" y="4748212"/>
            <a:chExt cx="2114550" cy="625475"/>
          </a:xfrm>
        </p:grpSpPr>
        <p:sp>
          <p:nvSpPr>
            <p:cNvPr id="256" name="Google Shape;256;p17"/>
            <p:cNvSpPr txBox="1"/>
            <p:nvPr/>
          </p:nvSpPr>
          <p:spPr>
            <a:xfrm>
              <a:off x="5630862" y="4748212"/>
              <a:ext cx="933450" cy="247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PT Sans"/>
                <a:buNone/>
              </a:pPr>
              <a:r>
                <a:rPr lang="ar-SA" sz="16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  <p:sp>
          <p:nvSpPr>
            <p:cNvPr id="260" name="Google Shape;260;p17"/>
            <p:cNvSpPr txBox="1"/>
            <p:nvPr/>
          </p:nvSpPr>
          <p:spPr>
            <a:xfrm>
              <a:off x="5038725" y="4911725"/>
              <a:ext cx="2114550" cy="46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279EAC8-9E69-DF45-9C8B-AB160AF5857E}"/>
              </a:ext>
            </a:extLst>
          </p:cNvPr>
          <p:cNvGrpSpPr/>
          <p:nvPr/>
        </p:nvGrpSpPr>
        <p:grpSpPr>
          <a:xfrm>
            <a:off x="5038725" y="5635625"/>
            <a:ext cx="2114550" cy="633412"/>
            <a:chOff x="5038725" y="5635625"/>
            <a:chExt cx="2114550" cy="633412"/>
          </a:xfrm>
        </p:grpSpPr>
        <p:sp>
          <p:nvSpPr>
            <p:cNvPr id="258" name="Google Shape;258;p17"/>
            <p:cNvSpPr txBox="1"/>
            <p:nvPr/>
          </p:nvSpPr>
          <p:spPr>
            <a:xfrm>
              <a:off x="5670550" y="5635625"/>
              <a:ext cx="854075" cy="246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PT Sans"/>
                <a:buNone/>
              </a:pPr>
              <a:r>
                <a:rPr lang="ar-SA" sz="16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  <p:sp>
          <p:nvSpPr>
            <p:cNvPr id="261" name="Google Shape;261;p17"/>
            <p:cNvSpPr txBox="1"/>
            <p:nvPr/>
          </p:nvSpPr>
          <p:spPr>
            <a:xfrm>
              <a:off x="5038725" y="5807075"/>
              <a:ext cx="2114550" cy="46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  <p:bldP spid="251" grpId="0"/>
      <p:bldP spid="252" grpId="0"/>
      <p:bldP spid="253" grpId="0" animBg="1"/>
      <p:bldP spid="254" grpId="0" animBg="1"/>
      <p:bldP spid="2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4257030-BFE9-9A41-9270-74A457A45814}"/>
              </a:ext>
            </a:extLst>
          </p:cNvPr>
          <p:cNvGrpSpPr/>
          <p:nvPr/>
        </p:nvGrpSpPr>
        <p:grpSpPr>
          <a:xfrm>
            <a:off x="4032250" y="5857875"/>
            <a:ext cx="373062" cy="496887"/>
            <a:chOff x="4032250" y="5857875"/>
            <a:chExt cx="373062" cy="496887"/>
          </a:xfrm>
        </p:grpSpPr>
        <p:sp>
          <p:nvSpPr>
            <p:cNvPr id="268" name="Google Shape;268;p18"/>
            <p:cNvSpPr txBox="1"/>
            <p:nvPr/>
          </p:nvSpPr>
          <p:spPr>
            <a:xfrm>
              <a:off x="4032250" y="5970587"/>
              <a:ext cx="373062" cy="384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7"/>
                </a:buClr>
                <a:buSzPts val="2500"/>
                <a:buFont typeface="PT Sans"/>
                <a:buNone/>
              </a:pPr>
              <a:r>
                <a:rPr lang="en-US" sz="2500" b="1" i="0" u="none" dirty="0">
                  <a:solidFill>
                    <a:srgbClr val="474747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01</a:t>
              </a:r>
              <a:endParaRPr dirty="0"/>
            </a:p>
          </p:txBody>
        </p:sp>
        <p:sp>
          <p:nvSpPr>
            <p:cNvPr id="269" name="Google Shape;269;p18"/>
            <p:cNvSpPr txBox="1"/>
            <p:nvPr/>
          </p:nvSpPr>
          <p:spPr>
            <a:xfrm>
              <a:off x="4041775" y="5857875"/>
              <a:ext cx="363537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7"/>
                </a:buClr>
                <a:buSzPts val="1300"/>
                <a:buFont typeface="PT Sans"/>
                <a:buNone/>
              </a:pPr>
              <a:r>
                <a:rPr lang="ar-SA" sz="1300" b="1" i="0" u="none" dirty="0">
                  <a:solidFill>
                    <a:srgbClr val="474747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C9CB181-DD2D-D44E-8F76-9588D5A7C55D}"/>
              </a:ext>
            </a:extLst>
          </p:cNvPr>
          <p:cNvGrpSpPr/>
          <p:nvPr/>
        </p:nvGrpSpPr>
        <p:grpSpPr>
          <a:xfrm>
            <a:off x="4186237" y="5162550"/>
            <a:ext cx="373062" cy="509587"/>
            <a:chOff x="4186237" y="5162550"/>
            <a:chExt cx="373062" cy="509587"/>
          </a:xfrm>
        </p:grpSpPr>
        <p:sp>
          <p:nvSpPr>
            <p:cNvPr id="270" name="Google Shape;270;p18"/>
            <p:cNvSpPr txBox="1"/>
            <p:nvPr/>
          </p:nvSpPr>
          <p:spPr>
            <a:xfrm>
              <a:off x="4186237" y="5287962"/>
              <a:ext cx="373062" cy="384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7"/>
                </a:buClr>
                <a:buSzPts val="2500"/>
                <a:buFont typeface="PT Sans"/>
                <a:buNone/>
              </a:pPr>
              <a:r>
                <a:rPr lang="en-US" sz="2500" b="1" i="0" u="none" dirty="0">
                  <a:solidFill>
                    <a:srgbClr val="474747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02</a:t>
              </a:r>
              <a:endParaRPr dirty="0"/>
            </a:p>
          </p:txBody>
        </p:sp>
        <p:sp>
          <p:nvSpPr>
            <p:cNvPr id="271" name="Google Shape;271;p18"/>
            <p:cNvSpPr txBox="1"/>
            <p:nvPr/>
          </p:nvSpPr>
          <p:spPr>
            <a:xfrm>
              <a:off x="4195762" y="5162550"/>
              <a:ext cx="363537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7"/>
                </a:buClr>
                <a:buSzPts val="1300"/>
                <a:buFont typeface="PT Sans"/>
                <a:buNone/>
              </a:pPr>
              <a:r>
                <a:rPr lang="ar-SA" sz="1300" b="1" i="0" u="none" dirty="0">
                  <a:solidFill>
                    <a:srgbClr val="474747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45416A0-A227-304E-950D-1F659160E533}"/>
              </a:ext>
            </a:extLst>
          </p:cNvPr>
          <p:cNvGrpSpPr/>
          <p:nvPr/>
        </p:nvGrpSpPr>
        <p:grpSpPr>
          <a:xfrm>
            <a:off x="4352925" y="4451350"/>
            <a:ext cx="373062" cy="498475"/>
            <a:chOff x="4352925" y="4451350"/>
            <a:chExt cx="373062" cy="498475"/>
          </a:xfrm>
        </p:grpSpPr>
        <p:sp>
          <p:nvSpPr>
            <p:cNvPr id="272" name="Google Shape;272;p18"/>
            <p:cNvSpPr txBox="1"/>
            <p:nvPr/>
          </p:nvSpPr>
          <p:spPr>
            <a:xfrm>
              <a:off x="4352925" y="4565650"/>
              <a:ext cx="373062" cy="384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7"/>
                </a:buClr>
                <a:buSzPts val="2500"/>
                <a:buFont typeface="PT Sans"/>
                <a:buNone/>
              </a:pPr>
              <a:r>
                <a:rPr lang="en-US" sz="2500" b="1" i="0" u="none" dirty="0">
                  <a:solidFill>
                    <a:srgbClr val="474747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03</a:t>
              </a:r>
              <a:endParaRPr dirty="0"/>
            </a:p>
          </p:txBody>
        </p:sp>
        <p:sp>
          <p:nvSpPr>
            <p:cNvPr id="273" name="Google Shape;273;p18"/>
            <p:cNvSpPr txBox="1"/>
            <p:nvPr/>
          </p:nvSpPr>
          <p:spPr>
            <a:xfrm>
              <a:off x="4362450" y="4451350"/>
              <a:ext cx="363537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7"/>
                </a:buClr>
                <a:buSzPts val="1300"/>
                <a:buFont typeface="PT Sans"/>
                <a:buNone/>
              </a:pPr>
              <a:r>
                <a:rPr lang="ar-SA" sz="1300" b="1" i="0" u="none" dirty="0">
                  <a:solidFill>
                    <a:srgbClr val="474747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DD9D116-0BA4-874E-A82A-6B77FA9120FA}"/>
              </a:ext>
            </a:extLst>
          </p:cNvPr>
          <p:cNvGrpSpPr/>
          <p:nvPr/>
        </p:nvGrpSpPr>
        <p:grpSpPr>
          <a:xfrm>
            <a:off x="4519612" y="3741737"/>
            <a:ext cx="373062" cy="508000"/>
            <a:chOff x="4519612" y="3741737"/>
            <a:chExt cx="373062" cy="508000"/>
          </a:xfrm>
        </p:grpSpPr>
        <p:sp>
          <p:nvSpPr>
            <p:cNvPr id="274" name="Google Shape;274;p18"/>
            <p:cNvSpPr txBox="1"/>
            <p:nvPr/>
          </p:nvSpPr>
          <p:spPr>
            <a:xfrm>
              <a:off x="4519612" y="3865562"/>
              <a:ext cx="373062" cy="384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7"/>
                </a:buClr>
                <a:buSzPts val="2500"/>
                <a:buFont typeface="PT Sans"/>
                <a:buNone/>
              </a:pPr>
              <a:r>
                <a:rPr lang="en-US" sz="2500" b="1" i="0" u="none" dirty="0">
                  <a:solidFill>
                    <a:srgbClr val="474747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04</a:t>
              </a:r>
              <a:endParaRPr dirty="0"/>
            </a:p>
          </p:txBody>
        </p:sp>
        <p:sp>
          <p:nvSpPr>
            <p:cNvPr id="275" name="Google Shape;275;p18"/>
            <p:cNvSpPr txBox="1"/>
            <p:nvPr/>
          </p:nvSpPr>
          <p:spPr>
            <a:xfrm>
              <a:off x="4529137" y="3741737"/>
              <a:ext cx="363537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7"/>
                </a:buClr>
                <a:buSzPts val="1300"/>
                <a:buFont typeface="PT Sans"/>
                <a:buNone/>
              </a:pPr>
              <a:r>
                <a:rPr lang="ar-SA" sz="1300" b="1" i="0" u="none" dirty="0">
                  <a:solidFill>
                    <a:srgbClr val="474747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</p:grpSp>
      <p:sp>
        <p:nvSpPr>
          <p:cNvPr id="276" name="Google Shape;276;p18"/>
          <p:cNvSpPr/>
          <p:nvPr/>
        </p:nvSpPr>
        <p:spPr>
          <a:xfrm>
            <a:off x="7821612" y="5922962"/>
            <a:ext cx="307975" cy="365125"/>
          </a:xfrm>
          <a:custGeom>
            <a:avLst/>
            <a:gdLst/>
            <a:ahLst/>
            <a:cxnLst/>
            <a:rect l="l" t="t" r="r" b="b"/>
            <a:pathLst>
              <a:path w="70" h="83" extrusionOk="0">
                <a:moveTo>
                  <a:pt x="47" y="80"/>
                </a:moveTo>
                <a:cubicBezTo>
                  <a:pt x="47" y="82"/>
                  <a:pt x="46" y="83"/>
                  <a:pt x="44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5" y="83"/>
                  <a:pt x="23" y="82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79"/>
                  <a:pt x="25" y="77"/>
                  <a:pt x="26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6" y="77"/>
                  <a:pt x="47" y="79"/>
                  <a:pt x="47" y="80"/>
                </a:cubicBezTo>
                <a:close/>
                <a:moveTo>
                  <a:pt x="47" y="73"/>
                </a:moveTo>
                <a:cubicBezTo>
                  <a:pt x="47" y="71"/>
                  <a:pt x="46" y="70"/>
                  <a:pt x="44" y="70"/>
                </a:cubicBezTo>
                <a:cubicBezTo>
                  <a:pt x="26" y="70"/>
                  <a:pt x="26" y="70"/>
                  <a:pt x="26" y="70"/>
                </a:cubicBezTo>
                <a:cubicBezTo>
                  <a:pt x="25" y="70"/>
                  <a:pt x="23" y="71"/>
                  <a:pt x="23" y="73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4"/>
                  <a:pt x="25" y="76"/>
                  <a:pt x="26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6" y="76"/>
                  <a:pt x="47" y="74"/>
                  <a:pt x="47" y="73"/>
                </a:cubicBezTo>
                <a:close/>
                <a:moveTo>
                  <a:pt x="38" y="41"/>
                </a:moveTo>
                <a:cubicBezTo>
                  <a:pt x="34" y="41"/>
                  <a:pt x="34" y="41"/>
                  <a:pt x="34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68"/>
                  <a:pt x="32" y="68"/>
                  <a:pt x="32" y="68"/>
                </a:cubicBezTo>
                <a:cubicBezTo>
                  <a:pt x="33" y="68"/>
                  <a:pt x="34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6" y="68"/>
                  <a:pt x="37" y="68"/>
                  <a:pt x="38" y="68"/>
                </a:cubicBezTo>
                <a:lnTo>
                  <a:pt x="38" y="41"/>
                </a:lnTo>
                <a:close/>
                <a:moveTo>
                  <a:pt x="25" y="30"/>
                </a:moveTo>
                <a:cubicBezTo>
                  <a:pt x="23" y="30"/>
                  <a:pt x="21" y="32"/>
                  <a:pt x="21" y="34"/>
                </a:cubicBezTo>
                <a:cubicBezTo>
                  <a:pt x="21" y="36"/>
                  <a:pt x="23" y="38"/>
                  <a:pt x="25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2"/>
                  <a:pt x="28" y="30"/>
                  <a:pt x="25" y="30"/>
                </a:cubicBezTo>
                <a:close/>
                <a:moveTo>
                  <a:pt x="49" y="34"/>
                </a:moveTo>
                <a:cubicBezTo>
                  <a:pt x="49" y="32"/>
                  <a:pt x="47" y="30"/>
                  <a:pt x="45" y="30"/>
                </a:cubicBezTo>
                <a:cubicBezTo>
                  <a:pt x="43" y="30"/>
                  <a:pt x="41" y="32"/>
                  <a:pt x="41" y="34"/>
                </a:cubicBezTo>
                <a:cubicBezTo>
                  <a:pt x="41" y="38"/>
                  <a:pt x="41" y="38"/>
                  <a:pt x="41" y="38"/>
                </a:cubicBezTo>
                <a:cubicBezTo>
                  <a:pt x="45" y="38"/>
                  <a:pt x="45" y="38"/>
                  <a:pt x="45" y="38"/>
                </a:cubicBezTo>
                <a:cubicBezTo>
                  <a:pt x="47" y="38"/>
                  <a:pt x="49" y="36"/>
                  <a:pt x="49" y="34"/>
                </a:cubicBezTo>
                <a:close/>
                <a:moveTo>
                  <a:pt x="58" y="27"/>
                </a:moveTo>
                <a:cubicBezTo>
                  <a:pt x="56" y="19"/>
                  <a:pt x="47" y="11"/>
                  <a:pt x="35" y="11"/>
                </a:cubicBezTo>
                <a:cubicBezTo>
                  <a:pt x="23" y="11"/>
                  <a:pt x="14" y="19"/>
                  <a:pt x="12" y="27"/>
                </a:cubicBezTo>
                <a:cubicBezTo>
                  <a:pt x="11" y="32"/>
                  <a:pt x="12" y="38"/>
                  <a:pt x="15" y="43"/>
                </a:cubicBezTo>
                <a:cubicBezTo>
                  <a:pt x="17" y="47"/>
                  <a:pt x="20" y="51"/>
                  <a:pt x="22" y="56"/>
                </a:cubicBezTo>
                <a:cubicBezTo>
                  <a:pt x="23" y="59"/>
                  <a:pt x="23" y="62"/>
                  <a:pt x="24" y="65"/>
                </a:cubicBezTo>
                <a:cubicBezTo>
                  <a:pt x="24" y="67"/>
                  <a:pt x="25" y="68"/>
                  <a:pt x="28" y="68"/>
                </a:cubicBezTo>
                <a:cubicBezTo>
                  <a:pt x="29" y="68"/>
                  <a:pt x="29" y="68"/>
                  <a:pt x="30" y="68"/>
                </a:cubicBezTo>
                <a:cubicBezTo>
                  <a:pt x="30" y="41"/>
                  <a:pt x="30" y="41"/>
                  <a:pt x="30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4" y="41"/>
                  <a:pt x="22" y="40"/>
                  <a:pt x="21" y="39"/>
                </a:cubicBezTo>
                <a:cubicBezTo>
                  <a:pt x="19" y="38"/>
                  <a:pt x="19" y="36"/>
                  <a:pt x="19" y="34"/>
                </a:cubicBezTo>
                <a:cubicBezTo>
                  <a:pt x="19" y="32"/>
                  <a:pt x="19" y="31"/>
                  <a:pt x="21" y="29"/>
                </a:cubicBezTo>
                <a:cubicBezTo>
                  <a:pt x="22" y="28"/>
                  <a:pt x="24" y="27"/>
                  <a:pt x="25" y="27"/>
                </a:cubicBezTo>
                <a:cubicBezTo>
                  <a:pt x="29" y="27"/>
                  <a:pt x="32" y="30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8"/>
                  <a:pt x="32" y="38"/>
                  <a:pt x="32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2"/>
                  <a:pt x="39" y="31"/>
                  <a:pt x="40" y="29"/>
                </a:cubicBezTo>
                <a:cubicBezTo>
                  <a:pt x="41" y="28"/>
                  <a:pt x="43" y="27"/>
                  <a:pt x="45" y="27"/>
                </a:cubicBezTo>
                <a:cubicBezTo>
                  <a:pt x="47" y="27"/>
                  <a:pt x="48" y="28"/>
                  <a:pt x="50" y="29"/>
                </a:cubicBezTo>
                <a:cubicBezTo>
                  <a:pt x="51" y="31"/>
                  <a:pt x="52" y="32"/>
                  <a:pt x="52" y="34"/>
                </a:cubicBezTo>
                <a:cubicBezTo>
                  <a:pt x="52" y="36"/>
                  <a:pt x="51" y="38"/>
                  <a:pt x="50" y="39"/>
                </a:cubicBezTo>
                <a:cubicBezTo>
                  <a:pt x="48" y="40"/>
                  <a:pt x="47" y="41"/>
                  <a:pt x="45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2" y="68"/>
                  <a:pt x="42" y="68"/>
                </a:cubicBezTo>
                <a:cubicBezTo>
                  <a:pt x="45" y="68"/>
                  <a:pt x="46" y="67"/>
                  <a:pt x="46" y="65"/>
                </a:cubicBezTo>
                <a:cubicBezTo>
                  <a:pt x="47" y="62"/>
                  <a:pt x="47" y="59"/>
                  <a:pt x="49" y="56"/>
                </a:cubicBezTo>
                <a:cubicBezTo>
                  <a:pt x="51" y="51"/>
                  <a:pt x="53" y="47"/>
                  <a:pt x="56" y="43"/>
                </a:cubicBezTo>
                <a:cubicBezTo>
                  <a:pt x="58" y="38"/>
                  <a:pt x="60" y="32"/>
                  <a:pt x="58" y="27"/>
                </a:cubicBezTo>
                <a:close/>
                <a:moveTo>
                  <a:pt x="38" y="3"/>
                </a:moveTo>
                <a:cubicBezTo>
                  <a:pt x="38" y="1"/>
                  <a:pt x="37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3" y="1"/>
                  <a:pt x="33" y="3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7" y="10"/>
                  <a:pt x="38" y="9"/>
                  <a:pt x="38" y="7"/>
                </a:cubicBezTo>
                <a:lnTo>
                  <a:pt x="38" y="3"/>
                </a:lnTo>
                <a:close/>
                <a:moveTo>
                  <a:pt x="52" y="7"/>
                </a:moveTo>
                <a:cubicBezTo>
                  <a:pt x="52" y="5"/>
                  <a:pt x="52" y="4"/>
                  <a:pt x="51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3"/>
                  <a:pt x="48" y="3"/>
                  <a:pt x="47" y="4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10"/>
                  <a:pt x="45" y="11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7" y="12"/>
                  <a:pt x="49" y="12"/>
                  <a:pt x="50" y="11"/>
                </a:cubicBezTo>
                <a:lnTo>
                  <a:pt x="52" y="7"/>
                </a:lnTo>
                <a:close/>
                <a:moveTo>
                  <a:pt x="62" y="15"/>
                </a:moveTo>
                <a:cubicBezTo>
                  <a:pt x="63" y="14"/>
                  <a:pt x="63" y="12"/>
                  <a:pt x="62" y="11"/>
                </a:cubicBezTo>
                <a:cubicBezTo>
                  <a:pt x="62" y="11"/>
                  <a:pt x="62" y="11"/>
                  <a:pt x="62" y="11"/>
                </a:cubicBezTo>
                <a:cubicBezTo>
                  <a:pt x="61" y="10"/>
                  <a:pt x="60" y="10"/>
                  <a:pt x="59" y="11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15"/>
                  <a:pt x="54" y="17"/>
                  <a:pt x="55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9"/>
                  <a:pt x="58" y="19"/>
                  <a:pt x="59" y="18"/>
                </a:cubicBezTo>
                <a:lnTo>
                  <a:pt x="62" y="15"/>
                </a:lnTo>
                <a:close/>
                <a:moveTo>
                  <a:pt x="68" y="27"/>
                </a:moveTo>
                <a:cubicBezTo>
                  <a:pt x="69" y="27"/>
                  <a:pt x="70" y="26"/>
                  <a:pt x="70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69" y="23"/>
                  <a:pt x="68" y="22"/>
                  <a:pt x="67" y="22"/>
                </a:cubicBezTo>
                <a:cubicBezTo>
                  <a:pt x="62" y="23"/>
                  <a:pt x="62" y="23"/>
                  <a:pt x="62" y="23"/>
                </a:cubicBezTo>
                <a:cubicBezTo>
                  <a:pt x="61" y="23"/>
                  <a:pt x="60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27"/>
                  <a:pt x="62" y="28"/>
                  <a:pt x="63" y="28"/>
                </a:cubicBezTo>
                <a:lnTo>
                  <a:pt x="68" y="27"/>
                </a:lnTo>
                <a:close/>
                <a:moveTo>
                  <a:pt x="66" y="41"/>
                </a:moveTo>
                <a:cubicBezTo>
                  <a:pt x="68" y="41"/>
                  <a:pt x="69" y="40"/>
                  <a:pt x="69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70" y="38"/>
                  <a:pt x="69" y="36"/>
                  <a:pt x="67" y="36"/>
                </a:cubicBezTo>
                <a:cubicBezTo>
                  <a:pt x="63" y="35"/>
                  <a:pt x="63" y="35"/>
                  <a:pt x="63" y="35"/>
                </a:cubicBezTo>
                <a:cubicBezTo>
                  <a:pt x="61" y="35"/>
                  <a:pt x="60" y="36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8"/>
                  <a:pt x="60" y="40"/>
                  <a:pt x="62" y="40"/>
                </a:cubicBezTo>
                <a:lnTo>
                  <a:pt x="66" y="41"/>
                </a:lnTo>
                <a:close/>
                <a:moveTo>
                  <a:pt x="20" y="11"/>
                </a:moveTo>
                <a:cubicBezTo>
                  <a:pt x="21" y="12"/>
                  <a:pt x="23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1"/>
                  <a:pt x="26" y="10"/>
                  <a:pt x="25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0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4"/>
                  <a:pt x="18" y="5"/>
                  <a:pt x="18" y="7"/>
                </a:cubicBezTo>
                <a:lnTo>
                  <a:pt x="20" y="11"/>
                </a:lnTo>
                <a:close/>
                <a:moveTo>
                  <a:pt x="11" y="18"/>
                </a:moveTo>
                <a:cubicBezTo>
                  <a:pt x="12" y="19"/>
                  <a:pt x="14" y="19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7"/>
                  <a:pt x="16" y="15"/>
                  <a:pt x="15" y="14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0"/>
                  <a:pt x="9" y="10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2"/>
                  <a:pt x="7" y="14"/>
                  <a:pt x="8" y="15"/>
                </a:cubicBezTo>
                <a:lnTo>
                  <a:pt x="11" y="18"/>
                </a:lnTo>
                <a:close/>
                <a:moveTo>
                  <a:pt x="7" y="28"/>
                </a:moveTo>
                <a:cubicBezTo>
                  <a:pt x="8" y="28"/>
                  <a:pt x="10" y="27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5"/>
                  <a:pt x="9" y="23"/>
                  <a:pt x="8" y="23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2"/>
                  <a:pt x="1" y="23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7"/>
                  <a:pt x="2" y="27"/>
                </a:cubicBezTo>
                <a:lnTo>
                  <a:pt x="7" y="28"/>
                </a:lnTo>
                <a:close/>
                <a:moveTo>
                  <a:pt x="8" y="40"/>
                </a:moveTo>
                <a:cubicBezTo>
                  <a:pt x="9" y="40"/>
                  <a:pt x="10" y="38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6"/>
                  <a:pt x="8" y="35"/>
                  <a:pt x="7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1" y="36"/>
                  <a:pt x="0" y="38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40"/>
                  <a:pt x="2" y="41"/>
                  <a:pt x="4" y="41"/>
                </a:cubicBezTo>
                <a:lnTo>
                  <a:pt x="8" y="40"/>
                </a:ln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7473950" y="4576762"/>
            <a:ext cx="387350" cy="260350"/>
          </a:xfrm>
          <a:custGeom>
            <a:avLst/>
            <a:gdLst/>
            <a:ahLst/>
            <a:cxnLst/>
            <a:rect l="l" t="t" r="r" b="b"/>
            <a:pathLst>
              <a:path w="88" h="59" extrusionOk="0">
                <a:moveTo>
                  <a:pt x="70" y="6"/>
                </a:moveTo>
                <a:cubicBezTo>
                  <a:pt x="78" y="26"/>
                  <a:pt x="78" y="26"/>
                  <a:pt x="78" y="26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6"/>
                  <a:pt x="46" y="12"/>
                  <a:pt x="45" y="12"/>
                </a:cubicBezTo>
                <a:cubicBezTo>
                  <a:pt x="44" y="12"/>
                  <a:pt x="38" y="14"/>
                  <a:pt x="38" y="14"/>
                </a:cubicBezTo>
                <a:cubicBezTo>
                  <a:pt x="38" y="14"/>
                  <a:pt x="35" y="15"/>
                  <a:pt x="32" y="15"/>
                </a:cubicBezTo>
                <a:cubicBezTo>
                  <a:pt x="31" y="15"/>
                  <a:pt x="30" y="14"/>
                  <a:pt x="29" y="14"/>
                </a:cubicBezTo>
                <a:cubicBezTo>
                  <a:pt x="28" y="14"/>
                  <a:pt x="28" y="13"/>
                  <a:pt x="28" y="13"/>
                </a:cubicBezTo>
                <a:cubicBezTo>
                  <a:pt x="28" y="12"/>
                  <a:pt x="29" y="10"/>
                  <a:pt x="30" y="10"/>
                </a:cubicBezTo>
                <a:cubicBezTo>
                  <a:pt x="34" y="8"/>
                  <a:pt x="46" y="3"/>
                  <a:pt x="47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50" y="3"/>
                  <a:pt x="68" y="6"/>
                  <a:pt x="70" y="6"/>
                </a:cubicBezTo>
                <a:close/>
                <a:moveTo>
                  <a:pt x="77" y="0"/>
                </a:moveTo>
                <a:cubicBezTo>
                  <a:pt x="77" y="0"/>
                  <a:pt x="77" y="0"/>
                  <a:pt x="76" y="0"/>
                </a:cubicBezTo>
                <a:cubicBezTo>
                  <a:pt x="73" y="2"/>
                  <a:pt x="73" y="2"/>
                  <a:pt x="73" y="2"/>
                </a:cubicBezTo>
                <a:cubicBezTo>
                  <a:pt x="73" y="2"/>
                  <a:pt x="72" y="2"/>
                  <a:pt x="72" y="3"/>
                </a:cubicBezTo>
                <a:cubicBezTo>
                  <a:pt x="72" y="4"/>
                  <a:pt x="72" y="4"/>
                  <a:pt x="72" y="5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7"/>
                  <a:pt x="82" y="28"/>
                  <a:pt x="83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6"/>
                  <a:pt x="88" y="25"/>
                  <a:pt x="88" y="25"/>
                </a:cubicBezTo>
                <a:cubicBezTo>
                  <a:pt x="88" y="24"/>
                  <a:pt x="88" y="24"/>
                  <a:pt x="88" y="23"/>
                </a:cubicBezTo>
                <a:cubicBezTo>
                  <a:pt x="79" y="2"/>
                  <a:pt x="79" y="2"/>
                  <a:pt x="79" y="2"/>
                </a:cubicBezTo>
                <a:cubicBezTo>
                  <a:pt x="79" y="1"/>
                  <a:pt x="78" y="0"/>
                  <a:pt x="77" y="0"/>
                </a:cubicBezTo>
                <a:close/>
                <a:moveTo>
                  <a:pt x="0" y="30"/>
                </a:moveTo>
                <a:cubicBezTo>
                  <a:pt x="0" y="30"/>
                  <a:pt x="0" y="31"/>
                  <a:pt x="1" y="31"/>
                </a:cubicBezTo>
                <a:cubicBezTo>
                  <a:pt x="1" y="32"/>
                  <a:pt x="1" y="32"/>
                  <a:pt x="2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8" y="32"/>
                  <a:pt x="8" y="30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5"/>
                  <a:pt x="9" y="5"/>
                </a:cubicBezTo>
                <a:cubicBezTo>
                  <a:pt x="9" y="4"/>
                  <a:pt x="8" y="4"/>
                  <a:pt x="8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2" y="4"/>
                  <a:pt x="2" y="6"/>
                </a:cubicBezTo>
                <a:lnTo>
                  <a:pt x="0" y="30"/>
                </a:lnTo>
                <a:close/>
                <a:moveTo>
                  <a:pt x="36" y="51"/>
                </a:moveTo>
                <a:cubicBezTo>
                  <a:pt x="36" y="50"/>
                  <a:pt x="36" y="50"/>
                  <a:pt x="35" y="49"/>
                </a:cubicBezTo>
                <a:cubicBezTo>
                  <a:pt x="33" y="48"/>
                  <a:pt x="32" y="48"/>
                  <a:pt x="30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7" y="54"/>
                  <a:pt x="27" y="54"/>
                  <a:pt x="27" y="54"/>
                </a:cubicBezTo>
                <a:cubicBezTo>
                  <a:pt x="25" y="56"/>
                  <a:pt x="27" y="58"/>
                  <a:pt x="28" y="58"/>
                </a:cubicBezTo>
                <a:cubicBezTo>
                  <a:pt x="28" y="59"/>
                  <a:pt x="29" y="59"/>
                  <a:pt x="30" y="59"/>
                </a:cubicBezTo>
                <a:cubicBezTo>
                  <a:pt x="30" y="59"/>
                  <a:pt x="31" y="59"/>
                  <a:pt x="32" y="58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4"/>
                  <a:pt x="35" y="54"/>
                  <a:pt x="35" y="54"/>
                </a:cubicBezTo>
                <a:cubicBezTo>
                  <a:pt x="36" y="53"/>
                  <a:pt x="36" y="52"/>
                  <a:pt x="36" y="51"/>
                </a:cubicBezTo>
                <a:close/>
                <a:moveTo>
                  <a:pt x="19" y="50"/>
                </a:moveTo>
                <a:cubicBezTo>
                  <a:pt x="18" y="51"/>
                  <a:pt x="18" y="52"/>
                  <a:pt x="20" y="54"/>
                </a:cubicBezTo>
                <a:cubicBezTo>
                  <a:pt x="22" y="55"/>
                  <a:pt x="23" y="55"/>
                  <a:pt x="24" y="53"/>
                </a:cubicBezTo>
                <a:cubicBezTo>
                  <a:pt x="29" y="48"/>
                  <a:pt x="29" y="48"/>
                  <a:pt x="29" y="48"/>
                </a:cubicBezTo>
                <a:cubicBezTo>
                  <a:pt x="31" y="46"/>
                  <a:pt x="29" y="44"/>
                  <a:pt x="28" y="44"/>
                </a:cubicBezTo>
                <a:cubicBezTo>
                  <a:pt x="27" y="42"/>
                  <a:pt x="25" y="43"/>
                  <a:pt x="24" y="44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7"/>
                  <a:pt x="21" y="47"/>
                  <a:pt x="21" y="47"/>
                </a:cubicBezTo>
                <a:lnTo>
                  <a:pt x="19" y="50"/>
                </a:lnTo>
                <a:close/>
                <a:moveTo>
                  <a:pt x="13" y="44"/>
                </a:moveTo>
                <a:cubicBezTo>
                  <a:pt x="12" y="45"/>
                  <a:pt x="12" y="45"/>
                  <a:pt x="12" y="46"/>
                </a:cubicBezTo>
                <a:cubicBezTo>
                  <a:pt x="12" y="47"/>
                  <a:pt x="13" y="48"/>
                  <a:pt x="14" y="48"/>
                </a:cubicBezTo>
                <a:cubicBezTo>
                  <a:pt x="15" y="50"/>
                  <a:pt x="17" y="49"/>
                  <a:pt x="18" y="48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41"/>
                  <a:pt x="24" y="41"/>
                  <a:pt x="23" y="40"/>
                </a:cubicBezTo>
                <a:cubicBezTo>
                  <a:pt x="23" y="39"/>
                  <a:pt x="23" y="38"/>
                  <a:pt x="22" y="38"/>
                </a:cubicBezTo>
                <a:cubicBezTo>
                  <a:pt x="20" y="36"/>
                  <a:pt x="19" y="37"/>
                  <a:pt x="18" y="38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lnTo>
                  <a:pt x="13" y="44"/>
                </a:lnTo>
                <a:close/>
                <a:moveTo>
                  <a:pt x="12" y="42"/>
                </a:moveTo>
                <a:cubicBezTo>
                  <a:pt x="17" y="36"/>
                  <a:pt x="17" y="36"/>
                  <a:pt x="17" y="36"/>
                </a:cubicBezTo>
                <a:cubicBezTo>
                  <a:pt x="18" y="34"/>
                  <a:pt x="17" y="32"/>
                  <a:pt x="16" y="32"/>
                </a:cubicBezTo>
                <a:cubicBezTo>
                  <a:pt x="14" y="30"/>
                  <a:pt x="13" y="30"/>
                  <a:pt x="11" y="32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8"/>
                  <a:pt x="7" y="39"/>
                  <a:pt x="7" y="39"/>
                </a:cubicBezTo>
                <a:cubicBezTo>
                  <a:pt x="7" y="40"/>
                  <a:pt x="7" y="41"/>
                  <a:pt x="8" y="41"/>
                </a:cubicBezTo>
                <a:cubicBezTo>
                  <a:pt x="8" y="42"/>
                  <a:pt x="9" y="42"/>
                  <a:pt x="10" y="42"/>
                </a:cubicBezTo>
                <a:cubicBezTo>
                  <a:pt x="11" y="42"/>
                  <a:pt x="11" y="42"/>
                  <a:pt x="12" y="42"/>
                </a:cubicBezTo>
                <a:close/>
                <a:moveTo>
                  <a:pt x="67" y="37"/>
                </a:moveTo>
                <a:cubicBezTo>
                  <a:pt x="68" y="36"/>
                  <a:pt x="68" y="34"/>
                  <a:pt x="66" y="32"/>
                </a:cubicBezTo>
                <a:cubicBezTo>
                  <a:pt x="65" y="31"/>
                  <a:pt x="65" y="31"/>
                  <a:pt x="65" y="31"/>
                </a:cubicBezTo>
                <a:cubicBezTo>
                  <a:pt x="56" y="24"/>
                  <a:pt x="47" y="15"/>
                  <a:pt x="44" y="14"/>
                </a:cubicBezTo>
                <a:cubicBezTo>
                  <a:pt x="43" y="14"/>
                  <a:pt x="41" y="15"/>
                  <a:pt x="39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5" y="17"/>
                  <a:pt x="32" y="17"/>
                </a:cubicBezTo>
                <a:cubicBezTo>
                  <a:pt x="30" y="17"/>
                  <a:pt x="29" y="16"/>
                  <a:pt x="28" y="16"/>
                </a:cubicBezTo>
                <a:cubicBezTo>
                  <a:pt x="26" y="15"/>
                  <a:pt x="26" y="13"/>
                  <a:pt x="26" y="12"/>
                </a:cubicBezTo>
                <a:cubicBezTo>
                  <a:pt x="26" y="11"/>
                  <a:pt x="28" y="9"/>
                  <a:pt x="29" y="8"/>
                </a:cubicBezTo>
                <a:cubicBezTo>
                  <a:pt x="12" y="6"/>
                  <a:pt x="12" y="6"/>
                  <a:pt x="12" y="6"/>
                </a:cubicBezTo>
                <a:cubicBezTo>
                  <a:pt x="10" y="30"/>
                  <a:pt x="10" y="30"/>
                  <a:pt x="10" y="30"/>
                </a:cubicBezTo>
                <a:cubicBezTo>
                  <a:pt x="12" y="29"/>
                  <a:pt x="13" y="29"/>
                  <a:pt x="14" y="29"/>
                </a:cubicBezTo>
                <a:cubicBezTo>
                  <a:pt x="15" y="29"/>
                  <a:pt x="16" y="29"/>
                  <a:pt x="17" y="30"/>
                </a:cubicBezTo>
                <a:cubicBezTo>
                  <a:pt x="19" y="31"/>
                  <a:pt x="20" y="33"/>
                  <a:pt x="19" y="35"/>
                </a:cubicBezTo>
                <a:cubicBezTo>
                  <a:pt x="21" y="35"/>
                  <a:pt x="22" y="35"/>
                  <a:pt x="23" y="36"/>
                </a:cubicBezTo>
                <a:cubicBezTo>
                  <a:pt x="25" y="37"/>
                  <a:pt x="26" y="39"/>
                  <a:pt x="25" y="41"/>
                </a:cubicBezTo>
                <a:cubicBezTo>
                  <a:pt x="27" y="41"/>
                  <a:pt x="28" y="41"/>
                  <a:pt x="29" y="42"/>
                </a:cubicBezTo>
                <a:cubicBezTo>
                  <a:pt x="31" y="43"/>
                  <a:pt x="32" y="45"/>
                  <a:pt x="32" y="46"/>
                </a:cubicBezTo>
                <a:cubicBezTo>
                  <a:pt x="33" y="46"/>
                  <a:pt x="35" y="46"/>
                  <a:pt x="36" y="47"/>
                </a:cubicBezTo>
                <a:cubicBezTo>
                  <a:pt x="38" y="49"/>
                  <a:pt x="39" y="51"/>
                  <a:pt x="38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1" y="55"/>
                  <a:pt x="42" y="55"/>
                </a:cubicBezTo>
                <a:cubicBezTo>
                  <a:pt x="43" y="55"/>
                  <a:pt x="43" y="55"/>
                  <a:pt x="44" y="54"/>
                </a:cubicBezTo>
                <a:cubicBezTo>
                  <a:pt x="45" y="53"/>
                  <a:pt x="45" y="52"/>
                  <a:pt x="44" y="51"/>
                </a:cubicBezTo>
                <a:cubicBezTo>
                  <a:pt x="44" y="50"/>
                  <a:pt x="44" y="50"/>
                  <a:pt x="44" y="50"/>
                </a:cubicBezTo>
                <a:cubicBezTo>
                  <a:pt x="37" y="44"/>
                  <a:pt x="37" y="44"/>
                  <a:pt x="37" y="44"/>
                </a:cubicBezTo>
                <a:cubicBezTo>
                  <a:pt x="36" y="44"/>
                  <a:pt x="36" y="44"/>
                  <a:pt x="36" y="43"/>
                </a:cubicBezTo>
                <a:cubicBezTo>
                  <a:pt x="36" y="43"/>
                  <a:pt x="36" y="43"/>
                  <a:pt x="37" y="42"/>
                </a:cubicBezTo>
                <a:cubicBezTo>
                  <a:pt x="37" y="42"/>
                  <a:pt x="38" y="42"/>
                  <a:pt x="38" y="42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9" y="51"/>
                  <a:pt x="50" y="51"/>
                </a:cubicBezTo>
                <a:cubicBezTo>
                  <a:pt x="51" y="51"/>
                  <a:pt x="52" y="51"/>
                  <a:pt x="52" y="50"/>
                </a:cubicBezTo>
                <a:cubicBezTo>
                  <a:pt x="53" y="49"/>
                  <a:pt x="53" y="48"/>
                  <a:pt x="53" y="47"/>
                </a:cubicBezTo>
                <a:cubicBezTo>
                  <a:pt x="53" y="46"/>
                  <a:pt x="52" y="46"/>
                  <a:pt x="52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7"/>
                  <a:pt x="46" y="37"/>
                  <a:pt x="47" y="38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5"/>
                  <a:pt x="57" y="46"/>
                  <a:pt x="58" y="46"/>
                </a:cubicBezTo>
                <a:cubicBezTo>
                  <a:pt x="59" y="46"/>
                  <a:pt x="60" y="45"/>
                  <a:pt x="61" y="44"/>
                </a:cubicBezTo>
                <a:cubicBezTo>
                  <a:pt x="61" y="43"/>
                  <a:pt x="61" y="43"/>
                  <a:pt x="61" y="42"/>
                </a:cubicBezTo>
                <a:cubicBezTo>
                  <a:pt x="61" y="41"/>
                  <a:pt x="61" y="40"/>
                  <a:pt x="60" y="39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3" y="34"/>
                  <a:pt x="53" y="34"/>
                  <a:pt x="53" y="34"/>
                </a:cubicBezTo>
                <a:cubicBezTo>
                  <a:pt x="52" y="33"/>
                  <a:pt x="52" y="32"/>
                  <a:pt x="53" y="32"/>
                </a:cubicBezTo>
                <a:cubicBezTo>
                  <a:pt x="53" y="31"/>
                  <a:pt x="54" y="31"/>
                  <a:pt x="54" y="32"/>
                </a:cubicBezTo>
                <a:cubicBezTo>
                  <a:pt x="62" y="38"/>
                  <a:pt x="62" y="38"/>
                  <a:pt x="62" y="38"/>
                </a:cubicBezTo>
                <a:cubicBezTo>
                  <a:pt x="63" y="39"/>
                  <a:pt x="65" y="39"/>
                  <a:pt x="67" y="37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7324725" y="3824287"/>
            <a:ext cx="350837" cy="295275"/>
          </a:xfrm>
          <a:custGeom>
            <a:avLst/>
            <a:gdLst/>
            <a:ahLst/>
            <a:cxnLst/>
            <a:rect l="l" t="t" r="r" b="b"/>
            <a:pathLst>
              <a:path w="80" h="67" extrusionOk="0">
                <a:moveTo>
                  <a:pt x="11" y="55"/>
                </a:moveTo>
                <a:cubicBezTo>
                  <a:pt x="11" y="37"/>
                  <a:pt x="11" y="37"/>
                  <a:pt x="11" y="37"/>
                </a:cubicBezTo>
                <a:cubicBezTo>
                  <a:pt x="11" y="36"/>
                  <a:pt x="12" y="34"/>
                  <a:pt x="13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9" y="34"/>
                  <a:pt x="20" y="36"/>
                  <a:pt x="20" y="37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6"/>
                  <a:pt x="19" y="58"/>
                  <a:pt x="18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1" y="56"/>
                  <a:pt x="11" y="55"/>
                </a:cubicBezTo>
                <a:close/>
                <a:moveTo>
                  <a:pt x="29" y="28"/>
                </a:moveTo>
                <a:cubicBezTo>
                  <a:pt x="28" y="28"/>
                  <a:pt x="27" y="29"/>
                  <a:pt x="27" y="31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6"/>
                  <a:pt x="28" y="58"/>
                  <a:pt x="29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6" y="56"/>
                  <a:pt x="36" y="55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29"/>
                  <a:pt x="35" y="28"/>
                  <a:pt x="34" y="28"/>
                </a:cubicBezTo>
                <a:lnTo>
                  <a:pt x="29" y="28"/>
                </a:lnTo>
                <a:close/>
                <a:moveTo>
                  <a:pt x="45" y="22"/>
                </a:moveTo>
                <a:cubicBezTo>
                  <a:pt x="44" y="22"/>
                  <a:pt x="43" y="24"/>
                  <a:pt x="43" y="2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6"/>
                  <a:pt x="44" y="58"/>
                  <a:pt x="45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51" y="58"/>
                  <a:pt x="52" y="56"/>
                  <a:pt x="52" y="5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4"/>
                  <a:pt x="51" y="22"/>
                  <a:pt x="50" y="22"/>
                </a:cubicBezTo>
                <a:lnTo>
                  <a:pt x="45" y="22"/>
                </a:lnTo>
                <a:close/>
                <a:moveTo>
                  <a:pt x="61" y="17"/>
                </a:moveTo>
                <a:cubicBezTo>
                  <a:pt x="60" y="17"/>
                  <a:pt x="59" y="18"/>
                  <a:pt x="59" y="19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6"/>
                  <a:pt x="60" y="58"/>
                  <a:pt x="61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67" y="58"/>
                  <a:pt x="68" y="56"/>
                  <a:pt x="68" y="55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8"/>
                  <a:pt x="67" y="17"/>
                  <a:pt x="66" y="17"/>
                </a:cubicBezTo>
                <a:lnTo>
                  <a:pt x="61" y="17"/>
                </a:lnTo>
                <a:close/>
                <a:moveTo>
                  <a:pt x="12" y="27"/>
                </a:moveTo>
                <a:cubicBezTo>
                  <a:pt x="29" y="24"/>
                  <a:pt x="45" y="18"/>
                  <a:pt x="59" y="9"/>
                </a:cubicBezTo>
                <a:cubicBezTo>
                  <a:pt x="61" y="12"/>
                  <a:pt x="61" y="12"/>
                  <a:pt x="61" y="12"/>
                </a:cubicBezTo>
                <a:cubicBezTo>
                  <a:pt x="66" y="4"/>
                  <a:pt x="66" y="4"/>
                  <a:pt x="6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8" y="6"/>
                  <a:pt x="58" y="6"/>
                  <a:pt x="58" y="6"/>
                </a:cubicBezTo>
                <a:cubicBezTo>
                  <a:pt x="44" y="15"/>
                  <a:pt x="28" y="21"/>
                  <a:pt x="11" y="24"/>
                </a:cubicBezTo>
                <a:lnTo>
                  <a:pt x="12" y="27"/>
                </a:lnTo>
                <a:close/>
                <a:moveTo>
                  <a:pt x="80" y="63"/>
                </a:moveTo>
                <a:cubicBezTo>
                  <a:pt x="72" y="58"/>
                  <a:pt x="72" y="58"/>
                  <a:pt x="72" y="58"/>
                </a:cubicBezTo>
                <a:cubicBezTo>
                  <a:pt x="72" y="61"/>
                  <a:pt x="72" y="61"/>
                  <a:pt x="7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9"/>
                  <a:pt x="6" y="9"/>
                  <a:pt x="6" y="9"/>
                </a:cubicBezTo>
                <a:cubicBezTo>
                  <a:pt x="9" y="9"/>
                  <a:pt x="9" y="9"/>
                  <a:pt x="9" y="9"/>
                </a:cubicBezTo>
                <a:cubicBezTo>
                  <a:pt x="5" y="0"/>
                  <a:pt x="5" y="0"/>
                  <a:pt x="5" y="0"/>
                </a:cubicBezTo>
                <a:cubicBezTo>
                  <a:pt x="0" y="9"/>
                  <a:pt x="0" y="9"/>
                  <a:pt x="0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61"/>
                  <a:pt x="3" y="61"/>
                  <a:pt x="3" y="61"/>
                </a:cubicBezTo>
                <a:cubicBezTo>
                  <a:pt x="3" y="63"/>
                  <a:pt x="3" y="63"/>
                  <a:pt x="3" y="63"/>
                </a:cubicBezTo>
                <a:cubicBezTo>
                  <a:pt x="3" y="65"/>
                  <a:pt x="3" y="65"/>
                  <a:pt x="3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7"/>
                  <a:pt x="72" y="67"/>
                  <a:pt x="72" y="67"/>
                </a:cubicBezTo>
                <a:lnTo>
                  <a:pt x="80" y="63"/>
                </a:ln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7600950" y="5249862"/>
            <a:ext cx="449262" cy="233362"/>
          </a:xfrm>
          <a:custGeom>
            <a:avLst/>
            <a:gdLst/>
            <a:ahLst/>
            <a:cxnLst/>
            <a:rect l="l" t="t" r="r" b="b"/>
            <a:pathLst>
              <a:path w="102" h="53" extrusionOk="0">
                <a:moveTo>
                  <a:pt x="74" y="50"/>
                </a:moveTo>
                <a:cubicBezTo>
                  <a:pt x="73" y="51"/>
                  <a:pt x="71" y="51"/>
                  <a:pt x="69" y="51"/>
                </a:cubicBezTo>
                <a:cubicBezTo>
                  <a:pt x="64" y="53"/>
                  <a:pt x="59" y="53"/>
                  <a:pt x="53" y="53"/>
                </a:cubicBezTo>
                <a:cubicBezTo>
                  <a:pt x="46" y="53"/>
                  <a:pt x="41" y="53"/>
                  <a:pt x="36" y="51"/>
                </a:cubicBezTo>
                <a:cubicBezTo>
                  <a:pt x="34" y="51"/>
                  <a:pt x="33" y="51"/>
                  <a:pt x="31" y="50"/>
                </a:cubicBezTo>
                <a:cubicBezTo>
                  <a:pt x="27" y="48"/>
                  <a:pt x="27" y="44"/>
                  <a:pt x="29" y="42"/>
                </a:cubicBezTo>
                <a:cubicBezTo>
                  <a:pt x="32" y="39"/>
                  <a:pt x="35" y="37"/>
                  <a:pt x="39" y="36"/>
                </a:cubicBezTo>
                <a:cubicBezTo>
                  <a:pt x="40" y="35"/>
                  <a:pt x="42" y="34"/>
                  <a:pt x="44" y="34"/>
                </a:cubicBezTo>
                <a:cubicBezTo>
                  <a:pt x="46" y="33"/>
                  <a:pt x="47" y="30"/>
                  <a:pt x="45" y="27"/>
                </a:cubicBezTo>
                <a:cubicBezTo>
                  <a:pt x="41" y="23"/>
                  <a:pt x="39" y="18"/>
                  <a:pt x="39" y="12"/>
                </a:cubicBezTo>
                <a:cubicBezTo>
                  <a:pt x="39" y="5"/>
                  <a:pt x="43" y="2"/>
                  <a:pt x="49" y="0"/>
                </a:cubicBezTo>
                <a:cubicBezTo>
                  <a:pt x="50" y="0"/>
                  <a:pt x="51" y="0"/>
                  <a:pt x="53" y="0"/>
                </a:cubicBezTo>
                <a:cubicBezTo>
                  <a:pt x="54" y="0"/>
                  <a:pt x="55" y="0"/>
                  <a:pt x="56" y="0"/>
                </a:cubicBezTo>
                <a:cubicBezTo>
                  <a:pt x="62" y="2"/>
                  <a:pt x="66" y="5"/>
                  <a:pt x="66" y="12"/>
                </a:cubicBezTo>
                <a:cubicBezTo>
                  <a:pt x="66" y="18"/>
                  <a:pt x="65" y="23"/>
                  <a:pt x="60" y="27"/>
                </a:cubicBezTo>
                <a:cubicBezTo>
                  <a:pt x="58" y="30"/>
                  <a:pt x="59" y="33"/>
                  <a:pt x="62" y="34"/>
                </a:cubicBezTo>
                <a:cubicBezTo>
                  <a:pt x="63" y="34"/>
                  <a:pt x="65" y="35"/>
                  <a:pt x="67" y="36"/>
                </a:cubicBezTo>
                <a:cubicBezTo>
                  <a:pt x="70" y="37"/>
                  <a:pt x="73" y="39"/>
                  <a:pt x="76" y="42"/>
                </a:cubicBezTo>
                <a:cubicBezTo>
                  <a:pt x="78" y="43"/>
                  <a:pt x="78" y="48"/>
                  <a:pt x="74" y="50"/>
                </a:cubicBezTo>
                <a:close/>
                <a:moveTo>
                  <a:pt x="101" y="45"/>
                </a:moveTo>
                <a:cubicBezTo>
                  <a:pt x="99" y="43"/>
                  <a:pt x="97" y="42"/>
                  <a:pt x="94" y="41"/>
                </a:cubicBezTo>
                <a:cubicBezTo>
                  <a:pt x="93" y="40"/>
                  <a:pt x="92" y="40"/>
                  <a:pt x="91" y="40"/>
                </a:cubicBezTo>
                <a:cubicBezTo>
                  <a:pt x="89" y="39"/>
                  <a:pt x="88" y="37"/>
                  <a:pt x="90" y="35"/>
                </a:cubicBezTo>
                <a:cubicBezTo>
                  <a:pt x="93" y="32"/>
                  <a:pt x="94" y="28"/>
                  <a:pt x="94" y="24"/>
                </a:cubicBezTo>
                <a:cubicBezTo>
                  <a:pt x="94" y="20"/>
                  <a:pt x="91" y="17"/>
                  <a:pt x="87" y="16"/>
                </a:cubicBezTo>
                <a:cubicBezTo>
                  <a:pt x="86" y="16"/>
                  <a:pt x="85" y="16"/>
                  <a:pt x="85" y="16"/>
                </a:cubicBezTo>
                <a:cubicBezTo>
                  <a:pt x="84" y="16"/>
                  <a:pt x="83" y="16"/>
                  <a:pt x="82" y="16"/>
                </a:cubicBezTo>
                <a:cubicBezTo>
                  <a:pt x="78" y="17"/>
                  <a:pt x="75" y="20"/>
                  <a:pt x="75" y="24"/>
                </a:cubicBezTo>
                <a:cubicBezTo>
                  <a:pt x="75" y="28"/>
                  <a:pt x="76" y="32"/>
                  <a:pt x="79" y="35"/>
                </a:cubicBezTo>
                <a:cubicBezTo>
                  <a:pt x="81" y="37"/>
                  <a:pt x="80" y="39"/>
                  <a:pt x="78" y="40"/>
                </a:cubicBezTo>
                <a:cubicBezTo>
                  <a:pt x="78" y="40"/>
                  <a:pt x="78" y="40"/>
                  <a:pt x="78" y="40"/>
                </a:cubicBezTo>
                <a:cubicBezTo>
                  <a:pt x="78" y="40"/>
                  <a:pt x="79" y="40"/>
                  <a:pt x="79" y="41"/>
                </a:cubicBezTo>
                <a:cubicBezTo>
                  <a:pt x="80" y="42"/>
                  <a:pt x="81" y="44"/>
                  <a:pt x="81" y="46"/>
                </a:cubicBezTo>
                <a:cubicBezTo>
                  <a:pt x="80" y="49"/>
                  <a:pt x="79" y="50"/>
                  <a:pt x="76" y="52"/>
                </a:cubicBezTo>
                <a:cubicBezTo>
                  <a:pt x="76" y="52"/>
                  <a:pt x="75" y="52"/>
                  <a:pt x="75" y="52"/>
                </a:cubicBezTo>
                <a:cubicBezTo>
                  <a:pt x="78" y="53"/>
                  <a:pt x="81" y="53"/>
                  <a:pt x="85" y="53"/>
                </a:cubicBezTo>
                <a:cubicBezTo>
                  <a:pt x="89" y="53"/>
                  <a:pt x="93" y="53"/>
                  <a:pt x="96" y="52"/>
                </a:cubicBezTo>
                <a:cubicBezTo>
                  <a:pt x="97" y="52"/>
                  <a:pt x="98" y="51"/>
                  <a:pt x="99" y="51"/>
                </a:cubicBezTo>
                <a:cubicBezTo>
                  <a:pt x="102" y="49"/>
                  <a:pt x="102" y="46"/>
                  <a:pt x="101" y="45"/>
                </a:cubicBezTo>
                <a:close/>
                <a:moveTo>
                  <a:pt x="24" y="46"/>
                </a:moveTo>
                <a:cubicBezTo>
                  <a:pt x="24" y="44"/>
                  <a:pt x="25" y="42"/>
                  <a:pt x="26" y="41"/>
                </a:cubicBezTo>
                <a:cubicBezTo>
                  <a:pt x="27" y="40"/>
                  <a:pt x="28" y="39"/>
                  <a:pt x="29" y="39"/>
                </a:cubicBezTo>
                <a:cubicBezTo>
                  <a:pt x="28" y="38"/>
                  <a:pt x="28" y="38"/>
                  <a:pt x="27" y="38"/>
                </a:cubicBezTo>
                <a:cubicBezTo>
                  <a:pt x="25" y="37"/>
                  <a:pt x="24" y="35"/>
                  <a:pt x="26" y="33"/>
                </a:cubicBezTo>
                <a:cubicBezTo>
                  <a:pt x="29" y="30"/>
                  <a:pt x="31" y="26"/>
                  <a:pt x="31" y="21"/>
                </a:cubicBezTo>
                <a:cubicBezTo>
                  <a:pt x="30" y="16"/>
                  <a:pt x="28" y="14"/>
                  <a:pt x="23" y="12"/>
                </a:cubicBezTo>
                <a:cubicBezTo>
                  <a:pt x="22" y="12"/>
                  <a:pt x="21" y="12"/>
                  <a:pt x="20" y="12"/>
                </a:cubicBezTo>
                <a:cubicBezTo>
                  <a:pt x="19" y="12"/>
                  <a:pt x="18" y="12"/>
                  <a:pt x="17" y="12"/>
                </a:cubicBezTo>
                <a:cubicBezTo>
                  <a:pt x="13" y="14"/>
                  <a:pt x="10" y="16"/>
                  <a:pt x="10" y="21"/>
                </a:cubicBezTo>
                <a:cubicBezTo>
                  <a:pt x="10" y="26"/>
                  <a:pt x="11" y="30"/>
                  <a:pt x="14" y="33"/>
                </a:cubicBezTo>
                <a:cubicBezTo>
                  <a:pt x="16" y="35"/>
                  <a:pt x="15" y="37"/>
                  <a:pt x="13" y="38"/>
                </a:cubicBezTo>
                <a:cubicBezTo>
                  <a:pt x="12" y="39"/>
                  <a:pt x="11" y="39"/>
                  <a:pt x="10" y="40"/>
                </a:cubicBezTo>
                <a:cubicBezTo>
                  <a:pt x="7" y="41"/>
                  <a:pt x="4" y="42"/>
                  <a:pt x="2" y="44"/>
                </a:cubicBezTo>
                <a:cubicBezTo>
                  <a:pt x="0" y="46"/>
                  <a:pt x="0" y="49"/>
                  <a:pt x="4" y="51"/>
                </a:cubicBezTo>
                <a:cubicBezTo>
                  <a:pt x="5" y="51"/>
                  <a:pt x="6" y="52"/>
                  <a:pt x="7" y="52"/>
                </a:cubicBezTo>
                <a:cubicBezTo>
                  <a:pt x="11" y="53"/>
                  <a:pt x="15" y="53"/>
                  <a:pt x="20" y="53"/>
                </a:cubicBezTo>
                <a:cubicBezTo>
                  <a:pt x="24" y="53"/>
                  <a:pt x="28" y="53"/>
                  <a:pt x="31" y="52"/>
                </a:cubicBezTo>
                <a:cubicBezTo>
                  <a:pt x="30" y="52"/>
                  <a:pt x="30" y="52"/>
                  <a:pt x="29" y="52"/>
                </a:cubicBezTo>
                <a:cubicBezTo>
                  <a:pt x="26" y="50"/>
                  <a:pt x="25" y="48"/>
                  <a:pt x="24" y="46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2D1F259-8BD9-904C-8108-A5561F5A8911}"/>
              </a:ext>
            </a:extLst>
          </p:cNvPr>
          <p:cNvGrpSpPr/>
          <p:nvPr/>
        </p:nvGrpSpPr>
        <p:grpSpPr>
          <a:xfrm>
            <a:off x="5403850" y="3719512"/>
            <a:ext cx="1409700" cy="538163"/>
            <a:chOff x="5403850" y="3719512"/>
            <a:chExt cx="1409700" cy="538163"/>
          </a:xfrm>
        </p:grpSpPr>
        <p:sp>
          <p:nvSpPr>
            <p:cNvPr id="267" name="Google Shape;267;p18"/>
            <p:cNvSpPr txBox="1"/>
            <p:nvPr/>
          </p:nvSpPr>
          <p:spPr>
            <a:xfrm>
              <a:off x="5403850" y="3857625"/>
              <a:ext cx="1409700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283" name="Google Shape;283;p18"/>
            <p:cNvSpPr txBox="1"/>
            <p:nvPr/>
          </p:nvSpPr>
          <p:spPr>
            <a:xfrm>
              <a:off x="5764212" y="3719512"/>
              <a:ext cx="684212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PT Sans"/>
                <a:buNone/>
              </a:pPr>
              <a:r>
                <a:rPr lang="ar-SA" sz="14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6B22B78-0DCD-2640-88D6-B19E8B05D6C8}"/>
              </a:ext>
            </a:extLst>
          </p:cNvPr>
          <p:cNvGrpSpPr/>
          <p:nvPr/>
        </p:nvGrpSpPr>
        <p:grpSpPr>
          <a:xfrm>
            <a:off x="5422900" y="4422775"/>
            <a:ext cx="1409700" cy="538162"/>
            <a:chOff x="5422900" y="4422775"/>
            <a:chExt cx="1409700" cy="538162"/>
          </a:xfrm>
        </p:grpSpPr>
        <p:sp>
          <p:nvSpPr>
            <p:cNvPr id="282" name="Google Shape;282;p18"/>
            <p:cNvSpPr txBox="1"/>
            <p:nvPr/>
          </p:nvSpPr>
          <p:spPr>
            <a:xfrm>
              <a:off x="5724525" y="4422775"/>
              <a:ext cx="844550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PT Sans"/>
                <a:buNone/>
              </a:pPr>
              <a:r>
                <a:rPr lang="ar-SA" sz="14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  <p:sp>
          <p:nvSpPr>
            <p:cNvPr id="284" name="Google Shape;284;p18"/>
            <p:cNvSpPr txBox="1"/>
            <p:nvPr/>
          </p:nvSpPr>
          <p:spPr>
            <a:xfrm>
              <a:off x="5422900" y="4560887"/>
              <a:ext cx="1409700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3B7B794-A598-AA48-99D2-BB641FBD67DA}"/>
              </a:ext>
            </a:extLst>
          </p:cNvPr>
          <p:cNvGrpSpPr/>
          <p:nvPr/>
        </p:nvGrpSpPr>
        <p:grpSpPr>
          <a:xfrm>
            <a:off x="5410200" y="5135562"/>
            <a:ext cx="1409700" cy="552450"/>
            <a:chOff x="5410200" y="5135562"/>
            <a:chExt cx="1409700" cy="552450"/>
          </a:xfrm>
        </p:grpSpPr>
        <p:sp>
          <p:nvSpPr>
            <p:cNvPr id="281" name="Google Shape;281;p18"/>
            <p:cNvSpPr txBox="1"/>
            <p:nvPr/>
          </p:nvSpPr>
          <p:spPr>
            <a:xfrm>
              <a:off x="5659437" y="5135562"/>
              <a:ext cx="938212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PT Sans"/>
                <a:buNone/>
              </a:pPr>
              <a:r>
                <a:rPr lang="ar-SA" sz="1400" b="1" dirty="0">
                  <a:solidFill>
                    <a:srgbClr val="FFFFFF"/>
                  </a:solidFill>
                  <a:latin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  <p:sp>
          <p:nvSpPr>
            <p:cNvPr id="285" name="Google Shape;285;p18"/>
            <p:cNvSpPr txBox="1"/>
            <p:nvPr/>
          </p:nvSpPr>
          <p:spPr>
            <a:xfrm>
              <a:off x="5410200" y="5287962"/>
              <a:ext cx="1409700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8A66912-E7E0-F440-8F6F-5AF93459C5E0}"/>
              </a:ext>
            </a:extLst>
          </p:cNvPr>
          <p:cNvGrpSpPr/>
          <p:nvPr/>
        </p:nvGrpSpPr>
        <p:grpSpPr>
          <a:xfrm>
            <a:off x="5429250" y="5838825"/>
            <a:ext cx="1409700" cy="552450"/>
            <a:chOff x="5429250" y="5838825"/>
            <a:chExt cx="1409700" cy="552450"/>
          </a:xfrm>
        </p:grpSpPr>
        <p:sp>
          <p:nvSpPr>
            <p:cNvPr id="280" name="Google Shape;280;p18"/>
            <p:cNvSpPr txBox="1"/>
            <p:nvPr/>
          </p:nvSpPr>
          <p:spPr>
            <a:xfrm>
              <a:off x="5918200" y="5838825"/>
              <a:ext cx="368300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PT Sans"/>
                <a:buNone/>
              </a:pPr>
              <a:r>
                <a:rPr lang="ar-SA" sz="1400" b="1" i="0" u="none" dirty="0">
                  <a:solidFill>
                    <a:srgbClr val="FFFFFF"/>
                  </a:solidFill>
                  <a:latin typeface="Cairo" pitchFamily="2" charset="-78"/>
                  <a:ea typeface="PT Sans"/>
                  <a:cs typeface="Cairo" pitchFamily="2" charset="-78"/>
                  <a:sym typeface="PT Sans"/>
                </a:rPr>
                <a:t>عنوان</a:t>
              </a:r>
              <a:endParaRPr dirty="0"/>
            </a:p>
          </p:txBody>
        </p:sp>
        <p:sp>
          <p:nvSpPr>
            <p:cNvPr id="286" name="Google Shape;286;p18"/>
            <p:cNvSpPr txBox="1"/>
            <p:nvPr/>
          </p:nvSpPr>
          <p:spPr>
            <a:xfrm>
              <a:off x="5429250" y="5991225"/>
              <a:ext cx="1409700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Open Sans"/>
                <a:buNone/>
              </a:pPr>
              <a:r>
                <a:rPr lang="ar-SA" sz="10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277" grpId="0" animBg="1"/>
      <p:bldP spid="278" grpId="0" animBg="1"/>
      <p:bldP spid="2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/>
          <p:nvPr/>
        </p:nvSpPr>
        <p:spPr>
          <a:xfrm>
            <a:off x="4754562" y="512762"/>
            <a:ext cx="2689225" cy="968375"/>
          </a:xfrm>
          <a:custGeom>
            <a:avLst/>
            <a:gdLst/>
            <a:ahLst/>
            <a:cxnLst/>
            <a:rect l="l" t="t" r="r" b="b"/>
            <a:pathLst>
              <a:path w="716" h="258" extrusionOk="0">
                <a:moveTo>
                  <a:pt x="7" y="258"/>
                </a:moveTo>
                <a:cubicBezTo>
                  <a:pt x="97" y="258"/>
                  <a:pt x="97" y="258"/>
                  <a:pt x="97" y="258"/>
                </a:cubicBezTo>
                <a:cubicBezTo>
                  <a:pt x="100" y="258"/>
                  <a:pt x="102" y="256"/>
                  <a:pt x="103" y="253"/>
                </a:cubicBezTo>
                <a:cubicBezTo>
                  <a:pt x="119" y="168"/>
                  <a:pt x="229" y="97"/>
                  <a:pt x="358" y="97"/>
                </a:cubicBezTo>
                <a:cubicBezTo>
                  <a:pt x="487" y="97"/>
                  <a:pt x="597" y="168"/>
                  <a:pt x="613" y="253"/>
                </a:cubicBezTo>
                <a:cubicBezTo>
                  <a:pt x="614" y="256"/>
                  <a:pt x="616" y="258"/>
                  <a:pt x="619" y="258"/>
                </a:cubicBezTo>
                <a:cubicBezTo>
                  <a:pt x="709" y="258"/>
                  <a:pt x="709" y="258"/>
                  <a:pt x="709" y="258"/>
                </a:cubicBezTo>
                <a:cubicBezTo>
                  <a:pt x="713" y="258"/>
                  <a:pt x="716" y="255"/>
                  <a:pt x="716" y="251"/>
                </a:cubicBezTo>
                <a:cubicBezTo>
                  <a:pt x="709" y="184"/>
                  <a:pt x="670" y="122"/>
                  <a:pt x="606" y="75"/>
                </a:cubicBezTo>
                <a:cubicBezTo>
                  <a:pt x="539" y="27"/>
                  <a:pt x="451" y="0"/>
                  <a:pt x="358" y="0"/>
                </a:cubicBezTo>
                <a:cubicBezTo>
                  <a:pt x="265" y="0"/>
                  <a:pt x="177" y="27"/>
                  <a:pt x="110" y="75"/>
                </a:cubicBezTo>
                <a:cubicBezTo>
                  <a:pt x="46" y="122"/>
                  <a:pt x="7" y="184"/>
                  <a:pt x="0" y="251"/>
                </a:cubicBezTo>
                <a:cubicBezTo>
                  <a:pt x="0" y="255"/>
                  <a:pt x="3" y="258"/>
                  <a:pt x="7" y="258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9"/>
          <p:cNvSpPr/>
          <p:nvPr/>
        </p:nvSpPr>
        <p:spPr>
          <a:xfrm>
            <a:off x="6805612" y="1544637"/>
            <a:ext cx="901700" cy="112712"/>
          </a:xfrm>
          <a:custGeom>
            <a:avLst/>
            <a:gdLst/>
            <a:ahLst/>
            <a:cxnLst/>
            <a:rect l="l" t="t" r="r" b="b"/>
            <a:pathLst>
              <a:path w="240" h="30" extrusionOk="0">
                <a:moveTo>
                  <a:pt x="23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7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2" y="30"/>
                  <a:pt x="5" y="30"/>
                </a:cubicBezTo>
                <a:cubicBezTo>
                  <a:pt x="235" y="30"/>
                  <a:pt x="235" y="30"/>
                  <a:pt x="235" y="30"/>
                </a:cubicBezTo>
                <a:cubicBezTo>
                  <a:pt x="238" y="30"/>
                  <a:pt x="240" y="27"/>
                  <a:pt x="240" y="23"/>
                </a:cubicBezTo>
                <a:cubicBezTo>
                  <a:pt x="240" y="7"/>
                  <a:pt x="240" y="7"/>
                  <a:pt x="240" y="7"/>
                </a:cubicBezTo>
                <a:cubicBezTo>
                  <a:pt x="240" y="3"/>
                  <a:pt x="238" y="0"/>
                  <a:pt x="235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4492625" y="1544637"/>
            <a:ext cx="901700" cy="112712"/>
          </a:xfrm>
          <a:custGeom>
            <a:avLst/>
            <a:gdLst/>
            <a:ahLst/>
            <a:cxnLst/>
            <a:rect l="l" t="t" r="r" b="b"/>
            <a:pathLst>
              <a:path w="240" h="30" extrusionOk="0">
                <a:moveTo>
                  <a:pt x="23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7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2" y="30"/>
                  <a:pt x="5" y="30"/>
                </a:cubicBezTo>
                <a:cubicBezTo>
                  <a:pt x="235" y="30"/>
                  <a:pt x="235" y="30"/>
                  <a:pt x="235" y="30"/>
                </a:cubicBezTo>
                <a:cubicBezTo>
                  <a:pt x="238" y="30"/>
                  <a:pt x="240" y="27"/>
                  <a:pt x="240" y="23"/>
                </a:cubicBezTo>
                <a:cubicBezTo>
                  <a:pt x="240" y="7"/>
                  <a:pt x="240" y="7"/>
                  <a:pt x="240" y="7"/>
                </a:cubicBezTo>
                <a:cubicBezTo>
                  <a:pt x="240" y="3"/>
                  <a:pt x="238" y="0"/>
                  <a:pt x="235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7357955-5180-564D-9124-31F01C531348}"/>
              </a:ext>
            </a:extLst>
          </p:cNvPr>
          <p:cNvGrpSpPr/>
          <p:nvPr/>
        </p:nvGrpSpPr>
        <p:grpSpPr>
          <a:xfrm>
            <a:off x="2763837" y="1714500"/>
            <a:ext cx="2243138" cy="2395537"/>
            <a:chOff x="2763837" y="1714500"/>
            <a:chExt cx="2243138" cy="2395537"/>
          </a:xfrm>
        </p:grpSpPr>
        <p:sp>
          <p:nvSpPr>
            <p:cNvPr id="312" name="Google Shape;312;p19"/>
            <p:cNvSpPr/>
            <p:nvPr/>
          </p:nvSpPr>
          <p:spPr>
            <a:xfrm>
              <a:off x="2763837" y="1714500"/>
              <a:ext cx="2182812" cy="660400"/>
            </a:xfrm>
            <a:custGeom>
              <a:avLst/>
              <a:gdLst/>
              <a:ahLst/>
              <a:cxnLst/>
              <a:rect l="l" t="t" r="r" b="b"/>
              <a:pathLst>
                <a:path w="581" h="176" extrusionOk="0">
                  <a:moveTo>
                    <a:pt x="581" y="8"/>
                  </a:moveTo>
                  <a:cubicBezTo>
                    <a:pt x="581" y="4"/>
                    <a:pt x="577" y="0"/>
                    <a:pt x="572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77" y="0"/>
                    <a:pt x="0" y="76"/>
                    <a:pt x="0" y="17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81" y="176"/>
                    <a:pt x="581" y="176"/>
                    <a:pt x="581" y="176"/>
                  </a:cubicBezTo>
                  <a:lnTo>
                    <a:pt x="581" y="8"/>
                  </a:lnTo>
                  <a:close/>
                </a:path>
              </a:pathLst>
            </a:custGeom>
            <a:solidFill>
              <a:srgbClr val="FFD4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9"/>
            <p:cNvSpPr txBox="1"/>
            <p:nvPr/>
          </p:nvSpPr>
          <p:spPr>
            <a:xfrm>
              <a:off x="2763837" y="2374900"/>
              <a:ext cx="2182812" cy="750887"/>
            </a:xfrm>
            <a:prstGeom prst="rect">
              <a:avLst/>
            </a:prstGeom>
            <a:solidFill>
              <a:srgbClr val="FFCA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2763837" y="3125787"/>
              <a:ext cx="2182812" cy="984250"/>
            </a:xfrm>
            <a:custGeom>
              <a:avLst/>
              <a:gdLst/>
              <a:ahLst/>
              <a:cxnLst/>
              <a:rect l="l" t="t" r="r" b="b"/>
              <a:pathLst>
                <a:path w="581" h="262" extrusionOk="0">
                  <a:moveTo>
                    <a:pt x="0" y="83"/>
                  </a:moveTo>
                  <a:cubicBezTo>
                    <a:pt x="0" y="86"/>
                    <a:pt x="2" y="89"/>
                    <a:pt x="5" y="91"/>
                  </a:cubicBezTo>
                  <a:cubicBezTo>
                    <a:pt x="182" y="173"/>
                    <a:pt x="372" y="231"/>
                    <a:pt x="571" y="261"/>
                  </a:cubicBezTo>
                  <a:cubicBezTo>
                    <a:pt x="576" y="262"/>
                    <a:pt x="581" y="258"/>
                    <a:pt x="581" y="253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AB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4289425" y="3292475"/>
              <a:ext cx="469900" cy="555625"/>
            </a:xfrm>
            <a:custGeom>
              <a:avLst/>
              <a:gdLst/>
              <a:ahLst/>
              <a:cxnLst/>
              <a:rect l="l" t="t" r="r" b="b"/>
              <a:pathLst>
                <a:path w="125" h="148" extrusionOk="0">
                  <a:moveTo>
                    <a:pt x="84" y="143"/>
                  </a:moveTo>
                  <a:cubicBezTo>
                    <a:pt x="84" y="146"/>
                    <a:pt x="81" y="148"/>
                    <a:pt x="79" y="148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44" y="148"/>
                    <a:pt x="42" y="146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0"/>
                    <a:pt x="44" y="138"/>
                    <a:pt x="47" y="138"/>
                  </a:cubicBezTo>
                  <a:cubicBezTo>
                    <a:pt x="79" y="138"/>
                    <a:pt x="79" y="138"/>
                    <a:pt x="79" y="138"/>
                  </a:cubicBezTo>
                  <a:cubicBezTo>
                    <a:pt x="81" y="138"/>
                    <a:pt x="84" y="140"/>
                    <a:pt x="84" y="143"/>
                  </a:cubicBezTo>
                  <a:close/>
                  <a:moveTo>
                    <a:pt x="84" y="130"/>
                  </a:moveTo>
                  <a:cubicBezTo>
                    <a:pt x="84" y="127"/>
                    <a:pt x="81" y="125"/>
                    <a:pt x="79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4" y="125"/>
                    <a:pt x="42" y="127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33"/>
                    <a:pt x="44" y="135"/>
                    <a:pt x="47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4" y="133"/>
                    <a:pt x="84" y="130"/>
                  </a:cubicBezTo>
                  <a:close/>
                  <a:moveTo>
                    <a:pt x="68" y="7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0" y="121"/>
                    <a:pt x="61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5" y="121"/>
                    <a:pt x="66" y="121"/>
                    <a:pt x="68" y="121"/>
                  </a:cubicBezTo>
                  <a:lnTo>
                    <a:pt x="68" y="73"/>
                  </a:lnTo>
                  <a:close/>
                  <a:moveTo>
                    <a:pt x="46" y="53"/>
                  </a:moveTo>
                  <a:cubicBezTo>
                    <a:pt x="42" y="53"/>
                    <a:pt x="38" y="57"/>
                    <a:pt x="38" y="61"/>
                  </a:cubicBezTo>
                  <a:cubicBezTo>
                    <a:pt x="38" y="65"/>
                    <a:pt x="42" y="68"/>
                    <a:pt x="46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57"/>
                    <a:pt x="50" y="53"/>
                    <a:pt x="46" y="53"/>
                  </a:cubicBezTo>
                  <a:close/>
                  <a:moveTo>
                    <a:pt x="88" y="61"/>
                  </a:moveTo>
                  <a:cubicBezTo>
                    <a:pt x="88" y="57"/>
                    <a:pt x="84" y="53"/>
                    <a:pt x="80" y="53"/>
                  </a:cubicBezTo>
                  <a:cubicBezTo>
                    <a:pt x="76" y="53"/>
                    <a:pt x="73" y="57"/>
                    <a:pt x="73" y="6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4" y="68"/>
                    <a:pt x="88" y="65"/>
                    <a:pt x="88" y="61"/>
                  </a:cubicBezTo>
                  <a:close/>
                  <a:moveTo>
                    <a:pt x="104" y="47"/>
                  </a:moveTo>
                  <a:cubicBezTo>
                    <a:pt x="101" y="34"/>
                    <a:pt x="85" y="20"/>
                    <a:pt x="63" y="20"/>
                  </a:cubicBezTo>
                  <a:cubicBezTo>
                    <a:pt x="41" y="20"/>
                    <a:pt x="25" y="34"/>
                    <a:pt x="22" y="47"/>
                  </a:cubicBezTo>
                  <a:cubicBezTo>
                    <a:pt x="19" y="57"/>
                    <a:pt x="22" y="67"/>
                    <a:pt x="26" y="76"/>
                  </a:cubicBezTo>
                  <a:cubicBezTo>
                    <a:pt x="31" y="84"/>
                    <a:pt x="35" y="91"/>
                    <a:pt x="39" y="100"/>
                  </a:cubicBezTo>
                  <a:cubicBezTo>
                    <a:pt x="41" y="105"/>
                    <a:pt x="42" y="111"/>
                    <a:pt x="43" y="116"/>
                  </a:cubicBezTo>
                  <a:cubicBezTo>
                    <a:pt x="44" y="120"/>
                    <a:pt x="45" y="121"/>
                    <a:pt x="50" y="121"/>
                  </a:cubicBezTo>
                  <a:cubicBezTo>
                    <a:pt x="51" y="121"/>
                    <a:pt x="52" y="121"/>
                    <a:pt x="53" y="121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2" y="73"/>
                    <a:pt x="39" y="72"/>
                    <a:pt x="37" y="69"/>
                  </a:cubicBezTo>
                  <a:cubicBezTo>
                    <a:pt x="35" y="67"/>
                    <a:pt x="33" y="64"/>
                    <a:pt x="33" y="61"/>
                  </a:cubicBezTo>
                  <a:cubicBezTo>
                    <a:pt x="33" y="57"/>
                    <a:pt x="35" y="54"/>
                    <a:pt x="37" y="52"/>
                  </a:cubicBezTo>
                  <a:cubicBezTo>
                    <a:pt x="39" y="50"/>
                    <a:pt x="42" y="48"/>
                    <a:pt x="46" y="48"/>
                  </a:cubicBezTo>
                  <a:cubicBezTo>
                    <a:pt x="52" y="48"/>
                    <a:pt x="58" y="54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57"/>
                    <a:pt x="69" y="54"/>
                    <a:pt x="72" y="52"/>
                  </a:cubicBezTo>
                  <a:cubicBezTo>
                    <a:pt x="74" y="50"/>
                    <a:pt x="77" y="48"/>
                    <a:pt x="80" y="48"/>
                  </a:cubicBezTo>
                  <a:cubicBezTo>
                    <a:pt x="84" y="48"/>
                    <a:pt x="87" y="50"/>
                    <a:pt x="89" y="52"/>
                  </a:cubicBezTo>
                  <a:cubicBezTo>
                    <a:pt x="91" y="54"/>
                    <a:pt x="93" y="57"/>
                    <a:pt x="93" y="61"/>
                  </a:cubicBezTo>
                  <a:cubicBezTo>
                    <a:pt x="93" y="64"/>
                    <a:pt x="91" y="67"/>
                    <a:pt x="89" y="69"/>
                  </a:cubicBezTo>
                  <a:cubicBezTo>
                    <a:pt x="87" y="72"/>
                    <a:pt x="84" y="73"/>
                    <a:pt x="80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1"/>
                    <a:pt x="75" y="121"/>
                    <a:pt x="76" y="121"/>
                  </a:cubicBezTo>
                  <a:cubicBezTo>
                    <a:pt x="81" y="121"/>
                    <a:pt x="82" y="120"/>
                    <a:pt x="83" y="116"/>
                  </a:cubicBezTo>
                  <a:cubicBezTo>
                    <a:pt x="84" y="111"/>
                    <a:pt x="85" y="105"/>
                    <a:pt x="87" y="100"/>
                  </a:cubicBezTo>
                  <a:cubicBezTo>
                    <a:pt x="91" y="91"/>
                    <a:pt x="95" y="84"/>
                    <a:pt x="99" y="76"/>
                  </a:cubicBezTo>
                  <a:cubicBezTo>
                    <a:pt x="104" y="67"/>
                    <a:pt x="107" y="57"/>
                    <a:pt x="104" y="47"/>
                  </a:cubicBezTo>
                  <a:close/>
                  <a:moveTo>
                    <a:pt x="68" y="4"/>
                  </a:moveTo>
                  <a:cubicBezTo>
                    <a:pt x="68" y="2"/>
                    <a:pt x="65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8" y="2"/>
                    <a:pt x="58" y="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5"/>
                    <a:pt x="60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5" y="17"/>
                    <a:pt x="68" y="15"/>
                    <a:pt x="68" y="13"/>
                  </a:cubicBezTo>
                  <a:lnTo>
                    <a:pt x="68" y="4"/>
                  </a:lnTo>
                  <a:close/>
                  <a:moveTo>
                    <a:pt x="93" y="12"/>
                  </a:moveTo>
                  <a:cubicBezTo>
                    <a:pt x="94" y="10"/>
                    <a:pt x="93" y="7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9" y="4"/>
                    <a:pt x="86" y="5"/>
                    <a:pt x="85" y="7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79" y="17"/>
                    <a:pt x="80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5" y="22"/>
                    <a:pt x="87" y="21"/>
                    <a:pt x="89" y="19"/>
                  </a:cubicBezTo>
                  <a:lnTo>
                    <a:pt x="93" y="12"/>
                  </a:lnTo>
                  <a:close/>
                  <a:moveTo>
                    <a:pt x="111" y="26"/>
                  </a:moveTo>
                  <a:cubicBezTo>
                    <a:pt x="113" y="25"/>
                    <a:pt x="113" y="22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0" y="18"/>
                    <a:pt x="107" y="18"/>
                    <a:pt x="105" y="20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7" y="27"/>
                    <a:pt x="97" y="30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100" y="33"/>
                    <a:pt x="103" y="34"/>
                    <a:pt x="105" y="32"/>
                  </a:cubicBezTo>
                  <a:lnTo>
                    <a:pt x="111" y="26"/>
                  </a:lnTo>
                  <a:close/>
                  <a:moveTo>
                    <a:pt x="121" y="49"/>
                  </a:moveTo>
                  <a:cubicBezTo>
                    <a:pt x="123" y="48"/>
                    <a:pt x="125" y="46"/>
                    <a:pt x="124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24" y="41"/>
                    <a:pt x="122" y="39"/>
                    <a:pt x="119" y="40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09" y="42"/>
                    <a:pt x="107" y="44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9"/>
                    <a:pt x="110" y="50"/>
                    <a:pt x="113" y="50"/>
                  </a:cubicBezTo>
                  <a:lnTo>
                    <a:pt x="121" y="49"/>
                  </a:lnTo>
                  <a:close/>
                  <a:moveTo>
                    <a:pt x="119" y="73"/>
                  </a:moveTo>
                  <a:cubicBezTo>
                    <a:pt x="121" y="73"/>
                    <a:pt x="124" y="72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67"/>
                    <a:pt x="123" y="64"/>
                    <a:pt x="121" y="64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0" y="62"/>
                    <a:pt x="108" y="63"/>
                    <a:pt x="107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68"/>
                    <a:pt x="108" y="71"/>
                    <a:pt x="111" y="71"/>
                  </a:cubicBezTo>
                  <a:lnTo>
                    <a:pt x="119" y="73"/>
                  </a:lnTo>
                  <a:close/>
                  <a:moveTo>
                    <a:pt x="37" y="19"/>
                  </a:moveTo>
                  <a:cubicBezTo>
                    <a:pt x="38" y="21"/>
                    <a:pt x="41" y="22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5" y="20"/>
                    <a:pt x="46" y="17"/>
                    <a:pt x="45" y="1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5"/>
                    <a:pt x="37" y="4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2" y="7"/>
                    <a:pt x="32" y="10"/>
                    <a:pt x="33" y="12"/>
                  </a:cubicBezTo>
                  <a:lnTo>
                    <a:pt x="37" y="19"/>
                  </a:lnTo>
                  <a:close/>
                  <a:moveTo>
                    <a:pt x="21" y="32"/>
                  </a:moveTo>
                  <a:cubicBezTo>
                    <a:pt x="22" y="34"/>
                    <a:pt x="25" y="33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9" y="30"/>
                    <a:pt x="28" y="27"/>
                    <a:pt x="27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18"/>
                    <a:pt x="16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2"/>
                    <a:pt x="12" y="25"/>
                    <a:pt x="14" y="26"/>
                  </a:cubicBezTo>
                  <a:lnTo>
                    <a:pt x="21" y="32"/>
                  </a:lnTo>
                  <a:close/>
                  <a:moveTo>
                    <a:pt x="13" y="50"/>
                  </a:moveTo>
                  <a:cubicBezTo>
                    <a:pt x="15" y="50"/>
                    <a:pt x="18" y="49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4"/>
                    <a:pt x="17" y="42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39"/>
                    <a:pt x="1" y="41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6"/>
                    <a:pt x="2" y="48"/>
                    <a:pt x="5" y="49"/>
                  </a:cubicBezTo>
                  <a:lnTo>
                    <a:pt x="13" y="50"/>
                  </a:lnTo>
                  <a:close/>
                  <a:moveTo>
                    <a:pt x="15" y="71"/>
                  </a:moveTo>
                  <a:cubicBezTo>
                    <a:pt x="17" y="71"/>
                    <a:pt x="19" y="68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3"/>
                    <a:pt x="15" y="62"/>
                    <a:pt x="13" y="62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" y="64"/>
                    <a:pt x="1" y="67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2" y="72"/>
                    <a:pt x="4" y="73"/>
                    <a:pt x="7" y="73"/>
                  </a:cubicBezTo>
                  <a:lnTo>
                    <a:pt x="15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9"/>
            <p:cNvSpPr txBox="1"/>
            <p:nvPr/>
          </p:nvSpPr>
          <p:spPr>
            <a:xfrm>
              <a:off x="3030537" y="1898650"/>
              <a:ext cx="574675" cy="547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Open Sans"/>
                <a:buNone/>
              </a:pPr>
              <a:r>
                <a:rPr lang="en-US" sz="2600" b="0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01</a:t>
              </a:r>
              <a:endParaRPr dirty="0"/>
            </a:p>
          </p:txBody>
        </p:sp>
        <p:sp>
          <p:nvSpPr>
            <p:cNvPr id="337" name="Google Shape;337;p19"/>
            <p:cNvSpPr txBox="1"/>
            <p:nvPr/>
          </p:nvSpPr>
          <p:spPr>
            <a:xfrm>
              <a:off x="4229100" y="1747837"/>
              <a:ext cx="777875" cy="46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Open Sans"/>
                <a:buNone/>
              </a:pPr>
              <a:r>
                <a:rPr lang="ar-SA" sz="2100" b="0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  <p:sp>
          <p:nvSpPr>
            <p:cNvPr id="343" name="Google Shape;343;p19"/>
            <p:cNvSpPr txBox="1"/>
            <p:nvPr/>
          </p:nvSpPr>
          <p:spPr>
            <a:xfrm>
              <a:off x="3078162" y="2433637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12F34B9-B555-A948-80F6-F21F0600B08D}"/>
              </a:ext>
            </a:extLst>
          </p:cNvPr>
          <p:cNvGrpSpPr/>
          <p:nvPr/>
        </p:nvGrpSpPr>
        <p:grpSpPr>
          <a:xfrm>
            <a:off x="5029200" y="1714500"/>
            <a:ext cx="2224087" cy="2463799"/>
            <a:chOff x="5029200" y="1714500"/>
            <a:chExt cx="2224087" cy="2463799"/>
          </a:xfrm>
        </p:grpSpPr>
        <p:sp>
          <p:nvSpPr>
            <p:cNvPr id="309" name="Google Shape;309;p19"/>
            <p:cNvSpPr/>
            <p:nvPr/>
          </p:nvSpPr>
          <p:spPr>
            <a:xfrm>
              <a:off x="5029200" y="1714500"/>
              <a:ext cx="2141537" cy="660400"/>
            </a:xfrm>
            <a:custGeom>
              <a:avLst/>
              <a:gdLst/>
              <a:ahLst/>
              <a:cxnLst/>
              <a:rect l="l" t="t" r="r" b="b"/>
              <a:pathLst>
                <a:path w="570" h="176" extrusionOk="0">
                  <a:moveTo>
                    <a:pt x="570" y="8"/>
                  </a:moveTo>
                  <a:cubicBezTo>
                    <a:pt x="570" y="4"/>
                    <a:pt x="566" y="0"/>
                    <a:pt x="56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70" y="176"/>
                    <a:pt x="570" y="176"/>
                    <a:pt x="570" y="176"/>
                  </a:cubicBezTo>
                  <a:lnTo>
                    <a:pt x="570" y="8"/>
                  </a:lnTo>
                  <a:close/>
                </a:path>
              </a:pathLst>
            </a:custGeom>
            <a:solidFill>
              <a:srgbClr val="FFA7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5029200" y="3125787"/>
              <a:ext cx="2141537" cy="1052512"/>
            </a:xfrm>
            <a:custGeom>
              <a:avLst/>
              <a:gdLst/>
              <a:ahLst/>
              <a:cxnLst/>
              <a:rect l="l" t="t" r="r" b="b"/>
              <a:pathLst>
                <a:path w="570" h="280" extrusionOk="0">
                  <a:moveTo>
                    <a:pt x="0" y="258"/>
                  </a:moveTo>
                  <a:cubicBezTo>
                    <a:pt x="0" y="263"/>
                    <a:pt x="4" y="266"/>
                    <a:pt x="8" y="267"/>
                  </a:cubicBezTo>
                  <a:cubicBezTo>
                    <a:pt x="50" y="272"/>
                    <a:pt x="92" y="277"/>
                    <a:pt x="134" y="280"/>
                  </a:cubicBezTo>
                  <a:cubicBezTo>
                    <a:pt x="139" y="280"/>
                    <a:pt x="143" y="276"/>
                    <a:pt x="143" y="271"/>
                  </a:cubicBezTo>
                  <a:cubicBezTo>
                    <a:pt x="143" y="225"/>
                    <a:pt x="143" y="225"/>
                    <a:pt x="143" y="225"/>
                  </a:cubicBezTo>
                  <a:cubicBezTo>
                    <a:pt x="143" y="191"/>
                    <a:pt x="171" y="163"/>
                    <a:pt x="205" y="163"/>
                  </a:cubicBezTo>
                  <a:cubicBezTo>
                    <a:pt x="365" y="163"/>
                    <a:pt x="365" y="163"/>
                    <a:pt x="365" y="163"/>
                  </a:cubicBezTo>
                  <a:cubicBezTo>
                    <a:pt x="399" y="163"/>
                    <a:pt x="427" y="191"/>
                    <a:pt x="427" y="225"/>
                  </a:cubicBezTo>
                  <a:cubicBezTo>
                    <a:pt x="427" y="271"/>
                    <a:pt x="427" y="271"/>
                    <a:pt x="427" y="271"/>
                  </a:cubicBezTo>
                  <a:cubicBezTo>
                    <a:pt x="427" y="276"/>
                    <a:pt x="431" y="280"/>
                    <a:pt x="436" y="280"/>
                  </a:cubicBezTo>
                  <a:cubicBezTo>
                    <a:pt x="478" y="277"/>
                    <a:pt x="520" y="272"/>
                    <a:pt x="562" y="267"/>
                  </a:cubicBezTo>
                  <a:cubicBezTo>
                    <a:pt x="566" y="266"/>
                    <a:pt x="570" y="263"/>
                    <a:pt x="570" y="258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8"/>
                  </a:lnTo>
                  <a:close/>
                </a:path>
              </a:pathLst>
            </a:custGeom>
            <a:solidFill>
              <a:srgbClr val="FA7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9"/>
            <p:cNvSpPr txBox="1"/>
            <p:nvPr/>
          </p:nvSpPr>
          <p:spPr>
            <a:xfrm>
              <a:off x="5029200" y="2374900"/>
              <a:ext cx="2141537" cy="750887"/>
            </a:xfrm>
            <a:prstGeom prst="rect">
              <a:avLst/>
            </a:pr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5713412" y="2536825"/>
              <a:ext cx="739775" cy="387350"/>
            </a:xfrm>
            <a:custGeom>
              <a:avLst/>
              <a:gdLst/>
              <a:ahLst/>
              <a:cxnLst/>
              <a:rect l="l" t="t" r="r" b="b"/>
              <a:pathLst>
                <a:path w="197" h="103" extrusionOk="0">
                  <a:moveTo>
                    <a:pt x="143" y="97"/>
                  </a:moveTo>
                  <a:cubicBezTo>
                    <a:pt x="140" y="98"/>
                    <a:pt x="137" y="99"/>
                    <a:pt x="134" y="100"/>
                  </a:cubicBezTo>
                  <a:cubicBezTo>
                    <a:pt x="124" y="102"/>
                    <a:pt x="114" y="102"/>
                    <a:pt x="101" y="103"/>
                  </a:cubicBezTo>
                  <a:cubicBezTo>
                    <a:pt x="89" y="102"/>
                    <a:pt x="79" y="102"/>
                    <a:pt x="69" y="100"/>
                  </a:cubicBezTo>
                  <a:cubicBezTo>
                    <a:pt x="66" y="99"/>
                    <a:pt x="63" y="98"/>
                    <a:pt x="60" y="97"/>
                  </a:cubicBezTo>
                  <a:cubicBezTo>
                    <a:pt x="51" y="93"/>
                    <a:pt x="51" y="86"/>
                    <a:pt x="56" y="81"/>
                  </a:cubicBezTo>
                  <a:cubicBezTo>
                    <a:pt x="61" y="76"/>
                    <a:pt x="68" y="72"/>
                    <a:pt x="74" y="69"/>
                  </a:cubicBezTo>
                  <a:cubicBezTo>
                    <a:pt x="77" y="67"/>
                    <a:pt x="81" y="66"/>
                    <a:pt x="84" y="65"/>
                  </a:cubicBezTo>
                  <a:cubicBezTo>
                    <a:pt x="89" y="63"/>
                    <a:pt x="91" y="57"/>
                    <a:pt x="87" y="53"/>
                  </a:cubicBezTo>
                  <a:cubicBezTo>
                    <a:pt x="78" y="44"/>
                    <a:pt x="75" y="34"/>
                    <a:pt x="75" y="22"/>
                  </a:cubicBezTo>
                  <a:cubicBezTo>
                    <a:pt x="76" y="10"/>
                    <a:pt x="83" y="4"/>
                    <a:pt x="94" y="1"/>
                  </a:cubicBezTo>
                  <a:cubicBezTo>
                    <a:pt x="97" y="0"/>
                    <a:pt x="99" y="0"/>
                    <a:pt x="101" y="0"/>
                  </a:cubicBezTo>
                  <a:cubicBezTo>
                    <a:pt x="104" y="0"/>
                    <a:pt x="106" y="0"/>
                    <a:pt x="108" y="1"/>
                  </a:cubicBezTo>
                  <a:cubicBezTo>
                    <a:pt x="120" y="4"/>
                    <a:pt x="127" y="10"/>
                    <a:pt x="127" y="22"/>
                  </a:cubicBezTo>
                  <a:cubicBezTo>
                    <a:pt x="128" y="34"/>
                    <a:pt x="124" y="44"/>
                    <a:pt x="116" y="53"/>
                  </a:cubicBezTo>
                  <a:cubicBezTo>
                    <a:pt x="112" y="57"/>
                    <a:pt x="113" y="63"/>
                    <a:pt x="119" y="65"/>
                  </a:cubicBezTo>
                  <a:cubicBezTo>
                    <a:pt x="122" y="66"/>
                    <a:pt x="125" y="67"/>
                    <a:pt x="128" y="69"/>
                  </a:cubicBezTo>
                  <a:cubicBezTo>
                    <a:pt x="135" y="72"/>
                    <a:pt x="141" y="76"/>
                    <a:pt x="146" y="81"/>
                  </a:cubicBezTo>
                  <a:cubicBezTo>
                    <a:pt x="150" y="84"/>
                    <a:pt x="151" y="93"/>
                    <a:pt x="143" y="97"/>
                  </a:cubicBezTo>
                  <a:close/>
                  <a:moveTo>
                    <a:pt x="194" y="87"/>
                  </a:moveTo>
                  <a:cubicBezTo>
                    <a:pt x="191" y="84"/>
                    <a:pt x="186" y="81"/>
                    <a:pt x="181" y="79"/>
                  </a:cubicBezTo>
                  <a:cubicBezTo>
                    <a:pt x="179" y="78"/>
                    <a:pt x="177" y="77"/>
                    <a:pt x="175" y="77"/>
                  </a:cubicBezTo>
                  <a:cubicBezTo>
                    <a:pt x="171" y="75"/>
                    <a:pt x="170" y="71"/>
                    <a:pt x="173" y="68"/>
                  </a:cubicBezTo>
                  <a:cubicBezTo>
                    <a:pt x="179" y="62"/>
                    <a:pt x="181" y="55"/>
                    <a:pt x="181" y="47"/>
                  </a:cubicBezTo>
                  <a:cubicBezTo>
                    <a:pt x="181" y="38"/>
                    <a:pt x="176" y="34"/>
                    <a:pt x="168" y="32"/>
                  </a:cubicBezTo>
                  <a:cubicBezTo>
                    <a:pt x="166" y="31"/>
                    <a:pt x="164" y="31"/>
                    <a:pt x="163" y="31"/>
                  </a:cubicBezTo>
                  <a:cubicBezTo>
                    <a:pt x="161" y="31"/>
                    <a:pt x="160" y="31"/>
                    <a:pt x="158" y="32"/>
                  </a:cubicBezTo>
                  <a:cubicBezTo>
                    <a:pt x="150" y="34"/>
                    <a:pt x="145" y="38"/>
                    <a:pt x="145" y="47"/>
                  </a:cubicBezTo>
                  <a:cubicBezTo>
                    <a:pt x="144" y="55"/>
                    <a:pt x="147" y="62"/>
                    <a:pt x="153" y="68"/>
                  </a:cubicBezTo>
                  <a:cubicBezTo>
                    <a:pt x="156" y="71"/>
                    <a:pt x="154" y="75"/>
                    <a:pt x="151" y="77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51" y="77"/>
                    <a:pt x="151" y="78"/>
                    <a:pt x="152" y="78"/>
                  </a:cubicBezTo>
                  <a:cubicBezTo>
                    <a:pt x="155" y="81"/>
                    <a:pt x="156" y="86"/>
                    <a:pt x="155" y="90"/>
                  </a:cubicBezTo>
                  <a:cubicBezTo>
                    <a:pt x="154" y="94"/>
                    <a:pt x="152" y="98"/>
                    <a:pt x="147" y="100"/>
                  </a:cubicBezTo>
                  <a:cubicBezTo>
                    <a:pt x="146" y="100"/>
                    <a:pt x="145" y="101"/>
                    <a:pt x="144" y="101"/>
                  </a:cubicBezTo>
                  <a:cubicBezTo>
                    <a:pt x="149" y="102"/>
                    <a:pt x="155" y="102"/>
                    <a:pt x="163" y="103"/>
                  </a:cubicBezTo>
                  <a:cubicBezTo>
                    <a:pt x="172" y="102"/>
                    <a:pt x="179" y="102"/>
                    <a:pt x="185" y="100"/>
                  </a:cubicBezTo>
                  <a:cubicBezTo>
                    <a:pt x="187" y="100"/>
                    <a:pt x="190" y="99"/>
                    <a:pt x="192" y="98"/>
                  </a:cubicBezTo>
                  <a:cubicBezTo>
                    <a:pt x="197" y="96"/>
                    <a:pt x="196" y="90"/>
                    <a:pt x="194" y="87"/>
                  </a:cubicBezTo>
                  <a:close/>
                  <a:moveTo>
                    <a:pt x="47" y="90"/>
                  </a:moveTo>
                  <a:cubicBezTo>
                    <a:pt x="46" y="86"/>
                    <a:pt x="47" y="82"/>
                    <a:pt x="51" y="78"/>
                  </a:cubicBezTo>
                  <a:cubicBezTo>
                    <a:pt x="52" y="77"/>
                    <a:pt x="53" y="76"/>
                    <a:pt x="55" y="75"/>
                  </a:cubicBezTo>
                  <a:cubicBezTo>
                    <a:pt x="54" y="74"/>
                    <a:pt x="53" y="74"/>
                    <a:pt x="52" y="74"/>
                  </a:cubicBezTo>
                  <a:cubicBezTo>
                    <a:pt x="48" y="72"/>
                    <a:pt x="46" y="68"/>
                    <a:pt x="50" y="64"/>
                  </a:cubicBezTo>
                  <a:cubicBezTo>
                    <a:pt x="56" y="58"/>
                    <a:pt x="59" y="50"/>
                    <a:pt x="59" y="41"/>
                  </a:cubicBezTo>
                  <a:cubicBezTo>
                    <a:pt x="58" y="31"/>
                    <a:pt x="53" y="26"/>
                    <a:pt x="44" y="24"/>
                  </a:cubicBezTo>
                  <a:cubicBezTo>
                    <a:pt x="42" y="24"/>
                    <a:pt x="40" y="23"/>
                    <a:pt x="39" y="23"/>
                  </a:cubicBezTo>
                  <a:cubicBezTo>
                    <a:pt x="37" y="23"/>
                    <a:pt x="35" y="24"/>
                    <a:pt x="33" y="24"/>
                  </a:cubicBezTo>
                  <a:cubicBezTo>
                    <a:pt x="24" y="26"/>
                    <a:pt x="19" y="31"/>
                    <a:pt x="19" y="41"/>
                  </a:cubicBezTo>
                  <a:cubicBezTo>
                    <a:pt x="18" y="50"/>
                    <a:pt x="21" y="58"/>
                    <a:pt x="27" y="64"/>
                  </a:cubicBezTo>
                  <a:cubicBezTo>
                    <a:pt x="31" y="68"/>
                    <a:pt x="29" y="72"/>
                    <a:pt x="25" y="74"/>
                  </a:cubicBezTo>
                  <a:cubicBezTo>
                    <a:pt x="23" y="75"/>
                    <a:pt x="20" y="76"/>
                    <a:pt x="18" y="77"/>
                  </a:cubicBezTo>
                  <a:cubicBezTo>
                    <a:pt x="13" y="79"/>
                    <a:pt x="8" y="82"/>
                    <a:pt x="4" y="86"/>
                  </a:cubicBezTo>
                  <a:cubicBezTo>
                    <a:pt x="0" y="90"/>
                    <a:pt x="0" y="95"/>
                    <a:pt x="7" y="98"/>
                  </a:cubicBezTo>
                  <a:cubicBezTo>
                    <a:pt x="9" y="99"/>
                    <a:pt x="11" y="100"/>
                    <a:pt x="14" y="100"/>
                  </a:cubicBezTo>
                  <a:cubicBezTo>
                    <a:pt x="21" y="102"/>
                    <a:pt x="29" y="102"/>
                    <a:pt x="39" y="103"/>
                  </a:cubicBezTo>
                  <a:cubicBezTo>
                    <a:pt x="46" y="102"/>
                    <a:pt x="53" y="102"/>
                    <a:pt x="59" y="101"/>
                  </a:cubicBezTo>
                  <a:cubicBezTo>
                    <a:pt x="58" y="101"/>
                    <a:pt x="56" y="100"/>
                    <a:pt x="55" y="100"/>
                  </a:cubicBezTo>
                  <a:cubicBezTo>
                    <a:pt x="50" y="97"/>
                    <a:pt x="47" y="94"/>
                    <a:pt x="47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9"/>
            <p:cNvSpPr txBox="1"/>
            <p:nvPr/>
          </p:nvSpPr>
          <p:spPr>
            <a:xfrm>
              <a:off x="6678612" y="3408362"/>
              <a:ext cx="574675" cy="547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Open Sans"/>
                <a:buNone/>
              </a:pPr>
              <a:r>
                <a:rPr lang="en-US" sz="2600" b="0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02</a:t>
              </a:r>
              <a:endParaRPr dirty="0"/>
            </a:p>
          </p:txBody>
        </p:sp>
        <p:sp>
          <p:nvSpPr>
            <p:cNvPr id="338" name="Google Shape;338;p19"/>
            <p:cNvSpPr txBox="1"/>
            <p:nvPr/>
          </p:nvSpPr>
          <p:spPr>
            <a:xfrm>
              <a:off x="5122862" y="3133725"/>
              <a:ext cx="1646237" cy="442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Open Sans"/>
                <a:buNone/>
              </a:pPr>
              <a:r>
                <a:rPr lang="ar-SA" sz="2000" b="0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  <p:sp>
          <p:nvSpPr>
            <p:cNvPr id="344" name="Google Shape;344;p19"/>
            <p:cNvSpPr txBox="1"/>
            <p:nvPr/>
          </p:nvSpPr>
          <p:spPr>
            <a:xfrm>
              <a:off x="5289550" y="1725612"/>
              <a:ext cx="1693862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65C33A5-2641-304D-8805-C27E49C461DE}"/>
              </a:ext>
            </a:extLst>
          </p:cNvPr>
          <p:cNvGrpSpPr/>
          <p:nvPr/>
        </p:nvGrpSpPr>
        <p:grpSpPr>
          <a:xfrm>
            <a:off x="7253287" y="1714500"/>
            <a:ext cx="2193925" cy="2395537"/>
            <a:chOff x="7253287" y="1714500"/>
            <a:chExt cx="2193925" cy="2395537"/>
          </a:xfrm>
        </p:grpSpPr>
        <p:sp>
          <p:nvSpPr>
            <p:cNvPr id="306" name="Google Shape;306;p19"/>
            <p:cNvSpPr/>
            <p:nvPr/>
          </p:nvSpPr>
          <p:spPr>
            <a:xfrm>
              <a:off x="7253287" y="1714500"/>
              <a:ext cx="2181225" cy="660400"/>
            </a:xfrm>
            <a:custGeom>
              <a:avLst/>
              <a:gdLst/>
              <a:ahLst/>
              <a:cxnLst/>
              <a:rect l="l" t="t" r="r" b="b"/>
              <a:pathLst>
                <a:path w="581" h="176" extrusionOk="0">
                  <a:moveTo>
                    <a:pt x="581" y="170"/>
                  </a:moveTo>
                  <a:cubicBezTo>
                    <a:pt x="581" y="76"/>
                    <a:pt x="504" y="0"/>
                    <a:pt x="4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81" y="176"/>
                    <a:pt x="581" y="176"/>
                    <a:pt x="581" y="176"/>
                  </a:cubicBezTo>
                  <a:lnTo>
                    <a:pt x="581" y="170"/>
                  </a:ln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7253287" y="3125787"/>
              <a:ext cx="2181225" cy="984250"/>
            </a:xfrm>
            <a:custGeom>
              <a:avLst/>
              <a:gdLst/>
              <a:ahLst/>
              <a:cxnLst/>
              <a:rect l="l" t="t" r="r" b="b"/>
              <a:pathLst>
                <a:path w="581" h="262" extrusionOk="0">
                  <a:moveTo>
                    <a:pt x="0" y="253"/>
                  </a:moveTo>
                  <a:cubicBezTo>
                    <a:pt x="0" y="258"/>
                    <a:pt x="5" y="262"/>
                    <a:pt x="10" y="261"/>
                  </a:cubicBezTo>
                  <a:cubicBezTo>
                    <a:pt x="209" y="231"/>
                    <a:pt x="399" y="173"/>
                    <a:pt x="576" y="91"/>
                  </a:cubicBezTo>
                  <a:cubicBezTo>
                    <a:pt x="579" y="89"/>
                    <a:pt x="581" y="86"/>
                    <a:pt x="581" y="83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CC23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9"/>
            <p:cNvSpPr txBox="1"/>
            <p:nvPr/>
          </p:nvSpPr>
          <p:spPr>
            <a:xfrm>
              <a:off x="7253287" y="2374900"/>
              <a:ext cx="2181225" cy="750887"/>
            </a:xfrm>
            <a:prstGeom prst="rect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7542212" y="3309937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56" y="63"/>
                  </a:moveTo>
                  <a:cubicBezTo>
                    <a:pt x="113" y="63"/>
                    <a:pt x="113" y="63"/>
                    <a:pt x="113" y="63"/>
                  </a:cubicBezTo>
                  <a:cubicBezTo>
                    <a:pt x="113" y="95"/>
                    <a:pt x="88" y="120"/>
                    <a:pt x="56" y="120"/>
                  </a:cubicBezTo>
                  <a:cubicBezTo>
                    <a:pt x="25" y="120"/>
                    <a:pt x="0" y="95"/>
                    <a:pt x="0" y="63"/>
                  </a:cubicBezTo>
                  <a:cubicBezTo>
                    <a:pt x="0" y="32"/>
                    <a:pt x="25" y="7"/>
                    <a:pt x="56" y="7"/>
                  </a:cubicBezTo>
                  <a:lnTo>
                    <a:pt x="56" y="63"/>
                  </a:lnTo>
                  <a:close/>
                  <a:moveTo>
                    <a:pt x="63" y="0"/>
                  </a:moveTo>
                  <a:cubicBezTo>
                    <a:pt x="63" y="56"/>
                    <a:pt x="63" y="56"/>
                    <a:pt x="63" y="56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25"/>
                    <a:pt x="9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9"/>
            <p:cNvSpPr txBox="1"/>
            <p:nvPr/>
          </p:nvSpPr>
          <p:spPr>
            <a:xfrm>
              <a:off x="8872537" y="1920875"/>
              <a:ext cx="574675" cy="547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Open Sans"/>
                <a:buNone/>
              </a:pPr>
              <a:r>
                <a:rPr lang="en-US" sz="2600" b="0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03</a:t>
              </a:r>
              <a:endParaRPr dirty="0"/>
            </a:p>
          </p:txBody>
        </p:sp>
        <p:sp>
          <p:nvSpPr>
            <p:cNvPr id="341" name="Google Shape;341;p19"/>
            <p:cNvSpPr txBox="1"/>
            <p:nvPr/>
          </p:nvSpPr>
          <p:spPr>
            <a:xfrm>
              <a:off x="7350125" y="1741487"/>
              <a:ext cx="1446212" cy="46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Open Sans"/>
                <a:buNone/>
              </a:pPr>
              <a:r>
                <a:rPr lang="ar-SA" sz="2100" b="0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  <p:sp>
          <p:nvSpPr>
            <p:cNvPr id="345" name="Google Shape;345;p19"/>
            <p:cNvSpPr txBox="1"/>
            <p:nvPr/>
          </p:nvSpPr>
          <p:spPr>
            <a:xfrm>
              <a:off x="7526337" y="2441575"/>
              <a:ext cx="1693862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3847895-D777-6F4F-8122-8DC333C7A331}"/>
              </a:ext>
            </a:extLst>
          </p:cNvPr>
          <p:cNvGrpSpPr/>
          <p:nvPr/>
        </p:nvGrpSpPr>
        <p:grpSpPr>
          <a:xfrm>
            <a:off x="2763837" y="3648075"/>
            <a:ext cx="2182812" cy="2697162"/>
            <a:chOff x="2763837" y="3648075"/>
            <a:chExt cx="2182812" cy="2697162"/>
          </a:xfrm>
        </p:grpSpPr>
        <p:sp>
          <p:nvSpPr>
            <p:cNvPr id="303" name="Google Shape;303;p19"/>
            <p:cNvSpPr txBox="1"/>
            <p:nvPr/>
          </p:nvSpPr>
          <p:spPr>
            <a:xfrm>
              <a:off x="2763837" y="4802187"/>
              <a:ext cx="2182812" cy="773112"/>
            </a:xfrm>
            <a:prstGeom prst="rect">
              <a:avLst/>
            </a:pr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2763837" y="5575300"/>
              <a:ext cx="2182812" cy="769937"/>
            </a:xfrm>
            <a:custGeom>
              <a:avLst/>
              <a:gdLst/>
              <a:ahLst/>
              <a:cxnLst/>
              <a:rect l="l" t="t" r="r" b="b"/>
              <a:pathLst>
                <a:path w="581" h="205" extrusionOk="0">
                  <a:moveTo>
                    <a:pt x="0" y="35"/>
                  </a:moveTo>
                  <a:cubicBezTo>
                    <a:pt x="0" y="129"/>
                    <a:pt x="77" y="205"/>
                    <a:pt x="171" y="205"/>
                  </a:cubicBezTo>
                  <a:cubicBezTo>
                    <a:pt x="572" y="205"/>
                    <a:pt x="572" y="205"/>
                    <a:pt x="572" y="205"/>
                  </a:cubicBezTo>
                  <a:cubicBezTo>
                    <a:pt x="577" y="205"/>
                    <a:pt x="581" y="201"/>
                    <a:pt x="581" y="196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3DC6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2763837" y="3648075"/>
              <a:ext cx="2182812" cy="1154112"/>
            </a:xfrm>
            <a:custGeom>
              <a:avLst/>
              <a:gdLst/>
              <a:ahLst/>
              <a:cxnLst/>
              <a:rect l="l" t="t" r="r" b="b"/>
              <a:pathLst>
                <a:path w="581" h="307" extrusionOk="0">
                  <a:moveTo>
                    <a:pt x="581" y="175"/>
                  </a:moveTo>
                  <a:cubicBezTo>
                    <a:pt x="581" y="171"/>
                    <a:pt x="578" y="167"/>
                    <a:pt x="573" y="167"/>
                  </a:cubicBezTo>
                  <a:cubicBezTo>
                    <a:pt x="395" y="140"/>
                    <a:pt x="221" y="92"/>
                    <a:pt x="54" y="21"/>
                  </a:cubicBezTo>
                  <a:cubicBezTo>
                    <a:pt x="40" y="15"/>
                    <a:pt x="26" y="9"/>
                    <a:pt x="13" y="3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581" y="307"/>
                    <a:pt x="581" y="307"/>
                    <a:pt x="581" y="307"/>
                  </a:cubicBezTo>
                  <a:lnTo>
                    <a:pt x="581" y="175"/>
                  </a:ln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3024187" y="4140200"/>
              <a:ext cx="503237" cy="417512"/>
            </a:xfrm>
            <a:custGeom>
              <a:avLst/>
              <a:gdLst/>
              <a:ahLst/>
              <a:cxnLst/>
              <a:rect l="l" t="t" r="r" b="b"/>
              <a:pathLst>
                <a:path w="134" h="111" extrusionOk="0">
                  <a:moveTo>
                    <a:pt x="18" y="9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58"/>
                    <a:pt x="20" y="56"/>
                    <a:pt x="23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2" y="56"/>
                    <a:pt x="34" y="58"/>
                    <a:pt x="34" y="6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3"/>
                    <a:pt x="32" y="95"/>
                    <a:pt x="30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0" y="95"/>
                    <a:pt x="18" y="93"/>
                    <a:pt x="18" y="91"/>
                  </a:cubicBezTo>
                  <a:close/>
                  <a:moveTo>
                    <a:pt x="49" y="46"/>
                  </a:moveTo>
                  <a:cubicBezTo>
                    <a:pt x="47" y="46"/>
                    <a:pt x="45" y="47"/>
                    <a:pt x="45" y="50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3"/>
                    <a:pt x="47" y="95"/>
                    <a:pt x="49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95"/>
                    <a:pt x="61" y="93"/>
                    <a:pt x="61" y="91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47"/>
                    <a:pt x="59" y="46"/>
                    <a:pt x="57" y="46"/>
                  </a:cubicBezTo>
                  <a:lnTo>
                    <a:pt x="49" y="46"/>
                  </a:lnTo>
                  <a:close/>
                  <a:moveTo>
                    <a:pt x="76" y="36"/>
                  </a:moveTo>
                  <a:cubicBezTo>
                    <a:pt x="74" y="36"/>
                    <a:pt x="72" y="38"/>
                    <a:pt x="72" y="4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3"/>
                    <a:pt x="74" y="95"/>
                    <a:pt x="76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6" y="95"/>
                    <a:pt x="88" y="93"/>
                    <a:pt x="88" y="9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8"/>
                    <a:pt x="86" y="36"/>
                    <a:pt x="83" y="36"/>
                  </a:cubicBezTo>
                  <a:lnTo>
                    <a:pt x="76" y="36"/>
                  </a:lnTo>
                  <a:close/>
                  <a:moveTo>
                    <a:pt x="103" y="27"/>
                  </a:moveTo>
                  <a:cubicBezTo>
                    <a:pt x="100" y="27"/>
                    <a:pt x="98" y="29"/>
                    <a:pt x="98" y="3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3"/>
                    <a:pt x="100" y="95"/>
                    <a:pt x="103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2" y="95"/>
                    <a:pt x="114" y="93"/>
                    <a:pt x="114" y="9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4" y="29"/>
                    <a:pt x="112" y="27"/>
                    <a:pt x="110" y="27"/>
                  </a:cubicBezTo>
                  <a:lnTo>
                    <a:pt x="103" y="27"/>
                  </a:lnTo>
                  <a:close/>
                  <a:moveTo>
                    <a:pt x="20" y="45"/>
                  </a:moveTo>
                  <a:cubicBezTo>
                    <a:pt x="49" y="39"/>
                    <a:pt x="75" y="29"/>
                    <a:pt x="99" y="15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73" y="24"/>
                    <a:pt x="47" y="34"/>
                    <a:pt x="19" y="39"/>
                  </a:cubicBezTo>
                  <a:lnTo>
                    <a:pt x="20" y="45"/>
                  </a:lnTo>
                  <a:close/>
                  <a:moveTo>
                    <a:pt x="134" y="103"/>
                  </a:moveTo>
                  <a:cubicBezTo>
                    <a:pt x="120" y="96"/>
                    <a:pt x="120" y="96"/>
                    <a:pt x="120" y="96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20" y="111"/>
                    <a:pt x="120" y="111"/>
                    <a:pt x="120" y="111"/>
                  </a:cubicBezTo>
                  <a:lnTo>
                    <a:pt x="134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9"/>
            <p:cNvSpPr txBox="1"/>
            <p:nvPr/>
          </p:nvSpPr>
          <p:spPr>
            <a:xfrm>
              <a:off x="2941637" y="5583237"/>
              <a:ext cx="574675" cy="547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Open Sans"/>
                <a:buNone/>
              </a:pPr>
              <a:r>
                <a:rPr lang="en-US" sz="2600" b="0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06</a:t>
              </a:r>
              <a:endParaRPr dirty="0"/>
            </a:p>
          </p:txBody>
        </p:sp>
        <p:sp>
          <p:nvSpPr>
            <p:cNvPr id="342" name="Google Shape;342;p19"/>
            <p:cNvSpPr txBox="1"/>
            <p:nvPr/>
          </p:nvSpPr>
          <p:spPr>
            <a:xfrm>
              <a:off x="3592224" y="5649046"/>
              <a:ext cx="1327150" cy="46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Open Sans"/>
                <a:buNone/>
              </a:pPr>
              <a:r>
                <a:rPr lang="ar-SA" sz="2100" b="0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  <p:sp>
          <p:nvSpPr>
            <p:cNvPr id="346" name="Google Shape;346;p19"/>
            <p:cNvSpPr txBox="1"/>
            <p:nvPr/>
          </p:nvSpPr>
          <p:spPr>
            <a:xfrm>
              <a:off x="3097212" y="4867275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C3175C3-CD39-E74E-94E4-F89438FDBA23}"/>
              </a:ext>
            </a:extLst>
          </p:cNvPr>
          <p:cNvGrpSpPr/>
          <p:nvPr/>
        </p:nvGrpSpPr>
        <p:grpSpPr>
          <a:xfrm>
            <a:off x="7253287" y="3648075"/>
            <a:ext cx="2181225" cy="2697162"/>
            <a:chOff x="7253287" y="3648075"/>
            <a:chExt cx="2181225" cy="2697162"/>
          </a:xfrm>
        </p:grpSpPr>
        <p:sp>
          <p:nvSpPr>
            <p:cNvPr id="300" name="Google Shape;300;p19"/>
            <p:cNvSpPr txBox="1"/>
            <p:nvPr/>
          </p:nvSpPr>
          <p:spPr>
            <a:xfrm>
              <a:off x="7253287" y="4802187"/>
              <a:ext cx="2181225" cy="773112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7253287" y="5575300"/>
              <a:ext cx="2181225" cy="769937"/>
            </a:xfrm>
            <a:custGeom>
              <a:avLst/>
              <a:gdLst/>
              <a:ahLst/>
              <a:cxnLst/>
              <a:rect l="l" t="t" r="r" b="b"/>
              <a:pathLst>
                <a:path w="581" h="205" extrusionOk="0">
                  <a:moveTo>
                    <a:pt x="0" y="196"/>
                  </a:moveTo>
                  <a:cubicBezTo>
                    <a:pt x="0" y="201"/>
                    <a:pt x="4" y="205"/>
                    <a:pt x="9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504" y="205"/>
                    <a:pt x="581" y="129"/>
                    <a:pt x="581" y="35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6"/>
                  </a:ln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7253287" y="3648075"/>
              <a:ext cx="2181225" cy="1154112"/>
            </a:xfrm>
            <a:custGeom>
              <a:avLst/>
              <a:gdLst/>
              <a:ahLst/>
              <a:cxnLst/>
              <a:rect l="l" t="t" r="r" b="b"/>
              <a:pathLst>
                <a:path w="581" h="307" extrusionOk="0">
                  <a:moveTo>
                    <a:pt x="581" y="11"/>
                  </a:moveTo>
                  <a:cubicBezTo>
                    <a:pt x="581" y="5"/>
                    <a:pt x="574" y="0"/>
                    <a:pt x="568" y="3"/>
                  </a:cubicBezTo>
                  <a:cubicBezTo>
                    <a:pt x="555" y="9"/>
                    <a:pt x="541" y="15"/>
                    <a:pt x="527" y="21"/>
                  </a:cubicBezTo>
                  <a:cubicBezTo>
                    <a:pt x="360" y="92"/>
                    <a:pt x="186" y="140"/>
                    <a:pt x="8" y="167"/>
                  </a:cubicBezTo>
                  <a:cubicBezTo>
                    <a:pt x="3" y="167"/>
                    <a:pt x="0" y="171"/>
                    <a:pt x="0" y="175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581" y="307"/>
                    <a:pt x="581" y="307"/>
                    <a:pt x="581" y="307"/>
                  </a:cubicBezTo>
                  <a:lnTo>
                    <a:pt x="581" y="11"/>
                  </a:ln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8575675" y="4178300"/>
              <a:ext cx="635000" cy="420687"/>
            </a:xfrm>
            <a:custGeom>
              <a:avLst/>
              <a:gdLst/>
              <a:ahLst/>
              <a:cxnLst/>
              <a:rect l="l" t="t" r="r" b="b"/>
              <a:pathLst>
                <a:path w="169" h="112" extrusionOk="0">
                  <a:moveTo>
                    <a:pt x="134" y="11"/>
                  </a:moveTo>
                  <a:cubicBezTo>
                    <a:pt x="150" y="50"/>
                    <a:pt x="150" y="50"/>
                    <a:pt x="150" y="50"/>
                  </a:cubicBezTo>
                  <a:cubicBezTo>
                    <a:pt x="130" y="58"/>
                    <a:pt x="130" y="58"/>
                    <a:pt x="130" y="58"/>
                  </a:cubicBezTo>
                  <a:cubicBezTo>
                    <a:pt x="120" y="49"/>
                    <a:pt x="88" y="22"/>
                    <a:pt x="86" y="22"/>
                  </a:cubicBezTo>
                  <a:cubicBezTo>
                    <a:pt x="84" y="22"/>
                    <a:pt x="74" y="25"/>
                    <a:pt x="73" y="25"/>
                  </a:cubicBezTo>
                  <a:cubicBezTo>
                    <a:pt x="73" y="26"/>
                    <a:pt x="67" y="27"/>
                    <a:pt x="61" y="27"/>
                  </a:cubicBezTo>
                  <a:cubicBezTo>
                    <a:pt x="59" y="27"/>
                    <a:pt x="57" y="27"/>
                    <a:pt x="56" y="26"/>
                  </a:cubicBezTo>
                  <a:cubicBezTo>
                    <a:pt x="55" y="25"/>
                    <a:pt x="54" y="24"/>
                    <a:pt x="54" y="23"/>
                  </a:cubicBezTo>
                  <a:cubicBezTo>
                    <a:pt x="54" y="21"/>
                    <a:pt x="56" y="19"/>
                    <a:pt x="58" y="19"/>
                  </a:cubicBezTo>
                  <a:cubicBezTo>
                    <a:pt x="66" y="14"/>
                    <a:pt x="88" y="6"/>
                    <a:pt x="90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6" y="5"/>
                    <a:pt x="130" y="10"/>
                    <a:pt x="134" y="11"/>
                  </a:cubicBezTo>
                  <a:close/>
                  <a:moveTo>
                    <a:pt x="148" y="0"/>
                  </a:moveTo>
                  <a:cubicBezTo>
                    <a:pt x="148" y="0"/>
                    <a:pt x="147" y="0"/>
                    <a:pt x="147" y="0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8" y="4"/>
                    <a:pt x="138" y="5"/>
                  </a:cubicBezTo>
                  <a:cubicBezTo>
                    <a:pt x="137" y="6"/>
                    <a:pt x="137" y="7"/>
                    <a:pt x="138" y="8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5" y="51"/>
                    <a:pt x="157" y="53"/>
                    <a:pt x="159" y="52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7" y="49"/>
                    <a:pt x="168" y="48"/>
                    <a:pt x="168" y="47"/>
                  </a:cubicBezTo>
                  <a:cubicBezTo>
                    <a:pt x="169" y="46"/>
                    <a:pt x="169" y="45"/>
                    <a:pt x="168" y="43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1"/>
                    <a:pt x="150" y="0"/>
                    <a:pt x="148" y="0"/>
                  </a:cubicBezTo>
                  <a:close/>
                  <a:moveTo>
                    <a:pt x="0" y="56"/>
                  </a:moveTo>
                  <a:cubicBezTo>
                    <a:pt x="0" y="57"/>
                    <a:pt x="1" y="58"/>
                    <a:pt x="1" y="59"/>
                  </a:cubicBezTo>
                  <a:cubicBezTo>
                    <a:pt x="2" y="60"/>
                    <a:pt x="3" y="61"/>
                    <a:pt x="4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4" y="61"/>
                    <a:pt x="16" y="59"/>
                    <a:pt x="16" y="5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19" y="9"/>
                    <a:pt x="18" y="8"/>
                  </a:cubicBezTo>
                  <a:cubicBezTo>
                    <a:pt x="18" y="7"/>
                    <a:pt x="17" y="6"/>
                    <a:pt x="15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6"/>
                    <a:pt x="4" y="8"/>
                    <a:pt x="4" y="10"/>
                  </a:cubicBezTo>
                  <a:lnTo>
                    <a:pt x="0" y="56"/>
                  </a:lnTo>
                  <a:close/>
                  <a:moveTo>
                    <a:pt x="70" y="97"/>
                  </a:moveTo>
                  <a:cubicBezTo>
                    <a:pt x="69" y="95"/>
                    <a:pt x="68" y="94"/>
                    <a:pt x="67" y="93"/>
                  </a:cubicBezTo>
                  <a:cubicBezTo>
                    <a:pt x="64" y="90"/>
                    <a:pt x="61" y="91"/>
                    <a:pt x="58" y="94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48" y="106"/>
                    <a:pt x="52" y="110"/>
                    <a:pt x="53" y="111"/>
                  </a:cubicBezTo>
                  <a:cubicBezTo>
                    <a:pt x="54" y="112"/>
                    <a:pt x="56" y="112"/>
                    <a:pt x="57" y="112"/>
                  </a:cubicBezTo>
                  <a:cubicBezTo>
                    <a:pt x="59" y="112"/>
                    <a:pt x="60" y="111"/>
                    <a:pt x="62" y="11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9" y="100"/>
                    <a:pt x="70" y="99"/>
                    <a:pt x="70" y="97"/>
                  </a:cubicBezTo>
                  <a:close/>
                  <a:moveTo>
                    <a:pt x="37" y="94"/>
                  </a:moveTo>
                  <a:cubicBezTo>
                    <a:pt x="34" y="97"/>
                    <a:pt x="35" y="100"/>
                    <a:pt x="39" y="102"/>
                  </a:cubicBezTo>
                  <a:cubicBezTo>
                    <a:pt x="42" y="105"/>
                    <a:pt x="45" y="104"/>
                    <a:pt x="47" y="101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9" y="87"/>
                    <a:pt x="55" y="84"/>
                    <a:pt x="54" y="83"/>
                  </a:cubicBezTo>
                  <a:cubicBezTo>
                    <a:pt x="51" y="80"/>
                    <a:pt x="48" y="81"/>
                    <a:pt x="46" y="84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37" y="94"/>
                  </a:lnTo>
                  <a:close/>
                  <a:moveTo>
                    <a:pt x="25" y="83"/>
                  </a:moveTo>
                  <a:cubicBezTo>
                    <a:pt x="24" y="84"/>
                    <a:pt x="23" y="86"/>
                    <a:pt x="24" y="88"/>
                  </a:cubicBezTo>
                  <a:cubicBezTo>
                    <a:pt x="24" y="89"/>
                    <a:pt x="25" y="91"/>
                    <a:pt x="26" y="92"/>
                  </a:cubicBezTo>
                  <a:cubicBezTo>
                    <a:pt x="29" y="94"/>
                    <a:pt x="32" y="94"/>
                    <a:pt x="35" y="9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5" y="79"/>
                    <a:pt x="45" y="77"/>
                    <a:pt x="45" y="75"/>
                  </a:cubicBezTo>
                  <a:cubicBezTo>
                    <a:pt x="45" y="74"/>
                    <a:pt x="44" y="72"/>
                    <a:pt x="43" y="71"/>
                  </a:cubicBezTo>
                  <a:cubicBezTo>
                    <a:pt x="40" y="69"/>
                    <a:pt x="37" y="69"/>
                    <a:pt x="34" y="72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9" y="78"/>
                    <a:pt x="29" y="78"/>
                    <a:pt x="29" y="78"/>
                  </a:cubicBezTo>
                  <a:lnTo>
                    <a:pt x="25" y="83"/>
                  </a:lnTo>
                  <a:close/>
                  <a:moveTo>
                    <a:pt x="23" y="7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6" y="64"/>
                    <a:pt x="32" y="60"/>
                    <a:pt x="31" y="59"/>
                  </a:cubicBezTo>
                  <a:cubicBezTo>
                    <a:pt x="28" y="57"/>
                    <a:pt x="25" y="57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1"/>
                    <a:pt x="13" y="73"/>
                    <a:pt x="13" y="74"/>
                  </a:cubicBezTo>
                  <a:cubicBezTo>
                    <a:pt x="13" y="76"/>
                    <a:pt x="14" y="77"/>
                    <a:pt x="15" y="78"/>
                  </a:cubicBezTo>
                  <a:cubicBezTo>
                    <a:pt x="17" y="79"/>
                    <a:pt x="18" y="80"/>
                    <a:pt x="20" y="80"/>
                  </a:cubicBezTo>
                  <a:cubicBezTo>
                    <a:pt x="21" y="80"/>
                    <a:pt x="22" y="80"/>
                    <a:pt x="23" y="79"/>
                  </a:cubicBezTo>
                  <a:close/>
                  <a:moveTo>
                    <a:pt x="128" y="70"/>
                  </a:moveTo>
                  <a:cubicBezTo>
                    <a:pt x="130" y="68"/>
                    <a:pt x="131" y="64"/>
                    <a:pt x="127" y="61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08" y="44"/>
                    <a:pt x="89" y="28"/>
                    <a:pt x="85" y="26"/>
                  </a:cubicBezTo>
                  <a:cubicBezTo>
                    <a:pt x="83" y="26"/>
                    <a:pt x="78" y="28"/>
                    <a:pt x="74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29"/>
                    <a:pt x="67" y="31"/>
                    <a:pt x="61" y="31"/>
                  </a:cubicBezTo>
                  <a:cubicBezTo>
                    <a:pt x="58" y="31"/>
                    <a:pt x="56" y="31"/>
                    <a:pt x="54" y="30"/>
                  </a:cubicBezTo>
                  <a:cubicBezTo>
                    <a:pt x="50" y="27"/>
                    <a:pt x="50" y="25"/>
                    <a:pt x="50" y="23"/>
                  </a:cubicBezTo>
                  <a:cubicBezTo>
                    <a:pt x="50" y="19"/>
                    <a:pt x="53" y="16"/>
                    <a:pt x="55" y="1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3" y="55"/>
                    <a:pt x="25" y="54"/>
                    <a:pt x="27" y="54"/>
                  </a:cubicBezTo>
                  <a:cubicBezTo>
                    <a:pt x="29" y="54"/>
                    <a:pt x="31" y="55"/>
                    <a:pt x="33" y="56"/>
                  </a:cubicBezTo>
                  <a:cubicBezTo>
                    <a:pt x="36" y="59"/>
                    <a:pt x="38" y="62"/>
                    <a:pt x="37" y="66"/>
                  </a:cubicBezTo>
                  <a:cubicBezTo>
                    <a:pt x="40" y="65"/>
                    <a:pt x="43" y="66"/>
                    <a:pt x="45" y="68"/>
                  </a:cubicBezTo>
                  <a:cubicBezTo>
                    <a:pt x="48" y="71"/>
                    <a:pt x="50" y="74"/>
                    <a:pt x="49" y="77"/>
                  </a:cubicBezTo>
                  <a:cubicBezTo>
                    <a:pt x="52" y="77"/>
                    <a:pt x="54" y="78"/>
                    <a:pt x="57" y="80"/>
                  </a:cubicBezTo>
                  <a:cubicBezTo>
                    <a:pt x="59" y="82"/>
                    <a:pt x="61" y="85"/>
                    <a:pt x="61" y="88"/>
                  </a:cubicBezTo>
                  <a:cubicBezTo>
                    <a:pt x="64" y="87"/>
                    <a:pt x="67" y="88"/>
                    <a:pt x="69" y="90"/>
                  </a:cubicBezTo>
                  <a:cubicBezTo>
                    <a:pt x="73" y="93"/>
                    <a:pt x="74" y="97"/>
                    <a:pt x="73" y="101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6" y="103"/>
                    <a:pt x="76" y="104"/>
                    <a:pt x="76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8" y="105"/>
                    <a:pt x="79" y="105"/>
                    <a:pt x="80" y="105"/>
                  </a:cubicBezTo>
                  <a:cubicBezTo>
                    <a:pt x="82" y="105"/>
                    <a:pt x="83" y="104"/>
                    <a:pt x="84" y="103"/>
                  </a:cubicBezTo>
                  <a:cubicBezTo>
                    <a:pt x="86" y="100"/>
                    <a:pt x="87" y="98"/>
                    <a:pt x="85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0" y="83"/>
                    <a:pt x="70" y="83"/>
                    <a:pt x="70" y="82"/>
                  </a:cubicBezTo>
                  <a:cubicBezTo>
                    <a:pt x="70" y="81"/>
                    <a:pt x="70" y="81"/>
                    <a:pt x="70" y="80"/>
                  </a:cubicBezTo>
                  <a:cubicBezTo>
                    <a:pt x="71" y="79"/>
                    <a:pt x="72" y="79"/>
                    <a:pt x="73" y="80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6"/>
                    <a:pt x="94" y="97"/>
                    <a:pt x="95" y="97"/>
                  </a:cubicBezTo>
                  <a:cubicBezTo>
                    <a:pt x="97" y="97"/>
                    <a:pt x="99" y="96"/>
                    <a:pt x="100" y="94"/>
                  </a:cubicBezTo>
                  <a:cubicBezTo>
                    <a:pt x="101" y="93"/>
                    <a:pt x="102" y="91"/>
                    <a:pt x="102" y="90"/>
                  </a:cubicBezTo>
                  <a:cubicBezTo>
                    <a:pt x="102" y="88"/>
                    <a:pt x="101" y="86"/>
                    <a:pt x="99" y="85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4"/>
                    <a:pt x="86" y="74"/>
                    <a:pt x="86" y="73"/>
                  </a:cubicBezTo>
                  <a:cubicBezTo>
                    <a:pt x="86" y="73"/>
                    <a:pt x="86" y="72"/>
                    <a:pt x="86" y="72"/>
                  </a:cubicBezTo>
                  <a:cubicBezTo>
                    <a:pt x="87" y="71"/>
                    <a:pt x="88" y="71"/>
                    <a:pt x="89" y="71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8" y="86"/>
                    <a:pt x="109" y="87"/>
                    <a:pt x="110" y="87"/>
                  </a:cubicBezTo>
                  <a:cubicBezTo>
                    <a:pt x="112" y="87"/>
                    <a:pt x="114" y="86"/>
                    <a:pt x="116" y="84"/>
                  </a:cubicBezTo>
                  <a:cubicBezTo>
                    <a:pt x="117" y="82"/>
                    <a:pt x="118" y="81"/>
                    <a:pt x="118" y="79"/>
                  </a:cubicBezTo>
                  <a:cubicBezTo>
                    <a:pt x="118" y="77"/>
                    <a:pt x="117" y="76"/>
                    <a:pt x="115" y="75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2"/>
                    <a:pt x="100" y="61"/>
                    <a:pt x="101" y="60"/>
                  </a:cubicBezTo>
                  <a:cubicBezTo>
                    <a:pt x="102" y="59"/>
                    <a:pt x="103" y="59"/>
                    <a:pt x="104" y="60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22" y="74"/>
                    <a:pt x="125" y="73"/>
                    <a:pt x="12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9"/>
            <p:cNvSpPr txBox="1"/>
            <p:nvPr/>
          </p:nvSpPr>
          <p:spPr>
            <a:xfrm>
              <a:off x="8859837" y="5602287"/>
              <a:ext cx="574675" cy="547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Open Sans"/>
                <a:buNone/>
              </a:pPr>
              <a:r>
                <a:rPr lang="en-US" sz="2600" b="0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04</a:t>
              </a:r>
              <a:endParaRPr dirty="0"/>
            </a:p>
          </p:txBody>
        </p:sp>
        <p:sp>
          <p:nvSpPr>
            <p:cNvPr id="340" name="Google Shape;340;p19"/>
            <p:cNvSpPr txBox="1"/>
            <p:nvPr/>
          </p:nvSpPr>
          <p:spPr>
            <a:xfrm>
              <a:off x="7373937" y="5673869"/>
              <a:ext cx="1533525" cy="442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Open Sans"/>
                <a:buNone/>
              </a:pPr>
              <a:r>
                <a:rPr lang="ar-SA" sz="2000" dirty="0">
                  <a:solidFill>
                    <a:srgbClr val="FFFFFF"/>
                  </a:solidFill>
                  <a:latin typeface="Cairo" pitchFamily="2" charset="-78"/>
                  <a:ea typeface="Open Sans"/>
                  <a:sym typeface="Open Sans"/>
                </a:rPr>
                <a:t>عنوان</a:t>
              </a:r>
              <a:endParaRPr dirty="0"/>
            </a:p>
          </p:txBody>
        </p:sp>
        <p:sp>
          <p:nvSpPr>
            <p:cNvPr id="347" name="Google Shape;347;p19"/>
            <p:cNvSpPr txBox="1"/>
            <p:nvPr/>
          </p:nvSpPr>
          <p:spPr>
            <a:xfrm>
              <a:off x="7551737" y="4892675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FE788D9-8C5A-5447-B82B-DB580E965979}"/>
              </a:ext>
            </a:extLst>
          </p:cNvPr>
          <p:cNvGrpSpPr/>
          <p:nvPr/>
        </p:nvGrpSpPr>
        <p:grpSpPr>
          <a:xfrm>
            <a:off x="5653087" y="3825875"/>
            <a:ext cx="893762" cy="893762"/>
            <a:chOff x="5653087" y="3825875"/>
            <a:chExt cx="893762" cy="893762"/>
          </a:xfrm>
        </p:grpSpPr>
        <p:sp>
          <p:nvSpPr>
            <p:cNvPr id="319" name="Google Shape;319;p19"/>
            <p:cNvSpPr/>
            <p:nvPr/>
          </p:nvSpPr>
          <p:spPr>
            <a:xfrm>
              <a:off x="5653087" y="3825875"/>
              <a:ext cx="893762" cy="296862"/>
            </a:xfrm>
            <a:custGeom>
              <a:avLst/>
              <a:gdLst/>
              <a:ahLst/>
              <a:cxnLst/>
              <a:rect l="l" t="t" r="r" b="b"/>
              <a:pathLst>
                <a:path w="238" h="79" extrusionOk="0">
                  <a:moveTo>
                    <a:pt x="238" y="52"/>
                  </a:moveTo>
                  <a:cubicBezTo>
                    <a:pt x="238" y="23"/>
                    <a:pt x="215" y="0"/>
                    <a:pt x="18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38" y="79"/>
                    <a:pt x="238" y="79"/>
                    <a:pt x="238" y="79"/>
                  </a:cubicBezTo>
                  <a:lnTo>
                    <a:pt x="238" y="52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9"/>
            <p:cNvSpPr txBox="1"/>
            <p:nvPr/>
          </p:nvSpPr>
          <p:spPr>
            <a:xfrm>
              <a:off x="5653087" y="4122737"/>
              <a:ext cx="893762" cy="300037"/>
            </a:xfrm>
            <a:prstGeom prst="rect">
              <a:avLst/>
            </a:pr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5653087" y="4422775"/>
              <a:ext cx="893762" cy="296862"/>
            </a:xfrm>
            <a:custGeom>
              <a:avLst/>
              <a:gdLst/>
              <a:ahLst/>
              <a:cxnLst/>
              <a:rect l="l" t="t" r="r" b="b"/>
              <a:pathLst>
                <a:path w="238" h="79" extrusionOk="0">
                  <a:moveTo>
                    <a:pt x="0" y="27"/>
                  </a:moveTo>
                  <a:cubicBezTo>
                    <a:pt x="0" y="55"/>
                    <a:pt x="23" y="79"/>
                    <a:pt x="52" y="79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215" y="79"/>
                    <a:pt x="238" y="55"/>
                    <a:pt x="238" y="2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E853A2D-43A3-8A49-B0E1-B9F4519CC3D8}"/>
              </a:ext>
            </a:extLst>
          </p:cNvPr>
          <p:cNvGrpSpPr/>
          <p:nvPr/>
        </p:nvGrpSpPr>
        <p:grpSpPr>
          <a:xfrm>
            <a:off x="5029200" y="4291012"/>
            <a:ext cx="2332037" cy="2054225"/>
            <a:chOff x="5029200" y="4291012"/>
            <a:chExt cx="2332037" cy="2054225"/>
          </a:xfrm>
        </p:grpSpPr>
        <p:sp>
          <p:nvSpPr>
            <p:cNvPr id="317" name="Google Shape;317;p19"/>
            <p:cNvSpPr/>
            <p:nvPr/>
          </p:nvSpPr>
          <p:spPr>
            <a:xfrm>
              <a:off x="5029200" y="4805362"/>
              <a:ext cx="2141537" cy="769937"/>
            </a:xfrm>
            <a:custGeom>
              <a:avLst/>
              <a:gdLst/>
              <a:ahLst/>
              <a:cxnLst/>
              <a:rect l="l" t="t" r="r" b="b"/>
              <a:pathLst>
                <a:path w="1349" h="485" extrusionOk="0">
                  <a:moveTo>
                    <a:pt x="864" y="0"/>
                  </a:moveTo>
                  <a:lnTo>
                    <a:pt x="485" y="0"/>
                  </a:lnTo>
                  <a:lnTo>
                    <a:pt x="0" y="0"/>
                  </a:lnTo>
                  <a:lnTo>
                    <a:pt x="0" y="485"/>
                  </a:lnTo>
                  <a:lnTo>
                    <a:pt x="1349" y="485"/>
                  </a:lnTo>
                  <a:lnTo>
                    <a:pt x="1349" y="0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5029200" y="5575300"/>
              <a:ext cx="2141537" cy="769937"/>
            </a:xfrm>
            <a:custGeom>
              <a:avLst/>
              <a:gdLst/>
              <a:ahLst/>
              <a:cxnLst/>
              <a:rect l="l" t="t" r="r" b="b"/>
              <a:pathLst>
                <a:path w="570" h="205" extrusionOk="0">
                  <a:moveTo>
                    <a:pt x="0" y="0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201"/>
                    <a:pt x="4" y="205"/>
                    <a:pt x="9" y="205"/>
                  </a:cubicBezTo>
                  <a:cubicBezTo>
                    <a:pt x="561" y="205"/>
                    <a:pt x="561" y="205"/>
                    <a:pt x="561" y="205"/>
                  </a:cubicBezTo>
                  <a:cubicBezTo>
                    <a:pt x="566" y="205"/>
                    <a:pt x="570" y="201"/>
                    <a:pt x="570" y="196"/>
                  </a:cubicBezTo>
                  <a:cubicBezTo>
                    <a:pt x="570" y="0"/>
                    <a:pt x="570" y="0"/>
                    <a:pt x="5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A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5029200" y="4291012"/>
              <a:ext cx="769937" cy="514350"/>
            </a:xfrm>
            <a:custGeom>
              <a:avLst/>
              <a:gdLst/>
              <a:ahLst/>
              <a:cxnLst/>
              <a:rect l="l" t="t" r="r" b="b"/>
              <a:pathLst>
                <a:path w="205" h="137" extrusionOk="0">
                  <a:moveTo>
                    <a:pt x="143" y="74"/>
                  </a:moveTo>
                  <a:cubicBezTo>
                    <a:pt x="143" y="22"/>
                    <a:pt x="143" y="22"/>
                    <a:pt x="143" y="22"/>
                  </a:cubicBezTo>
                  <a:cubicBezTo>
                    <a:pt x="143" y="17"/>
                    <a:pt x="140" y="14"/>
                    <a:pt x="135" y="13"/>
                  </a:cubicBezTo>
                  <a:cubicBezTo>
                    <a:pt x="93" y="11"/>
                    <a:pt x="52" y="6"/>
                    <a:pt x="10" y="1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171" y="137"/>
                    <a:pt x="143" y="109"/>
                    <a:pt x="143" y="74"/>
                  </a:cubicBez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6400800" y="4291012"/>
              <a:ext cx="769937" cy="514350"/>
            </a:xfrm>
            <a:custGeom>
              <a:avLst/>
              <a:gdLst/>
              <a:ahLst/>
              <a:cxnLst/>
              <a:rect l="l" t="t" r="r" b="b"/>
              <a:pathLst>
                <a:path w="205" h="137" extrusionOk="0">
                  <a:moveTo>
                    <a:pt x="205" y="10"/>
                  </a:moveTo>
                  <a:cubicBezTo>
                    <a:pt x="205" y="4"/>
                    <a:pt x="200" y="0"/>
                    <a:pt x="195" y="1"/>
                  </a:cubicBezTo>
                  <a:cubicBezTo>
                    <a:pt x="153" y="6"/>
                    <a:pt x="112" y="11"/>
                    <a:pt x="70" y="13"/>
                  </a:cubicBezTo>
                  <a:cubicBezTo>
                    <a:pt x="65" y="14"/>
                    <a:pt x="62" y="17"/>
                    <a:pt x="62" y="22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109"/>
                    <a:pt x="34" y="137"/>
                    <a:pt x="0" y="137"/>
                  </a:cubicBezTo>
                  <a:cubicBezTo>
                    <a:pt x="205" y="137"/>
                    <a:pt x="205" y="137"/>
                    <a:pt x="205" y="137"/>
                  </a:cubicBezTo>
                  <a:lnTo>
                    <a:pt x="205" y="10"/>
                  </a:ln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6707187" y="5737225"/>
              <a:ext cx="301625" cy="441325"/>
            </a:xfrm>
            <a:custGeom>
              <a:avLst/>
              <a:gdLst/>
              <a:ahLst/>
              <a:cxnLst/>
              <a:rect l="l" t="t" r="r" b="b"/>
              <a:pathLst>
                <a:path w="87" h="127" extrusionOk="0">
                  <a:moveTo>
                    <a:pt x="87" y="84"/>
                  </a:moveTo>
                  <a:cubicBezTo>
                    <a:pt x="87" y="71"/>
                    <a:pt x="77" y="61"/>
                    <a:pt x="57" y="56"/>
                  </a:cubicBezTo>
                  <a:cubicBezTo>
                    <a:pt x="54" y="55"/>
                    <a:pt x="43" y="52"/>
                    <a:pt x="41" y="52"/>
                  </a:cubicBezTo>
                  <a:cubicBezTo>
                    <a:pt x="25" y="48"/>
                    <a:pt x="21" y="45"/>
                    <a:pt x="21" y="41"/>
                  </a:cubicBezTo>
                  <a:cubicBezTo>
                    <a:pt x="21" y="37"/>
                    <a:pt x="27" y="32"/>
                    <a:pt x="43" y="32"/>
                  </a:cubicBezTo>
                  <a:cubicBezTo>
                    <a:pt x="54" y="32"/>
                    <a:pt x="65" y="40"/>
                    <a:pt x="65" y="40"/>
                  </a:cubicBezTo>
                  <a:cubicBezTo>
                    <a:pt x="69" y="43"/>
                    <a:pt x="72" y="43"/>
                    <a:pt x="76" y="39"/>
                  </a:cubicBezTo>
                  <a:cubicBezTo>
                    <a:pt x="76" y="39"/>
                    <a:pt x="81" y="35"/>
                    <a:pt x="81" y="32"/>
                  </a:cubicBezTo>
                  <a:cubicBezTo>
                    <a:pt x="81" y="26"/>
                    <a:pt x="67" y="18"/>
                    <a:pt x="53" y="1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2"/>
                    <a:pt x="50" y="0"/>
                    <a:pt x="4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5" y="2"/>
                    <a:pt x="35" y="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12" y="16"/>
                    <a:pt x="0" y="28"/>
                    <a:pt x="0" y="42"/>
                  </a:cubicBezTo>
                  <a:cubicBezTo>
                    <a:pt x="0" y="58"/>
                    <a:pt x="16" y="65"/>
                    <a:pt x="33" y="69"/>
                  </a:cubicBezTo>
                  <a:cubicBezTo>
                    <a:pt x="35" y="70"/>
                    <a:pt x="49" y="73"/>
                    <a:pt x="51" y="73"/>
                  </a:cubicBezTo>
                  <a:cubicBezTo>
                    <a:pt x="64" y="77"/>
                    <a:pt x="66" y="81"/>
                    <a:pt x="66" y="84"/>
                  </a:cubicBezTo>
                  <a:cubicBezTo>
                    <a:pt x="66" y="90"/>
                    <a:pt x="61" y="95"/>
                    <a:pt x="45" y="95"/>
                  </a:cubicBezTo>
                  <a:cubicBezTo>
                    <a:pt x="33" y="95"/>
                    <a:pt x="18" y="85"/>
                    <a:pt x="18" y="85"/>
                  </a:cubicBezTo>
                  <a:cubicBezTo>
                    <a:pt x="14" y="83"/>
                    <a:pt x="10" y="83"/>
                    <a:pt x="6" y="88"/>
                  </a:cubicBezTo>
                  <a:cubicBezTo>
                    <a:pt x="6" y="88"/>
                    <a:pt x="4" y="91"/>
                    <a:pt x="4" y="95"/>
                  </a:cubicBezTo>
                  <a:cubicBezTo>
                    <a:pt x="4" y="101"/>
                    <a:pt x="20" y="109"/>
                    <a:pt x="35" y="11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5"/>
                    <a:pt x="37" y="127"/>
                    <a:pt x="40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50" y="127"/>
                    <a:pt x="53" y="125"/>
                    <a:pt x="53" y="122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76" y="110"/>
                    <a:pt x="87" y="98"/>
                    <a:pt x="8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9"/>
            <p:cNvSpPr txBox="1"/>
            <p:nvPr/>
          </p:nvSpPr>
          <p:spPr>
            <a:xfrm>
              <a:off x="5111750" y="4795837"/>
              <a:ext cx="574675" cy="547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Open Sans"/>
                <a:buNone/>
              </a:pPr>
              <a:r>
                <a:rPr lang="en-US" sz="2600" b="0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05</a:t>
              </a:r>
              <a:endParaRPr dirty="0"/>
            </a:p>
          </p:txBody>
        </p:sp>
        <p:sp>
          <p:nvSpPr>
            <p:cNvPr id="339" name="Google Shape;339;p19"/>
            <p:cNvSpPr txBox="1"/>
            <p:nvPr/>
          </p:nvSpPr>
          <p:spPr>
            <a:xfrm>
              <a:off x="5441950" y="4834370"/>
              <a:ext cx="1919287" cy="442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Open Sans"/>
                <a:buNone/>
              </a:pPr>
              <a:r>
                <a:rPr lang="ar-SA" sz="2000" b="0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  <p:sp>
          <p:nvSpPr>
            <p:cNvPr id="348" name="Google Shape;348;p19"/>
            <p:cNvSpPr txBox="1"/>
            <p:nvPr/>
          </p:nvSpPr>
          <p:spPr>
            <a:xfrm>
              <a:off x="5100637" y="5638800"/>
              <a:ext cx="17049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3" grpId="0" animBg="1"/>
      <p:bldP spid="3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/>
          <p:nvPr/>
        </p:nvSpPr>
        <p:spPr>
          <a:xfrm>
            <a:off x="5637212" y="3794125"/>
            <a:ext cx="925512" cy="923925"/>
          </a:xfrm>
          <a:custGeom>
            <a:avLst/>
            <a:gdLst/>
            <a:ahLst/>
            <a:cxnLst/>
            <a:rect l="l" t="t" r="r" b="b"/>
            <a:pathLst>
              <a:path w="246" h="246" extrusionOk="0">
                <a:moveTo>
                  <a:pt x="192" y="246"/>
                </a:moveTo>
                <a:cubicBezTo>
                  <a:pt x="54" y="246"/>
                  <a:pt x="54" y="246"/>
                  <a:pt x="54" y="246"/>
                </a:cubicBezTo>
                <a:cubicBezTo>
                  <a:pt x="24" y="246"/>
                  <a:pt x="0" y="221"/>
                  <a:pt x="0" y="19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24"/>
                  <a:pt x="24" y="0"/>
                  <a:pt x="54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222" y="0"/>
                  <a:pt x="246" y="24"/>
                  <a:pt x="246" y="53"/>
                </a:cubicBezTo>
                <a:cubicBezTo>
                  <a:pt x="246" y="192"/>
                  <a:pt x="246" y="192"/>
                  <a:pt x="246" y="192"/>
                </a:cubicBezTo>
                <a:cubicBezTo>
                  <a:pt x="246" y="221"/>
                  <a:pt x="222" y="246"/>
                  <a:pt x="192" y="246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0"/>
          <p:cNvSpPr/>
          <p:nvPr/>
        </p:nvSpPr>
        <p:spPr>
          <a:xfrm>
            <a:off x="4776787" y="568325"/>
            <a:ext cx="2644775" cy="955675"/>
          </a:xfrm>
          <a:custGeom>
            <a:avLst/>
            <a:gdLst/>
            <a:ahLst/>
            <a:cxnLst/>
            <a:rect l="l" t="t" r="r" b="b"/>
            <a:pathLst>
              <a:path w="704" h="254" extrusionOk="0">
                <a:moveTo>
                  <a:pt x="352" y="96"/>
                </a:moveTo>
                <a:cubicBezTo>
                  <a:pt x="478" y="96"/>
                  <a:pt x="587" y="166"/>
                  <a:pt x="603" y="249"/>
                </a:cubicBezTo>
                <a:cubicBezTo>
                  <a:pt x="603" y="252"/>
                  <a:pt x="606" y="254"/>
                  <a:pt x="609" y="254"/>
                </a:cubicBezTo>
                <a:cubicBezTo>
                  <a:pt x="698" y="254"/>
                  <a:pt x="698" y="254"/>
                  <a:pt x="698" y="254"/>
                </a:cubicBezTo>
                <a:cubicBezTo>
                  <a:pt x="701" y="254"/>
                  <a:pt x="704" y="251"/>
                  <a:pt x="704" y="248"/>
                </a:cubicBezTo>
                <a:cubicBezTo>
                  <a:pt x="697" y="181"/>
                  <a:pt x="659" y="120"/>
                  <a:pt x="596" y="74"/>
                </a:cubicBezTo>
                <a:cubicBezTo>
                  <a:pt x="530" y="27"/>
                  <a:pt x="443" y="0"/>
                  <a:pt x="352" y="0"/>
                </a:cubicBezTo>
                <a:cubicBezTo>
                  <a:pt x="261" y="0"/>
                  <a:pt x="174" y="27"/>
                  <a:pt x="108" y="74"/>
                </a:cubicBezTo>
                <a:cubicBezTo>
                  <a:pt x="45" y="120"/>
                  <a:pt x="7" y="181"/>
                  <a:pt x="0" y="248"/>
                </a:cubicBezTo>
                <a:cubicBezTo>
                  <a:pt x="0" y="251"/>
                  <a:pt x="3" y="254"/>
                  <a:pt x="6" y="254"/>
                </a:cubicBezTo>
                <a:cubicBezTo>
                  <a:pt x="95" y="254"/>
                  <a:pt x="95" y="254"/>
                  <a:pt x="95" y="254"/>
                </a:cubicBezTo>
                <a:cubicBezTo>
                  <a:pt x="98" y="254"/>
                  <a:pt x="101" y="252"/>
                  <a:pt x="101" y="249"/>
                </a:cubicBezTo>
                <a:cubicBezTo>
                  <a:pt x="117" y="166"/>
                  <a:pt x="226" y="96"/>
                  <a:pt x="352" y="96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/>
          <p:nvPr/>
        </p:nvSpPr>
        <p:spPr>
          <a:xfrm>
            <a:off x="6794500" y="1576387"/>
            <a:ext cx="887412" cy="104775"/>
          </a:xfrm>
          <a:custGeom>
            <a:avLst/>
            <a:gdLst/>
            <a:ahLst/>
            <a:cxnLst/>
            <a:rect l="l" t="t" r="r" b="b"/>
            <a:pathLst>
              <a:path w="236" h="28" extrusionOk="0">
                <a:moveTo>
                  <a:pt x="231" y="28"/>
                </a:move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5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234" y="0"/>
                  <a:pt x="236" y="2"/>
                  <a:pt x="236" y="6"/>
                </a:cubicBezTo>
                <a:cubicBezTo>
                  <a:pt x="236" y="22"/>
                  <a:pt x="236" y="22"/>
                  <a:pt x="236" y="22"/>
                </a:cubicBezTo>
                <a:cubicBezTo>
                  <a:pt x="236" y="25"/>
                  <a:pt x="234" y="28"/>
                  <a:pt x="231" y="28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4518025" y="1576387"/>
            <a:ext cx="887412" cy="104775"/>
          </a:xfrm>
          <a:custGeom>
            <a:avLst/>
            <a:gdLst/>
            <a:ahLst/>
            <a:cxnLst/>
            <a:rect l="l" t="t" r="r" b="b"/>
            <a:pathLst>
              <a:path w="236" h="28" extrusionOk="0">
                <a:moveTo>
                  <a:pt x="231" y="28"/>
                </a:move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5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234" y="0"/>
                  <a:pt x="236" y="2"/>
                  <a:pt x="236" y="6"/>
                </a:cubicBezTo>
                <a:cubicBezTo>
                  <a:pt x="236" y="22"/>
                  <a:pt x="236" y="22"/>
                  <a:pt x="236" y="22"/>
                </a:cubicBezTo>
                <a:cubicBezTo>
                  <a:pt x="236" y="25"/>
                  <a:pt x="234" y="28"/>
                  <a:pt x="231" y="28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37D3399-E10C-6244-9D00-4A9A4721191E}"/>
              </a:ext>
            </a:extLst>
          </p:cNvPr>
          <p:cNvGrpSpPr/>
          <p:nvPr/>
        </p:nvGrpSpPr>
        <p:grpSpPr>
          <a:xfrm>
            <a:off x="2820987" y="1738312"/>
            <a:ext cx="1768475" cy="2254250"/>
            <a:chOff x="2820987" y="1738312"/>
            <a:chExt cx="1768475" cy="2254250"/>
          </a:xfrm>
        </p:grpSpPr>
        <p:sp>
          <p:nvSpPr>
            <p:cNvPr id="372" name="Google Shape;372;p20"/>
            <p:cNvSpPr/>
            <p:nvPr/>
          </p:nvSpPr>
          <p:spPr>
            <a:xfrm>
              <a:off x="2820987" y="3255962"/>
              <a:ext cx="1603375" cy="736600"/>
            </a:xfrm>
            <a:custGeom>
              <a:avLst/>
              <a:gdLst/>
              <a:ahLst/>
              <a:cxnLst/>
              <a:rect l="l" t="t" r="r" b="b"/>
              <a:pathLst>
                <a:path w="427" h="196" extrusionOk="0">
                  <a:moveTo>
                    <a:pt x="0" y="42"/>
                  </a:moveTo>
                  <a:cubicBezTo>
                    <a:pt x="0" y="48"/>
                    <a:pt x="4" y="54"/>
                    <a:pt x="10" y="57"/>
                  </a:cubicBezTo>
                  <a:cubicBezTo>
                    <a:pt x="136" y="115"/>
                    <a:pt x="269" y="161"/>
                    <a:pt x="407" y="193"/>
                  </a:cubicBezTo>
                  <a:cubicBezTo>
                    <a:pt x="417" y="196"/>
                    <a:pt x="427" y="187"/>
                    <a:pt x="427" y="177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FAB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2820987" y="1738312"/>
              <a:ext cx="1603375" cy="758825"/>
            </a:xfrm>
            <a:custGeom>
              <a:avLst/>
              <a:gdLst/>
              <a:ahLst/>
              <a:cxnLst/>
              <a:rect l="l" t="t" r="r" b="b"/>
              <a:pathLst>
                <a:path w="427" h="202" extrusionOk="0">
                  <a:moveTo>
                    <a:pt x="427" y="16"/>
                  </a:moveTo>
                  <a:cubicBezTo>
                    <a:pt x="427" y="7"/>
                    <a:pt x="420" y="0"/>
                    <a:pt x="411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75" y="0"/>
                    <a:pt x="0" y="75"/>
                    <a:pt x="0" y="16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427" y="202"/>
                    <a:pt x="427" y="202"/>
                    <a:pt x="427" y="202"/>
                  </a:cubicBezTo>
                  <a:lnTo>
                    <a:pt x="427" y="16"/>
                  </a:lnTo>
                  <a:close/>
                </a:path>
              </a:pathLst>
            </a:custGeom>
            <a:solidFill>
              <a:srgbClr val="FFD4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0"/>
            <p:cNvSpPr txBox="1"/>
            <p:nvPr/>
          </p:nvSpPr>
          <p:spPr>
            <a:xfrm>
              <a:off x="2820987" y="2497137"/>
              <a:ext cx="1603375" cy="758825"/>
            </a:xfrm>
            <a:prstGeom prst="rect">
              <a:avLst/>
            </a:prstGeom>
            <a:solidFill>
              <a:srgbClr val="FFCA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3454400" y="1922462"/>
              <a:ext cx="433387" cy="390525"/>
            </a:xfrm>
            <a:custGeom>
              <a:avLst/>
              <a:gdLst/>
              <a:ahLst/>
              <a:cxnLst/>
              <a:rect l="l" t="t" r="r" b="b"/>
              <a:pathLst>
                <a:path w="115" h="104" extrusionOk="0">
                  <a:moveTo>
                    <a:pt x="78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71" y="10"/>
                    <a:pt x="68" y="6"/>
                    <a:pt x="64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7" y="6"/>
                    <a:pt x="44" y="10"/>
                    <a:pt x="44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6"/>
                    <a:pt x="42" y="0"/>
                    <a:pt x="4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8" y="6"/>
                    <a:pt x="78" y="14"/>
                  </a:cubicBezTo>
                  <a:close/>
                  <a:moveTo>
                    <a:pt x="17" y="58"/>
                  </a:moveTo>
                  <a:cubicBezTo>
                    <a:pt x="46" y="58"/>
                    <a:pt x="46" y="58"/>
                    <a:pt x="46" y="5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0"/>
                    <a:pt x="49" y="48"/>
                    <a:pt x="52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6" y="48"/>
                    <a:pt x="69" y="50"/>
                    <a:pt x="69" y="5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06" y="58"/>
                    <a:pt x="114" y="50"/>
                    <a:pt x="115" y="4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24"/>
                    <a:pt x="109" y="17"/>
                    <a:pt x="102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6" y="17"/>
                    <a:pt x="0" y="24"/>
                    <a:pt x="0" y="3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50"/>
                    <a:pt x="8" y="58"/>
                    <a:pt x="17" y="58"/>
                  </a:cubicBezTo>
                  <a:close/>
                  <a:moveTo>
                    <a:pt x="98" y="62"/>
                  </a:moveTo>
                  <a:cubicBezTo>
                    <a:pt x="69" y="62"/>
                    <a:pt x="69" y="62"/>
                    <a:pt x="69" y="62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70"/>
                    <a:pt x="66" y="72"/>
                    <a:pt x="63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9" y="72"/>
                    <a:pt x="46" y="70"/>
                    <a:pt x="46" y="6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0" y="62"/>
                    <a:pt x="4" y="58"/>
                    <a:pt x="0" y="5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6" y="104"/>
                    <a:pt x="13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9" y="104"/>
                    <a:pt x="115" y="97"/>
                    <a:pt x="115" y="88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1" y="58"/>
                    <a:pt x="105" y="62"/>
                    <a:pt x="98" y="62"/>
                  </a:cubicBezTo>
                  <a:close/>
                  <a:moveTo>
                    <a:pt x="63" y="52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1" y="52"/>
                    <a:pt x="50" y="53"/>
                    <a:pt x="50" y="54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7"/>
                    <a:pt x="51" y="68"/>
                    <a:pt x="52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4" y="68"/>
                    <a:pt x="65" y="67"/>
                    <a:pt x="65" y="66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3"/>
                    <a:pt x="64" y="52"/>
                    <a:pt x="6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0"/>
            <p:cNvSpPr txBox="1"/>
            <p:nvPr/>
          </p:nvSpPr>
          <p:spPr>
            <a:xfrm>
              <a:off x="2897187" y="2563812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AC021F2-A2D5-734E-A63B-5D2E56E21195}"/>
              </a:ext>
            </a:extLst>
          </p:cNvPr>
          <p:cNvGrpSpPr/>
          <p:nvPr/>
        </p:nvGrpSpPr>
        <p:grpSpPr>
          <a:xfrm>
            <a:off x="4495800" y="1738312"/>
            <a:ext cx="1716087" cy="2424112"/>
            <a:chOff x="4495800" y="1738312"/>
            <a:chExt cx="1716087" cy="2424112"/>
          </a:xfrm>
        </p:grpSpPr>
        <p:sp>
          <p:nvSpPr>
            <p:cNvPr id="369" name="Google Shape;369;p20"/>
            <p:cNvSpPr/>
            <p:nvPr/>
          </p:nvSpPr>
          <p:spPr>
            <a:xfrm>
              <a:off x="4495800" y="1738312"/>
              <a:ext cx="1570037" cy="758825"/>
            </a:xfrm>
            <a:custGeom>
              <a:avLst/>
              <a:gdLst/>
              <a:ahLst/>
              <a:cxnLst/>
              <a:rect l="l" t="t" r="r" b="b"/>
              <a:pathLst>
                <a:path w="418" h="202" extrusionOk="0">
                  <a:moveTo>
                    <a:pt x="418" y="16"/>
                  </a:moveTo>
                  <a:cubicBezTo>
                    <a:pt x="418" y="7"/>
                    <a:pt x="410" y="0"/>
                    <a:pt x="40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418" y="202"/>
                    <a:pt x="418" y="202"/>
                    <a:pt x="418" y="202"/>
                  </a:cubicBezTo>
                  <a:lnTo>
                    <a:pt x="418" y="16"/>
                  </a:lnTo>
                  <a:close/>
                </a:path>
              </a:pathLst>
            </a:custGeom>
            <a:solidFill>
              <a:srgbClr val="FFA7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0"/>
            <p:cNvSpPr txBox="1"/>
            <p:nvPr/>
          </p:nvSpPr>
          <p:spPr>
            <a:xfrm>
              <a:off x="4495800" y="2497137"/>
              <a:ext cx="1570037" cy="758825"/>
            </a:xfrm>
            <a:prstGeom prst="rect">
              <a:avLst/>
            </a:pr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4495800" y="3255962"/>
              <a:ext cx="1570037" cy="906462"/>
            </a:xfrm>
            <a:custGeom>
              <a:avLst/>
              <a:gdLst/>
              <a:ahLst/>
              <a:cxnLst/>
              <a:rect l="l" t="t" r="r" b="b"/>
              <a:pathLst>
                <a:path w="418" h="241" extrusionOk="0">
                  <a:moveTo>
                    <a:pt x="0" y="188"/>
                  </a:moveTo>
                  <a:cubicBezTo>
                    <a:pt x="0" y="196"/>
                    <a:pt x="6" y="203"/>
                    <a:pt x="13" y="205"/>
                  </a:cubicBezTo>
                  <a:cubicBezTo>
                    <a:pt x="97" y="222"/>
                    <a:pt x="183" y="234"/>
                    <a:pt x="270" y="240"/>
                  </a:cubicBezTo>
                  <a:cubicBezTo>
                    <a:pt x="279" y="241"/>
                    <a:pt x="288" y="233"/>
                    <a:pt x="288" y="223"/>
                  </a:cubicBezTo>
                  <a:cubicBezTo>
                    <a:pt x="288" y="187"/>
                    <a:pt x="288" y="187"/>
                    <a:pt x="288" y="187"/>
                  </a:cubicBezTo>
                  <a:cubicBezTo>
                    <a:pt x="288" y="154"/>
                    <a:pt x="315" y="126"/>
                    <a:pt x="349" y="126"/>
                  </a:cubicBezTo>
                  <a:cubicBezTo>
                    <a:pt x="401" y="126"/>
                    <a:pt x="401" y="126"/>
                    <a:pt x="401" y="126"/>
                  </a:cubicBezTo>
                  <a:cubicBezTo>
                    <a:pt x="410" y="126"/>
                    <a:pt x="418" y="119"/>
                    <a:pt x="418" y="11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8"/>
                  </a:lnTo>
                  <a:close/>
                </a:path>
              </a:pathLst>
            </a:custGeom>
            <a:solidFill>
              <a:srgbClr val="FA7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0"/>
            <p:cNvSpPr txBox="1"/>
            <p:nvPr/>
          </p:nvSpPr>
          <p:spPr>
            <a:xfrm>
              <a:off x="4638675" y="3322637"/>
              <a:ext cx="1460500" cy="379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 SemiBold"/>
                <a:buNone/>
              </a:pPr>
              <a:r>
                <a:rPr lang="ar-SA" b="1" dirty="0">
                  <a:solidFill>
                    <a:srgbClr val="FFFFFF"/>
                  </a:solidFill>
                  <a:latin typeface="Cairo" pitchFamily="2" charset="-78"/>
                  <a:ea typeface="Open Sans SemiBold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5073650" y="1925637"/>
              <a:ext cx="420687" cy="420687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0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95" y="42"/>
                    <a:pt x="94" y="38"/>
                    <a:pt x="92" y="35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1"/>
                    <a:pt x="100" y="20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89" y="11"/>
                    <a:pt x="89" y="12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4" y="18"/>
                    <a:pt x="70" y="17"/>
                    <a:pt x="66" y="16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8" y="1"/>
                    <a:pt x="48" y="2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2" y="17"/>
                    <a:pt x="38" y="18"/>
                    <a:pt x="35" y="2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1"/>
                    <a:pt x="21" y="11"/>
                    <a:pt x="20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2"/>
                    <a:pt x="12" y="23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8" y="38"/>
                    <a:pt x="17" y="42"/>
                    <a:pt x="16" y="4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9"/>
                    <a:pt x="0" y="5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70"/>
                    <a:pt x="18" y="74"/>
                    <a:pt x="20" y="77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1" y="90"/>
                    <a:pt x="11" y="91"/>
                    <a:pt x="12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1" y="101"/>
                    <a:pt x="22" y="101"/>
                    <a:pt x="23" y="10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8" y="94"/>
                    <a:pt x="42" y="95"/>
                    <a:pt x="46" y="96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1"/>
                    <a:pt x="49" y="112"/>
                    <a:pt x="5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2"/>
                    <a:pt x="64" y="111"/>
                    <a:pt x="64" y="110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0" y="95"/>
                    <a:pt x="74" y="94"/>
                    <a:pt x="77" y="92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1"/>
                    <a:pt x="91" y="101"/>
                    <a:pt x="92" y="100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01" y="91"/>
                    <a:pt x="101" y="90"/>
                    <a:pt x="100" y="89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4" y="74"/>
                    <a:pt x="95" y="70"/>
                    <a:pt x="96" y="66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2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49"/>
                    <a:pt x="111" y="48"/>
                    <a:pt x="110" y="48"/>
                  </a:cubicBezTo>
                  <a:close/>
                  <a:moveTo>
                    <a:pt x="56" y="77"/>
                  </a:moveTo>
                  <a:cubicBezTo>
                    <a:pt x="44" y="77"/>
                    <a:pt x="35" y="67"/>
                    <a:pt x="35" y="56"/>
                  </a:cubicBezTo>
                  <a:cubicBezTo>
                    <a:pt x="35" y="45"/>
                    <a:pt x="44" y="35"/>
                    <a:pt x="56" y="35"/>
                  </a:cubicBezTo>
                  <a:cubicBezTo>
                    <a:pt x="67" y="35"/>
                    <a:pt x="77" y="45"/>
                    <a:pt x="77" y="56"/>
                  </a:cubicBezTo>
                  <a:cubicBezTo>
                    <a:pt x="77" y="67"/>
                    <a:pt x="67" y="77"/>
                    <a:pt x="56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0"/>
            <p:cNvSpPr txBox="1"/>
            <p:nvPr/>
          </p:nvSpPr>
          <p:spPr>
            <a:xfrm>
              <a:off x="4519612" y="2546350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EAF253C-36C2-3542-B18A-8BBAD189DCA5}"/>
              </a:ext>
            </a:extLst>
          </p:cNvPr>
          <p:cNvGrpSpPr/>
          <p:nvPr/>
        </p:nvGrpSpPr>
        <p:grpSpPr>
          <a:xfrm>
            <a:off x="6134100" y="1738312"/>
            <a:ext cx="1728787" cy="2424112"/>
            <a:chOff x="6134100" y="1738312"/>
            <a:chExt cx="1728787" cy="2424112"/>
          </a:xfrm>
        </p:grpSpPr>
        <p:sp>
          <p:nvSpPr>
            <p:cNvPr id="378" name="Google Shape;378;p20"/>
            <p:cNvSpPr txBox="1"/>
            <p:nvPr/>
          </p:nvSpPr>
          <p:spPr>
            <a:xfrm>
              <a:off x="6134100" y="2497137"/>
              <a:ext cx="1570037" cy="758825"/>
            </a:xfrm>
            <a:prstGeom prst="rect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6134100" y="1738312"/>
              <a:ext cx="1570037" cy="758825"/>
            </a:xfrm>
            <a:custGeom>
              <a:avLst/>
              <a:gdLst/>
              <a:ahLst/>
              <a:cxnLst/>
              <a:rect l="l" t="t" r="r" b="b"/>
              <a:pathLst>
                <a:path w="418" h="202" extrusionOk="0">
                  <a:moveTo>
                    <a:pt x="418" y="16"/>
                  </a:moveTo>
                  <a:cubicBezTo>
                    <a:pt x="418" y="7"/>
                    <a:pt x="411" y="0"/>
                    <a:pt x="40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418" y="202"/>
                    <a:pt x="418" y="202"/>
                    <a:pt x="418" y="202"/>
                  </a:cubicBezTo>
                  <a:lnTo>
                    <a:pt x="418" y="16"/>
                  </a:ln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6134100" y="3255962"/>
              <a:ext cx="1570037" cy="906462"/>
            </a:xfrm>
            <a:custGeom>
              <a:avLst/>
              <a:gdLst/>
              <a:ahLst/>
              <a:cxnLst/>
              <a:rect l="l" t="t" r="r" b="b"/>
              <a:pathLst>
                <a:path w="418" h="241" extrusionOk="0">
                  <a:moveTo>
                    <a:pt x="0" y="110"/>
                  </a:moveTo>
                  <a:cubicBezTo>
                    <a:pt x="0" y="119"/>
                    <a:pt x="8" y="126"/>
                    <a:pt x="17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103" y="126"/>
                    <a:pt x="130" y="154"/>
                    <a:pt x="130" y="187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33"/>
                    <a:pt x="139" y="241"/>
                    <a:pt x="148" y="240"/>
                  </a:cubicBezTo>
                  <a:cubicBezTo>
                    <a:pt x="235" y="234"/>
                    <a:pt x="321" y="222"/>
                    <a:pt x="405" y="205"/>
                  </a:cubicBezTo>
                  <a:cubicBezTo>
                    <a:pt x="412" y="203"/>
                    <a:pt x="418" y="196"/>
                    <a:pt x="418" y="188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CC23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0"/>
            <p:cNvSpPr txBox="1"/>
            <p:nvPr/>
          </p:nvSpPr>
          <p:spPr>
            <a:xfrm>
              <a:off x="6692900" y="3322637"/>
              <a:ext cx="657225" cy="379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6697662" y="1870075"/>
              <a:ext cx="415925" cy="495300"/>
            </a:xfrm>
            <a:custGeom>
              <a:avLst/>
              <a:gdLst/>
              <a:ahLst/>
              <a:cxnLst/>
              <a:rect l="l" t="t" r="r" b="b"/>
              <a:pathLst>
                <a:path w="111" h="132" extrusionOk="0">
                  <a:moveTo>
                    <a:pt x="75" y="127"/>
                  </a:moveTo>
                  <a:cubicBezTo>
                    <a:pt x="75" y="130"/>
                    <a:pt x="72" y="132"/>
                    <a:pt x="70" y="132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0" y="132"/>
                    <a:pt x="38" y="130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5"/>
                    <a:pt x="40" y="122"/>
                    <a:pt x="42" y="122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2" y="122"/>
                    <a:pt x="75" y="125"/>
                    <a:pt x="75" y="127"/>
                  </a:cubicBezTo>
                  <a:close/>
                  <a:moveTo>
                    <a:pt x="75" y="115"/>
                  </a:moveTo>
                  <a:cubicBezTo>
                    <a:pt x="75" y="113"/>
                    <a:pt x="72" y="110"/>
                    <a:pt x="70" y="110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0" y="110"/>
                    <a:pt x="38" y="113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8"/>
                    <a:pt x="40" y="120"/>
                    <a:pt x="42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2" y="120"/>
                    <a:pt x="75" y="118"/>
                    <a:pt x="75" y="115"/>
                  </a:cubicBezTo>
                  <a:close/>
                  <a:moveTo>
                    <a:pt x="60" y="65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3" y="108"/>
                    <a:pt x="54" y="108"/>
                    <a:pt x="56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8" y="108"/>
                    <a:pt x="59" y="108"/>
                    <a:pt x="60" y="108"/>
                  </a:cubicBezTo>
                  <a:lnTo>
                    <a:pt x="60" y="65"/>
                  </a:lnTo>
                  <a:close/>
                  <a:moveTo>
                    <a:pt x="41" y="47"/>
                  </a:moveTo>
                  <a:cubicBezTo>
                    <a:pt x="37" y="47"/>
                    <a:pt x="34" y="50"/>
                    <a:pt x="34" y="54"/>
                  </a:cubicBezTo>
                  <a:cubicBezTo>
                    <a:pt x="34" y="57"/>
                    <a:pt x="37" y="60"/>
                    <a:pt x="4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0"/>
                    <a:pt x="44" y="47"/>
                    <a:pt x="41" y="47"/>
                  </a:cubicBezTo>
                  <a:close/>
                  <a:moveTo>
                    <a:pt x="78" y="54"/>
                  </a:moveTo>
                  <a:cubicBezTo>
                    <a:pt x="78" y="50"/>
                    <a:pt x="75" y="47"/>
                    <a:pt x="71" y="47"/>
                  </a:cubicBezTo>
                  <a:cubicBezTo>
                    <a:pt x="68" y="47"/>
                    <a:pt x="65" y="50"/>
                    <a:pt x="65" y="54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5" y="60"/>
                    <a:pt x="78" y="57"/>
                    <a:pt x="78" y="54"/>
                  </a:cubicBezTo>
                  <a:close/>
                  <a:moveTo>
                    <a:pt x="93" y="42"/>
                  </a:moveTo>
                  <a:cubicBezTo>
                    <a:pt x="90" y="30"/>
                    <a:pt x="76" y="17"/>
                    <a:pt x="56" y="17"/>
                  </a:cubicBezTo>
                  <a:cubicBezTo>
                    <a:pt x="37" y="17"/>
                    <a:pt x="22" y="30"/>
                    <a:pt x="20" y="42"/>
                  </a:cubicBezTo>
                  <a:cubicBezTo>
                    <a:pt x="17" y="51"/>
                    <a:pt x="19" y="59"/>
                    <a:pt x="24" y="67"/>
                  </a:cubicBezTo>
                  <a:cubicBezTo>
                    <a:pt x="27" y="75"/>
                    <a:pt x="31" y="81"/>
                    <a:pt x="35" y="89"/>
                  </a:cubicBezTo>
                  <a:cubicBezTo>
                    <a:pt x="37" y="93"/>
                    <a:pt x="37" y="99"/>
                    <a:pt x="38" y="103"/>
                  </a:cubicBezTo>
                  <a:cubicBezTo>
                    <a:pt x="39" y="107"/>
                    <a:pt x="40" y="108"/>
                    <a:pt x="45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8" y="65"/>
                    <a:pt x="35" y="64"/>
                    <a:pt x="33" y="62"/>
                  </a:cubicBezTo>
                  <a:cubicBezTo>
                    <a:pt x="31" y="59"/>
                    <a:pt x="30" y="57"/>
                    <a:pt x="30" y="54"/>
                  </a:cubicBezTo>
                  <a:cubicBezTo>
                    <a:pt x="30" y="51"/>
                    <a:pt x="31" y="48"/>
                    <a:pt x="33" y="46"/>
                  </a:cubicBezTo>
                  <a:cubicBezTo>
                    <a:pt x="35" y="44"/>
                    <a:pt x="38" y="43"/>
                    <a:pt x="41" y="43"/>
                  </a:cubicBezTo>
                  <a:cubicBezTo>
                    <a:pt x="47" y="43"/>
                    <a:pt x="52" y="48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1"/>
                    <a:pt x="62" y="48"/>
                    <a:pt x="64" y="46"/>
                  </a:cubicBezTo>
                  <a:cubicBezTo>
                    <a:pt x="66" y="44"/>
                    <a:pt x="68" y="43"/>
                    <a:pt x="71" y="43"/>
                  </a:cubicBezTo>
                  <a:cubicBezTo>
                    <a:pt x="74" y="43"/>
                    <a:pt x="77" y="44"/>
                    <a:pt x="79" y="46"/>
                  </a:cubicBezTo>
                  <a:cubicBezTo>
                    <a:pt x="81" y="48"/>
                    <a:pt x="82" y="51"/>
                    <a:pt x="82" y="54"/>
                  </a:cubicBezTo>
                  <a:cubicBezTo>
                    <a:pt x="82" y="57"/>
                    <a:pt x="81" y="59"/>
                    <a:pt x="79" y="62"/>
                  </a:cubicBezTo>
                  <a:cubicBezTo>
                    <a:pt x="77" y="64"/>
                    <a:pt x="74" y="65"/>
                    <a:pt x="71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6" y="108"/>
                    <a:pt x="66" y="108"/>
                    <a:pt x="67" y="108"/>
                  </a:cubicBezTo>
                  <a:cubicBezTo>
                    <a:pt x="72" y="108"/>
                    <a:pt x="73" y="107"/>
                    <a:pt x="74" y="103"/>
                  </a:cubicBezTo>
                  <a:cubicBezTo>
                    <a:pt x="75" y="99"/>
                    <a:pt x="75" y="93"/>
                    <a:pt x="77" y="89"/>
                  </a:cubicBezTo>
                  <a:cubicBezTo>
                    <a:pt x="81" y="81"/>
                    <a:pt x="85" y="75"/>
                    <a:pt x="88" y="67"/>
                  </a:cubicBezTo>
                  <a:cubicBezTo>
                    <a:pt x="93" y="59"/>
                    <a:pt x="95" y="51"/>
                    <a:pt x="93" y="42"/>
                  </a:cubicBezTo>
                  <a:close/>
                  <a:moveTo>
                    <a:pt x="60" y="4"/>
                  </a:moveTo>
                  <a:cubicBezTo>
                    <a:pt x="60" y="2"/>
                    <a:pt x="5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4" y="0"/>
                    <a:pt x="52" y="2"/>
                    <a:pt x="52" y="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3"/>
                    <a:pt x="54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8" y="15"/>
                    <a:pt x="60" y="13"/>
                    <a:pt x="60" y="11"/>
                  </a:cubicBezTo>
                  <a:lnTo>
                    <a:pt x="60" y="4"/>
                  </a:lnTo>
                  <a:close/>
                  <a:moveTo>
                    <a:pt x="82" y="10"/>
                  </a:moveTo>
                  <a:cubicBezTo>
                    <a:pt x="83" y="8"/>
                    <a:pt x="83" y="6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4"/>
                    <a:pt x="76" y="5"/>
                    <a:pt x="75" y="6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15"/>
                    <a:pt x="71" y="17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5" y="19"/>
                    <a:pt x="78" y="19"/>
                    <a:pt x="79" y="17"/>
                  </a:cubicBezTo>
                  <a:lnTo>
                    <a:pt x="82" y="10"/>
                  </a:lnTo>
                  <a:close/>
                  <a:moveTo>
                    <a:pt x="99" y="23"/>
                  </a:moveTo>
                  <a:cubicBezTo>
                    <a:pt x="100" y="22"/>
                    <a:pt x="101" y="19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8" y="16"/>
                    <a:pt x="95" y="16"/>
                    <a:pt x="93" y="17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6" y="24"/>
                    <a:pt x="86" y="26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92" y="30"/>
                    <a:pt x="93" y="28"/>
                  </a:cubicBezTo>
                  <a:lnTo>
                    <a:pt x="99" y="23"/>
                  </a:lnTo>
                  <a:close/>
                  <a:moveTo>
                    <a:pt x="107" y="43"/>
                  </a:moveTo>
                  <a:cubicBezTo>
                    <a:pt x="110" y="43"/>
                    <a:pt x="111" y="40"/>
                    <a:pt x="111" y="38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0" y="36"/>
                    <a:pt x="108" y="35"/>
                    <a:pt x="106" y="35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6" y="37"/>
                    <a:pt x="95" y="39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8" y="45"/>
                    <a:pt x="100" y="44"/>
                  </a:cubicBezTo>
                  <a:lnTo>
                    <a:pt x="107" y="43"/>
                  </a:lnTo>
                  <a:close/>
                  <a:moveTo>
                    <a:pt x="106" y="64"/>
                  </a:moveTo>
                  <a:cubicBezTo>
                    <a:pt x="108" y="65"/>
                    <a:pt x="110" y="64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1" y="59"/>
                    <a:pt x="109" y="57"/>
                    <a:pt x="107" y="57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98" y="55"/>
                    <a:pt x="96" y="56"/>
                    <a:pt x="95" y="58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5" y="60"/>
                    <a:pt x="96" y="63"/>
                    <a:pt x="98" y="63"/>
                  </a:cubicBezTo>
                  <a:lnTo>
                    <a:pt x="106" y="64"/>
                  </a:lnTo>
                  <a:close/>
                  <a:moveTo>
                    <a:pt x="33" y="17"/>
                  </a:moveTo>
                  <a:cubicBezTo>
                    <a:pt x="34" y="19"/>
                    <a:pt x="36" y="19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7"/>
                    <a:pt x="41" y="15"/>
                    <a:pt x="40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3" y="4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6"/>
                    <a:pt x="28" y="8"/>
                    <a:pt x="29" y="10"/>
                  </a:cubicBezTo>
                  <a:lnTo>
                    <a:pt x="33" y="17"/>
                  </a:lnTo>
                  <a:close/>
                  <a:moveTo>
                    <a:pt x="18" y="28"/>
                  </a:moveTo>
                  <a:cubicBezTo>
                    <a:pt x="20" y="30"/>
                    <a:pt x="23" y="30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6"/>
                    <a:pt x="25" y="24"/>
                    <a:pt x="24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6"/>
                    <a:pt x="14" y="16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11" y="22"/>
                    <a:pt x="13" y="23"/>
                  </a:cubicBezTo>
                  <a:lnTo>
                    <a:pt x="18" y="28"/>
                  </a:lnTo>
                  <a:close/>
                  <a:moveTo>
                    <a:pt x="11" y="44"/>
                  </a:moveTo>
                  <a:cubicBezTo>
                    <a:pt x="14" y="45"/>
                    <a:pt x="16" y="43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39"/>
                    <a:pt x="15" y="37"/>
                    <a:pt x="13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3" y="35"/>
                    <a:pt x="1" y="36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0"/>
                    <a:pt x="2" y="43"/>
                    <a:pt x="4" y="43"/>
                  </a:cubicBezTo>
                  <a:lnTo>
                    <a:pt x="11" y="44"/>
                  </a:lnTo>
                  <a:close/>
                  <a:moveTo>
                    <a:pt x="13" y="63"/>
                  </a:moveTo>
                  <a:cubicBezTo>
                    <a:pt x="15" y="63"/>
                    <a:pt x="17" y="60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6"/>
                    <a:pt x="14" y="55"/>
                    <a:pt x="12" y="55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1" y="5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" y="64"/>
                    <a:pt x="4" y="65"/>
                    <a:pt x="6" y="64"/>
                  </a:cubicBezTo>
                  <a:lnTo>
                    <a:pt x="13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0"/>
            <p:cNvSpPr txBox="1"/>
            <p:nvPr/>
          </p:nvSpPr>
          <p:spPr>
            <a:xfrm>
              <a:off x="6170612" y="2555875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DC1FFC8-6577-AE43-9E80-5E3E7DB2836E}"/>
              </a:ext>
            </a:extLst>
          </p:cNvPr>
          <p:cNvGrpSpPr/>
          <p:nvPr/>
        </p:nvGrpSpPr>
        <p:grpSpPr>
          <a:xfrm>
            <a:off x="7775575" y="1738312"/>
            <a:ext cx="1728787" cy="2254250"/>
            <a:chOff x="7775575" y="1738312"/>
            <a:chExt cx="1728787" cy="2254250"/>
          </a:xfrm>
        </p:grpSpPr>
        <p:sp>
          <p:nvSpPr>
            <p:cNvPr id="375" name="Google Shape;375;p20"/>
            <p:cNvSpPr txBox="1"/>
            <p:nvPr/>
          </p:nvSpPr>
          <p:spPr>
            <a:xfrm>
              <a:off x="7775575" y="2497137"/>
              <a:ext cx="1603375" cy="758825"/>
            </a:xfrm>
            <a:prstGeom prst="rect">
              <a:avLst/>
            </a:pr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7775575" y="1738312"/>
              <a:ext cx="1603375" cy="758825"/>
            </a:xfrm>
            <a:custGeom>
              <a:avLst/>
              <a:gdLst/>
              <a:ahLst/>
              <a:cxnLst/>
              <a:rect l="l" t="t" r="r" b="b"/>
              <a:pathLst>
                <a:path w="427" h="202" extrusionOk="0">
                  <a:moveTo>
                    <a:pt x="427" y="167"/>
                  </a:moveTo>
                  <a:cubicBezTo>
                    <a:pt x="427" y="75"/>
                    <a:pt x="352" y="0"/>
                    <a:pt x="25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427" y="202"/>
                    <a:pt x="427" y="202"/>
                    <a:pt x="427" y="202"/>
                  </a:cubicBezTo>
                  <a:lnTo>
                    <a:pt x="427" y="167"/>
                  </a:ln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7775575" y="3255962"/>
              <a:ext cx="1603375" cy="736600"/>
            </a:xfrm>
            <a:custGeom>
              <a:avLst/>
              <a:gdLst/>
              <a:ahLst/>
              <a:cxnLst/>
              <a:rect l="l" t="t" r="r" b="b"/>
              <a:pathLst>
                <a:path w="427" h="196" extrusionOk="0">
                  <a:moveTo>
                    <a:pt x="0" y="177"/>
                  </a:moveTo>
                  <a:cubicBezTo>
                    <a:pt x="0" y="187"/>
                    <a:pt x="10" y="196"/>
                    <a:pt x="20" y="193"/>
                  </a:cubicBezTo>
                  <a:cubicBezTo>
                    <a:pt x="158" y="161"/>
                    <a:pt x="291" y="115"/>
                    <a:pt x="417" y="57"/>
                  </a:cubicBezTo>
                  <a:cubicBezTo>
                    <a:pt x="423" y="54"/>
                    <a:pt x="427" y="48"/>
                    <a:pt x="427" y="42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7"/>
                  </a:ln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0"/>
            <p:cNvSpPr txBox="1"/>
            <p:nvPr/>
          </p:nvSpPr>
          <p:spPr>
            <a:xfrm>
              <a:off x="7926387" y="3319462"/>
              <a:ext cx="1077912" cy="379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8328025" y="1947862"/>
              <a:ext cx="401637" cy="398462"/>
            </a:xfrm>
            <a:custGeom>
              <a:avLst/>
              <a:gdLst/>
              <a:ahLst/>
              <a:cxnLst/>
              <a:rect l="l" t="t" r="r" b="b"/>
              <a:pathLst>
                <a:path w="107" h="106" extrusionOk="0">
                  <a:moveTo>
                    <a:pt x="50" y="56"/>
                  </a:moveTo>
                  <a:cubicBezTo>
                    <a:pt x="101" y="56"/>
                    <a:pt x="101" y="56"/>
                    <a:pt x="101" y="56"/>
                  </a:cubicBezTo>
                  <a:cubicBezTo>
                    <a:pt x="101" y="84"/>
                    <a:pt x="78" y="106"/>
                    <a:pt x="50" y="106"/>
                  </a:cubicBezTo>
                  <a:cubicBezTo>
                    <a:pt x="23" y="106"/>
                    <a:pt x="0" y="84"/>
                    <a:pt x="0" y="56"/>
                  </a:cubicBezTo>
                  <a:cubicBezTo>
                    <a:pt x="0" y="28"/>
                    <a:pt x="23" y="6"/>
                    <a:pt x="50" y="6"/>
                  </a:cubicBezTo>
                  <a:lnTo>
                    <a:pt x="50" y="56"/>
                  </a:lnTo>
                  <a:close/>
                  <a:moveTo>
                    <a:pt x="57" y="0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22"/>
                    <a:pt x="84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0"/>
            <p:cNvSpPr txBox="1"/>
            <p:nvPr/>
          </p:nvSpPr>
          <p:spPr>
            <a:xfrm>
              <a:off x="7812087" y="2555875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FBEEACC-4EA2-274B-B3C2-70245C98694C}"/>
              </a:ext>
            </a:extLst>
          </p:cNvPr>
          <p:cNvGrpSpPr/>
          <p:nvPr/>
        </p:nvGrpSpPr>
        <p:grpSpPr>
          <a:xfrm>
            <a:off x="2820987" y="3327400"/>
            <a:ext cx="1738313" cy="2965450"/>
            <a:chOff x="2820987" y="3327400"/>
            <a:chExt cx="1738313" cy="2965450"/>
          </a:xfrm>
        </p:grpSpPr>
        <p:sp>
          <p:nvSpPr>
            <p:cNvPr id="366" name="Google Shape;366;p20"/>
            <p:cNvSpPr/>
            <p:nvPr/>
          </p:nvSpPr>
          <p:spPr>
            <a:xfrm>
              <a:off x="2820987" y="5534025"/>
              <a:ext cx="1603375" cy="758825"/>
            </a:xfrm>
            <a:custGeom>
              <a:avLst/>
              <a:gdLst/>
              <a:ahLst/>
              <a:cxnLst/>
              <a:rect l="l" t="t" r="r" b="b"/>
              <a:pathLst>
                <a:path w="427" h="202" extrusionOk="0">
                  <a:moveTo>
                    <a:pt x="0" y="35"/>
                  </a:moveTo>
                  <a:cubicBezTo>
                    <a:pt x="0" y="127"/>
                    <a:pt x="75" y="202"/>
                    <a:pt x="168" y="202"/>
                  </a:cubicBezTo>
                  <a:cubicBezTo>
                    <a:pt x="411" y="202"/>
                    <a:pt x="411" y="202"/>
                    <a:pt x="411" y="202"/>
                  </a:cubicBezTo>
                  <a:cubicBezTo>
                    <a:pt x="420" y="202"/>
                    <a:pt x="427" y="195"/>
                    <a:pt x="427" y="186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4CC9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2820987" y="3654425"/>
              <a:ext cx="1603375" cy="1120775"/>
            </a:xfrm>
            <a:custGeom>
              <a:avLst/>
              <a:gdLst/>
              <a:ahLst/>
              <a:cxnLst/>
              <a:rect l="l" t="t" r="r" b="b"/>
              <a:pathLst>
                <a:path w="427" h="298" extrusionOk="0">
                  <a:moveTo>
                    <a:pt x="427" y="149"/>
                  </a:moveTo>
                  <a:cubicBezTo>
                    <a:pt x="427" y="141"/>
                    <a:pt x="422" y="134"/>
                    <a:pt x="414" y="133"/>
                  </a:cubicBezTo>
                  <a:cubicBezTo>
                    <a:pt x="291" y="105"/>
                    <a:pt x="170" y="67"/>
                    <a:pt x="53" y="17"/>
                  </a:cubicBezTo>
                  <a:cubicBezTo>
                    <a:pt x="43" y="13"/>
                    <a:pt x="34" y="9"/>
                    <a:pt x="24" y="5"/>
                  </a:cubicBezTo>
                  <a:cubicBezTo>
                    <a:pt x="13" y="0"/>
                    <a:pt x="0" y="8"/>
                    <a:pt x="0" y="2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427" y="298"/>
                    <a:pt x="427" y="298"/>
                    <a:pt x="427" y="298"/>
                  </a:cubicBezTo>
                  <a:lnTo>
                    <a:pt x="427" y="149"/>
                  </a:lnTo>
                  <a:close/>
                </a:path>
              </a:pathLst>
            </a:custGeom>
            <a:solidFill>
              <a:srgbClr val="7DE8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0"/>
            <p:cNvSpPr txBox="1"/>
            <p:nvPr/>
          </p:nvSpPr>
          <p:spPr>
            <a:xfrm>
              <a:off x="2820987" y="4775200"/>
              <a:ext cx="1603375" cy="758825"/>
            </a:xfrm>
            <a:prstGeom prst="rect">
              <a:avLst/>
            </a:prstGeom>
            <a:solidFill>
              <a:srgbClr val="6BDA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0"/>
            <p:cNvSpPr txBox="1"/>
            <p:nvPr/>
          </p:nvSpPr>
          <p:spPr>
            <a:xfrm>
              <a:off x="3511550" y="3327400"/>
              <a:ext cx="866775" cy="379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85" name="Google Shape;385;p20"/>
            <p:cNvSpPr txBox="1"/>
            <p:nvPr/>
          </p:nvSpPr>
          <p:spPr>
            <a:xfrm>
              <a:off x="3192462" y="5600700"/>
              <a:ext cx="1100137" cy="379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3417887" y="4214812"/>
              <a:ext cx="476250" cy="401637"/>
            </a:xfrm>
            <a:custGeom>
              <a:avLst/>
              <a:gdLst/>
              <a:ahLst/>
              <a:cxnLst/>
              <a:rect l="l" t="t" r="r" b="b"/>
              <a:pathLst>
                <a:path w="127" h="107" extrusionOk="0">
                  <a:moveTo>
                    <a:pt x="17" y="87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7" y="56"/>
                    <a:pt x="19" y="54"/>
                    <a:pt x="21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1" y="54"/>
                    <a:pt x="33" y="56"/>
                    <a:pt x="33" y="58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9"/>
                    <a:pt x="31" y="91"/>
                    <a:pt x="28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91"/>
                    <a:pt x="17" y="89"/>
                    <a:pt x="17" y="87"/>
                  </a:cubicBezTo>
                  <a:close/>
                  <a:moveTo>
                    <a:pt x="47" y="44"/>
                  </a:moveTo>
                  <a:cubicBezTo>
                    <a:pt x="45" y="44"/>
                    <a:pt x="43" y="46"/>
                    <a:pt x="43" y="48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9"/>
                    <a:pt x="45" y="91"/>
                    <a:pt x="47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1"/>
                    <a:pt x="58" y="89"/>
                    <a:pt x="58" y="87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6"/>
                    <a:pt x="56" y="44"/>
                    <a:pt x="54" y="44"/>
                  </a:cubicBezTo>
                  <a:lnTo>
                    <a:pt x="47" y="44"/>
                  </a:lnTo>
                  <a:close/>
                  <a:moveTo>
                    <a:pt x="72" y="35"/>
                  </a:moveTo>
                  <a:cubicBezTo>
                    <a:pt x="70" y="35"/>
                    <a:pt x="68" y="37"/>
                    <a:pt x="68" y="39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8" y="89"/>
                    <a:pt x="70" y="91"/>
                    <a:pt x="72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82" y="91"/>
                    <a:pt x="83" y="89"/>
                    <a:pt x="83" y="87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7"/>
                    <a:pt x="82" y="35"/>
                    <a:pt x="79" y="35"/>
                  </a:cubicBezTo>
                  <a:lnTo>
                    <a:pt x="72" y="35"/>
                  </a:lnTo>
                  <a:close/>
                  <a:moveTo>
                    <a:pt x="98" y="26"/>
                  </a:moveTo>
                  <a:cubicBezTo>
                    <a:pt x="95" y="26"/>
                    <a:pt x="94" y="28"/>
                    <a:pt x="94" y="30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9"/>
                    <a:pt x="95" y="91"/>
                    <a:pt x="98" y="91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07" y="91"/>
                    <a:pt x="109" y="89"/>
                    <a:pt x="109" y="87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28"/>
                    <a:pt x="107" y="26"/>
                    <a:pt x="105" y="26"/>
                  </a:cubicBezTo>
                  <a:lnTo>
                    <a:pt x="98" y="26"/>
                  </a:lnTo>
                  <a:close/>
                  <a:moveTo>
                    <a:pt x="19" y="43"/>
                  </a:moveTo>
                  <a:cubicBezTo>
                    <a:pt x="46" y="38"/>
                    <a:pt x="72" y="28"/>
                    <a:pt x="95" y="14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70" y="23"/>
                    <a:pt x="45" y="32"/>
                    <a:pt x="18" y="37"/>
                  </a:cubicBezTo>
                  <a:lnTo>
                    <a:pt x="19" y="43"/>
                  </a:lnTo>
                  <a:close/>
                  <a:moveTo>
                    <a:pt x="127" y="99"/>
                  </a:moveTo>
                  <a:cubicBezTo>
                    <a:pt x="114" y="92"/>
                    <a:pt x="114" y="92"/>
                    <a:pt x="114" y="92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14" y="107"/>
                    <a:pt x="114" y="107"/>
                    <a:pt x="114" y="107"/>
                  </a:cubicBezTo>
                  <a:lnTo>
                    <a:pt x="127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0"/>
            <p:cNvSpPr txBox="1"/>
            <p:nvPr/>
          </p:nvSpPr>
          <p:spPr>
            <a:xfrm>
              <a:off x="2867025" y="4829175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12F1F2D-FC8F-1D43-A6A6-E4806F165C89}"/>
              </a:ext>
            </a:extLst>
          </p:cNvPr>
          <p:cNvGrpSpPr/>
          <p:nvPr/>
        </p:nvGrpSpPr>
        <p:grpSpPr>
          <a:xfrm>
            <a:off x="4495800" y="4187825"/>
            <a:ext cx="1692275" cy="2105025"/>
            <a:chOff x="4495800" y="4187825"/>
            <a:chExt cx="1692275" cy="2105025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0DB383CF-A490-4748-8139-516ECD5881CF}"/>
                </a:ext>
              </a:extLst>
            </p:cNvPr>
            <p:cNvGrpSpPr/>
            <p:nvPr/>
          </p:nvGrpSpPr>
          <p:grpSpPr>
            <a:xfrm>
              <a:off x="4495800" y="4187825"/>
              <a:ext cx="1570037" cy="2105025"/>
              <a:chOff x="4495800" y="4187825"/>
              <a:chExt cx="1570037" cy="2105025"/>
            </a:xfrm>
          </p:grpSpPr>
          <p:sp>
            <p:nvSpPr>
              <p:cNvPr id="360" name="Google Shape;360;p20"/>
              <p:cNvSpPr/>
              <p:nvPr/>
            </p:nvSpPr>
            <p:spPr>
              <a:xfrm>
                <a:off x="4495800" y="5534025"/>
                <a:ext cx="1570037" cy="7588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02" extrusionOk="0">
                    <a:moveTo>
                      <a:pt x="0" y="186"/>
                    </a:moveTo>
                    <a:cubicBezTo>
                      <a:pt x="0" y="195"/>
                      <a:pt x="7" y="202"/>
                      <a:pt x="17" y="202"/>
                    </a:cubicBezTo>
                    <a:cubicBezTo>
                      <a:pt x="401" y="202"/>
                      <a:pt x="401" y="202"/>
                      <a:pt x="401" y="202"/>
                    </a:cubicBezTo>
                    <a:cubicBezTo>
                      <a:pt x="410" y="202"/>
                      <a:pt x="418" y="195"/>
                      <a:pt x="418" y="186"/>
                    </a:cubicBezTo>
                    <a:cubicBezTo>
                      <a:pt x="418" y="0"/>
                      <a:pt x="418" y="0"/>
                      <a:pt x="41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3DC6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0"/>
              <p:cNvSpPr/>
              <p:nvPr/>
            </p:nvSpPr>
            <p:spPr>
              <a:xfrm>
                <a:off x="4495800" y="4775200"/>
                <a:ext cx="1570037" cy="7588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02" extrusionOk="0">
                    <a:moveTo>
                      <a:pt x="401" y="1"/>
                    </a:moveTo>
                    <a:cubicBezTo>
                      <a:pt x="349" y="1"/>
                      <a:pt x="349" y="1"/>
                      <a:pt x="349" y="1"/>
                    </a:cubicBezTo>
                    <a:cubicBezTo>
                      <a:pt x="346" y="1"/>
                      <a:pt x="343" y="1"/>
                      <a:pt x="3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418" y="202"/>
                      <a:pt x="418" y="202"/>
                      <a:pt x="418" y="202"/>
                    </a:cubicBezTo>
                    <a:cubicBezTo>
                      <a:pt x="418" y="18"/>
                      <a:pt x="418" y="18"/>
                      <a:pt x="418" y="18"/>
                    </a:cubicBezTo>
                    <a:cubicBezTo>
                      <a:pt x="418" y="8"/>
                      <a:pt x="410" y="1"/>
                      <a:pt x="401" y="1"/>
                    </a:cubicBezTo>
                    <a:close/>
                  </a:path>
                </a:pathLst>
              </a:custGeom>
              <a:solidFill>
                <a:srgbClr val="64D1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0"/>
              <p:cNvSpPr/>
              <p:nvPr/>
            </p:nvSpPr>
            <p:spPr>
              <a:xfrm>
                <a:off x="4495800" y="4187825"/>
                <a:ext cx="1277937" cy="58737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156" extrusionOk="0">
                    <a:moveTo>
                      <a:pt x="288" y="96"/>
                    </a:moveTo>
                    <a:cubicBezTo>
                      <a:pt x="288" y="52"/>
                      <a:pt x="288" y="52"/>
                      <a:pt x="288" y="52"/>
                    </a:cubicBezTo>
                    <a:cubicBezTo>
                      <a:pt x="288" y="43"/>
                      <a:pt x="281" y="36"/>
                      <a:pt x="272" y="35"/>
                    </a:cubicBezTo>
                    <a:cubicBezTo>
                      <a:pt x="187" y="29"/>
                      <a:pt x="103" y="18"/>
                      <a:pt x="20" y="2"/>
                    </a:cubicBezTo>
                    <a:cubicBezTo>
                      <a:pt x="10" y="0"/>
                      <a:pt x="0" y="7"/>
                      <a:pt x="0" y="18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340" y="156"/>
                      <a:pt x="340" y="156"/>
                      <a:pt x="340" y="156"/>
                    </a:cubicBezTo>
                    <a:cubicBezTo>
                      <a:pt x="310" y="152"/>
                      <a:pt x="288" y="126"/>
                      <a:pt x="288" y="96"/>
                    </a:cubicBezTo>
                    <a:close/>
                  </a:path>
                </a:pathLst>
              </a:custGeom>
              <a:solidFill>
                <a:srgbClr val="91E5E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0"/>
              <p:cNvSpPr txBox="1"/>
              <p:nvPr/>
            </p:nvSpPr>
            <p:spPr>
              <a:xfrm>
                <a:off x="4759325" y="5600700"/>
                <a:ext cx="1212850" cy="379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Open Sans SemiBold"/>
                  <a:buNone/>
                </a:pPr>
                <a:r>
                  <a:rPr lang="ar-SA" sz="1800" b="1" i="0" u="none" dirty="0">
                    <a:solidFill>
                      <a:srgbClr val="FFFFFF"/>
                    </a:solidFill>
                    <a:latin typeface="Cairo" pitchFamily="2" charset="-78"/>
                    <a:ea typeface="Open Sans SemiBold"/>
                    <a:cs typeface="Cairo" pitchFamily="2" charset="-78"/>
                    <a:sym typeface="Open Sans SemiBold"/>
                  </a:rPr>
                  <a:t>عنوان</a:t>
                </a:r>
                <a:endParaRPr dirty="0"/>
              </a:p>
            </p:txBody>
          </p:sp>
          <p:sp>
            <p:nvSpPr>
              <p:cNvPr id="390" name="Google Shape;390;p20"/>
              <p:cNvSpPr/>
              <p:nvPr/>
            </p:nvSpPr>
            <p:spPr>
              <a:xfrm>
                <a:off x="4773612" y="4371975"/>
                <a:ext cx="519112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91" extrusionOk="0">
                    <a:moveTo>
                      <a:pt x="109" y="9"/>
                    </a:moveTo>
                    <a:cubicBezTo>
                      <a:pt x="122" y="40"/>
                      <a:pt x="122" y="40"/>
                      <a:pt x="122" y="40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98" y="40"/>
                      <a:pt x="72" y="18"/>
                      <a:pt x="70" y="18"/>
                    </a:cubicBezTo>
                    <a:cubicBezTo>
                      <a:pt x="68" y="18"/>
                      <a:pt x="60" y="20"/>
                      <a:pt x="59" y="21"/>
                    </a:cubicBezTo>
                    <a:cubicBezTo>
                      <a:pt x="59" y="21"/>
                      <a:pt x="54" y="22"/>
                      <a:pt x="50" y="22"/>
                    </a:cubicBezTo>
                    <a:cubicBezTo>
                      <a:pt x="48" y="22"/>
                      <a:pt x="47" y="22"/>
                      <a:pt x="46" y="21"/>
                    </a:cubicBezTo>
                    <a:cubicBezTo>
                      <a:pt x="45" y="21"/>
                      <a:pt x="44" y="20"/>
                      <a:pt x="44" y="19"/>
                    </a:cubicBezTo>
                    <a:cubicBezTo>
                      <a:pt x="44" y="17"/>
                      <a:pt x="46" y="16"/>
                      <a:pt x="47" y="15"/>
                    </a:cubicBezTo>
                    <a:cubicBezTo>
                      <a:pt x="54" y="11"/>
                      <a:pt x="72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8" y="4"/>
                      <a:pt x="106" y="8"/>
                      <a:pt x="109" y="9"/>
                    </a:cubicBezTo>
                    <a:close/>
                    <a:moveTo>
                      <a:pt x="121" y="0"/>
                    </a:moveTo>
                    <a:cubicBezTo>
                      <a:pt x="120" y="0"/>
                      <a:pt x="120" y="0"/>
                      <a:pt x="119" y="0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3" y="2"/>
                      <a:pt x="113" y="3"/>
                      <a:pt x="112" y="4"/>
                    </a:cubicBezTo>
                    <a:cubicBezTo>
                      <a:pt x="112" y="5"/>
                      <a:pt x="112" y="6"/>
                      <a:pt x="112" y="7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6" y="42"/>
                      <a:pt x="128" y="43"/>
                      <a:pt x="130" y="42"/>
                    </a:cubicBezTo>
                    <a:cubicBezTo>
                      <a:pt x="135" y="40"/>
                      <a:pt x="135" y="40"/>
                      <a:pt x="135" y="40"/>
                    </a:cubicBezTo>
                    <a:cubicBezTo>
                      <a:pt x="136" y="40"/>
                      <a:pt x="137" y="39"/>
                      <a:pt x="137" y="38"/>
                    </a:cubicBezTo>
                    <a:cubicBezTo>
                      <a:pt x="138" y="37"/>
                      <a:pt x="138" y="36"/>
                      <a:pt x="137" y="35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3" y="1"/>
                      <a:pt x="122" y="0"/>
                      <a:pt x="121" y="0"/>
                    </a:cubicBezTo>
                    <a:close/>
                    <a:moveTo>
                      <a:pt x="0" y="45"/>
                    </a:moveTo>
                    <a:cubicBezTo>
                      <a:pt x="0" y="46"/>
                      <a:pt x="1" y="47"/>
                      <a:pt x="1" y="48"/>
                    </a:cubicBezTo>
                    <a:cubicBezTo>
                      <a:pt x="2" y="49"/>
                      <a:pt x="3" y="49"/>
                      <a:pt x="4" y="4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1" y="50"/>
                      <a:pt x="13" y="48"/>
                      <a:pt x="13" y="4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7"/>
                      <a:pt x="15" y="6"/>
                    </a:cubicBezTo>
                    <a:cubicBezTo>
                      <a:pt x="15" y="6"/>
                      <a:pt x="14" y="5"/>
                      <a:pt x="13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5"/>
                      <a:pt x="3" y="6"/>
                      <a:pt x="3" y="8"/>
                    </a:cubicBezTo>
                    <a:lnTo>
                      <a:pt x="0" y="45"/>
                    </a:lnTo>
                    <a:close/>
                    <a:moveTo>
                      <a:pt x="57" y="79"/>
                    </a:moveTo>
                    <a:cubicBezTo>
                      <a:pt x="57" y="78"/>
                      <a:pt x="56" y="76"/>
                      <a:pt x="55" y="75"/>
                    </a:cubicBezTo>
                    <a:cubicBezTo>
                      <a:pt x="52" y="74"/>
                      <a:pt x="50" y="74"/>
                      <a:pt x="48" y="76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0" y="86"/>
                      <a:pt x="42" y="89"/>
                      <a:pt x="43" y="90"/>
                    </a:cubicBezTo>
                    <a:cubicBezTo>
                      <a:pt x="44" y="91"/>
                      <a:pt x="46" y="91"/>
                      <a:pt x="47" y="91"/>
                    </a:cubicBezTo>
                    <a:cubicBezTo>
                      <a:pt x="48" y="91"/>
                      <a:pt x="49" y="91"/>
                      <a:pt x="50" y="89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7" y="82"/>
                      <a:pt x="57" y="80"/>
                      <a:pt x="57" y="79"/>
                    </a:cubicBezTo>
                    <a:close/>
                    <a:moveTo>
                      <a:pt x="30" y="77"/>
                    </a:moveTo>
                    <a:cubicBezTo>
                      <a:pt x="28" y="79"/>
                      <a:pt x="29" y="81"/>
                      <a:pt x="32" y="83"/>
                    </a:cubicBezTo>
                    <a:cubicBezTo>
                      <a:pt x="34" y="85"/>
                      <a:pt x="36" y="85"/>
                      <a:pt x="39" y="82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8" y="71"/>
                      <a:pt x="45" y="68"/>
                      <a:pt x="44" y="67"/>
                    </a:cubicBezTo>
                    <a:cubicBezTo>
                      <a:pt x="42" y="65"/>
                      <a:pt x="39" y="66"/>
                      <a:pt x="37" y="68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3" y="73"/>
                      <a:pt x="33" y="73"/>
                      <a:pt x="33" y="73"/>
                    </a:cubicBezTo>
                    <a:lnTo>
                      <a:pt x="30" y="77"/>
                    </a:lnTo>
                    <a:close/>
                    <a:moveTo>
                      <a:pt x="21" y="67"/>
                    </a:moveTo>
                    <a:cubicBezTo>
                      <a:pt x="20" y="69"/>
                      <a:pt x="19" y="70"/>
                      <a:pt x="19" y="71"/>
                    </a:cubicBezTo>
                    <a:cubicBezTo>
                      <a:pt x="20" y="72"/>
                      <a:pt x="20" y="74"/>
                      <a:pt x="22" y="75"/>
                    </a:cubicBezTo>
                    <a:cubicBezTo>
                      <a:pt x="24" y="77"/>
                      <a:pt x="26" y="76"/>
                      <a:pt x="28" y="74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7" y="64"/>
                      <a:pt x="37" y="62"/>
                      <a:pt x="37" y="61"/>
                    </a:cubicBezTo>
                    <a:cubicBezTo>
                      <a:pt x="37" y="60"/>
                      <a:pt x="36" y="59"/>
                      <a:pt x="35" y="58"/>
                    </a:cubicBezTo>
                    <a:cubicBezTo>
                      <a:pt x="32" y="56"/>
                      <a:pt x="30" y="56"/>
                      <a:pt x="28" y="59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63"/>
                      <a:pt x="24" y="63"/>
                      <a:pt x="24" y="63"/>
                    </a:cubicBezTo>
                    <a:lnTo>
                      <a:pt x="21" y="67"/>
                    </a:lnTo>
                    <a:close/>
                    <a:moveTo>
                      <a:pt x="19" y="64"/>
                    </a:moveTo>
                    <a:cubicBezTo>
                      <a:pt x="26" y="56"/>
                      <a:pt x="26" y="56"/>
                      <a:pt x="26" y="56"/>
                    </a:cubicBezTo>
                    <a:cubicBezTo>
                      <a:pt x="29" y="52"/>
                      <a:pt x="26" y="49"/>
                      <a:pt x="25" y="48"/>
                    </a:cubicBezTo>
                    <a:cubicBezTo>
                      <a:pt x="23" y="46"/>
                      <a:pt x="20" y="47"/>
                      <a:pt x="18" y="49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1" y="58"/>
                      <a:pt x="11" y="59"/>
                      <a:pt x="11" y="61"/>
                    </a:cubicBezTo>
                    <a:cubicBezTo>
                      <a:pt x="11" y="62"/>
                      <a:pt x="12" y="63"/>
                      <a:pt x="12" y="63"/>
                    </a:cubicBezTo>
                    <a:cubicBezTo>
                      <a:pt x="14" y="64"/>
                      <a:pt x="15" y="65"/>
                      <a:pt x="16" y="65"/>
                    </a:cubicBezTo>
                    <a:cubicBezTo>
                      <a:pt x="17" y="65"/>
                      <a:pt x="18" y="65"/>
                      <a:pt x="19" y="64"/>
                    </a:cubicBezTo>
                    <a:close/>
                    <a:moveTo>
                      <a:pt x="104" y="57"/>
                    </a:moveTo>
                    <a:cubicBezTo>
                      <a:pt x="106" y="55"/>
                      <a:pt x="107" y="52"/>
                      <a:pt x="104" y="49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88" y="36"/>
                      <a:pt x="73" y="23"/>
                      <a:pt x="70" y="21"/>
                    </a:cubicBezTo>
                    <a:cubicBezTo>
                      <a:pt x="68" y="21"/>
                      <a:pt x="64" y="23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4"/>
                      <a:pt x="55" y="25"/>
                      <a:pt x="50" y="25"/>
                    </a:cubicBezTo>
                    <a:cubicBezTo>
                      <a:pt x="47" y="25"/>
                      <a:pt x="45" y="25"/>
                      <a:pt x="44" y="24"/>
                    </a:cubicBezTo>
                    <a:cubicBezTo>
                      <a:pt x="41" y="22"/>
                      <a:pt x="41" y="20"/>
                      <a:pt x="41" y="19"/>
                    </a:cubicBezTo>
                    <a:cubicBezTo>
                      <a:pt x="41" y="16"/>
                      <a:pt x="43" y="13"/>
                      <a:pt x="45" y="12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9" y="44"/>
                      <a:pt x="21" y="44"/>
                      <a:pt x="22" y="44"/>
                    </a:cubicBezTo>
                    <a:cubicBezTo>
                      <a:pt x="24" y="44"/>
                      <a:pt x="26" y="45"/>
                      <a:pt x="27" y="46"/>
                    </a:cubicBezTo>
                    <a:cubicBezTo>
                      <a:pt x="30" y="48"/>
                      <a:pt x="31" y="51"/>
                      <a:pt x="31" y="53"/>
                    </a:cubicBezTo>
                    <a:cubicBezTo>
                      <a:pt x="33" y="53"/>
                      <a:pt x="35" y="54"/>
                      <a:pt x="37" y="55"/>
                    </a:cubicBezTo>
                    <a:cubicBezTo>
                      <a:pt x="39" y="57"/>
                      <a:pt x="40" y="60"/>
                      <a:pt x="40" y="63"/>
                    </a:cubicBezTo>
                    <a:cubicBezTo>
                      <a:pt x="42" y="62"/>
                      <a:pt x="44" y="63"/>
                      <a:pt x="46" y="65"/>
                    </a:cubicBezTo>
                    <a:cubicBezTo>
                      <a:pt x="48" y="67"/>
                      <a:pt x="50" y="69"/>
                      <a:pt x="50" y="71"/>
                    </a:cubicBezTo>
                    <a:cubicBezTo>
                      <a:pt x="52" y="71"/>
                      <a:pt x="54" y="71"/>
                      <a:pt x="57" y="73"/>
                    </a:cubicBezTo>
                    <a:cubicBezTo>
                      <a:pt x="60" y="75"/>
                      <a:pt x="61" y="79"/>
                      <a:pt x="60" y="82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3" y="85"/>
                      <a:pt x="64" y="85"/>
                      <a:pt x="65" y="85"/>
                    </a:cubicBezTo>
                    <a:cubicBezTo>
                      <a:pt x="67" y="85"/>
                      <a:pt x="68" y="84"/>
                      <a:pt x="69" y="83"/>
                    </a:cubicBezTo>
                    <a:cubicBezTo>
                      <a:pt x="70" y="81"/>
                      <a:pt x="71" y="80"/>
                      <a:pt x="69" y="78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7" y="68"/>
                      <a:pt x="57" y="67"/>
                      <a:pt x="57" y="67"/>
                    </a:cubicBezTo>
                    <a:cubicBezTo>
                      <a:pt x="57" y="66"/>
                      <a:pt x="57" y="66"/>
                      <a:pt x="57" y="65"/>
                    </a:cubicBezTo>
                    <a:cubicBezTo>
                      <a:pt x="58" y="65"/>
                      <a:pt x="59" y="64"/>
                      <a:pt x="60" y="65"/>
                    </a:cubicBezTo>
                    <a:cubicBezTo>
                      <a:pt x="75" y="78"/>
                      <a:pt x="75" y="78"/>
                      <a:pt x="75" y="78"/>
                    </a:cubicBezTo>
                    <a:cubicBezTo>
                      <a:pt x="76" y="78"/>
                      <a:pt x="77" y="79"/>
                      <a:pt x="78" y="79"/>
                    </a:cubicBezTo>
                    <a:cubicBezTo>
                      <a:pt x="79" y="79"/>
                      <a:pt x="81" y="78"/>
                      <a:pt x="82" y="77"/>
                    </a:cubicBezTo>
                    <a:cubicBezTo>
                      <a:pt x="83" y="75"/>
                      <a:pt x="83" y="74"/>
                      <a:pt x="83" y="73"/>
                    </a:cubicBezTo>
                    <a:cubicBezTo>
                      <a:pt x="83" y="72"/>
                      <a:pt x="82" y="70"/>
                      <a:pt x="81" y="69"/>
                    </a:cubicBezTo>
                    <a:cubicBezTo>
                      <a:pt x="79" y="68"/>
                      <a:pt x="79" y="68"/>
                      <a:pt x="79" y="68"/>
                    </a:cubicBezTo>
                    <a:cubicBezTo>
                      <a:pt x="79" y="68"/>
                      <a:pt x="79" y="68"/>
                      <a:pt x="79" y="68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0" y="61"/>
                      <a:pt x="70" y="60"/>
                      <a:pt x="70" y="60"/>
                    </a:cubicBezTo>
                    <a:cubicBezTo>
                      <a:pt x="70" y="59"/>
                      <a:pt x="70" y="59"/>
                      <a:pt x="70" y="58"/>
                    </a:cubicBezTo>
                    <a:cubicBezTo>
                      <a:pt x="71" y="57"/>
                      <a:pt x="72" y="57"/>
                      <a:pt x="73" y="5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8" y="70"/>
                      <a:pt x="89" y="70"/>
                      <a:pt x="90" y="70"/>
                    </a:cubicBezTo>
                    <a:cubicBezTo>
                      <a:pt x="92" y="70"/>
                      <a:pt x="93" y="70"/>
                      <a:pt x="95" y="68"/>
                    </a:cubicBezTo>
                    <a:cubicBezTo>
                      <a:pt x="96" y="67"/>
                      <a:pt x="96" y="65"/>
                      <a:pt x="96" y="64"/>
                    </a:cubicBezTo>
                    <a:cubicBezTo>
                      <a:pt x="96" y="63"/>
                      <a:pt x="95" y="62"/>
                      <a:pt x="94" y="61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82" y="51"/>
                      <a:pt x="82" y="50"/>
                      <a:pt x="82" y="49"/>
                    </a:cubicBezTo>
                    <a:cubicBezTo>
                      <a:pt x="83" y="48"/>
                      <a:pt x="84" y="48"/>
                      <a:pt x="85" y="49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9" y="60"/>
                      <a:pt x="102" y="60"/>
                      <a:pt x="104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2" name="Google Shape;402;p20"/>
            <p:cNvSpPr txBox="1"/>
            <p:nvPr/>
          </p:nvSpPr>
          <p:spPr>
            <a:xfrm>
              <a:off x="4495800" y="4818062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C01BCCD-12B5-E34D-8F18-998C5059F031}"/>
              </a:ext>
            </a:extLst>
          </p:cNvPr>
          <p:cNvGrpSpPr/>
          <p:nvPr/>
        </p:nvGrpSpPr>
        <p:grpSpPr>
          <a:xfrm>
            <a:off x="6134100" y="4187825"/>
            <a:ext cx="1714500" cy="2105025"/>
            <a:chOff x="6134100" y="4187825"/>
            <a:chExt cx="1714500" cy="2105025"/>
          </a:xfrm>
        </p:grpSpPr>
        <p:sp>
          <p:nvSpPr>
            <p:cNvPr id="363" name="Google Shape;363;p20"/>
            <p:cNvSpPr/>
            <p:nvPr/>
          </p:nvSpPr>
          <p:spPr>
            <a:xfrm>
              <a:off x="6426200" y="4187825"/>
              <a:ext cx="1277937" cy="587375"/>
            </a:xfrm>
            <a:custGeom>
              <a:avLst/>
              <a:gdLst/>
              <a:ahLst/>
              <a:cxnLst/>
              <a:rect l="l" t="t" r="r" b="b"/>
              <a:pathLst>
                <a:path w="340" h="156" extrusionOk="0">
                  <a:moveTo>
                    <a:pt x="340" y="18"/>
                  </a:moveTo>
                  <a:cubicBezTo>
                    <a:pt x="340" y="7"/>
                    <a:pt x="330" y="0"/>
                    <a:pt x="320" y="2"/>
                  </a:cubicBezTo>
                  <a:cubicBezTo>
                    <a:pt x="237" y="18"/>
                    <a:pt x="153" y="29"/>
                    <a:pt x="68" y="35"/>
                  </a:cubicBezTo>
                  <a:cubicBezTo>
                    <a:pt x="59" y="36"/>
                    <a:pt x="52" y="43"/>
                    <a:pt x="52" y="52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126"/>
                    <a:pt x="30" y="152"/>
                    <a:pt x="0" y="156"/>
                  </a:cubicBezTo>
                  <a:cubicBezTo>
                    <a:pt x="340" y="156"/>
                    <a:pt x="340" y="156"/>
                    <a:pt x="340" y="156"/>
                  </a:cubicBezTo>
                  <a:lnTo>
                    <a:pt x="340" y="18"/>
                  </a:ln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6134100" y="5534025"/>
              <a:ext cx="1570037" cy="758825"/>
            </a:xfrm>
            <a:custGeom>
              <a:avLst/>
              <a:gdLst/>
              <a:ahLst/>
              <a:cxnLst/>
              <a:rect l="l" t="t" r="r" b="b"/>
              <a:pathLst>
                <a:path w="418" h="202" extrusionOk="0">
                  <a:moveTo>
                    <a:pt x="0" y="186"/>
                  </a:moveTo>
                  <a:cubicBezTo>
                    <a:pt x="0" y="195"/>
                    <a:pt x="8" y="202"/>
                    <a:pt x="17" y="202"/>
                  </a:cubicBezTo>
                  <a:cubicBezTo>
                    <a:pt x="401" y="202"/>
                    <a:pt x="401" y="202"/>
                    <a:pt x="401" y="202"/>
                  </a:cubicBezTo>
                  <a:cubicBezTo>
                    <a:pt x="411" y="202"/>
                    <a:pt x="418" y="195"/>
                    <a:pt x="418" y="186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22A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6134100" y="4775200"/>
              <a:ext cx="1570037" cy="758825"/>
            </a:xfrm>
            <a:custGeom>
              <a:avLst/>
              <a:gdLst/>
              <a:ahLst/>
              <a:cxnLst/>
              <a:rect l="l" t="t" r="r" b="b"/>
              <a:pathLst>
                <a:path w="418" h="202" extrusionOk="0">
                  <a:moveTo>
                    <a:pt x="78" y="0"/>
                  </a:moveTo>
                  <a:cubicBezTo>
                    <a:pt x="75" y="1"/>
                    <a:pt x="72" y="1"/>
                    <a:pt x="69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8" y="1"/>
                    <a:pt x="0" y="8"/>
                    <a:pt x="0" y="18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418" y="202"/>
                    <a:pt x="418" y="202"/>
                    <a:pt x="418" y="202"/>
                  </a:cubicBezTo>
                  <a:cubicBezTo>
                    <a:pt x="418" y="0"/>
                    <a:pt x="418" y="0"/>
                    <a:pt x="418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0"/>
            <p:cNvSpPr txBox="1"/>
            <p:nvPr/>
          </p:nvSpPr>
          <p:spPr>
            <a:xfrm>
              <a:off x="6291262" y="5597525"/>
              <a:ext cx="1449387" cy="379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6881812" y="4365625"/>
              <a:ext cx="623887" cy="322262"/>
            </a:xfrm>
            <a:custGeom>
              <a:avLst/>
              <a:gdLst/>
              <a:ahLst/>
              <a:cxnLst/>
              <a:rect l="l" t="t" r="r" b="b"/>
              <a:pathLst>
                <a:path w="166" h="86" extrusionOk="0">
                  <a:moveTo>
                    <a:pt x="120" y="81"/>
                  </a:moveTo>
                  <a:cubicBezTo>
                    <a:pt x="117" y="82"/>
                    <a:pt x="115" y="83"/>
                    <a:pt x="112" y="84"/>
                  </a:cubicBezTo>
                  <a:cubicBezTo>
                    <a:pt x="104" y="86"/>
                    <a:pt x="95" y="86"/>
                    <a:pt x="85" y="86"/>
                  </a:cubicBezTo>
                  <a:cubicBezTo>
                    <a:pt x="74" y="86"/>
                    <a:pt x="66" y="86"/>
                    <a:pt x="58" y="84"/>
                  </a:cubicBezTo>
                  <a:cubicBezTo>
                    <a:pt x="55" y="83"/>
                    <a:pt x="52" y="82"/>
                    <a:pt x="50" y="81"/>
                  </a:cubicBezTo>
                  <a:cubicBezTo>
                    <a:pt x="43" y="78"/>
                    <a:pt x="43" y="72"/>
                    <a:pt x="47" y="68"/>
                  </a:cubicBezTo>
                  <a:cubicBezTo>
                    <a:pt x="51" y="63"/>
                    <a:pt x="57" y="60"/>
                    <a:pt x="62" y="58"/>
                  </a:cubicBezTo>
                  <a:cubicBezTo>
                    <a:pt x="65" y="57"/>
                    <a:pt x="67" y="56"/>
                    <a:pt x="70" y="55"/>
                  </a:cubicBezTo>
                  <a:cubicBezTo>
                    <a:pt x="75" y="53"/>
                    <a:pt x="76" y="48"/>
                    <a:pt x="73" y="44"/>
                  </a:cubicBezTo>
                  <a:cubicBezTo>
                    <a:pt x="65" y="37"/>
                    <a:pt x="63" y="28"/>
                    <a:pt x="63" y="19"/>
                  </a:cubicBezTo>
                  <a:cubicBezTo>
                    <a:pt x="63" y="8"/>
                    <a:pt x="69" y="3"/>
                    <a:pt x="79" y="0"/>
                  </a:cubicBezTo>
                  <a:cubicBezTo>
                    <a:pt x="81" y="0"/>
                    <a:pt x="83" y="0"/>
                    <a:pt x="85" y="0"/>
                  </a:cubicBezTo>
                  <a:cubicBezTo>
                    <a:pt x="87" y="0"/>
                    <a:pt x="89" y="0"/>
                    <a:pt x="91" y="0"/>
                  </a:cubicBezTo>
                  <a:cubicBezTo>
                    <a:pt x="100" y="3"/>
                    <a:pt x="106" y="8"/>
                    <a:pt x="107" y="19"/>
                  </a:cubicBezTo>
                  <a:cubicBezTo>
                    <a:pt x="107" y="28"/>
                    <a:pt x="104" y="37"/>
                    <a:pt x="97" y="44"/>
                  </a:cubicBezTo>
                  <a:cubicBezTo>
                    <a:pt x="94" y="48"/>
                    <a:pt x="95" y="53"/>
                    <a:pt x="100" y="55"/>
                  </a:cubicBezTo>
                  <a:cubicBezTo>
                    <a:pt x="102" y="56"/>
                    <a:pt x="105" y="57"/>
                    <a:pt x="107" y="58"/>
                  </a:cubicBezTo>
                  <a:cubicBezTo>
                    <a:pt x="113" y="60"/>
                    <a:pt x="118" y="63"/>
                    <a:pt x="123" y="68"/>
                  </a:cubicBezTo>
                  <a:cubicBezTo>
                    <a:pt x="126" y="71"/>
                    <a:pt x="127" y="78"/>
                    <a:pt x="120" y="81"/>
                  </a:cubicBezTo>
                  <a:close/>
                  <a:moveTo>
                    <a:pt x="163" y="73"/>
                  </a:moveTo>
                  <a:cubicBezTo>
                    <a:pt x="160" y="70"/>
                    <a:pt x="156" y="68"/>
                    <a:pt x="152" y="66"/>
                  </a:cubicBezTo>
                  <a:cubicBezTo>
                    <a:pt x="151" y="66"/>
                    <a:pt x="149" y="65"/>
                    <a:pt x="147" y="64"/>
                  </a:cubicBezTo>
                  <a:cubicBezTo>
                    <a:pt x="144" y="63"/>
                    <a:pt x="143" y="59"/>
                    <a:pt x="145" y="57"/>
                  </a:cubicBezTo>
                  <a:cubicBezTo>
                    <a:pt x="150" y="52"/>
                    <a:pt x="152" y="46"/>
                    <a:pt x="152" y="39"/>
                  </a:cubicBezTo>
                  <a:cubicBezTo>
                    <a:pt x="152" y="32"/>
                    <a:pt x="147" y="28"/>
                    <a:pt x="141" y="27"/>
                  </a:cubicBezTo>
                  <a:cubicBezTo>
                    <a:pt x="139" y="26"/>
                    <a:pt x="138" y="26"/>
                    <a:pt x="137" y="26"/>
                  </a:cubicBezTo>
                  <a:cubicBezTo>
                    <a:pt x="135" y="26"/>
                    <a:pt x="134" y="26"/>
                    <a:pt x="133" y="27"/>
                  </a:cubicBezTo>
                  <a:cubicBezTo>
                    <a:pt x="126" y="28"/>
                    <a:pt x="122" y="32"/>
                    <a:pt x="121" y="39"/>
                  </a:cubicBezTo>
                  <a:cubicBezTo>
                    <a:pt x="121" y="46"/>
                    <a:pt x="123" y="52"/>
                    <a:pt x="128" y="57"/>
                  </a:cubicBezTo>
                  <a:cubicBezTo>
                    <a:pt x="131" y="59"/>
                    <a:pt x="130" y="63"/>
                    <a:pt x="126" y="64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6" y="65"/>
                    <a:pt x="127" y="65"/>
                    <a:pt x="127" y="66"/>
                  </a:cubicBezTo>
                  <a:cubicBezTo>
                    <a:pt x="130" y="68"/>
                    <a:pt x="131" y="72"/>
                    <a:pt x="130" y="75"/>
                  </a:cubicBezTo>
                  <a:cubicBezTo>
                    <a:pt x="130" y="79"/>
                    <a:pt x="127" y="82"/>
                    <a:pt x="123" y="84"/>
                  </a:cubicBezTo>
                  <a:cubicBezTo>
                    <a:pt x="122" y="84"/>
                    <a:pt x="121" y="84"/>
                    <a:pt x="120" y="85"/>
                  </a:cubicBezTo>
                  <a:cubicBezTo>
                    <a:pt x="125" y="86"/>
                    <a:pt x="130" y="86"/>
                    <a:pt x="137" y="86"/>
                  </a:cubicBezTo>
                  <a:cubicBezTo>
                    <a:pt x="144" y="86"/>
                    <a:pt x="150" y="86"/>
                    <a:pt x="156" y="84"/>
                  </a:cubicBezTo>
                  <a:cubicBezTo>
                    <a:pt x="157" y="84"/>
                    <a:pt x="159" y="83"/>
                    <a:pt x="161" y="83"/>
                  </a:cubicBezTo>
                  <a:cubicBezTo>
                    <a:pt x="166" y="80"/>
                    <a:pt x="165" y="75"/>
                    <a:pt x="163" y="73"/>
                  </a:cubicBezTo>
                  <a:close/>
                  <a:moveTo>
                    <a:pt x="39" y="75"/>
                  </a:moveTo>
                  <a:cubicBezTo>
                    <a:pt x="38" y="72"/>
                    <a:pt x="40" y="68"/>
                    <a:pt x="42" y="66"/>
                  </a:cubicBezTo>
                  <a:cubicBezTo>
                    <a:pt x="43" y="65"/>
                    <a:pt x="44" y="64"/>
                    <a:pt x="46" y="63"/>
                  </a:cubicBezTo>
                  <a:cubicBezTo>
                    <a:pt x="45" y="62"/>
                    <a:pt x="44" y="62"/>
                    <a:pt x="44" y="62"/>
                  </a:cubicBezTo>
                  <a:cubicBezTo>
                    <a:pt x="40" y="60"/>
                    <a:pt x="39" y="57"/>
                    <a:pt x="42" y="54"/>
                  </a:cubicBezTo>
                  <a:cubicBezTo>
                    <a:pt x="47" y="48"/>
                    <a:pt x="49" y="42"/>
                    <a:pt x="49" y="34"/>
                  </a:cubicBezTo>
                  <a:cubicBezTo>
                    <a:pt x="49" y="26"/>
                    <a:pt x="44" y="22"/>
                    <a:pt x="37" y="20"/>
                  </a:cubicBezTo>
                  <a:cubicBezTo>
                    <a:pt x="35" y="20"/>
                    <a:pt x="34" y="20"/>
                    <a:pt x="32" y="20"/>
                  </a:cubicBezTo>
                  <a:cubicBezTo>
                    <a:pt x="31" y="20"/>
                    <a:pt x="29" y="20"/>
                    <a:pt x="28" y="20"/>
                  </a:cubicBezTo>
                  <a:cubicBezTo>
                    <a:pt x="20" y="22"/>
                    <a:pt x="16" y="26"/>
                    <a:pt x="15" y="34"/>
                  </a:cubicBezTo>
                  <a:cubicBezTo>
                    <a:pt x="15" y="42"/>
                    <a:pt x="17" y="48"/>
                    <a:pt x="23" y="54"/>
                  </a:cubicBezTo>
                  <a:cubicBezTo>
                    <a:pt x="25" y="57"/>
                    <a:pt x="24" y="60"/>
                    <a:pt x="21" y="62"/>
                  </a:cubicBezTo>
                  <a:cubicBezTo>
                    <a:pt x="19" y="63"/>
                    <a:pt x="17" y="63"/>
                    <a:pt x="15" y="64"/>
                  </a:cubicBezTo>
                  <a:cubicBezTo>
                    <a:pt x="10" y="66"/>
                    <a:pt x="6" y="69"/>
                    <a:pt x="3" y="72"/>
                  </a:cubicBezTo>
                  <a:cubicBezTo>
                    <a:pt x="0" y="75"/>
                    <a:pt x="0" y="80"/>
                    <a:pt x="5" y="82"/>
                  </a:cubicBezTo>
                  <a:cubicBezTo>
                    <a:pt x="7" y="83"/>
                    <a:pt x="9" y="84"/>
                    <a:pt x="11" y="84"/>
                  </a:cubicBezTo>
                  <a:cubicBezTo>
                    <a:pt x="17" y="86"/>
                    <a:pt x="24" y="86"/>
                    <a:pt x="32" y="86"/>
                  </a:cubicBezTo>
                  <a:cubicBezTo>
                    <a:pt x="39" y="86"/>
                    <a:pt x="44" y="86"/>
                    <a:pt x="49" y="85"/>
                  </a:cubicBezTo>
                  <a:cubicBezTo>
                    <a:pt x="48" y="85"/>
                    <a:pt x="47" y="84"/>
                    <a:pt x="46" y="84"/>
                  </a:cubicBezTo>
                  <a:cubicBezTo>
                    <a:pt x="42" y="82"/>
                    <a:pt x="39" y="79"/>
                    <a:pt x="39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0"/>
            <p:cNvSpPr txBox="1"/>
            <p:nvPr/>
          </p:nvSpPr>
          <p:spPr>
            <a:xfrm>
              <a:off x="6156325" y="4826000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A84CAC4-2C5A-9649-8462-C9BF20B3EAE0}"/>
              </a:ext>
            </a:extLst>
          </p:cNvPr>
          <p:cNvGrpSpPr/>
          <p:nvPr/>
        </p:nvGrpSpPr>
        <p:grpSpPr>
          <a:xfrm>
            <a:off x="7775575" y="3654425"/>
            <a:ext cx="1709737" cy="2638425"/>
            <a:chOff x="7775575" y="3654425"/>
            <a:chExt cx="1709737" cy="2638425"/>
          </a:xfrm>
        </p:grpSpPr>
        <p:sp>
          <p:nvSpPr>
            <p:cNvPr id="357" name="Google Shape;357;p20"/>
            <p:cNvSpPr/>
            <p:nvPr/>
          </p:nvSpPr>
          <p:spPr>
            <a:xfrm>
              <a:off x="7775575" y="5534025"/>
              <a:ext cx="1603375" cy="758825"/>
            </a:xfrm>
            <a:custGeom>
              <a:avLst/>
              <a:gdLst/>
              <a:ahLst/>
              <a:cxnLst/>
              <a:rect l="l" t="t" r="r" b="b"/>
              <a:pathLst>
                <a:path w="427" h="202" extrusionOk="0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95"/>
                    <a:pt x="7" y="202"/>
                    <a:pt x="16" y="202"/>
                  </a:cubicBezTo>
                  <a:cubicBezTo>
                    <a:pt x="259" y="202"/>
                    <a:pt x="259" y="202"/>
                    <a:pt x="259" y="202"/>
                  </a:cubicBezTo>
                  <a:cubicBezTo>
                    <a:pt x="352" y="202"/>
                    <a:pt x="427" y="127"/>
                    <a:pt x="427" y="35"/>
                  </a:cubicBezTo>
                  <a:cubicBezTo>
                    <a:pt x="427" y="0"/>
                    <a:pt x="427" y="0"/>
                    <a:pt x="4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0"/>
            <p:cNvSpPr txBox="1"/>
            <p:nvPr/>
          </p:nvSpPr>
          <p:spPr>
            <a:xfrm>
              <a:off x="7775575" y="4775200"/>
              <a:ext cx="1603375" cy="75882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7775575" y="3654425"/>
              <a:ext cx="1603375" cy="1120775"/>
            </a:xfrm>
            <a:custGeom>
              <a:avLst/>
              <a:gdLst/>
              <a:ahLst/>
              <a:cxnLst/>
              <a:rect l="l" t="t" r="r" b="b"/>
              <a:pathLst>
                <a:path w="427" h="298" extrusionOk="0">
                  <a:moveTo>
                    <a:pt x="427" y="20"/>
                  </a:moveTo>
                  <a:cubicBezTo>
                    <a:pt x="427" y="8"/>
                    <a:pt x="414" y="0"/>
                    <a:pt x="403" y="5"/>
                  </a:cubicBezTo>
                  <a:cubicBezTo>
                    <a:pt x="393" y="9"/>
                    <a:pt x="384" y="13"/>
                    <a:pt x="374" y="17"/>
                  </a:cubicBezTo>
                  <a:cubicBezTo>
                    <a:pt x="257" y="67"/>
                    <a:pt x="136" y="105"/>
                    <a:pt x="13" y="133"/>
                  </a:cubicBezTo>
                  <a:cubicBezTo>
                    <a:pt x="5" y="134"/>
                    <a:pt x="0" y="141"/>
                    <a:pt x="0" y="14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427" y="298"/>
                    <a:pt x="427" y="298"/>
                    <a:pt x="427" y="298"/>
                  </a:cubicBezTo>
                  <a:lnTo>
                    <a:pt x="427" y="20"/>
                  </a:ln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0"/>
            <p:cNvSpPr txBox="1"/>
            <p:nvPr/>
          </p:nvSpPr>
          <p:spPr>
            <a:xfrm>
              <a:off x="7948612" y="5600700"/>
              <a:ext cx="1328737" cy="379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8399462" y="4154487"/>
              <a:ext cx="341312" cy="500062"/>
            </a:xfrm>
            <a:custGeom>
              <a:avLst/>
              <a:gdLst/>
              <a:ahLst/>
              <a:cxnLst/>
              <a:rect l="l" t="t" r="r" b="b"/>
              <a:pathLst>
                <a:path w="91" h="133" extrusionOk="0">
                  <a:moveTo>
                    <a:pt x="91" y="88"/>
                  </a:moveTo>
                  <a:cubicBezTo>
                    <a:pt x="91" y="75"/>
                    <a:pt x="81" y="63"/>
                    <a:pt x="59" y="58"/>
                  </a:cubicBezTo>
                  <a:cubicBezTo>
                    <a:pt x="57" y="58"/>
                    <a:pt x="45" y="55"/>
                    <a:pt x="43" y="54"/>
                  </a:cubicBezTo>
                  <a:cubicBezTo>
                    <a:pt x="27" y="50"/>
                    <a:pt x="22" y="47"/>
                    <a:pt x="22" y="43"/>
                  </a:cubicBezTo>
                  <a:cubicBezTo>
                    <a:pt x="22" y="38"/>
                    <a:pt x="28" y="33"/>
                    <a:pt x="44" y="33"/>
                  </a:cubicBezTo>
                  <a:cubicBezTo>
                    <a:pt x="56" y="33"/>
                    <a:pt x="68" y="42"/>
                    <a:pt x="68" y="42"/>
                  </a:cubicBezTo>
                  <a:cubicBezTo>
                    <a:pt x="73" y="45"/>
                    <a:pt x="76" y="45"/>
                    <a:pt x="79" y="41"/>
                  </a:cubicBezTo>
                  <a:cubicBezTo>
                    <a:pt x="79" y="41"/>
                    <a:pt x="84" y="37"/>
                    <a:pt x="84" y="33"/>
                  </a:cubicBezTo>
                  <a:cubicBezTo>
                    <a:pt x="84" y="27"/>
                    <a:pt x="70" y="18"/>
                    <a:pt x="55" y="1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9" y="0"/>
                    <a:pt x="36" y="2"/>
                    <a:pt x="36" y="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13" y="17"/>
                    <a:pt x="0" y="29"/>
                    <a:pt x="0" y="44"/>
                  </a:cubicBezTo>
                  <a:cubicBezTo>
                    <a:pt x="0" y="61"/>
                    <a:pt x="16" y="68"/>
                    <a:pt x="34" y="72"/>
                  </a:cubicBezTo>
                  <a:cubicBezTo>
                    <a:pt x="37" y="73"/>
                    <a:pt x="51" y="76"/>
                    <a:pt x="53" y="77"/>
                  </a:cubicBezTo>
                  <a:cubicBezTo>
                    <a:pt x="67" y="80"/>
                    <a:pt x="69" y="85"/>
                    <a:pt x="69" y="88"/>
                  </a:cubicBezTo>
                  <a:cubicBezTo>
                    <a:pt x="69" y="94"/>
                    <a:pt x="63" y="99"/>
                    <a:pt x="47" y="99"/>
                  </a:cubicBezTo>
                  <a:cubicBezTo>
                    <a:pt x="35" y="99"/>
                    <a:pt x="19" y="90"/>
                    <a:pt x="19" y="90"/>
                  </a:cubicBezTo>
                  <a:cubicBezTo>
                    <a:pt x="14" y="87"/>
                    <a:pt x="10" y="87"/>
                    <a:pt x="6" y="92"/>
                  </a:cubicBezTo>
                  <a:cubicBezTo>
                    <a:pt x="6" y="92"/>
                    <a:pt x="4" y="95"/>
                    <a:pt x="4" y="100"/>
                  </a:cubicBezTo>
                  <a:cubicBezTo>
                    <a:pt x="4" y="106"/>
                    <a:pt x="20" y="114"/>
                    <a:pt x="36" y="11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31"/>
                    <a:pt x="39" y="133"/>
                    <a:pt x="42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2" y="133"/>
                    <a:pt x="55" y="131"/>
                    <a:pt x="55" y="128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80" y="115"/>
                    <a:pt x="91" y="102"/>
                    <a:pt x="9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0"/>
            <p:cNvSpPr txBox="1"/>
            <p:nvPr/>
          </p:nvSpPr>
          <p:spPr>
            <a:xfrm>
              <a:off x="7793037" y="4821237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lt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  <p:bldP spid="354" grpId="0" animBg="1"/>
      <p:bldP spid="355" grpId="0" animBg="1"/>
      <p:bldP spid="3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B6DC832-489C-0547-A1D9-2A519077F6BB}"/>
              </a:ext>
            </a:extLst>
          </p:cNvPr>
          <p:cNvGrpSpPr/>
          <p:nvPr/>
        </p:nvGrpSpPr>
        <p:grpSpPr>
          <a:xfrm>
            <a:off x="706437" y="363537"/>
            <a:ext cx="2220912" cy="1246187"/>
            <a:chOff x="706437" y="363537"/>
            <a:chExt cx="2220912" cy="1246187"/>
          </a:xfrm>
        </p:grpSpPr>
        <p:sp>
          <p:nvSpPr>
            <p:cNvPr id="409" name="Google Shape;409;p21"/>
            <p:cNvSpPr txBox="1"/>
            <p:nvPr/>
          </p:nvSpPr>
          <p:spPr>
            <a:xfrm>
              <a:off x="706437" y="766762"/>
              <a:ext cx="169545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417" name="Google Shape;417;p21"/>
            <p:cNvSpPr txBox="1"/>
            <p:nvPr/>
          </p:nvSpPr>
          <p:spPr>
            <a:xfrm>
              <a:off x="1576387" y="550862"/>
              <a:ext cx="914400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AAB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69DAAB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425" name="Google Shape;425;p21"/>
            <p:cNvSpPr txBox="1"/>
            <p:nvPr/>
          </p:nvSpPr>
          <p:spPr>
            <a:xfrm>
              <a:off x="2455862" y="363537"/>
              <a:ext cx="471487" cy="1246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AAB"/>
                </a:buClr>
                <a:buSzPts val="8100"/>
                <a:buFont typeface="Montserrat"/>
                <a:buNone/>
              </a:pPr>
              <a:r>
                <a:rPr lang="en-US" sz="8100" b="0" i="0" u="none" dirty="0">
                  <a:solidFill>
                    <a:srgbClr val="69DAA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28D5C82-F944-EA4A-9BCB-FF86B11FEE55}"/>
              </a:ext>
            </a:extLst>
          </p:cNvPr>
          <p:cNvGrpSpPr/>
          <p:nvPr/>
        </p:nvGrpSpPr>
        <p:grpSpPr>
          <a:xfrm>
            <a:off x="700087" y="1949450"/>
            <a:ext cx="2278062" cy="1246187"/>
            <a:chOff x="700087" y="1949450"/>
            <a:chExt cx="2278062" cy="1246187"/>
          </a:xfrm>
        </p:grpSpPr>
        <p:sp>
          <p:nvSpPr>
            <p:cNvPr id="415" name="Google Shape;415;p21"/>
            <p:cNvSpPr txBox="1"/>
            <p:nvPr/>
          </p:nvSpPr>
          <p:spPr>
            <a:xfrm>
              <a:off x="1647680" y="2139950"/>
              <a:ext cx="692150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1DA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69D1DA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423" name="Google Shape;423;p21"/>
            <p:cNvSpPr txBox="1"/>
            <p:nvPr/>
          </p:nvSpPr>
          <p:spPr>
            <a:xfrm>
              <a:off x="2401887" y="1949450"/>
              <a:ext cx="576262" cy="1246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1DA"/>
                </a:buClr>
                <a:buSzPts val="8100"/>
                <a:buFont typeface="Montserrat"/>
                <a:buNone/>
              </a:pPr>
              <a:r>
                <a:rPr lang="en-US" sz="8100" b="0" i="0" u="none">
                  <a:solidFill>
                    <a:srgbClr val="69D1D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/>
            </a:p>
          </p:txBody>
        </p:sp>
        <p:sp>
          <p:nvSpPr>
            <p:cNvPr id="426" name="Google Shape;426;p21"/>
            <p:cNvSpPr txBox="1"/>
            <p:nvPr/>
          </p:nvSpPr>
          <p:spPr>
            <a:xfrm>
              <a:off x="700087" y="2352675"/>
              <a:ext cx="1695450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282EB89-2831-E14E-BCFA-1666DAB45807}"/>
              </a:ext>
            </a:extLst>
          </p:cNvPr>
          <p:cNvGrpSpPr/>
          <p:nvPr/>
        </p:nvGrpSpPr>
        <p:grpSpPr>
          <a:xfrm>
            <a:off x="698500" y="3536950"/>
            <a:ext cx="2268537" cy="1246187"/>
            <a:chOff x="698500" y="3536950"/>
            <a:chExt cx="2268537" cy="1246187"/>
          </a:xfrm>
        </p:grpSpPr>
        <p:sp>
          <p:nvSpPr>
            <p:cNvPr id="413" name="Google Shape;413;p21"/>
            <p:cNvSpPr txBox="1"/>
            <p:nvPr/>
          </p:nvSpPr>
          <p:spPr>
            <a:xfrm>
              <a:off x="1185862" y="3724275"/>
              <a:ext cx="1349375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3E3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39B3E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421" name="Google Shape;421;p21"/>
            <p:cNvSpPr txBox="1"/>
            <p:nvPr/>
          </p:nvSpPr>
          <p:spPr>
            <a:xfrm>
              <a:off x="2401887" y="3536950"/>
              <a:ext cx="565150" cy="1246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3E3"/>
                </a:buClr>
                <a:buSzPts val="8100"/>
                <a:buFont typeface="Montserrat"/>
                <a:buNone/>
              </a:pPr>
              <a:r>
                <a:rPr lang="en-US" sz="8100" b="0" i="0" u="none">
                  <a:solidFill>
                    <a:srgbClr val="39B3E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/>
            </a:p>
          </p:txBody>
        </p:sp>
        <p:sp>
          <p:nvSpPr>
            <p:cNvPr id="427" name="Google Shape;427;p21"/>
            <p:cNvSpPr txBox="1"/>
            <p:nvPr/>
          </p:nvSpPr>
          <p:spPr>
            <a:xfrm>
              <a:off x="698500" y="3937000"/>
              <a:ext cx="1697037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1D2F95E-6BA1-394E-B434-A50DEB70007D}"/>
              </a:ext>
            </a:extLst>
          </p:cNvPr>
          <p:cNvGrpSpPr/>
          <p:nvPr/>
        </p:nvGrpSpPr>
        <p:grpSpPr>
          <a:xfrm>
            <a:off x="649287" y="5122862"/>
            <a:ext cx="2278063" cy="1246187"/>
            <a:chOff x="649287" y="5122862"/>
            <a:chExt cx="2278063" cy="1246187"/>
          </a:xfrm>
        </p:grpSpPr>
        <p:sp>
          <p:nvSpPr>
            <p:cNvPr id="410" name="Google Shape;410;p21"/>
            <p:cNvSpPr txBox="1"/>
            <p:nvPr/>
          </p:nvSpPr>
          <p:spPr>
            <a:xfrm>
              <a:off x="1058862" y="5313362"/>
              <a:ext cx="1395412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5380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09538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418" name="Google Shape;418;p21"/>
            <p:cNvSpPr txBox="1"/>
            <p:nvPr/>
          </p:nvSpPr>
          <p:spPr>
            <a:xfrm>
              <a:off x="2359025" y="5122862"/>
              <a:ext cx="568325" cy="1246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5380"/>
                </a:buClr>
                <a:buSzPts val="8100"/>
                <a:buFont typeface="Montserrat"/>
                <a:buNone/>
              </a:pPr>
              <a:r>
                <a:rPr lang="en-US" sz="8100" b="0" i="0" u="none">
                  <a:solidFill>
                    <a:srgbClr val="09538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/>
            </a:p>
          </p:txBody>
        </p:sp>
        <p:sp>
          <p:nvSpPr>
            <p:cNvPr id="428" name="Google Shape;428;p21"/>
            <p:cNvSpPr txBox="1"/>
            <p:nvPr/>
          </p:nvSpPr>
          <p:spPr>
            <a:xfrm>
              <a:off x="649287" y="5554662"/>
              <a:ext cx="1695450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AE3BF00-E2EE-A64B-AD16-F5CD76024C20}"/>
              </a:ext>
            </a:extLst>
          </p:cNvPr>
          <p:cNvGrpSpPr/>
          <p:nvPr/>
        </p:nvGrpSpPr>
        <p:grpSpPr>
          <a:xfrm>
            <a:off x="9156700" y="385762"/>
            <a:ext cx="2336800" cy="1216025"/>
            <a:chOff x="9156700" y="385762"/>
            <a:chExt cx="2336800" cy="1216025"/>
          </a:xfrm>
        </p:grpSpPr>
        <p:sp>
          <p:nvSpPr>
            <p:cNvPr id="416" name="Google Shape;416;p21"/>
            <p:cNvSpPr txBox="1"/>
            <p:nvPr/>
          </p:nvSpPr>
          <p:spPr>
            <a:xfrm>
              <a:off x="9877425" y="561975"/>
              <a:ext cx="1166812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BE48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F7BE48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424" name="Google Shape;424;p21"/>
            <p:cNvSpPr txBox="1"/>
            <p:nvPr/>
          </p:nvSpPr>
          <p:spPr>
            <a:xfrm>
              <a:off x="9156700" y="385762"/>
              <a:ext cx="635000" cy="1216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5E"/>
                </a:buClr>
                <a:buSzPts val="7900"/>
                <a:buFont typeface="Montserrat"/>
                <a:buNone/>
              </a:pPr>
              <a:r>
                <a:rPr lang="en-US" sz="7900" b="0" i="0" u="none">
                  <a:solidFill>
                    <a:srgbClr val="FFCC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</a:t>
              </a:r>
              <a:endParaRPr/>
            </a:p>
          </p:txBody>
        </p:sp>
        <p:sp>
          <p:nvSpPr>
            <p:cNvPr id="429" name="Google Shape;429;p21"/>
            <p:cNvSpPr txBox="1"/>
            <p:nvPr/>
          </p:nvSpPr>
          <p:spPr>
            <a:xfrm>
              <a:off x="9798050" y="771525"/>
              <a:ext cx="1695450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3FC87CD-A032-7A4F-8F03-D60745959A67}"/>
              </a:ext>
            </a:extLst>
          </p:cNvPr>
          <p:cNvGrpSpPr/>
          <p:nvPr/>
        </p:nvGrpSpPr>
        <p:grpSpPr>
          <a:xfrm>
            <a:off x="9202737" y="1971675"/>
            <a:ext cx="2286000" cy="1216025"/>
            <a:chOff x="9202737" y="1971675"/>
            <a:chExt cx="2286000" cy="1216025"/>
          </a:xfrm>
        </p:grpSpPr>
        <p:sp>
          <p:nvSpPr>
            <p:cNvPr id="414" name="Google Shape;414;p21"/>
            <p:cNvSpPr txBox="1"/>
            <p:nvPr/>
          </p:nvSpPr>
          <p:spPr>
            <a:xfrm>
              <a:off x="9877425" y="2151062"/>
              <a:ext cx="1282700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430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FF943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422" name="Google Shape;422;p21"/>
            <p:cNvSpPr txBox="1"/>
            <p:nvPr/>
          </p:nvSpPr>
          <p:spPr>
            <a:xfrm>
              <a:off x="9202737" y="1971675"/>
              <a:ext cx="644525" cy="1216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430"/>
                </a:buClr>
                <a:buSzPts val="7900"/>
                <a:buFont typeface="Montserrat"/>
                <a:buNone/>
              </a:pPr>
              <a:r>
                <a:rPr lang="en-US" sz="7900" b="0" i="0" u="none">
                  <a:solidFill>
                    <a:srgbClr val="FF94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</a:t>
              </a:r>
              <a:endParaRPr/>
            </a:p>
          </p:txBody>
        </p:sp>
        <p:sp>
          <p:nvSpPr>
            <p:cNvPr id="430" name="Google Shape;430;p21"/>
            <p:cNvSpPr txBox="1"/>
            <p:nvPr/>
          </p:nvSpPr>
          <p:spPr>
            <a:xfrm>
              <a:off x="9791700" y="2357437"/>
              <a:ext cx="1697037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A4F076E-7BC0-E744-B47D-D1A339C4289A}"/>
              </a:ext>
            </a:extLst>
          </p:cNvPr>
          <p:cNvGrpSpPr/>
          <p:nvPr/>
        </p:nvGrpSpPr>
        <p:grpSpPr>
          <a:xfrm>
            <a:off x="9196387" y="3560762"/>
            <a:ext cx="2297112" cy="1216025"/>
            <a:chOff x="9196387" y="3560762"/>
            <a:chExt cx="2297112" cy="1216025"/>
          </a:xfrm>
        </p:grpSpPr>
        <p:sp>
          <p:nvSpPr>
            <p:cNvPr id="412" name="Google Shape;412;p21"/>
            <p:cNvSpPr txBox="1"/>
            <p:nvPr/>
          </p:nvSpPr>
          <p:spPr>
            <a:xfrm>
              <a:off x="9877425" y="3733800"/>
              <a:ext cx="1135062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E5A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E24E5A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420" name="Google Shape;420;p21"/>
            <p:cNvSpPr txBox="1"/>
            <p:nvPr/>
          </p:nvSpPr>
          <p:spPr>
            <a:xfrm>
              <a:off x="9196387" y="3560762"/>
              <a:ext cx="650875" cy="1216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E5A"/>
                </a:buClr>
                <a:buSzPts val="7900"/>
                <a:buFont typeface="Montserrat"/>
                <a:buNone/>
              </a:pPr>
              <a:r>
                <a:rPr lang="en-US" sz="7900" b="0" i="0" u="none">
                  <a:solidFill>
                    <a:srgbClr val="E24E5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/>
            </a:p>
          </p:txBody>
        </p:sp>
        <p:sp>
          <p:nvSpPr>
            <p:cNvPr id="431" name="Google Shape;431;p21"/>
            <p:cNvSpPr txBox="1"/>
            <p:nvPr/>
          </p:nvSpPr>
          <p:spPr>
            <a:xfrm>
              <a:off x="9796462" y="3948112"/>
              <a:ext cx="1697037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CA255F3-3D99-0B4E-9D89-31FAFE979420}"/>
              </a:ext>
            </a:extLst>
          </p:cNvPr>
          <p:cNvGrpSpPr/>
          <p:nvPr/>
        </p:nvGrpSpPr>
        <p:grpSpPr>
          <a:xfrm>
            <a:off x="9226550" y="5126037"/>
            <a:ext cx="2252662" cy="1216025"/>
            <a:chOff x="9226550" y="5126037"/>
            <a:chExt cx="2252662" cy="1216025"/>
          </a:xfrm>
        </p:grpSpPr>
        <p:sp>
          <p:nvSpPr>
            <p:cNvPr id="411" name="Google Shape;411;p21"/>
            <p:cNvSpPr txBox="1"/>
            <p:nvPr/>
          </p:nvSpPr>
          <p:spPr>
            <a:xfrm>
              <a:off x="9877425" y="5305425"/>
              <a:ext cx="1193800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33F"/>
                </a:buClr>
                <a:buSzPts val="1800"/>
                <a:buFont typeface="Open Sans SemiBold"/>
                <a:buNone/>
              </a:pPr>
              <a:r>
                <a:rPr lang="ar-SA" sz="1800" b="1" i="0" u="none" dirty="0">
                  <a:solidFill>
                    <a:srgbClr val="8C133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419" name="Google Shape;419;p21"/>
            <p:cNvSpPr txBox="1"/>
            <p:nvPr/>
          </p:nvSpPr>
          <p:spPr>
            <a:xfrm>
              <a:off x="9226550" y="5126037"/>
              <a:ext cx="644525" cy="1216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33F"/>
                </a:buClr>
                <a:buSzPts val="7900"/>
                <a:buFont typeface="Montserrat"/>
                <a:buNone/>
              </a:pPr>
              <a:r>
                <a:rPr lang="en-US" sz="7900" b="0" i="0" u="none">
                  <a:solidFill>
                    <a:srgbClr val="8C1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/>
            </a:p>
          </p:txBody>
        </p:sp>
        <p:sp>
          <p:nvSpPr>
            <p:cNvPr id="432" name="Google Shape;432;p21"/>
            <p:cNvSpPr txBox="1"/>
            <p:nvPr/>
          </p:nvSpPr>
          <p:spPr>
            <a:xfrm>
              <a:off x="9783762" y="5535612"/>
              <a:ext cx="1695450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070527A-FAFC-E348-AA25-70B0AFF4B002}"/>
              </a:ext>
            </a:extLst>
          </p:cNvPr>
          <p:cNvGrpSpPr/>
          <p:nvPr/>
        </p:nvGrpSpPr>
        <p:grpSpPr>
          <a:xfrm>
            <a:off x="4208462" y="1492166"/>
            <a:ext cx="3775075" cy="3773487"/>
            <a:chOff x="4208462" y="1576387"/>
            <a:chExt cx="3775075" cy="3773487"/>
          </a:xfrm>
        </p:grpSpPr>
        <p:sp>
          <p:nvSpPr>
            <p:cNvPr id="436" name="Google Shape;436;p21"/>
            <p:cNvSpPr/>
            <p:nvPr/>
          </p:nvSpPr>
          <p:spPr>
            <a:xfrm>
              <a:off x="6383337" y="4606925"/>
              <a:ext cx="654050" cy="677862"/>
            </a:xfrm>
            <a:custGeom>
              <a:avLst/>
              <a:gdLst/>
              <a:ahLst/>
              <a:cxnLst/>
              <a:rect l="l" t="t" r="r" b="b"/>
              <a:pathLst>
                <a:path w="164" h="170" extrusionOk="0">
                  <a:moveTo>
                    <a:pt x="164" y="123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71" y="3"/>
                    <a:pt x="31" y="20"/>
                    <a:pt x="0" y="48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90" y="160"/>
                    <a:pt x="128" y="143"/>
                    <a:pt x="164" y="123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6156325" y="4799012"/>
              <a:ext cx="430212" cy="550862"/>
            </a:xfrm>
            <a:custGeom>
              <a:avLst/>
              <a:gdLst/>
              <a:ahLst/>
              <a:cxnLst/>
              <a:rect l="l" t="t" r="r" b="b"/>
              <a:pathLst>
                <a:path w="108" h="138" extrusionOk="0">
                  <a:moveTo>
                    <a:pt x="57" y="0"/>
                  </a:moveTo>
                  <a:cubicBezTo>
                    <a:pt x="25" y="29"/>
                    <a:pt x="3" y="69"/>
                    <a:pt x="0" y="117"/>
                  </a:cubicBezTo>
                  <a:cubicBezTo>
                    <a:pt x="0" y="120"/>
                    <a:pt x="0" y="123"/>
                    <a:pt x="1" y="125"/>
                  </a:cubicBezTo>
                  <a:cubicBezTo>
                    <a:pt x="4" y="133"/>
                    <a:pt x="11" y="137"/>
                    <a:pt x="19" y="138"/>
                  </a:cubicBezTo>
                  <a:cubicBezTo>
                    <a:pt x="49" y="135"/>
                    <a:pt x="79" y="130"/>
                    <a:pt x="108" y="122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6834187" y="4598987"/>
              <a:ext cx="522287" cy="498475"/>
            </a:xfrm>
            <a:custGeom>
              <a:avLst/>
              <a:gdLst/>
              <a:ahLst/>
              <a:cxnLst/>
              <a:rect l="l" t="t" r="r" b="b"/>
              <a:pathLst>
                <a:path w="131" h="125" extrusionOk="0">
                  <a:moveTo>
                    <a:pt x="0" y="2"/>
                  </a:moveTo>
                  <a:cubicBezTo>
                    <a:pt x="43" y="0"/>
                    <a:pt x="87" y="13"/>
                    <a:pt x="124" y="45"/>
                  </a:cubicBezTo>
                  <a:cubicBezTo>
                    <a:pt x="126" y="47"/>
                    <a:pt x="127" y="49"/>
                    <a:pt x="128" y="52"/>
                  </a:cubicBezTo>
                  <a:cubicBezTo>
                    <a:pt x="131" y="59"/>
                    <a:pt x="130" y="67"/>
                    <a:pt x="125" y="73"/>
                  </a:cubicBezTo>
                  <a:cubicBezTo>
                    <a:pt x="102" y="92"/>
                    <a:pt x="77" y="110"/>
                    <a:pt x="51" y="12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5149850" y="4611687"/>
              <a:ext cx="658812" cy="673100"/>
            </a:xfrm>
            <a:custGeom>
              <a:avLst/>
              <a:gdLst/>
              <a:ahLst/>
              <a:cxnLst/>
              <a:rect l="l" t="t" r="r" b="b"/>
              <a:pathLst>
                <a:path w="165" h="169" extrusionOk="0">
                  <a:moveTo>
                    <a:pt x="114" y="169"/>
                  </a:moveTo>
                  <a:cubicBezTo>
                    <a:pt x="165" y="47"/>
                    <a:pt x="165" y="47"/>
                    <a:pt x="165" y="47"/>
                  </a:cubicBezTo>
                  <a:cubicBezTo>
                    <a:pt x="133" y="19"/>
                    <a:pt x="93" y="2"/>
                    <a:pt x="51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36" y="143"/>
                    <a:pt x="74" y="158"/>
                    <a:pt x="114" y="169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4830762" y="4603750"/>
              <a:ext cx="522287" cy="493712"/>
            </a:xfrm>
            <a:custGeom>
              <a:avLst/>
              <a:gdLst/>
              <a:ahLst/>
              <a:cxnLst/>
              <a:rect l="l" t="t" r="r" b="b"/>
              <a:pathLst>
                <a:path w="131" h="124" extrusionOk="0">
                  <a:moveTo>
                    <a:pt x="131" y="2"/>
                  </a:moveTo>
                  <a:cubicBezTo>
                    <a:pt x="88" y="0"/>
                    <a:pt x="44" y="13"/>
                    <a:pt x="7" y="45"/>
                  </a:cubicBezTo>
                  <a:cubicBezTo>
                    <a:pt x="5" y="46"/>
                    <a:pt x="4" y="49"/>
                    <a:pt x="3" y="51"/>
                  </a:cubicBezTo>
                  <a:cubicBezTo>
                    <a:pt x="0" y="59"/>
                    <a:pt x="1" y="67"/>
                    <a:pt x="6" y="72"/>
                  </a:cubicBezTo>
                  <a:cubicBezTo>
                    <a:pt x="29" y="92"/>
                    <a:pt x="54" y="109"/>
                    <a:pt x="80" y="124"/>
                  </a:cubicBezTo>
                  <a:lnTo>
                    <a:pt x="131" y="2"/>
                  </a:ln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5605462" y="4799012"/>
              <a:ext cx="430212" cy="546100"/>
            </a:xfrm>
            <a:custGeom>
              <a:avLst/>
              <a:gdLst/>
              <a:ahLst/>
              <a:cxnLst/>
              <a:rect l="l" t="t" r="r" b="b"/>
              <a:pathLst>
                <a:path w="108" h="137" extrusionOk="0">
                  <a:moveTo>
                    <a:pt x="51" y="0"/>
                  </a:moveTo>
                  <a:cubicBezTo>
                    <a:pt x="82" y="28"/>
                    <a:pt x="104" y="68"/>
                    <a:pt x="108" y="117"/>
                  </a:cubicBezTo>
                  <a:cubicBezTo>
                    <a:pt x="108" y="119"/>
                    <a:pt x="107" y="122"/>
                    <a:pt x="106" y="125"/>
                  </a:cubicBezTo>
                  <a:cubicBezTo>
                    <a:pt x="103" y="132"/>
                    <a:pt x="96" y="137"/>
                    <a:pt x="89" y="137"/>
                  </a:cubicBezTo>
                  <a:cubicBezTo>
                    <a:pt x="59" y="135"/>
                    <a:pt x="29" y="130"/>
                    <a:pt x="0" y="122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4268787" y="3749675"/>
              <a:ext cx="677862" cy="654050"/>
            </a:xfrm>
            <a:custGeom>
              <a:avLst/>
              <a:gdLst/>
              <a:ahLst/>
              <a:cxnLst/>
              <a:rect l="l" t="t" r="r" b="b"/>
              <a:pathLst>
                <a:path w="170" h="164" extrusionOk="0">
                  <a:moveTo>
                    <a:pt x="48" y="164"/>
                  </a:moveTo>
                  <a:cubicBezTo>
                    <a:pt x="170" y="114"/>
                    <a:pt x="170" y="114"/>
                    <a:pt x="170" y="114"/>
                  </a:cubicBezTo>
                  <a:cubicBezTo>
                    <a:pt x="168" y="72"/>
                    <a:pt x="151" y="31"/>
                    <a:pt x="123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90"/>
                    <a:pt x="27" y="129"/>
                    <a:pt x="48" y="164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4208462" y="3522662"/>
              <a:ext cx="550862" cy="430212"/>
            </a:xfrm>
            <a:custGeom>
              <a:avLst/>
              <a:gdLst/>
              <a:ahLst/>
              <a:cxnLst/>
              <a:rect l="l" t="t" r="r" b="b"/>
              <a:pathLst>
                <a:path w="138" h="108" extrusionOk="0">
                  <a:moveTo>
                    <a:pt x="138" y="57"/>
                  </a:moveTo>
                  <a:cubicBezTo>
                    <a:pt x="109" y="25"/>
                    <a:pt x="68" y="4"/>
                    <a:pt x="20" y="0"/>
                  </a:cubicBezTo>
                  <a:cubicBezTo>
                    <a:pt x="17" y="0"/>
                    <a:pt x="15" y="0"/>
                    <a:pt x="12" y="1"/>
                  </a:cubicBezTo>
                  <a:cubicBezTo>
                    <a:pt x="5" y="4"/>
                    <a:pt x="0" y="11"/>
                    <a:pt x="0" y="19"/>
                  </a:cubicBezTo>
                  <a:cubicBezTo>
                    <a:pt x="2" y="49"/>
                    <a:pt x="7" y="79"/>
                    <a:pt x="15" y="108"/>
                  </a:cubicBezTo>
                  <a:lnTo>
                    <a:pt x="138" y="57"/>
                  </a:ln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4459287" y="4205287"/>
              <a:ext cx="495300" cy="517525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122" y="0"/>
                  </a:moveTo>
                  <a:cubicBezTo>
                    <a:pt x="124" y="42"/>
                    <a:pt x="111" y="86"/>
                    <a:pt x="79" y="123"/>
                  </a:cubicBezTo>
                  <a:cubicBezTo>
                    <a:pt x="78" y="125"/>
                    <a:pt x="75" y="126"/>
                    <a:pt x="73" y="127"/>
                  </a:cubicBezTo>
                  <a:cubicBezTo>
                    <a:pt x="66" y="130"/>
                    <a:pt x="57" y="129"/>
                    <a:pt x="52" y="124"/>
                  </a:cubicBezTo>
                  <a:cubicBezTo>
                    <a:pt x="32" y="101"/>
                    <a:pt x="15" y="76"/>
                    <a:pt x="0" y="5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0A98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4271962" y="2517775"/>
              <a:ext cx="674687" cy="657225"/>
            </a:xfrm>
            <a:custGeom>
              <a:avLst/>
              <a:gdLst/>
              <a:ahLst/>
              <a:cxnLst/>
              <a:rect l="l" t="t" r="r" b="b"/>
              <a:pathLst>
                <a:path w="169" h="165" extrusionOk="0">
                  <a:moveTo>
                    <a:pt x="0" y="114"/>
                  </a:moveTo>
                  <a:cubicBezTo>
                    <a:pt x="122" y="165"/>
                    <a:pt x="122" y="165"/>
                    <a:pt x="122" y="165"/>
                  </a:cubicBezTo>
                  <a:cubicBezTo>
                    <a:pt x="150" y="133"/>
                    <a:pt x="167" y="93"/>
                    <a:pt x="169" y="5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6" y="36"/>
                    <a:pt x="10" y="74"/>
                    <a:pt x="0" y="114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4456112" y="2198687"/>
              <a:ext cx="498475" cy="522287"/>
            </a:xfrm>
            <a:custGeom>
              <a:avLst/>
              <a:gdLst/>
              <a:ahLst/>
              <a:cxnLst/>
              <a:rect l="l" t="t" r="r" b="b"/>
              <a:pathLst>
                <a:path w="125" h="131" extrusionOk="0">
                  <a:moveTo>
                    <a:pt x="123" y="131"/>
                  </a:moveTo>
                  <a:cubicBezTo>
                    <a:pt x="125" y="88"/>
                    <a:pt x="112" y="44"/>
                    <a:pt x="80" y="7"/>
                  </a:cubicBezTo>
                  <a:cubicBezTo>
                    <a:pt x="78" y="5"/>
                    <a:pt x="76" y="4"/>
                    <a:pt x="73" y="3"/>
                  </a:cubicBezTo>
                  <a:cubicBezTo>
                    <a:pt x="66" y="0"/>
                    <a:pt x="58" y="1"/>
                    <a:pt x="52" y="6"/>
                  </a:cubicBezTo>
                  <a:cubicBezTo>
                    <a:pt x="32" y="29"/>
                    <a:pt x="15" y="54"/>
                    <a:pt x="0" y="80"/>
                  </a:cubicBezTo>
                  <a:lnTo>
                    <a:pt x="123" y="131"/>
                  </a:ln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4208462" y="2971800"/>
              <a:ext cx="550862" cy="431800"/>
            </a:xfrm>
            <a:custGeom>
              <a:avLst/>
              <a:gdLst/>
              <a:ahLst/>
              <a:cxnLst/>
              <a:rect l="l" t="t" r="r" b="b"/>
              <a:pathLst>
                <a:path w="138" h="108" extrusionOk="0">
                  <a:moveTo>
                    <a:pt x="138" y="51"/>
                  </a:moveTo>
                  <a:cubicBezTo>
                    <a:pt x="109" y="82"/>
                    <a:pt x="69" y="104"/>
                    <a:pt x="21" y="108"/>
                  </a:cubicBezTo>
                  <a:cubicBezTo>
                    <a:pt x="18" y="108"/>
                    <a:pt x="15" y="107"/>
                    <a:pt x="13" y="106"/>
                  </a:cubicBezTo>
                  <a:cubicBezTo>
                    <a:pt x="5" y="103"/>
                    <a:pt x="1" y="96"/>
                    <a:pt x="0" y="89"/>
                  </a:cubicBezTo>
                  <a:cubicBezTo>
                    <a:pt x="3" y="59"/>
                    <a:pt x="8" y="29"/>
                    <a:pt x="16" y="0"/>
                  </a:cubicBezTo>
                  <a:lnTo>
                    <a:pt x="138" y="51"/>
                  </a:ln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A7510B78-EC8E-2840-8177-1D7F0E1FD9E9}"/>
                </a:ext>
              </a:extLst>
            </p:cNvPr>
            <p:cNvGrpSpPr/>
            <p:nvPr/>
          </p:nvGrpSpPr>
          <p:grpSpPr>
            <a:xfrm>
              <a:off x="4830762" y="1576387"/>
              <a:ext cx="2530475" cy="746125"/>
              <a:chOff x="4830762" y="1576387"/>
              <a:chExt cx="2530475" cy="746125"/>
            </a:xfrm>
          </p:grpSpPr>
          <p:sp>
            <p:nvSpPr>
              <p:cNvPr id="448" name="Google Shape;448;p21"/>
              <p:cNvSpPr/>
              <p:nvPr/>
            </p:nvSpPr>
            <p:spPr>
              <a:xfrm>
                <a:off x="5149850" y="1636712"/>
                <a:ext cx="655637" cy="67786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70" extrusionOk="0">
                    <a:moveTo>
                      <a:pt x="0" y="48"/>
                    </a:moveTo>
                    <a:cubicBezTo>
                      <a:pt x="51" y="170"/>
                      <a:pt x="51" y="170"/>
                      <a:pt x="51" y="170"/>
                    </a:cubicBezTo>
                    <a:cubicBezTo>
                      <a:pt x="93" y="168"/>
                      <a:pt x="133" y="151"/>
                      <a:pt x="164" y="123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74" y="11"/>
                      <a:pt x="36" y="27"/>
                      <a:pt x="0" y="48"/>
                    </a:cubicBezTo>
                    <a:close/>
                  </a:path>
                </a:pathLst>
              </a:custGeom>
              <a:solidFill>
                <a:srgbClr val="64DAA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1"/>
              <p:cNvSpPr/>
              <p:nvPr/>
            </p:nvSpPr>
            <p:spPr>
              <a:xfrm>
                <a:off x="5605462" y="1576387"/>
                <a:ext cx="430212" cy="55086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38" extrusionOk="0">
                    <a:moveTo>
                      <a:pt x="50" y="138"/>
                    </a:moveTo>
                    <a:cubicBezTo>
                      <a:pt x="82" y="109"/>
                      <a:pt x="104" y="69"/>
                      <a:pt x="108" y="20"/>
                    </a:cubicBezTo>
                    <a:cubicBezTo>
                      <a:pt x="108" y="17"/>
                      <a:pt x="107" y="15"/>
                      <a:pt x="106" y="12"/>
                    </a:cubicBezTo>
                    <a:cubicBezTo>
                      <a:pt x="103" y="5"/>
                      <a:pt x="96" y="0"/>
                      <a:pt x="89" y="0"/>
                    </a:cubicBezTo>
                    <a:cubicBezTo>
                      <a:pt x="58" y="2"/>
                      <a:pt x="29" y="7"/>
                      <a:pt x="0" y="15"/>
                    </a:cubicBezTo>
                    <a:lnTo>
                      <a:pt x="50" y="138"/>
                    </a:lnTo>
                    <a:close/>
                  </a:path>
                </a:pathLst>
              </a:custGeom>
              <a:solidFill>
                <a:srgbClr val="7DE8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1"/>
              <p:cNvSpPr/>
              <p:nvPr/>
            </p:nvSpPr>
            <p:spPr>
              <a:xfrm>
                <a:off x="4830762" y="1827212"/>
                <a:ext cx="522287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24" extrusionOk="0">
                    <a:moveTo>
                      <a:pt x="131" y="122"/>
                    </a:moveTo>
                    <a:cubicBezTo>
                      <a:pt x="88" y="124"/>
                      <a:pt x="44" y="111"/>
                      <a:pt x="7" y="80"/>
                    </a:cubicBezTo>
                    <a:cubicBezTo>
                      <a:pt x="6" y="78"/>
                      <a:pt x="4" y="76"/>
                      <a:pt x="3" y="73"/>
                    </a:cubicBezTo>
                    <a:cubicBezTo>
                      <a:pt x="0" y="66"/>
                      <a:pt x="2" y="58"/>
                      <a:pt x="7" y="52"/>
                    </a:cubicBezTo>
                    <a:cubicBezTo>
                      <a:pt x="30" y="32"/>
                      <a:pt x="54" y="15"/>
                      <a:pt x="80" y="0"/>
                    </a:cubicBezTo>
                    <a:lnTo>
                      <a:pt x="131" y="122"/>
                    </a:lnTo>
                    <a:close/>
                  </a:path>
                </a:pathLst>
              </a:custGeom>
              <a:solidFill>
                <a:srgbClr val="3ACF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1"/>
              <p:cNvSpPr/>
              <p:nvPr/>
            </p:nvSpPr>
            <p:spPr>
              <a:xfrm>
                <a:off x="6383337" y="1639887"/>
                <a:ext cx="654050" cy="674687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69" extrusionOk="0">
                    <a:moveTo>
                      <a:pt x="5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31" y="150"/>
                      <a:pt x="72" y="167"/>
                      <a:pt x="114" y="169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29" y="26"/>
                      <a:pt x="90" y="10"/>
                      <a:pt x="50" y="0"/>
                    </a:cubicBezTo>
                    <a:close/>
                  </a:path>
                </a:pathLst>
              </a:custGeom>
              <a:solidFill>
                <a:srgbClr val="FFC7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21"/>
              <p:cNvSpPr/>
              <p:nvPr/>
            </p:nvSpPr>
            <p:spPr>
              <a:xfrm>
                <a:off x="6838950" y="1824037"/>
                <a:ext cx="522287" cy="4984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25" extrusionOk="0">
                    <a:moveTo>
                      <a:pt x="0" y="123"/>
                    </a:moveTo>
                    <a:cubicBezTo>
                      <a:pt x="42" y="125"/>
                      <a:pt x="86" y="112"/>
                      <a:pt x="123" y="80"/>
                    </a:cubicBezTo>
                    <a:cubicBezTo>
                      <a:pt x="125" y="78"/>
                      <a:pt x="126" y="76"/>
                      <a:pt x="128" y="73"/>
                    </a:cubicBezTo>
                    <a:cubicBezTo>
                      <a:pt x="131" y="66"/>
                      <a:pt x="129" y="58"/>
                      <a:pt x="124" y="52"/>
                    </a:cubicBezTo>
                    <a:cubicBezTo>
                      <a:pt x="101" y="33"/>
                      <a:pt x="76" y="15"/>
                      <a:pt x="50" y="0"/>
                    </a:cubicBez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AB3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1"/>
              <p:cNvSpPr/>
              <p:nvPr/>
            </p:nvSpPr>
            <p:spPr>
              <a:xfrm>
                <a:off x="6156325" y="1576387"/>
                <a:ext cx="427037" cy="55086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38" extrusionOk="0">
                    <a:moveTo>
                      <a:pt x="57" y="138"/>
                    </a:moveTo>
                    <a:cubicBezTo>
                      <a:pt x="25" y="109"/>
                      <a:pt x="3" y="69"/>
                      <a:pt x="0" y="21"/>
                    </a:cubicBezTo>
                    <a:cubicBezTo>
                      <a:pt x="0" y="18"/>
                      <a:pt x="0" y="15"/>
                      <a:pt x="1" y="13"/>
                    </a:cubicBezTo>
                    <a:cubicBezTo>
                      <a:pt x="4" y="5"/>
                      <a:pt x="11" y="1"/>
                      <a:pt x="18" y="0"/>
                    </a:cubicBezTo>
                    <a:cubicBezTo>
                      <a:pt x="49" y="3"/>
                      <a:pt x="78" y="8"/>
                      <a:pt x="107" y="16"/>
                    </a:cubicBezTo>
                    <a:lnTo>
                      <a:pt x="57" y="138"/>
                    </a:lnTo>
                    <a:close/>
                  </a:path>
                </a:pathLst>
              </a:custGeom>
              <a:solidFill>
                <a:srgbClr val="FFD6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222F4D0F-3E2C-8542-A78E-159634982715}"/>
                </a:ext>
              </a:extLst>
            </p:cNvPr>
            <p:cNvGrpSpPr/>
            <p:nvPr/>
          </p:nvGrpSpPr>
          <p:grpSpPr>
            <a:xfrm>
              <a:off x="7232650" y="2198687"/>
              <a:ext cx="750887" cy="2528887"/>
              <a:chOff x="7232650" y="2198687"/>
              <a:chExt cx="750887" cy="2528887"/>
            </a:xfrm>
          </p:grpSpPr>
          <p:sp>
            <p:nvSpPr>
              <p:cNvPr id="433" name="Google Shape;433;p21"/>
              <p:cNvSpPr/>
              <p:nvPr/>
            </p:nvSpPr>
            <p:spPr>
              <a:xfrm>
                <a:off x="7245350" y="3749675"/>
                <a:ext cx="674687" cy="6540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64" extrusionOk="0">
                    <a:moveTo>
                      <a:pt x="169" y="5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18" y="31"/>
                      <a:pt x="2" y="72"/>
                      <a:pt x="0" y="114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43" y="129"/>
                      <a:pt x="158" y="90"/>
                      <a:pt x="169" y="50"/>
                    </a:cubicBezTo>
                    <a:close/>
                  </a:path>
                </a:pathLst>
              </a:custGeom>
              <a:solidFill>
                <a:srgbClr val="E249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21"/>
              <p:cNvSpPr/>
              <p:nvPr/>
            </p:nvSpPr>
            <p:spPr>
              <a:xfrm>
                <a:off x="7237412" y="4205287"/>
                <a:ext cx="495300" cy="522287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31" extrusionOk="0">
                    <a:moveTo>
                      <a:pt x="2" y="0"/>
                    </a:moveTo>
                    <a:cubicBezTo>
                      <a:pt x="0" y="42"/>
                      <a:pt x="13" y="86"/>
                      <a:pt x="44" y="123"/>
                    </a:cubicBezTo>
                    <a:cubicBezTo>
                      <a:pt x="46" y="125"/>
                      <a:pt x="48" y="127"/>
                      <a:pt x="51" y="128"/>
                    </a:cubicBezTo>
                    <a:cubicBezTo>
                      <a:pt x="58" y="131"/>
                      <a:pt x="67" y="129"/>
                      <a:pt x="72" y="124"/>
                    </a:cubicBezTo>
                    <a:cubicBezTo>
                      <a:pt x="92" y="101"/>
                      <a:pt x="109" y="76"/>
                      <a:pt x="124" y="5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23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21"/>
              <p:cNvSpPr/>
              <p:nvPr/>
            </p:nvSpPr>
            <p:spPr>
              <a:xfrm>
                <a:off x="7429500" y="3522662"/>
                <a:ext cx="549275" cy="42703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7" extrusionOk="0">
                    <a:moveTo>
                      <a:pt x="0" y="57"/>
                    </a:moveTo>
                    <a:cubicBezTo>
                      <a:pt x="29" y="25"/>
                      <a:pt x="69" y="3"/>
                      <a:pt x="118" y="0"/>
                    </a:cubicBezTo>
                    <a:cubicBezTo>
                      <a:pt x="120" y="0"/>
                      <a:pt x="123" y="0"/>
                      <a:pt x="126" y="1"/>
                    </a:cubicBezTo>
                    <a:cubicBezTo>
                      <a:pt x="133" y="4"/>
                      <a:pt x="137" y="11"/>
                      <a:pt x="138" y="18"/>
                    </a:cubicBezTo>
                    <a:cubicBezTo>
                      <a:pt x="136" y="49"/>
                      <a:pt x="130" y="79"/>
                      <a:pt x="123" y="107"/>
                    </a:cubicBez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0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21"/>
              <p:cNvSpPr/>
              <p:nvPr/>
            </p:nvSpPr>
            <p:spPr>
              <a:xfrm>
                <a:off x="7240587" y="2517775"/>
                <a:ext cx="679450" cy="65722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65" extrusionOk="0">
                    <a:moveTo>
                      <a:pt x="123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3" y="93"/>
                      <a:pt x="20" y="133"/>
                      <a:pt x="48" y="165"/>
                    </a:cubicBezTo>
                    <a:cubicBezTo>
                      <a:pt x="170" y="114"/>
                      <a:pt x="170" y="114"/>
                      <a:pt x="170" y="114"/>
                    </a:cubicBezTo>
                    <a:cubicBezTo>
                      <a:pt x="159" y="74"/>
                      <a:pt x="143" y="36"/>
                      <a:pt x="123" y="0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21"/>
              <p:cNvSpPr/>
              <p:nvPr/>
            </p:nvSpPr>
            <p:spPr>
              <a:xfrm>
                <a:off x="7432675" y="2971800"/>
                <a:ext cx="550862" cy="4318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8" extrusionOk="0">
                    <a:moveTo>
                      <a:pt x="0" y="51"/>
                    </a:moveTo>
                    <a:cubicBezTo>
                      <a:pt x="28" y="82"/>
                      <a:pt x="69" y="104"/>
                      <a:pt x="117" y="108"/>
                    </a:cubicBezTo>
                    <a:cubicBezTo>
                      <a:pt x="120" y="108"/>
                      <a:pt x="123" y="107"/>
                      <a:pt x="125" y="106"/>
                    </a:cubicBezTo>
                    <a:cubicBezTo>
                      <a:pt x="133" y="103"/>
                      <a:pt x="137" y="96"/>
                      <a:pt x="138" y="89"/>
                    </a:cubicBezTo>
                    <a:cubicBezTo>
                      <a:pt x="135" y="58"/>
                      <a:pt x="130" y="29"/>
                      <a:pt x="122" y="0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A79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21"/>
              <p:cNvSpPr/>
              <p:nvPr/>
            </p:nvSpPr>
            <p:spPr>
              <a:xfrm>
                <a:off x="7232650" y="2198687"/>
                <a:ext cx="495300" cy="522287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31" extrusionOk="0">
                    <a:moveTo>
                      <a:pt x="2" y="131"/>
                    </a:moveTo>
                    <a:cubicBezTo>
                      <a:pt x="0" y="88"/>
                      <a:pt x="13" y="44"/>
                      <a:pt x="45" y="8"/>
                    </a:cubicBezTo>
                    <a:cubicBezTo>
                      <a:pt x="47" y="6"/>
                      <a:pt x="49" y="4"/>
                      <a:pt x="51" y="3"/>
                    </a:cubicBezTo>
                    <a:cubicBezTo>
                      <a:pt x="59" y="0"/>
                      <a:pt x="67" y="2"/>
                      <a:pt x="72" y="7"/>
                    </a:cubicBezTo>
                    <a:cubicBezTo>
                      <a:pt x="92" y="30"/>
                      <a:pt x="110" y="54"/>
                      <a:pt x="124" y="80"/>
                    </a:cubicBezTo>
                    <a:lnTo>
                      <a:pt x="2" y="131"/>
                    </a:lnTo>
                    <a:close/>
                  </a:path>
                </a:pathLst>
              </a:custGeom>
              <a:solidFill>
                <a:srgbClr val="FFA7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7" name="Google Shape;457;p21"/>
          <p:cNvSpPr txBox="1"/>
          <p:nvPr/>
        </p:nvSpPr>
        <p:spPr>
          <a:xfrm>
            <a:off x="4087812" y="521450"/>
            <a:ext cx="3921125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Montserrat"/>
              <a:buNone/>
            </a:pPr>
            <a:r>
              <a:rPr lang="ar-SA" sz="4900" b="1" i="0" u="none" dirty="0">
                <a:solidFill>
                  <a:srgbClr val="262626"/>
                </a:solidFill>
                <a:latin typeface="+mj-lt"/>
                <a:ea typeface="Montserrat"/>
                <a:cs typeface="Arial" panose="020B0604020202020204" pitchFamily="34" charset="0"/>
                <a:sym typeface="Montserrat"/>
              </a:rPr>
              <a:t>عنوان</a:t>
            </a:r>
            <a:endParaRPr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58" name="Google Shape;458;p21"/>
          <p:cNvSpPr txBox="1"/>
          <p:nvPr/>
        </p:nvSpPr>
        <p:spPr>
          <a:xfrm>
            <a:off x="5491812" y="3013074"/>
            <a:ext cx="120837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Montserrat"/>
              <a:buNone/>
            </a:pPr>
            <a:r>
              <a:rPr lang="ar-SA" sz="4400" b="1" i="0" u="none" dirty="0">
                <a:solidFill>
                  <a:srgbClr val="26262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عنوان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" name="Google Shape;459;p21"/>
          <p:cNvSpPr txBox="1"/>
          <p:nvPr/>
        </p:nvSpPr>
        <p:spPr>
          <a:xfrm>
            <a:off x="4037012" y="5534024"/>
            <a:ext cx="4149725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Montserrat"/>
              <a:buNone/>
            </a:pPr>
            <a:r>
              <a:rPr lang="ar-SA" sz="4900" b="1" i="0" u="none" dirty="0">
                <a:solidFill>
                  <a:srgbClr val="26262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عنوان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/>
      <p:bldP spid="458" grpId="0"/>
      <p:bldP spid="45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7">
      <a:majorFont>
        <a:latin typeface="Cairo"/>
        <a:ea typeface=""/>
        <a:cs typeface="Cairold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1780</Words>
  <Application>Microsoft Office PowerPoint</Application>
  <PresentationFormat>شاشة عريضة</PresentationFormat>
  <Paragraphs>430</Paragraphs>
  <Slides>25</Slides>
  <Notes>25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5" baseType="lpstr">
      <vt:lpstr>Arial</vt:lpstr>
      <vt:lpstr>Montserrat</vt:lpstr>
      <vt:lpstr>Open Sans</vt:lpstr>
      <vt:lpstr>Open Sans SemiBold</vt:lpstr>
      <vt:lpstr>PT Sans</vt:lpstr>
      <vt:lpstr>Cairo</vt:lpstr>
      <vt:lpstr>Open Sans SemiBold</vt:lpstr>
      <vt:lpstr>Montserrat ExtraBold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انجز ingez-ppt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https://ingez-ppt.com/</dc:title>
  <dc:creator>hassan MH</dc:creator>
  <cp:lastModifiedBy>ingez-ppt.com</cp:lastModifiedBy>
  <cp:revision>9</cp:revision>
  <dcterms:created xsi:type="dcterms:W3CDTF">2020-06-12T12:56:01Z</dcterms:created>
  <dcterms:modified xsi:type="dcterms:W3CDTF">2023-04-16T14:19:35Z</dcterms:modified>
</cp:coreProperties>
</file>