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509" r:id="rId5"/>
    <p:sldId id="489" r:id="rId6"/>
    <p:sldId id="49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468" r:id="rId19"/>
    <p:sldId id="469" r:id="rId20"/>
  </p:sldIdLst>
  <p:sldSz cx="12192000" cy="6858000"/>
  <p:notesSz cx="6858000" cy="9144000"/>
  <p:embeddedFontLst>
    <p:embeddedFont>
      <p:font typeface="Cairo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Open Sans SemiBold" panose="020B0706030804020204" pitchFamily="34" charset="0"/>
      <p:bold r:id="rId35"/>
      <p:boldItalic r:id="rId36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EFB"/>
    <a:srgbClr val="CB2027"/>
    <a:srgbClr val="DD4B38"/>
    <a:srgbClr val="FF9900"/>
    <a:srgbClr val="3B5998"/>
    <a:srgbClr val="F7F7F7"/>
    <a:srgbClr val="0B7DFF"/>
    <a:srgbClr val="D82A20"/>
    <a:srgbClr val="D948A4"/>
    <a:srgbClr val="2A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71D71-662C-4B55-A344-7011391D66D7}" v="1" dt="2023-04-16T14:19:26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6" autoAdjust="0"/>
    <p:restoredTop sz="95291" autoAdjust="0"/>
  </p:normalViewPr>
  <p:slideViewPr>
    <p:cSldViewPr snapToGrid="0" showGuides="1">
      <p:cViewPr varScale="1">
        <p:scale>
          <a:sx n="78" d="100"/>
          <a:sy n="78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AAE74A20-8704-4AB7-9C4B-AE3F22FEC13C}"/>
    <pc:docChg chg="undo redo custSel addSld delSld modSld sldOrd modMainMaster">
      <pc:chgData name="hassan MH" userId="84cd2103f36ef0dc" providerId="LiveId" clId="{AAE74A20-8704-4AB7-9C4B-AE3F22FEC13C}" dt="2020-06-13T17:37:28.902" v="3588" actId="20577"/>
      <pc:docMkLst>
        <pc:docMk/>
      </pc:docMkLst>
      <pc:sldChg chg="addSp delSp modSp new mod ord setBg">
        <pc:chgData name="hassan MH" userId="84cd2103f36ef0dc" providerId="LiveId" clId="{AAE74A20-8704-4AB7-9C4B-AE3F22FEC13C}" dt="2020-06-13T16:52:20.898" v="2760" actId="108"/>
        <pc:sldMkLst>
          <pc:docMk/>
          <pc:sldMk cId="2408779425" sldId="256"/>
        </pc:sldMkLst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2" creationId="{62473CC8-E5D1-4D1E-A89F-334650DE12A6}"/>
          </ac:spMkLst>
        </pc:spChg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3" creationId="{8E5E7C8E-C32D-4CBD-AA11-6B36B5AB0C3D}"/>
          </ac:spMkLst>
        </pc:spChg>
        <pc:spChg chg="add del">
          <ac:chgData name="hassan MH" userId="84cd2103f36ef0dc" providerId="LiveId" clId="{AAE74A20-8704-4AB7-9C4B-AE3F22FEC13C}" dt="2020-06-13T12:04:48.645" v="211" actId="478"/>
          <ac:spMkLst>
            <pc:docMk/>
            <pc:sldMk cId="2408779425" sldId="256"/>
            <ac:spMk id="4" creationId="{E3294B85-D487-4918-8D2E-E115DE91C403}"/>
          </ac:spMkLst>
        </pc:spChg>
        <pc:spChg chg="add del mod">
          <ac:chgData name="hassan MH" userId="84cd2103f36ef0dc" providerId="LiveId" clId="{AAE74A20-8704-4AB7-9C4B-AE3F22FEC13C}" dt="2020-06-13T13:42:13.875" v="2096" actId="478"/>
          <ac:spMkLst>
            <pc:docMk/>
            <pc:sldMk cId="2408779425" sldId="256"/>
            <ac:spMk id="8" creationId="{71FC109E-F43A-4F66-A6CD-759D4C14875C}"/>
          </ac:spMkLst>
        </pc:spChg>
        <pc:spChg chg="add mod">
          <ac:chgData name="hassan MH" userId="84cd2103f36ef0dc" providerId="LiveId" clId="{AAE74A20-8704-4AB7-9C4B-AE3F22FEC13C}" dt="2020-06-13T13:42:43.343" v="2104" actId="1076"/>
          <ac:spMkLst>
            <pc:docMk/>
            <pc:sldMk cId="2408779425" sldId="256"/>
            <ac:spMk id="9" creationId="{0E3400A7-4BD6-47F8-8D5D-F9CC10B027AB}"/>
          </ac:spMkLst>
        </pc:spChg>
        <pc:spChg chg="add del mod">
          <ac:chgData name="hassan MH" userId="84cd2103f36ef0dc" providerId="LiveId" clId="{AAE74A20-8704-4AB7-9C4B-AE3F22FEC13C}" dt="2020-06-13T12:12:22.438" v="433" actId="478"/>
          <ac:spMkLst>
            <pc:docMk/>
            <pc:sldMk cId="2408779425" sldId="256"/>
            <ac:spMk id="10" creationId="{AD5B9AC4-95AE-47F3-BDFE-218F05EB4A23}"/>
          </ac:spMkLst>
        </pc:spChg>
        <pc:spChg chg="add del mod">
          <ac:chgData name="hassan MH" userId="84cd2103f36ef0dc" providerId="LiveId" clId="{AAE74A20-8704-4AB7-9C4B-AE3F22FEC13C}" dt="2020-06-13T13:42:17.500" v="2097" actId="478"/>
          <ac:spMkLst>
            <pc:docMk/>
            <pc:sldMk cId="2408779425" sldId="256"/>
            <ac:spMk id="11" creationId="{83B5AE5D-1B73-428D-A5B6-1C3A71B42702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4" creationId="{2F854E08-DBD4-4C5F-A65C-59BD7DE54CCB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6" creationId="{7CC98D81-915E-4828-934A-1A46E1A7F7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7" creationId="{B2EE7B8B-01C5-48EB-883F-93E589FE6D98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8" creationId="{92512586-F8E3-487C-904A-FE5B64899669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9" creationId="{2B01F5EE-30D4-4909-B377-4A72101E11E6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0" creationId="{79EB3640-C376-4436-96F8-E1D714C5B5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1" creationId="{9615D0CA-2C1F-4F1A-A603-8885A47307AE}"/>
          </ac:spMkLst>
        </pc:spChg>
        <pc:spChg chg="add mod">
          <ac:chgData name="hassan MH" userId="84cd2103f36ef0dc" providerId="LiveId" clId="{AAE74A20-8704-4AB7-9C4B-AE3F22FEC13C}" dt="2020-06-13T16:52:20.898" v="2760" actId="108"/>
          <ac:spMkLst>
            <pc:docMk/>
            <pc:sldMk cId="2408779425" sldId="256"/>
            <ac:spMk id="22" creationId="{7D32129B-A496-496B-8653-BD47D3786D29}"/>
          </ac:spMkLst>
        </pc:spChg>
        <pc:spChg chg="add mod">
          <ac:chgData name="hassan MH" userId="84cd2103f36ef0dc" providerId="LiveId" clId="{AAE74A20-8704-4AB7-9C4B-AE3F22FEC13C}" dt="2020-06-13T16:52:20.586" v="2758" actId="1076"/>
          <ac:spMkLst>
            <pc:docMk/>
            <pc:sldMk cId="2408779425" sldId="256"/>
            <ac:spMk id="23" creationId="{6A8B170A-1D90-4322-A593-9AF93044176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408779425" sldId="256"/>
            <ac:spMk id="24" creationId="{1643B7AF-2C14-498F-8D17-30400AAE64ED}"/>
          </ac:spMkLst>
        </pc:spChg>
        <pc:grpChg chg="add mod ord">
          <ac:chgData name="hassan MH" userId="84cd2103f36ef0dc" providerId="LiveId" clId="{AAE74A20-8704-4AB7-9C4B-AE3F22FEC13C}" dt="2020-06-13T13:42:38.063" v="2102" actId="196"/>
          <ac:grpSpMkLst>
            <pc:docMk/>
            <pc:sldMk cId="2408779425" sldId="256"/>
            <ac:grpSpMk id="13" creationId="{95A9589F-CF7A-49D6-AC5F-0974AD735342}"/>
          </ac:grpSpMkLst>
        </pc:grpChg>
        <pc:grpChg chg="mod">
          <ac:chgData name="hassan MH" userId="84cd2103f36ef0dc" providerId="LiveId" clId="{AAE74A20-8704-4AB7-9C4B-AE3F22FEC13C}" dt="2020-06-13T13:42:23.435" v="2099"/>
          <ac:grpSpMkLst>
            <pc:docMk/>
            <pc:sldMk cId="2408779425" sldId="256"/>
            <ac:grpSpMk id="15" creationId="{0B93D24F-99EE-4E58-9585-97D1EAD6FC5A}"/>
          </ac:grpSpMkLst>
        </pc:grpChg>
        <pc:picChg chg="add del mod">
          <ac:chgData name="hassan MH" userId="84cd2103f36ef0dc" providerId="LiveId" clId="{AAE74A20-8704-4AB7-9C4B-AE3F22FEC13C}" dt="2020-06-13T12:06:34.570" v="262" actId="478"/>
          <ac:picMkLst>
            <pc:docMk/>
            <pc:sldMk cId="2408779425" sldId="256"/>
            <ac:picMk id="2" creationId="{A25412D0-D087-4143-A1D3-310FBDC52FDE}"/>
          </ac:picMkLst>
        </pc:picChg>
        <pc:picChg chg="add del">
          <ac:chgData name="hassan MH" userId="84cd2103f36ef0dc" providerId="LiveId" clId="{AAE74A20-8704-4AB7-9C4B-AE3F22FEC13C}" dt="2020-06-13T11:43:15.927" v="3" actId="478"/>
          <ac:picMkLst>
            <pc:docMk/>
            <pc:sldMk cId="2408779425" sldId="256"/>
            <ac:picMk id="2" creationId="{DC0D9D70-91A2-4088-9A5B-31A149B80C71}"/>
          </ac:picMkLst>
        </pc:picChg>
        <pc:picChg chg="add del">
          <ac:chgData name="hassan MH" userId="84cd2103f36ef0dc" providerId="LiveId" clId="{AAE74A20-8704-4AB7-9C4B-AE3F22FEC13C}" dt="2020-06-13T11:43:54.263" v="6" actId="478"/>
          <ac:picMkLst>
            <pc:docMk/>
            <pc:sldMk cId="2408779425" sldId="256"/>
            <ac:picMk id="3" creationId="{3CCF0B61-771E-422F-BED9-38BBF05C880F}"/>
          </ac:picMkLst>
        </pc:picChg>
        <pc:picChg chg="add del mod">
          <ac:chgData name="hassan MH" userId="84cd2103f36ef0dc" providerId="LiveId" clId="{AAE74A20-8704-4AB7-9C4B-AE3F22FEC13C}" dt="2020-06-13T12:03:41.751" v="195" actId="478"/>
          <ac:picMkLst>
            <pc:docMk/>
            <pc:sldMk cId="2408779425" sldId="256"/>
            <ac:picMk id="3" creationId="{7B32487D-8564-4394-BC16-EEC02866071B}"/>
          </ac:picMkLst>
        </pc:picChg>
        <pc:picChg chg="add del mod">
          <ac:chgData name="hassan MH" userId="84cd2103f36ef0dc" providerId="LiveId" clId="{AAE74A20-8704-4AB7-9C4B-AE3F22FEC13C}" dt="2020-06-13T11:44:14.534" v="10" actId="478"/>
          <ac:picMkLst>
            <pc:docMk/>
            <pc:sldMk cId="2408779425" sldId="256"/>
            <ac:picMk id="4" creationId="{7FB48641-E6A1-41D5-B670-27761E7CD750}"/>
          </ac:picMkLst>
        </pc:picChg>
        <pc:picChg chg="add del">
          <ac:chgData name="hassan MH" userId="84cd2103f36ef0dc" providerId="LiveId" clId="{AAE74A20-8704-4AB7-9C4B-AE3F22FEC13C}" dt="2020-06-13T11:44:33.815" v="12"/>
          <ac:picMkLst>
            <pc:docMk/>
            <pc:sldMk cId="2408779425" sldId="256"/>
            <ac:picMk id="5" creationId="{3485C13E-DF50-457A-9DBE-D21F6C78258B}"/>
          </ac:picMkLst>
        </pc:picChg>
        <pc:picChg chg="add mod">
          <ac:chgData name="hassan MH" userId="84cd2103f36ef0dc" providerId="LiveId" clId="{AAE74A20-8704-4AB7-9C4B-AE3F22FEC13C}" dt="2020-06-13T13:42:40.472" v="2103" actId="1076"/>
          <ac:picMkLst>
            <pc:docMk/>
            <pc:sldMk cId="2408779425" sldId="256"/>
            <ac:picMk id="5" creationId="{E3F721D4-A421-43EA-8D25-FB8ED09398E8}"/>
          </ac:picMkLst>
        </pc:picChg>
        <pc:picChg chg="add del mod">
          <ac:chgData name="hassan MH" userId="84cd2103f36ef0dc" providerId="LiveId" clId="{AAE74A20-8704-4AB7-9C4B-AE3F22FEC13C}" dt="2020-06-13T13:42:06.490" v="2095" actId="478"/>
          <ac:picMkLst>
            <pc:docMk/>
            <pc:sldMk cId="2408779425" sldId="256"/>
            <ac:picMk id="6" creationId="{434E67EE-42CB-4169-9C6D-8811F3988D4A}"/>
          </ac:picMkLst>
        </pc:picChg>
        <pc:picChg chg="add mod ord">
          <ac:chgData name="hassan MH" userId="84cd2103f36ef0dc" providerId="LiveId" clId="{AAE74A20-8704-4AB7-9C4B-AE3F22FEC13C}" dt="2020-06-13T13:42:43.343" v="2104" actId="1076"/>
          <ac:picMkLst>
            <pc:docMk/>
            <pc:sldMk cId="2408779425" sldId="256"/>
            <ac:picMk id="7" creationId="{2036926B-5F3C-4266-ABAC-0E911104EE6A}"/>
          </ac:picMkLst>
        </pc:picChg>
        <pc:picChg chg="add del">
          <ac:chgData name="hassan MH" userId="84cd2103f36ef0dc" providerId="LiveId" clId="{AAE74A20-8704-4AB7-9C4B-AE3F22FEC13C}" dt="2020-06-13T12:27:22.141" v="926" actId="21"/>
          <ac:picMkLst>
            <pc:docMk/>
            <pc:sldMk cId="2408779425" sldId="256"/>
            <ac:picMk id="12" creationId="{4581347E-81B6-49E1-8AEB-F542D6ACB2E1}"/>
          </ac:picMkLst>
        </pc:picChg>
      </pc:sldChg>
      <pc:sldChg chg="addSp delSp modSp new mod ord setBg">
        <pc:chgData name="hassan MH" userId="84cd2103f36ef0dc" providerId="LiveId" clId="{AAE74A20-8704-4AB7-9C4B-AE3F22FEC13C}" dt="2020-06-13T16:51:04.824" v="2734"/>
        <pc:sldMkLst>
          <pc:docMk/>
          <pc:sldMk cId="520535237" sldId="257"/>
        </pc:sldMkLst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2" creationId="{502F36D7-8F08-4DE9-9A0C-6DAE117D1B0D}"/>
          </ac:spMkLst>
        </pc:spChg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3" creationId="{060BB463-5118-47FA-A9DD-7FDF4C9B24BD}"/>
          </ac:spMkLst>
        </pc:spChg>
        <pc:spChg chg="add mod">
          <ac:chgData name="hassan MH" userId="84cd2103f36ef0dc" providerId="LiveId" clId="{AAE74A20-8704-4AB7-9C4B-AE3F22FEC13C}" dt="2020-06-13T12:43:30.211" v="1315" actId="207"/>
          <ac:spMkLst>
            <pc:docMk/>
            <pc:sldMk cId="520535237" sldId="257"/>
            <ac:spMk id="4" creationId="{49CA7A20-B63C-40B0-B9CE-1F6AAD987B2D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9" creationId="{2A202183-3A37-4C95-988F-4A8446EC5DDB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0" creationId="{CF444A64-F9C0-4294-9B1B-12FC95D689BC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1" creationId="{98390ECD-F0B6-4E32-9229-BA7A4D2B2012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2" creationId="{3586941F-1EEA-451E-BD89-22807BD17925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3" creationId="{304161FD-CE9C-470F-8616-725997464927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4" creationId="{71BBB46F-D0E7-4AB1-84A8-06E37903DBA8}"/>
          </ac:spMkLst>
        </pc:spChg>
        <pc:spChg chg="add del">
          <ac:chgData name="hassan MH" userId="84cd2103f36ef0dc" providerId="LiveId" clId="{AAE74A20-8704-4AB7-9C4B-AE3F22FEC13C}" dt="2020-06-13T12:22:33.707" v="716" actId="478"/>
          <ac:spMkLst>
            <pc:docMk/>
            <pc:sldMk cId="520535237" sldId="257"/>
            <ac:spMk id="18" creationId="{D4CD4404-3CB0-46AB-ABBC-6CADB36A9629}"/>
          </ac:spMkLst>
        </pc:spChg>
        <pc:spChg chg="add mod ord">
          <ac:chgData name="hassan MH" userId="84cd2103f36ef0dc" providerId="LiveId" clId="{AAE74A20-8704-4AB7-9C4B-AE3F22FEC13C}" dt="2020-06-13T12:30:18.551" v="1015" actId="1076"/>
          <ac:spMkLst>
            <pc:docMk/>
            <pc:sldMk cId="520535237" sldId="257"/>
            <ac:spMk id="19" creationId="{ED25D2FA-5B09-42F7-82AC-C3045A6274B5}"/>
          </ac:spMkLst>
        </pc:spChg>
        <pc:spChg chg="add mod or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3" creationId="{29333C96-713F-4405-88E4-5FF14FAC678E}"/>
          </ac:spMkLst>
        </pc:spChg>
        <pc:spChg chg="add mod">
          <ac:chgData name="hassan MH" userId="84cd2103f36ef0dc" providerId="LiveId" clId="{AAE74A20-8704-4AB7-9C4B-AE3F22FEC13C}" dt="2020-06-13T16:43:27.281" v="2641" actId="14100"/>
          <ac:spMkLst>
            <pc:docMk/>
            <pc:sldMk cId="520535237" sldId="257"/>
            <ac:spMk id="24" creationId="{D10B9DB9-F405-4E0B-BB41-DB6FF6F361A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5" creationId="{A374FBF0-1A62-4760-84E8-161D9BE42A3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6" creationId="{8166E300-8C30-47B3-B8AA-B27D3787246B}"/>
          </ac:spMkLst>
        </pc:spChg>
        <pc:spChg chg="add mod">
          <ac:chgData name="hassan MH" userId="84cd2103f36ef0dc" providerId="LiveId" clId="{AAE74A20-8704-4AB7-9C4B-AE3F22FEC13C}" dt="2020-06-13T16:43:29.187" v="2642" actId="14100"/>
          <ac:spMkLst>
            <pc:docMk/>
            <pc:sldMk cId="520535237" sldId="257"/>
            <ac:spMk id="27" creationId="{787A4931-5A7A-4B05-9C6D-7FF5929F91BE}"/>
          </ac:spMkLst>
        </pc:spChg>
        <pc:spChg chg="add mod">
          <ac:chgData name="hassan MH" userId="84cd2103f36ef0dc" providerId="LiveId" clId="{AAE74A20-8704-4AB7-9C4B-AE3F22FEC13C}" dt="2020-06-13T12:29:49.682" v="1010" actId="121"/>
          <ac:spMkLst>
            <pc:docMk/>
            <pc:sldMk cId="520535237" sldId="257"/>
            <ac:spMk id="28" creationId="{C5629687-CBEE-4E76-B047-961A68170E9C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0" creationId="{EF9C4709-91F8-4753-AEC8-E2C39F413B6B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1" creationId="{9FBF73A1-DF0E-4925-9328-FB7ED14059BD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2" creationId="{5C0F3922-2619-42FF-A9CC-0B93110EFA70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3" creationId="{EB8A3380-2EB2-45D8-86CD-DDD3412F0409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4" creationId="{ECABCBB8-3195-4D38-AF4E-B69AC838D3FA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5" creationId="{B4AF5008-CBD0-4124-8342-EEF99849D86C}"/>
          </ac:spMkLst>
        </pc:spChg>
        <pc:spChg chg="add mod ord">
          <ac:chgData name="hassan MH" userId="84cd2103f36ef0dc" providerId="LiveId" clId="{AAE74A20-8704-4AB7-9C4B-AE3F22FEC13C}" dt="2020-06-13T12:32:27.449" v="1074" actId="167"/>
          <ac:spMkLst>
            <pc:docMk/>
            <pc:sldMk cId="520535237" sldId="257"/>
            <ac:spMk id="38" creationId="{35A9FA5C-C0B0-4517-B68E-32E679ECB824}"/>
          </ac:spMkLst>
        </pc:spChg>
        <pc:spChg chg="add del mod">
          <ac:chgData name="hassan MH" userId="84cd2103f36ef0dc" providerId="LiveId" clId="{AAE74A20-8704-4AB7-9C4B-AE3F22FEC13C}" dt="2020-06-13T12:40:21.321" v="1140"/>
          <ac:spMkLst>
            <pc:docMk/>
            <pc:sldMk cId="520535237" sldId="257"/>
            <ac:spMk id="39" creationId="{FC149877-F31D-49FF-8F05-0816A2FB7B4C}"/>
          </ac:spMkLst>
        </pc:spChg>
        <pc:grpChg chg="add del mod ord">
          <ac:chgData name="hassan MH" userId="84cd2103f36ef0dc" providerId="LiveId" clId="{AAE74A20-8704-4AB7-9C4B-AE3F22FEC13C}" dt="2020-06-13T12:28:19.351" v="954" actId="165"/>
          <ac:grpSpMkLst>
            <pc:docMk/>
            <pc:sldMk cId="520535237" sldId="257"/>
            <ac:grpSpMk id="15" creationId="{7834C5E9-C234-4CBF-8C0C-0988E8B3F985}"/>
          </ac:grpSpMkLst>
        </pc:grpChg>
        <pc:grpChg chg="mod">
          <ac:chgData name="hassan MH" userId="84cd2103f36ef0dc" providerId="LiveId" clId="{AAE74A20-8704-4AB7-9C4B-AE3F22FEC13C}" dt="2020-06-13T12:30:22.455" v="1016" actId="688"/>
          <ac:grpSpMkLst>
            <pc:docMk/>
            <pc:sldMk cId="520535237" sldId="257"/>
            <ac:grpSpMk id="29" creationId="{6D676D0C-55CE-4657-9E3B-C6C1AE1FD093}"/>
          </ac:grpSpMkLst>
        </pc:grpChg>
        <pc:picChg chg="add del mod">
          <ac:chgData name="hassan MH" userId="84cd2103f36ef0dc" providerId="LiveId" clId="{AAE74A20-8704-4AB7-9C4B-AE3F22FEC13C}" dt="2020-06-13T12:20:07.078" v="680" actId="478"/>
          <ac:picMkLst>
            <pc:docMk/>
            <pc:sldMk cId="520535237" sldId="257"/>
            <ac:picMk id="5" creationId="{5989B8F8-74A1-4A80-9BD4-C382F3A53090}"/>
          </ac:picMkLst>
        </pc:picChg>
        <pc:picChg chg="add del mod">
          <ac:chgData name="hassan MH" userId="84cd2103f36ef0dc" providerId="LiveId" clId="{AAE74A20-8704-4AB7-9C4B-AE3F22FEC13C}" dt="2020-06-13T12:45:31.789" v="1373" actId="478"/>
          <ac:picMkLst>
            <pc:docMk/>
            <pc:sldMk cId="520535237" sldId="257"/>
            <ac:picMk id="6" creationId="{30BB92AE-3B5A-439D-B489-FDA836592459}"/>
          </ac:picMkLst>
        </pc:picChg>
        <pc:picChg chg="add del mod">
          <ac:chgData name="hassan MH" userId="84cd2103f36ef0dc" providerId="LiveId" clId="{AAE74A20-8704-4AB7-9C4B-AE3F22FEC13C}" dt="2020-06-13T12:19:46.770" v="676" actId="478"/>
          <ac:picMkLst>
            <pc:docMk/>
            <pc:sldMk cId="520535237" sldId="257"/>
            <ac:picMk id="8" creationId="{8FB97ADB-D432-4E21-9DB7-C3DF293453A3}"/>
          </ac:picMkLst>
        </pc:picChg>
        <pc:picChg chg="add del mod ord">
          <ac:chgData name="hassan MH" userId="84cd2103f36ef0dc" providerId="LiveId" clId="{AAE74A20-8704-4AB7-9C4B-AE3F22FEC13C}" dt="2020-06-13T12:24:34.485" v="776" actId="478"/>
          <ac:picMkLst>
            <pc:docMk/>
            <pc:sldMk cId="520535237" sldId="257"/>
            <ac:picMk id="20" creationId="{E62EB006-7370-4E18-BB5F-453FD8785583}"/>
          </ac:picMkLst>
        </pc:picChg>
        <pc:picChg chg="add del mod">
          <ac:chgData name="hassan MH" userId="84cd2103f36ef0dc" providerId="LiveId" clId="{AAE74A20-8704-4AB7-9C4B-AE3F22FEC13C}" dt="2020-06-13T12:26:41.154" v="924" actId="478"/>
          <ac:picMkLst>
            <pc:docMk/>
            <pc:sldMk cId="520535237" sldId="257"/>
            <ac:picMk id="21" creationId="{9B8747DA-C733-4EB6-AD6A-1E0C8EE7B6F1}"/>
          </ac:picMkLst>
        </pc:picChg>
        <pc:picChg chg="add del mod">
          <ac:chgData name="hassan MH" userId="84cd2103f36ef0dc" providerId="LiveId" clId="{AAE74A20-8704-4AB7-9C4B-AE3F22FEC13C}" dt="2020-06-13T12:30:02.277" v="1011" actId="27803"/>
          <ac:picMkLst>
            <pc:docMk/>
            <pc:sldMk cId="520535237" sldId="257"/>
            <ac:picMk id="22" creationId="{6D676D0C-55CE-4657-9E3B-C6C1AE1FD093}"/>
          </ac:picMkLst>
        </pc:picChg>
        <pc:picChg chg="add del mod">
          <ac:chgData name="hassan MH" userId="84cd2103f36ef0dc" providerId="LiveId" clId="{AAE74A20-8704-4AB7-9C4B-AE3F22FEC13C}" dt="2020-06-13T12:31:58.542" v="1024" actId="478"/>
          <ac:picMkLst>
            <pc:docMk/>
            <pc:sldMk cId="520535237" sldId="257"/>
            <ac:picMk id="37" creationId="{F8AFFDAB-87A7-4C42-9E5C-46090AC76BE8}"/>
          </ac:picMkLst>
        </pc:picChg>
        <pc:picChg chg="add del">
          <ac:chgData name="hassan MH" userId="84cd2103f36ef0dc" providerId="LiveId" clId="{AAE74A20-8704-4AB7-9C4B-AE3F22FEC13C}" dt="2020-06-13T12:40:28.912" v="1142"/>
          <ac:picMkLst>
            <pc:docMk/>
            <pc:sldMk cId="520535237" sldId="257"/>
            <ac:picMk id="40" creationId="{6E428E49-CDDE-4448-9053-549A987CAAC8}"/>
          </ac:picMkLst>
        </pc:picChg>
        <pc:picChg chg="add mod ord">
          <ac:chgData name="hassan MH" userId="84cd2103f36ef0dc" providerId="LiveId" clId="{AAE74A20-8704-4AB7-9C4B-AE3F22FEC13C}" dt="2020-06-13T12:42:14.059" v="1161" actId="1076"/>
          <ac:picMkLst>
            <pc:docMk/>
            <pc:sldMk cId="520535237" sldId="257"/>
            <ac:picMk id="41" creationId="{934E4231-9E84-4A28-9E9A-98601E7F8B87}"/>
          </ac:picMkLst>
        </pc:picChg>
        <pc:picChg chg="add mod">
          <ac:chgData name="hassan MH" userId="84cd2103f36ef0dc" providerId="LiveId" clId="{AAE74A20-8704-4AB7-9C4B-AE3F22FEC13C}" dt="2020-06-13T12:40:44.251" v="1148" actId="1076"/>
          <ac:picMkLst>
            <pc:docMk/>
            <pc:sldMk cId="520535237" sldId="257"/>
            <ac:picMk id="42" creationId="{70F7B137-9377-4232-93AA-C857EA818B77}"/>
          </ac:picMkLst>
        </pc:picChg>
        <pc:picChg chg="add del mod">
          <ac:chgData name="hassan MH" userId="84cd2103f36ef0dc" providerId="LiveId" clId="{AAE74A20-8704-4AB7-9C4B-AE3F22FEC13C}" dt="2020-06-13T12:44:10.331" v="1319" actId="478"/>
          <ac:picMkLst>
            <pc:docMk/>
            <pc:sldMk cId="520535237" sldId="257"/>
            <ac:picMk id="43" creationId="{5B821902-9844-4458-92EB-BBE630CCC746}"/>
          </ac:picMkLst>
        </pc:picChg>
        <pc:picChg chg="add mod">
          <ac:chgData name="hassan MH" userId="84cd2103f36ef0dc" providerId="LiveId" clId="{AAE74A20-8704-4AB7-9C4B-AE3F22FEC13C}" dt="2020-06-13T12:44:51.979" v="1323" actId="1076"/>
          <ac:picMkLst>
            <pc:docMk/>
            <pc:sldMk cId="520535237" sldId="257"/>
            <ac:picMk id="44" creationId="{21386293-ADD9-4C13-BAB7-734AF8D48755}"/>
          </ac:picMkLst>
        </pc:picChg>
        <pc:cxnChg chg="add del">
          <ac:chgData name="hassan MH" userId="84cd2103f36ef0dc" providerId="LiveId" clId="{AAE74A20-8704-4AB7-9C4B-AE3F22FEC13C}" dt="2020-06-13T12:22:13.770" v="714" actId="478"/>
          <ac:cxnSpMkLst>
            <pc:docMk/>
            <pc:sldMk cId="520535237" sldId="257"/>
            <ac:cxnSpMk id="17" creationId="{8D18FF71-EAD6-4036-BDD2-FB0AE753A3D5}"/>
          </ac:cxnSpMkLst>
        </pc:cxnChg>
      </pc:sldChg>
      <pc:sldChg chg="add del">
        <pc:chgData name="hassan MH" userId="84cd2103f36ef0dc" providerId="LiveId" clId="{AAE74A20-8704-4AB7-9C4B-AE3F22FEC13C}" dt="2020-06-13T11:59:47.628" v="147"/>
        <pc:sldMkLst>
          <pc:docMk/>
          <pc:sldMk cId="1073806198" sldId="257"/>
        </pc:sldMkLst>
      </pc:sldChg>
      <pc:sldChg chg="addSp delSp modSp new mod">
        <pc:chgData name="hassan MH" userId="84cd2103f36ef0dc" providerId="LiveId" clId="{AAE74A20-8704-4AB7-9C4B-AE3F22FEC13C}" dt="2020-06-13T16:52:22.587" v="2768" actId="113"/>
        <pc:sldMkLst>
          <pc:docMk/>
          <pc:sldMk cId="2225752103" sldId="258"/>
        </pc:sldMkLst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2" creationId="{3309BA6F-BD2F-461C-8B13-77F689E297C9}"/>
          </ac:spMkLst>
        </pc:spChg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3" creationId="{B2D8F78B-9713-4C80-BBEE-AEDDF5FE2155}"/>
          </ac:spMkLst>
        </pc:spChg>
        <pc:spChg chg="add mod">
          <ac:chgData name="hassan MH" userId="84cd2103f36ef0dc" providerId="LiveId" clId="{AAE74A20-8704-4AB7-9C4B-AE3F22FEC13C}" dt="2020-06-13T16:52:22.587" v="2768" actId="113"/>
          <ac:spMkLst>
            <pc:docMk/>
            <pc:sldMk cId="2225752103" sldId="258"/>
            <ac:spMk id="5" creationId="{2880EFBB-824B-4F74-A703-BB6B9830A871}"/>
          </ac:spMkLst>
        </pc:spChg>
        <pc:spChg chg="add mod">
          <ac:chgData name="hassan MH" userId="84cd2103f36ef0dc" providerId="LiveId" clId="{AAE74A20-8704-4AB7-9C4B-AE3F22FEC13C}" dt="2020-06-13T16:52:21.072" v="2761" actId="1076"/>
          <ac:spMkLst>
            <pc:docMk/>
            <pc:sldMk cId="2225752103" sldId="258"/>
            <ac:spMk id="6" creationId="{455B9EE7-F975-4C33-9B30-43CE05D86728}"/>
          </ac:spMkLst>
        </pc:spChg>
        <pc:picChg chg="add mod">
          <ac:chgData name="hassan MH" userId="84cd2103f36ef0dc" providerId="LiveId" clId="{AAE74A20-8704-4AB7-9C4B-AE3F22FEC13C}" dt="2020-06-13T12:38:37.316" v="1123" actId="14100"/>
          <ac:picMkLst>
            <pc:docMk/>
            <pc:sldMk cId="2225752103" sldId="258"/>
            <ac:picMk id="4" creationId="{2893CB29-9523-4C72-B102-C4B7AC748390}"/>
          </ac:picMkLst>
        </pc:picChg>
      </pc:sldChg>
      <pc:sldChg chg="addSp delSp modSp new mod">
        <pc:chgData name="hassan MH" userId="84cd2103f36ef0dc" providerId="LiveId" clId="{AAE74A20-8704-4AB7-9C4B-AE3F22FEC13C}" dt="2020-06-13T16:52:20.253" v="2756" actId="2711"/>
        <pc:sldMkLst>
          <pc:docMk/>
          <pc:sldMk cId="3215910232" sldId="259"/>
        </pc:sldMkLst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2" creationId="{67C5AB40-83D0-4538-8405-179615E0A87E}"/>
          </ac:spMkLst>
        </pc:spChg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3" creationId="{10918675-92C0-4C06-AC19-3AE19AE169DA}"/>
          </ac:spMkLst>
        </pc:spChg>
        <pc:spChg chg="add mod">
          <ac:chgData name="hassan MH" userId="84cd2103f36ef0dc" providerId="LiveId" clId="{AAE74A20-8704-4AB7-9C4B-AE3F22FEC13C}" dt="2020-06-13T13:05:59.912" v="1506" actId="164"/>
          <ac:spMkLst>
            <pc:docMk/>
            <pc:sldMk cId="3215910232" sldId="259"/>
            <ac:spMk id="5" creationId="{B9B59EAD-282B-4774-93D9-3F0D1286C3F3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7" creationId="{CF927A9F-CAB0-4210-8D68-59214E0B721F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8" creationId="{AF0D696C-73C5-48EE-8B44-B358D4227609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9" creationId="{3A93E94F-3143-4E29-BDB7-886923814DBB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0" creationId="{8A769653-FDBA-49D2-9DFD-F9D23ED7202C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1" creationId="{1574B542-AE4A-4A86-B207-21B9610343F6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2" creationId="{6C4C09E7-4BC7-4911-AF78-B5F7E9D4245B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4" creationId="{C8CAA72D-CF64-48B1-A9E7-FAF9B413E5D5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5" creationId="{6B0286C4-2953-46DD-B822-BE3602859D73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6" creationId="{10451D68-A739-4B72-B0B5-5F11D22F1E82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7" creationId="{0E9C42A0-DA49-4BDE-9CA9-014F41926F59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8" creationId="{F738AAC6-B67D-48A1-8DFE-4A090E645CBF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9" creationId="{792CE6D0-3BB9-4654-940C-941BCF3DF954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1" creationId="{06681D1E-039B-45F3-8EDC-EEA1AEEEA081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2" creationId="{189240B3-BFBA-4449-9C32-D9DD969E026F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3" creationId="{AECA03F1-4F96-4FC5-B518-CDA2CF67952D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4" creationId="{12024B86-BC91-4D80-8D04-CDAB893B683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5" creationId="{12F8E1C6-E8E5-4215-ADAB-F4DD8E4B488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6" creationId="{68392BDD-2054-46F8-B977-A6CAF428A40C}"/>
          </ac:spMkLst>
        </pc:spChg>
        <pc:spChg chg="add mod">
          <ac:chgData name="hassan MH" userId="84cd2103f36ef0dc" providerId="LiveId" clId="{AAE74A20-8704-4AB7-9C4B-AE3F22FEC13C}" dt="2020-06-13T16:52:20.253" v="2756" actId="2711"/>
          <ac:spMkLst>
            <pc:docMk/>
            <pc:sldMk cId="3215910232" sldId="259"/>
            <ac:spMk id="30" creationId="{E91750B4-4D63-4CEE-A421-403872AEA305}"/>
          </ac:spMkLst>
        </pc:spChg>
        <pc:spChg chg="add mod">
          <ac:chgData name="hassan MH" userId="84cd2103f36ef0dc" providerId="LiveId" clId="{AAE74A20-8704-4AB7-9C4B-AE3F22FEC13C}" dt="2020-06-13T16:52:20.140" v="2755" actId="2711"/>
          <ac:spMkLst>
            <pc:docMk/>
            <pc:sldMk cId="3215910232" sldId="259"/>
            <ac:spMk id="31" creationId="{13C77F0D-27D4-4B2E-87D4-68C1DBE19C4E}"/>
          </ac:spMkLst>
        </pc:s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6" creationId="{A840EA21-F1BA-408B-AA93-5842824394A0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13" creationId="{14965F43-5949-49A5-B476-986C6E728645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20" creationId="{C38F8DE2-BD52-43AD-ABD1-914C3672CC1A}"/>
          </ac:grpSpMkLst>
        </pc:grpChg>
        <pc:grpChg chg="add mod">
          <ac:chgData name="hassan MH" userId="84cd2103f36ef0dc" providerId="LiveId" clId="{AAE74A20-8704-4AB7-9C4B-AE3F22FEC13C}" dt="2020-06-13T13:07:06.978" v="1520" actId="1076"/>
          <ac:grpSpMkLst>
            <pc:docMk/>
            <pc:sldMk cId="3215910232" sldId="259"/>
            <ac:grpSpMk id="29" creationId="{D2FD7C0B-0DB9-41D0-A6E0-52E1357B3FDD}"/>
          </ac:grpSpMkLst>
        </pc:grpChg>
        <pc:picChg chg="add del mod">
          <ac:chgData name="hassan MH" userId="84cd2103f36ef0dc" providerId="LiveId" clId="{AAE74A20-8704-4AB7-9C4B-AE3F22FEC13C}" dt="2020-06-13T12:53:30.975" v="1384" actId="478"/>
          <ac:picMkLst>
            <pc:docMk/>
            <pc:sldMk cId="3215910232" sldId="259"/>
            <ac:picMk id="4" creationId="{138801C4-880A-479E-89D6-07FF47ED7294}"/>
          </ac:picMkLst>
        </pc:picChg>
        <pc:picChg chg="add del">
          <ac:chgData name="hassan MH" userId="84cd2103f36ef0dc" providerId="LiveId" clId="{AAE74A20-8704-4AB7-9C4B-AE3F22FEC13C}" dt="2020-06-13T13:05:29.120" v="1497"/>
          <ac:picMkLst>
            <pc:docMk/>
            <pc:sldMk cId="3215910232" sldId="259"/>
            <ac:picMk id="27" creationId="{4BF974CF-216E-4006-B80E-885A7548B812}"/>
          </ac:picMkLst>
        </pc:picChg>
        <pc:picChg chg="add mod">
          <ac:chgData name="hassan MH" userId="84cd2103f36ef0dc" providerId="LiveId" clId="{AAE74A20-8704-4AB7-9C4B-AE3F22FEC13C}" dt="2020-06-13T13:07:06.978" v="1520" actId="1076"/>
          <ac:picMkLst>
            <pc:docMk/>
            <pc:sldMk cId="3215910232" sldId="259"/>
            <ac:picMk id="28" creationId="{4DB9A473-8123-47B5-B623-3D23C56197C4}"/>
          </ac:picMkLst>
        </pc:picChg>
      </pc:sldChg>
      <pc:sldChg chg="addSp delSp modSp new mod">
        <pc:chgData name="hassan MH" userId="84cd2103f36ef0dc" providerId="LiveId" clId="{AAE74A20-8704-4AB7-9C4B-AE3F22FEC13C}" dt="2020-06-13T16:52:19.703" v="2753" actId="2711"/>
        <pc:sldMkLst>
          <pc:docMk/>
          <pc:sldMk cId="1120218848" sldId="260"/>
        </pc:sldMkLst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2" creationId="{5B0C37BC-A7B0-4909-8D79-FE41EE522D18}"/>
          </ac:spMkLst>
        </pc:spChg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3" creationId="{47FE8DB9-0E06-45DE-9DD8-B48B676C072D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4" creationId="{4A9C0DC5-3731-4A4B-930A-6D278109D732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5" creationId="{3B413A94-E22F-42BF-A5D5-8DCA888519A7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7" creationId="{C9B46999-7677-4514-A8CD-9C6BEFDC4F2D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8" creationId="{DB42EEA5-1D22-47F5-BE20-DFB5E76D94C4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9" creationId="{B8FB0811-9CDA-419B-9E98-CDB73C446F7B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0" creationId="{27D4D976-9105-4997-B9D4-F08455E32B4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1" creationId="{23604088-934B-491C-B808-495056A63BF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2" creationId="{87269DAC-A2C1-4FD8-B61D-C9B1580AD42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4" creationId="{BCBD4EC0-CFD6-4145-AB66-458DA630AE06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5" creationId="{5F8BF2DA-530A-431B-94EB-FED302E6411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6" creationId="{7408FE79-A0E9-44D0-B3DD-CC9BEE3B7C0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7" creationId="{FA38F1DF-C5C5-47F8-8915-B8144777918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8" creationId="{3DC457AC-05FC-4C95-94E3-F3F9B5C79838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9" creationId="{90BF9F96-5DFA-467B-9572-960509CA520A}"/>
          </ac:spMkLst>
        </pc:spChg>
        <pc:spChg chg="add mod">
          <ac:chgData name="hassan MH" userId="84cd2103f36ef0dc" providerId="LiveId" clId="{AAE74A20-8704-4AB7-9C4B-AE3F22FEC13C}" dt="2020-06-13T13:10:01.520" v="1601" actId="1076"/>
          <ac:spMkLst>
            <pc:docMk/>
            <pc:sldMk cId="1120218848" sldId="260"/>
            <ac:spMk id="22" creationId="{9B5B43AF-C1BC-47D5-B44E-D041BBE4EC8C}"/>
          </ac:spMkLst>
        </pc:spChg>
        <pc:spChg chg="add mod">
          <ac:chgData name="hassan MH" userId="84cd2103f36ef0dc" providerId="LiveId" clId="{AAE74A20-8704-4AB7-9C4B-AE3F22FEC13C}" dt="2020-06-13T16:52:19.703" v="2753" actId="2711"/>
          <ac:spMkLst>
            <pc:docMk/>
            <pc:sldMk cId="1120218848" sldId="260"/>
            <ac:spMk id="23" creationId="{F11B1E35-691C-476E-913F-2F63D930F251}"/>
          </ac:spMkLst>
        </pc:spChg>
        <pc:spChg chg="add mod">
          <ac:chgData name="hassan MH" userId="84cd2103f36ef0dc" providerId="LiveId" clId="{AAE74A20-8704-4AB7-9C4B-AE3F22FEC13C}" dt="2020-06-13T16:51:49.512" v="2748" actId="2711"/>
          <ac:spMkLst>
            <pc:docMk/>
            <pc:sldMk cId="1120218848" sldId="260"/>
            <ac:spMk id="24" creationId="{64DF9D74-8B03-4B35-8835-16ACE45FF3CC}"/>
          </ac:spMkLst>
        </pc:s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6" creationId="{99A5B13A-8606-4875-84D7-11B7280D1928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13" creationId="{567A6D26-FFB9-4229-8046-8426026895DE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20" creationId="{317663C0-E060-40F4-9ED0-0E06BDD1F6E8}"/>
          </ac:grpSpMkLst>
        </pc:grpChg>
        <pc:grpChg chg="add mod">
          <ac:chgData name="hassan MH" userId="84cd2103f36ef0dc" providerId="LiveId" clId="{AAE74A20-8704-4AB7-9C4B-AE3F22FEC13C}" dt="2020-06-13T13:11:15.513" v="1618" actId="14100"/>
          <ac:grpSpMkLst>
            <pc:docMk/>
            <pc:sldMk cId="1120218848" sldId="260"/>
            <ac:grpSpMk id="27" creationId="{F9EBD59F-415D-4483-B5CB-C684BDA75759}"/>
          </ac:grpSpMkLst>
        </pc:grpChg>
        <pc:picChg chg="add mod ord">
          <ac:chgData name="hassan MH" userId="84cd2103f36ef0dc" providerId="LiveId" clId="{AAE74A20-8704-4AB7-9C4B-AE3F22FEC13C}" dt="2020-06-13T13:10:01.520" v="1601" actId="1076"/>
          <ac:picMkLst>
            <pc:docMk/>
            <pc:sldMk cId="1120218848" sldId="260"/>
            <ac:picMk id="21" creationId="{58859086-C362-481E-8271-E3FBBEBC2C61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5" creationId="{C595DFE8-4C3B-4822-86E0-A6EEE1488F90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6" creationId="{E2C55320-F086-45ED-B5C1-690BAD068F51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67284502" sldId="261"/>
        </pc:sldMkLst>
        <pc:spChg chg="add mod">
          <ac:chgData name="hassan MH" userId="84cd2103f36ef0dc" providerId="LiveId" clId="{AAE74A20-8704-4AB7-9C4B-AE3F22FEC13C}" dt="2020-06-13T13:12:34.313" v="1652" actId="1076"/>
          <ac:spMkLst>
            <pc:docMk/>
            <pc:sldMk cId="1567284502" sldId="261"/>
            <ac:spMk id="2" creationId="{B2FEAA4B-F0E1-4D97-9450-1071B7306C09}"/>
          </ac:spMkLst>
        </pc:spChg>
        <pc:spChg chg="add mod">
          <ac:chgData name="hassan MH" userId="84cd2103f36ef0dc" providerId="LiveId" clId="{AAE74A20-8704-4AB7-9C4B-AE3F22FEC13C}" dt="2020-06-13T13:06:08.572" v="1508" actId="164"/>
          <ac:spMkLst>
            <pc:docMk/>
            <pc:sldMk cId="1567284502" sldId="261"/>
            <ac:spMk id="3" creationId="{C37A1E18-ABC3-41DD-B7F9-585992C580C8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5" creationId="{6F7E5B81-F973-4406-A792-399832C906FC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6" creationId="{605055C1-3C88-4B88-B554-9A194F675091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7" creationId="{14233DE0-9663-4F39-92BD-88FA595B98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8" creationId="{CA82A5A6-96AC-4A11-8E27-E18B3AF9D270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9" creationId="{082E6F20-EC8E-4E18-A802-84A12641B1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10" creationId="{C451EE49-D7C3-4BFE-A5AD-81AB2A8944E4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2" creationId="{3405D9A2-3068-4876-AC06-5E6EB5B3925A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3" creationId="{A3F4B1FE-43D9-4C7E-B2DF-931D46DAA7E7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4" creationId="{1BC1B4E6-80FC-48CA-BB9C-0AE27ECE8E2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5" creationId="{AC1BE86F-CEBF-4033-912F-CA467A065AC3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6" creationId="{3B66A5AE-4F9D-467E-AF2F-DA688B5B804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7" creationId="{DD416F40-9121-41F8-836E-06099DCE3D4B}"/>
          </ac:spMkLst>
        </pc:spChg>
        <pc:spChg chg="add del mod topLvl">
          <ac:chgData name="hassan MH" userId="84cd2103f36ef0dc" providerId="LiveId" clId="{AAE74A20-8704-4AB7-9C4B-AE3F22FEC13C}" dt="2020-06-13T13:16:21.297" v="1692" actId="478"/>
          <ac:spMkLst>
            <pc:docMk/>
            <pc:sldMk cId="1567284502" sldId="261"/>
            <ac:spMk id="20" creationId="{8AE7F172-2A10-46B0-A5CC-68C129E94CFC}"/>
          </ac:spMkLst>
        </pc:spChg>
        <pc:spChg chg="del mod">
          <ac:chgData name="hassan MH" userId="84cd2103f36ef0dc" providerId="LiveId" clId="{AAE74A20-8704-4AB7-9C4B-AE3F22FEC13C}" dt="2020-06-13T13:11:50.891" v="1625" actId="478"/>
          <ac:spMkLst>
            <pc:docMk/>
            <pc:sldMk cId="1567284502" sldId="261"/>
            <ac:spMk id="22" creationId="{0D893C59-E554-4E54-BEAA-3C76D0BF716B}"/>
          </ac:spMkLst>
        </pc:spChg>
        <pc:spChg chg="del mod topLvl">
          <ac:chgData name="hassan MH" userId="84cd2103f36ef0dc" providerId="LiveId" clId="{AAE74A20-8704-4AB7-9C4B-AE3F22FEC13C}" dt="2020-06-13T13:11:55.180" v="1626" actId="478"/>
          <ac:spMkLst>
            <pc:docMk/>
            <pc:sldMk cId="1567284502" sldId="261"/>
            <ac:spMk id="23" creationId="{98886B43-5E91-44DF-A312-98DF57759742}"/>
          </ac:spMkLst>
        </pc:spChg>
        <pc:spChg chg="del mod">
          <ac:chgData name="hassan MH" userId="84cd2103f36ef0dc" providerId="LiveId" clId="{AAE74A20-8704-4AB7-9C4B-AE3F22FEC13C}" dt="2020-06-13T13:11:47.237" v="1623" actId="478"/>
          <ac:spMkLst>
            <pc:docMk/>
            <pc:sldMk cId="1567284502" sldId="261"/>
            <ac:spMk id="24" creationId="{4E0D8A4A-CC9D-4895-9A3A-2C5E41AB1115}"/>
          </ac:spMkLst>
        </pc:spChg>
        <pc:spChg chg="del mod">
          <ac:chgData name="hassan MH" userId="84cd2103f36ef0dc" providerId="LiveId" clId="{AAE74A20-8704-4AB7-9C4B-AE3F22FEC13C}" dt="2020-06-13T13:11:49.305" v="1624" actId="478"/>
          <ac:spMkLst>
            <pc:docMk/>
            <pc:sldMk cId="1567284502" sldId="261"/>
            <ac:spMk id="25" creationId="{0BDAEBB5-27B8-4C04-B8C7-6E18B92F452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6" creationId="{970365BA-54CD-48CD-860E-40EAAA901BF4}"/>
          </ac:spMkLst>
        </pc:spChg>
        <pc:spChg chg="add mod topLvl">
          <ac:chgData name="hassan MH" userId="84cd2103f36ef0dc" providerId="LiveId" clId="{AAE74A20-8704-4AB7-9C4B-AE3F22FEC13C}" dt="2020-06-13T13:16:41.569" v="1696" actId="1076"/>
          <ac:spMkLst>
            <pc:docMk/>
            <pc:sldMk cId="1567284502" sldId="261"/>
            <ac:spMk id="27" creationId="{4E622225-F86E-4B1D-B02B-EF113774A33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8" creationId="{17667EA9-AF9E-4A59-9597-1EED6D5A6D4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29" creationId="{6663C767-53FB-4E06-AF7D-991FAF77990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0" creationId="{A41A8C04-740D-40EF-8B18-23ED1C11DB2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1" creationId="{8A2A5416-46FD-4BB6-A095-0FF4624FABB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2" creationId="{63A558B9-BD2B-4FA1-9748-5DD0021E78E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3" creationId="{C91FE9D7-F9A1-49F0-9DCA-B771BCEA6D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4" creationId="{AA8D9772-D0CA-4E77-8C4A-0AF69B64EC3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5" creationId="{969BFB12-B420-436E-85A6-8E90C2E25A0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6" creationId="{C18878E1-ACAD-43C7-99CB-7BE4FDDE41A6}"/>
          </ac:spMkLst>
        </pc:spChg>
        <pc:spChg chg="add mod ord">
          <ac:chgData name="hassan MH" userId="84cd2103f36ef0dc" providerId="LiveId" clId="{AAE74A20-8704-4AB7-9C4B-AE3F22FEC13C}" dt="2020-06-13T13:16:56.024" v="1700" actId="1076"/>
          <ac:spMkLst>
            <pc:docMk/>
            <pc:sldMk cId="1567284502" sldId="261"/>
            <ac:spMk id="48" creationId="{44979F10-D714-4125-9952-146F5D10FFE0}"/>
          </ac:spMkLst>
        </pc:s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4" creationId="{3378B488-3DFD-4DE8-9C97-3B04F4387FA3}"/>
          </ac:grpSpMkLst>
        </pc:gr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11" creationId="{C81FB32B-643F-438F-97F0-FA166C6120B9}"/>
          </ac:grpSpMkLst>
        </pc:grpChg>
        <pc:grpChg chg="add mod">
          <ac:chgData name="hassan MH" userId="84cd2103f36ef0dc" providerId="LiveId" clId="{AAE74A20-8704-4AB7-9C4B-AE3F22FEC13C}" dt="2020-06-13T13:12:32.631" v="1651" actId="1076"/>
          <ac:grpSpMkLst>
            <pc:docMk/>
            <pc:sldMk cId="1567284502" sldId="261"/>
            <ac:grpSpMk id="18" creationId="{E621B841-9D92-4DC8-AD0B-77391FEEA3F5}"/>
          </ac:grpSpMkLst>
        </pc:grpChg>
        <pc:grpChg chg="add del mod">
          <ac:chgData name="hassan MH" userId="84cd2103f36ef0dc" providerId="LiveId" clId="{AAE74A20-8704-4AB7-9C4B-AE3F22FEC13C}" dt="2020-06-13T13:11:55.180" v="1626" actId="478"/>
          <ac:grpSpMkLst>
            <pc:docMk/>
            <pc:sldMk cId="1567284502" sldId="261"/>
            <ac:grpSpMk id="19" creationId="{12A6BB30-925B-4CB2-BF0D-1CDD9A49A414}"/>
          </ac:grpSpMkLst>
        </pc:grpChg>
        <pc:grpChg chg="del mod topLvl">
          <ac:chgData name="hassan MH" userId="84cd2103f36ef0dc" providerId="LiveId" clId="{AAE74A20-8704-4AB7-9C4B-AE3F22FEC13C}" dt="2020-06-13T13:11:50.891" v="1625" actId="478"/>
          <ac:grpSpMkLst>
            <pc:docMk/>
            <pc:sldMk cId="1567284502" sldId="261"/>
            <ac:grpSpMk id="21" creationId="{4C192A6C-EE2B-4080-AA72-BFCB344D33A1}"/>
          </ac:grpSpMkLst>
        </pc:grpChg>
        <pc:grpChg chg="add del mod">
          <ac:chgData name="hassan MH" userId="84cd2103f36ef0dc" providerId="LiveId" clId="{AAE74A20-8704-4AB7-9C4B-AE3F22FEC13C}" dt="2020-06-13T13:16:19.634" v="1691" actId="165"/>
          <ac:grpSpMkLst>
            <pc:docMk/>
            <pc:sldMk cId="1567284502" sldId="261"/>
            <ac:grpSpMk id="47" creationId="{7DFD1A34-BBFF-4960-B884-1DC9950E8E2F}"/>
          </ac:grpSpMkLst>
        </pc:grpChg>
        <pc:picChg chg="add mod topLvl">
          <ac:chgData name="hassan MH" userId="84cd2103f36ef0dc" providerId="LiveId" clId="{AAE74A20-8704-4AB7-9C4B-AE3F22FEC13C}" dt="2020-06-13T13:44:18.668" v="2126" actId="207"/>
          <ac:picMkLst>
            <pc:docMk/>
            <pc:sldMk cId="1567284502" sldId="261"/>
            <ac:picMk id="38" creationId="{39B1FF58-26E4-41D1-A42D-AE1EA85FFE6B}"/>
          </ac:picMkLst>
        </pc:picChg>
        <pc:picChg chg="add del mod">
          <ac:chgData name="hassan MH" userId="84cd2103f36ef0dc" providerId="LiveId" clId="{AAE74A20-8704-4AB7-9C4B-AE3F22FEC13C}" dt="2020-06-13T13:14:56.073" v="1678" actId="478"/>
          <ac:picMkLst>
            <pc:docMk/>
            <pc:sldMk cId="1567284502" sldId="261"/>
            <ac:picMk id="40" creationId="{D8FDFBBA-9034-4434-B40C-95A33DD954D0}"/>
          </ac:picMkLst>
        </pc:picChg>
        <pc:picChg chg="add mod topLvl">
          <ac:chgData name="hassan MH" userId="84cd2103f36ef0dc" providerId="LiveId" clId="{AAE74A20-8704-4AB7-9C4B-AE3F22FEC13C}" dt="2020-06-13T13:44:33.633" v="2128" actId="207"/>
          <ac:picMkLst>
            <pc:docMk/>
            <pc:sldMk cId="1567284502" sldId="261"/>
            <ac:picMk id="42" creationId="{57617C1E-78D7-4B52-AB46-E9AC0BE6A52A}"/>
          </ac:picMkLst>
        </pc:picChg>
        <pc:picChg chg="add mod topLvl">
          <ac:chgData name="hassan MH" userId="84cd2103f36ef0dc" providerId="LiveId" clId="{AAE74A20-8704-4AB7-9C4B-AE3F22FEC13C}" dt="2020-06-13T13:44:15.680" v="2125" actId="207"/>
          <ac:picMkLst>
            <pc:docMk/>
            <pc:sldMk cId="1567284502" sldId="261"/>
            <ac:picMk id="44" creationId="{9045112B-3041-47A5-80F0-9A3FD7AE66C9}"/>
          </ac:picMkLst>
        </pc:picChg>
        <pc:picChg chg="add mod topLvl">
          <ac:chgData name="hassan MH" userId="84cd2103f36ef0dc" providerId="LiveId" clId="{AAE74A20-8704-4AB7-9C4B-AE3F22FEC13C}" dt="2020-06-13T13:44:22.663" v="2127" actId="207"/>
          <ac:picMkLst>
            <pc:docMk/>
            <pc:sldMk cId="1567284502" sldId="261"/>
            <ac:picMk id="46" creationId="{892A971A-4B39-459B-9AFC-AA1EF5714C6D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1164171373" sldId="262"/>
        </pc:sldMkLst>
        <pc:spChg chg="add 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2" creationId="{CCC6C934-3B8C-419C-BDC8-E2E1C687E2C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4" creationId="{7E475A2E-5361-4A4D-B9E8-A01BD476CDB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5" creationId="{722DB303-3FD4-4BE6-ADB8-1DCF178353D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6" creationId="{DAB72DE2-1531-4EAB-8DFC-7F02B2DAC14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7" creationId="{F45A4FB2-6081-4FC1-86C0-60EAA90D590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8" creationId="{31D9814C-D21B-40B5-A8FF-318716A5EB9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9" creationId="{375CB9E5-1412-4137-B3E7-A6FC3F08F0D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1" creationId="{0C245B1E-E746-480D-8957-8D0BB871D7D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2" creationId="{7D90B141-7D01-423C-8419-0AE78F59E01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3" creationId="{3404C427-A6B0-4162-BC38-7CFE0952786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4" creationId="{25ED5BCE-94AE-4906-8CD5-711D81F0971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5" creationId="{93522889-7322-4789-97B0-78090D92D97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6" creationId="{A479B1FE-EE80-4217-BFBD-BF6AC7E1122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19" creationId="{3CBCB72A-8292-4075-ACD5-825F6C01F4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0" creationId="{4F71351E-FCB4-4DF9-BD4F-C654615E62C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1" creationId="{B1DCF974-A949-400B-8F2C-EDB71364DE1C}"/>
          </ac:spMkLst>
        </pc:s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3" creationId="{62903539-1F2C-41CD-B454-E74BAB859B27}"/>
          </ac:grpSpMkLst>
        </pc:gr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10" creationId="{79911D69-AC78-4FC2-AF5B-AC31E569CC36}"/>
          </ac:grpSpMkLst>
        </pc:grpChg>
        <pc:grpChg chg="add mod">
          <ac:chgData name="hassan MH" userId="84cd2103f36ef0dc" providerId="LiveId" clId="{AAE74A20-8704-4AB7-9C4B-AE3F22FEC13C}" dt="2020-06-13T13:19:07.410" v="1722" actId="1076"/>
          <ac:grpSpMkLst>
            <pc:docMk/>
            <pc:sldMk cId="1164171373" sldId="262"/>
            <ac:grpSpMk id="17" creationId="{C720DF65-6ABC-4F83-8FF8-10E08B438906}"/>
          </ac:grpSpMkLst>
        </pc:grpChg>
        <pc:picChg chg="add mod">
          <ac:chgData name="hassan MH" userId="84cd2103f36ef0dc" providerId="LiveId" clId="{AAE74A20-8704-4AB7-9C4B-AE3F22FEC13C}" dt="2020-06-13T13:19:07.410" v="1722" actId="1076"/>
          <ac:picMkLst>
            <pc:docMk/>
            <pc:sldMk cId="1164171373" sldId="262"/>
            <ac:picMk id="18" creationId="{FA535DA6-6393-4893-8A4B-B44D71EC36BA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4287346009" sldId="263"/>
        </pc:sldMkLst>
        <pc:spChg chg="add mod">
          <ac:chgData name="hassan MH" userId="84cd2103f36ef0dc" providerId="LiveId" clId="{AAE74A20-8704-4AB7-9C4B-AE3F22FEC13C}" dt="2020-06-13T13:06:15.757" v="1510" actId="164"/>
          <ac:spMkLst>
            <pc:docMk/>
            <pc:sldMk cId="4287346009" sldId="263"/>
            <ac:spMk id="2" creationId="{D135E81F-11D5-433B-AA82-64690FAF6451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4" creationId="{AE7ED24A-BFFC-44F1-95D4-C5023C92024E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5" creationId="{2825840B-C3F2-4CEB-BF06-748C24CA1457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6" creationId="{B91F698D-3240-4639-B901-01B82E96A4E6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7" creationId="{143EB47C-0502-42D1-8FB1-CE62097DD39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8" creationId="{4A75DC8F-697A-47D9-BFF0-26C186824A6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9" creationId="{167A3EC1-2425-4351-813C-4AAFD04F6905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1" creationId="{8DB02779-6FC7-4BCC-A9F4-9A2331BB0181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2" creationId="{5AEE198C-67BD-4817-AE21-9C7A0577100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3" creationId="{3A413260-0437-4C50-BE52-69E1FEB8C43C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4" creationId="{C53BF76A-C9E5-4A57-824A-78B2F767A5BD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5" creationId="{B06C9E23-A1B4-4565-B706-C53CD009D2D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6" creationId="{CF2FCE48-D8E8-49AE-A41D-1C29C0C4BD1D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8" creationId="{EDFB0E52-928F-412A-A3C7-0BC68DA3E54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9" creationId="{626B9C85-4C6F-43EA-B5B9-E3171D1E876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0" creationId="{334A89F6-BDBA-4A39-B205-598C66E5EAA3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1" creationId="{2F16B07B-2610-459D-BD71-53AC00AB5635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2" creationId="{7729124D-E7F7-4056-8527-D4A84C5E1328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3" creationId="{5195749D-A211-400D-B6A8-EB1619DD13AD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5" creationId="{6B694BA2-A889-4BB2-8B1B-B1FDD37BFD45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6" creationId="{01954958-1498-4C07-B124-7068131DE629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7" creationId="{644091D0-25A3-4AA4-9D01-F89F9E09AC9A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8" creationId="{DB3B49E2-4887-464C-8921-DB0A78082A7B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9" creationId="{C2183325-85FE-43CE-8EE8-48F32B9631D3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0" creationId="{8A1ADD6D-1D78-48AC-9BF7-83FD603DB28E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1" creationId="{7CC58DCE-02B5-4797-BB43-007A7133FE60}"/>
          </ac:spMkLst>
        </pc:spChg>
        <pc:spChg chg="add mod topLvl">
          <ac:chgData name="hassan MH" userId="84cd2103f36ef0dc" providerId="LiveId" clId="{AAE74A20-8704-4AB7-9C4B-AE3F22FEC13C}" dt="2020-06-13T16:44:28.177" v="2661" actId="1076"/>
          <ac:spMkLst>
            <pc:docMk/>
            <pc:sldMk cId="4287346009" sldId="263"/>
            <ac:spMk id="32" creationId="{B35789FC-7F80-44F5-94DE-690506120EC7}"/>
          </ac:spMkLst>
        </pc:spChg>
        <pc:spChg chg="add del mod">
          <ac:chgData name="hassan MH" userId="84cd2103f36ef0dc" providerId="LiveId" clId="{AAE74A20-8704-4AB7-9C4B-AE3F22FEC13C}" dt="2020-06-13T13:21:48.075" v="1789" actId="478"/>
          <ac:spMkLst>
            <pc:docMk/>
            <pc:sldMk cId="4287346009" sldId="263"/>
            <ac:spMk id="34" creationId="{285B73E4-759F-40AF-9E39-040F4837FCB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5" creationId="{DB0943A3-5937-4817-A5E6-C56933492C0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6" creationId="{85F0E6D8-1256-4A4A-A64D-FEF44C2875D6}"/>
          </ac:spMkLst>
        </pc:s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3" creationId="{0412753C-F3FB-4907-AF41-13E6275AD4D2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0" creationId="{D1491EE7-46D2-4B0A-A687-331789DA7D6F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7" creationId="{51843F8F-5732-40B9-A5DD-B9E15247B2B0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24" creationId="{49093200-3860-4B34-9E0C-CEC929A7E53B}"/>
          </ac:grpSpMkLst>
        </pc:grpChg>
        <pc:grpChg chg="add del mod">
          <ac:chgData name="hassan MH" userId="84cd2103f36ef0dc" providerId="LiveId" clId="{AAE74A20-8704-4AB7-9C4B-AE3F22FEC13C}" dt="2020-06-13T13:24:30.807" v="1818" actId="165"/>
          <ac:grpSpMkLst>
            <pc:docMk/>
            <pc:sldMk cId="4287346009" sldId="263"/>
            <ac:grpSpMk id="39" creationId="{22BF6247-DE56-4CA3-AE2D-146E85017F82}"/>
          </ac:grpSpMkLst>
        </pc:grpChg>
        <pc:picChg chg="add del mod">
          <ac:chgData name="hassan MH" userId="84cd2103f36ef0dc" providerId="LiveId" clId="{AAE74A20-8704-4AB7-9C4B-AE3F22FEC13C}" dt="2020-06-13T13:21:28.344" v="1781" actId="478"/>
          <ac:picMkLst>
            <pc:docMk/>
            <pc:sldMk cId="4287346009" sldId="263"/>
            <ac:picMk id="33" creationId="{97004B60-F717-4D54-B797-EC9FCB0DD054}"/>
          </ac:picMkLst>
        </pc:picChg>
        <pc:picChg chg="add del mod">
          <ac:chgData name="hassan MH" userId="84cd2103f36ef0dc" providerId="LiveId" clId="{AAE74A20-8704-4AB7-9C4B-AE3F22FEC13C}" dt="2020-06-13T13:22:59.200" v="1796" actId="478"/>
          <ac:picMkLst>
            <pc:docMk/>
            <pc:sldMk cId="4287346009" sldId="263"/>
            <ac:picMk id="37" creationId="{D31A7184-CC21-4BF5-A334-585338F8B93F}"/>
          </ac:picMkLst>
        </pc:picChg>
        <pc:picChg chg="add mod">
          <ac:chgData name="hassan MH" userId="84cd2103f36ef0dc" providerId="LiveId" clId="{AAE74A20-8704-4AB7-9C4B-AE3F22FEC13C}" dt="2020-06-13T13:24:10.600" v="1812" actId="1076"/>
          <ac:picMkLst>
            <pc:docMk/>
            <pc:sldMk cId="4287346009" sldId="263"/>
            <ac:picMk id="38" creationId="{04143329-5803-4E8D-A92E-B829FAD3690E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2295990956" sldId="264"/>
        </pc:sldMkLst>
        <pc:spChg chg="add 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" creationId="{96540A96-17E4-44DC-8010-782637B4EA2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4" creationId="{C642E600-1EF8-4FB6-A8F5-0158B224F6B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5" creationId="{5C57D124-2522-4C22-B3E8-C4C1A1D20BD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6" creationId="{401F464D-FCBB-4E30-A98A-E7E29B629E1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7" creationId="{3506CC6B-5EF2-4CC2-8273-53EC7B7D76B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8" creationId="{352EC5D5-759F-4028-B5A4-AE73E38AED3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9" creationId="{2F8609EF-4EDF-4531-B182-606469DD7FB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1" creationId="{28231625-F208-4875-A6CF-A703DEB6050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2" creationId="{B41F1184-EBCB-44AC-9D6B-AC620CA81DA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3" creationId="{42528161-092C-4E53-9B7B-25660131D74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4" creationId="{B52080F5-FE09-44FB-8FD5-59D3CEC7DB1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5" creationId="{75871202-487B-49D9-92BA-869904E67B2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6" creationId="{21AB008B-4315-4DB8-97EA-9F02597E259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8" creationId="{5C52691A-2F52-4013-A6C8-BCF3C2E4399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9" creationId="{456ADD75-FDB9-49D1-AF5B-BFC7DBE8065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0" creationId="{73AAD215-3AC9-4DB5-BB92-36B0014C316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1" creationId="{41980F87-F5A1-401F-A59B-14B09BA9547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2" creationId="{4A589E22-4EBF-41AC-8435-B7C2EB99A84F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3" creationId="{E70FD20F-1005-4279-907D-6538F3F3EAC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5" creationId="{96813A7A-A204-4158-BD4E-D81EA60E43A8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6" creationId="{03AA019F-FEF6-4D02-B8D6-CEEE9D4AE7B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7" creationId="{CCDC132E-47D5-46F8-A74D-C5C1148C27A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8" creationId="{CB610D70-BF40-4D24-9077-89C14761DB6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9" creationId="{E82C065D-2330-4701-B709-7737965FA5C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30" creationId="{B825DFFE-EACF-469E-BD28-441825E2093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4" creationId="{5E058963-77B4-4796-B3FF-C348F943DE6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5" creationId="{B1E6B6BA-0679-4077-ABC8-B488D76F479C}"/>
          </ac:spMkLst>
        </pc:spChg>
        <pc:spChg chg="add mod">
          <ac:chgData name="hassan MH" userId="84cd2103f36ef0dc" providerId="LiveId" clId="{AAE74A20-8704-4AB7-9C4B-AE3F22FEC13C}" dt="2020-06-13T13:48:32.503" v="2167" actId="1076"/>
          <ac:spMkLst>
            <pc:docMk/>
            <pc:sldMk cId="2295990956" sldId="264"/>
            <ac:spMk id="36" creationId="{94D86DC5-06C4-44E1-9224-E953567441F2}"/>
          </ac:spMkLst>
        </pc:s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" creationId="{A1FB917F-9E1E-478B-8B98-BA297FB1282C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0" creationId="{D2ED0504-F477-423B-BC93-DE65AC026BE2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7" creationId="{D4C44666-3DFA-420D-8458-BF3A5674E6FE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24" creationId="{FA2CA1E1-9C1C-4EAF-8BD9-FC03ADB23F39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1" creationId="{3D76839B-BF22-4FDB-A58A-134C24962967}"/>
          </ac:grpSpMkLst>
        </pc:grpChg>
        <pc:picChg chg="add mod ord">
          <ac:chgData name="hassan MH" userId="84cd2103f36ef0dc" providerId="LiveId" clId="{AAE74A20-8704-4AB7-9C4B-AE3F22FEC13C}" dt="2020-06-13T13:48:37.399" v="2169" actId="1076"/>
          <ac:picMkLst>
            <pc:docMk/>
            <pc:sldMk cId="2295990956" sldId="264"/>
            <ac:picMk id="32" creationId="{4863BF11-9F3E-4FE4-A62C-4641C85F6583}"/>
          </ac:picMkLst>
        </pc:picChg>
        <pc:picChg chg="add mod">
          <ac:chgData name="hassan MH" userId="84cd2103f36ef0dc" providerId="LiveId" clId="{AAE74A20-8704-4AB7-9C4B-AE3F22FEC13C}" dt="2020-06-13T13:26:39.713" v="1837" actId="1076"/>
          <ac:picMkLst>
            <pc:docMk/>
            <pc:sldMk cId="2295990956" sldId="264"/>
            <ac:picMk id="33" creationId="{D5F6EBFB-0C47-47A9-9553-1B57ABFB8A6C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649730420" sldId="265"/>
        </pc:sldMkLst>
        <pc:spChg chg="add mod">
          <ac:chgData name="hassan MH" userId="84cd2103f36ef0dc" providerId="LiveId" clId="{AAE74A20-8704-4AB7-9C4B-AE3F22FEC13C}" dt="2020-06-13T13:06:25.220" v="1512" actId="164"/>
          <ac:spMkLst>
            <pc:docMk/>
            <pc:sldMk cId="649730420" sldId="265"/>
            <ac:spMk id="2" creationId="{662CD407-4405-402E-918E-0CCAA33FD8C0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4" creationId="{1F267A34-97AA-4035-8CA6-BFAC542E74FF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5" creationId="{31C2D97F-19BF-41D4-AB77-ABEF42C06C7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6" creationId="{25630E3D-18DF-4C8E-8EB0-E9D5AE479BE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7" creationId="{842DBE77-B2E0-4635-891F-2C22846C1E9D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8" creationId="{7B6B896C-AED9-4B95-B107-BD125E9EFCB4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9" creationId="{77108FAD-5E6F-41A8-BDDB-7BABC762303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1" creationId="{B4FEC0D9-A25E-4CD4-83D4-C99247CA7EF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2" creationId="{3EDB84A8-3208-4A41-8EE9-7B5021C6E602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3" creationId="{0A42B04D-4BE9-4409-B135-5FCD70CA0B48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4" creationId="{C3BD4B64-0F5A-4E0C-8D09-7C2CB5887D0A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5" creationId="{13D9B505-736E-44C7-998F-2DA2057815C3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6" creationId="{2AF56896-69E8-46D4-ABCE-467D7E99C463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8" creationId="{3A084460-58BF-4018-B5DD-1091FBD1F9ED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9" creationId="{40C9ACBC-55CA-4C50-81C0-7F6856ED3AA6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0" creationId="{08AFF9B0-5809-4C8F-BF3F-A3BD4E1003C5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1" creationId="{C9E8A085-3F91-459A-A0CC-10CD5FA432E1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2" creationId="{DFA0D2FC-452E-4EF5-8CA7-91E33845A21A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3" creationId="{B892A8A1-5B8E-4AE5-99EB-1841CE40DABA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6" creationId="{573EE5C5-4D32-473B-9D48-4DB1D17A7888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7" creationId="{FF106EBE-7BB0-43B8-8548-9EF9E171BF53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8" creationId="{D85F81E4-A340-4D5F-9748-E792A3268DB1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9" creationId="{9222BFC5-BC7F-4ED2-B9CE-71602316386F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30" creationId="{8F670C9A-8F61-4282-A60C-13B79F78CF0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2" creationId="{E44F9B3E-70BB-4F1A-BB9F-147B9FE120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3" creationId="{DEF2EE96-854E-4722-942A-EF14EA174F1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4" creationId="{0D66339C-4E18-4690-BF37-EEAE74F8574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5" creationId="{36D62699-C50D-4DFE-B1E7-FE64AB8FEFF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6" creationId="{33AA359B-A31F-4288-9F52-BDA1F933BD33}"/>
          </ac:spMkLst>
        </pc:s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3" creationId="{4512FD16-4834-441C-9E27-7D436C43295F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0" creationId="{06B94BF6-7A53-43FC-9D1A-B91B9300F2F2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7" creationId="{0480E062-4E0D-4C06-9BFD-1A61D01FB441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24" creationId="{BE8FA6C6-7838-49CA-A203-889AB31A8451}"/>
          </ac:grpSpMkLst>
        </pc:grpChg>
        <pc:grpChg chg="add del mod">
          <ac:chgData name="hassan MH" userId="84cd2103f36ef0dc" providerId="LiveId" clId="{AAE74A20-8704-4AB7-9C4B-AE3F22FEC13C}" dt="2020-06-13T13:28:42.672" v="1871" actId="165"/>
          <ac:grpSpMkLst>
            <pc:docMk/>
            <pc:sldMk cId="649730420" sldId="265"/>
            <ac:grpSpMk id="31" creationId="{F3880968-0CD1-4278-BBCD-6AA1E37A2272}"/>
          </ac:grpSpMkLst>
        </pc:grpChg>
        <pc:picChg chg="add mod topLvl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25" creationId="{F61708F1-5CD1-4593-B593-DF564D743BA6}"/>
          </ac:picMkLst>
        </pc:picChg>
        <pc:picChg chg="add mod">
          <ac:chgData name="hassan MH" userId="84cd2103f36ef0dc" providerId="LiveId" clId="{AAE74A20-8704-4AB7-9C4B-AE3F22FEC13C}" dt="2020-06-13T13:31:05.832" v="1913" actId="1076"/>
          <ac:picMkLst>
            <pc:docMk/>
            <pc:sldMk cId="649730420" sldId="265"/>
            <ac:picMk id="37" creationId="{CDD6A52F-4102-46ED-8110-AADF5F0DC879}"/>
          </ac:picMkLst>
        </pc:picChg>
        <pc:picChg chg="add mod">
          <ac:chgData name="hassan MH" userId="84cd2103f36ef0dc" providerId="LiveId" clId="{AAE74A20-8704-4AB7-9C4B-AE3F22FEC13C}" dt="2020-06-13T13:44:10.271" v="2124" actId="207"/>
          <ac:picMkLst>
            <pc:docMk/>
            <pc:sldMk cId="649730420" sldId="265"/>
            <ac:picMk id="38" creationId="{769B5298-8257-4A71-A7F0-0B3B141458AA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39" creationId="{E08407F1-F22D-439B-AF1C-7505EC4A2DC6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40" creationId="{494BA5BF-2FE3-483C-9688-9601549BD583}"/>
          </ac:picMkLst>
        </pc:picChg>
        <pc:picChg chg="add mod">
          <ac:chgData name="hassan MH" userId="84cd2103f36ef0dc" providerId="LiveId" clId="{AAE74A20-8704-4AB7-9C4B-AE3F22FEC13C}" dt="2020-06-13T13:44:07.080" v="2123" actId="207"/>
          <ac:picMkLst>
            <pc:docMk/>
            <pc:sldMk cId="649730420" sldId="265"/>
            <ac:picMk id="42" creationId="{6769AAEA-74D1-4510-93B4-F397357554F5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81022384" sldId="266"/>
        </pc:sldMkLst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2" creationId="{0F8F1E48-B3BD-483D-B7CE-5BB7EAE48E9A}"/>
          </ac:spMkLst>
        </pc:spChg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3" creationId="{83199162-09D8-48FD-80CE-8D4037BF6B0D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7" creationId="{D255ABB6-920A-4AC9-9FBD-4A2302A2E9E2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8" creationId="{F36D9908-F10F-4FFB-B8A3-FD7C5F6977AC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9" creationId="{A290A938-6636-427E-820E-B3905140D88A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0" creationId="{82B786D5-CFFA-4DD1-9271-149EABF18DB0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1" creationId="{845FA085-F0D5-48E4-BA47-102F0D92E051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2" creationId="{287BA9B3-0BF9-4677-A7E2-A9B15F1A8B2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4" creationId="{8A10A4A2-870A-4A65-8FF3-0E3DB051FC61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5" creationId="{6C5D5815-20DC-43E0-8B7A-3E767CA430C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6" creationId="{B7E7988D-DB98-4B70-AD04-F8885228EFEA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7" creationId="{9F514A2B-9547-4046-A7C3-9C9677583B4B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8" creationId="{E3CF8CA0-2EBC-4B56-B9FF-2C4D31C9AF1F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9" creationId="{52109D42-8135-478E-87C0-AB9806DC1A37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1" creationId="{449800FD-3216-4C67-8653-0F007DA3E431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2" creationId="{F5B6BFC6-F707-4CE4-AFC7-6E35B97AF33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3" creationId="{26CC9B54-5947-4198-AA2C-06AFFC18416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4" creationId="{E15F853B-E648-4351-A72C-E76624B2119A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5" creationId="{145C27D3-C10E-4216-BE6B-6181DC79101E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6" creationId="{0E937CD6-5405-455D-BA3C-D6F7724BE159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8" creationId="{56599879-2BCA-48FA-A155-C516C38D081C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9" creationId="{BC5FA61E-D4B6-4CD6-8B1F-8B93FC85A8FD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0" creationId="{AB3A96BA-00B1-4162-9447-FA833210C3D8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1" creationId="{11BEB8FA-5028-48D9-96D0-EBC0E589B87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7" creationId="{D0535ADB-0491-4555-ABE1-04D552BD06E0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8" creationId="{145CDEC1-874F-4607-AB94-B67D59A295E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9" creationId="{7F8DA387-678B-45BA-888A-F7C01308B216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40" creationId="{79A75B63-40E7-43FB-A0D2-2F00BFAF08E5}"/>
          </ac:spMkLst>
        </pc:s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6" creationId="{E07D8321-0EAC-4CA2-B8D5-2119FD26E20A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13" creationId="{67CF40B8-B673-4564-B573-833A3E450E35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0" creationId="{2DCF88F2-BF17-406D-9876-BC4E6CC2DA0B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7" creationId="{FBAD9752-EF56-4823-A8B4-7CB9FEF2E07B}"/>
          </ac:grpSpMkLst>
        </pc:grpChg>
        <pc:grpChg chg="add del mod">
          <ac:chgData name="hassan MH" userId="84cd2103f36ef0dc" providerId="LiveId" clId="{AAE74A20-8704-4AB7-9C4B-AE3F22FEC13C}" dt="2020-06-13T13:35:39.284" v="2002" actId="165"/>
          <ac:grpSpMkLst>
            <pc:docMk/>
            <pc:sldMk cId="1581022384" sldId="266"/>
            <ac:grpSpMk id="32" creationId="{6EDA9A7F-C2BE-4557-AE5D-8E8E9EB0CDB8}"/>
          </ac:grpSpMkLst>
        </pc:grpChg>
        <pc:grpChg chg="add mod">
          <ac:chgData name="hassan MH" userId="84cd2103f36ef0dc" providerId="LiveId" clId="{AAE74A20-8704-4AB7-9C4B-AE3F22FEC13C}" dt="2020-06-13T13:36:59.690" v="2021" actId="164"/>
          <ac:grpSpMkLst>
            <pc:docMk/>
            <pc:sldMk cId="1581022384" sldId="266"/>
            <ac:grpSpMk id="45" creationId="{4338A0E1-D8C2-4B49-8A87-A324BDBAE69A}"/>
          </ac:grpSpMkLst>
        </pc:grpChg>
        <pc:grpChg chg="add del mod">
          <ac:chgData name="hassan MH" userId="84cd2103f36ef0dc" providerId="LiveId" clId="{AAE74A20-8704-4AB7-9C4B-AE3F22FEC13C}" dt="2020-06-13T13:43:56.927" v="2121" actId="165"/>
          <ac:grpSpMkLst>
            <pc:docMk/>
            <pc:sldMk cId="1581022384" sldId="266"/>
            <ac:grpSpMk id="46" creationId="{946A1548-C908-48CA-ACDD-3D2565DA6CAF}"/>
          </ac:grpSpMkLst>
        </pc:grpChg>
        <pc:graphicFrameChg chg="add del mod modGraphic">
          <ac:chgData name="hassan MH" userId="84cd2103f36ef0dc" providerId="LiveId" clId="{AAE74A20-8704-4AB7-9C4B-AE3F22FEC13C}" dt="2020-06-13T14:03:46.021" v="2530" actId="478"/>
          <ac:graphicFrameMkLst>
            <pc:docMk/>
            <pc:sldMk cId="1581022384" sldId="266"/>
            <ac:graphicFrameMk id="5" creationId="{22DF4B2D-F9FD-404B-B652-B28B8722A23D}"/>
          </ac:graphicFrameMkLst>
        </pc:graphicFrameChg>
        <pc:graphicFrameChg chg="add mod">
          <ac:chgData name="hassan MH" userId="84cd2103f36ef0dc" providerId="LiveId" clId="{AAE74A20-8704-4AB7-9C4B-AE3F22FEC13C}" dt="2020-06-13T13:36:45.839" v="2017" actId="1076"/>
          <ac:graphicFrameMkLst>
            <pc:docMk/>
            <pc:sldMk cId="1581022384" sldId="266"/>
            <ac:graphicFrameMk id="43" creationId="{F6A1A2DF-9896-4491-B2A8-594743D40D88}"/>
          </ac:graphicFrameMkLst>
        </pc:graphicFrame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3" creationId="{E04C0ACE-F554-4F89-9C06-90929B0EDEF0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4" creationId="{916A6251-5F79-4D15-B6DC-0FB93522AFB3}"/>
          </ac:picMkLst>
        </pc:picChg>
        <pc:picChg chg="add mod topLvl">
          <ac:chgData name="hassan MH" userId="84cd2103f36ef0dc" providerId="LiveId" clId="{AAE74A20-8704-4AB7-9C4B-AE3F22FEC13C}" dt="2020-06-13T13:44:00.823" v="2122" actId="207"/>
          <ac:picMkLst>
            <pc:docMk/>
            <pc:sldMk cId="1581022384" sldId="266"/>
            <ac:picMk id="35" creationId="{1FD5A9C3-CB7E-4EC3-A832-0803D837F9C1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6" creationId="{8DD3DF5A-FA1A-4047-9026-2A9F0D08B5C4}"/>
          </ac:picMkLst>
        </pc:picChg>
        <pc:picChg chg="add del mod">
          <ac:chgData name="hassan MH" userId="84cd2103f36ef0dc" providerId="LiveId" clId="{AAE74A20-8704-4AB7-9C4B-AE3F22FEC13C}" dt="2020-06-13T13:37:11.563" v="2027" actId="478"/>
          <ac:picMkLst>
            <pc:docMk/>
            <pc:sldMk cId="1581022384" sldId="266"/>
            <ac:picMk id="44" creationId="{F88DF4CB-B214-466B-A369-9DC55567ED8D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7" creationId="{94D8580F-43CC-426B-A886-97BE99235D4A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8" creationId="{3596DDBC-0B4B-4E80-BC62-FA926A6F4FE2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9" creationId="{68443FA5-14D1-4533-A174-8697221F196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852549028" sldId="267"/>
        </pc:sldMkLst>
        <pc:spChg chg="add mod">
          <ac:chgData name="hassan MH" userId="84cd2103f36ef0dc" providerId="LiveId" clId="{AAE74A20-8704-4AB7-9C4B-AE3F22FEC13C}" dt="2020-06-13T13:06:33.412" v="1514" actId="164"/>
          <ac:spMkLst>
            <pc:docMk/>
            <pc:sldMk cId="3852549028" sldId="267"/>
            <ac:spMk id="2" creationId="{873F0B69-1AE4-40DF-92AD-ECD40D8B4813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4" creationId="{EBE5DB5E-7AAE-47C9-8731-A55F326CB445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5" creationId="{1F4A3F38-A28E-4760-B405-FCA84B835457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6" creationId="{1DBACB39-3A72-4F7C-A39D-E2B4C961B5DF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7" creationId="{65968504-E1DE-4CEB-8840-F81236C144D9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8" creationId="{208135C4-0FDC-4661-8769-0A890CDDF2CD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9" creationId="{C476EEAE-3BED-4FA8-B0E0-96153D7E8ED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2" creationId="{5D9E0889-5143-41FC-B9F0-B61B96A1E6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3" creationId="{5C996C9F-A331-4A36-8EDF-22ED9B535D88}"/>
          </ac:spMkLst>
        </pc:s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3" creationId="{5BADC04D-5F79-4B2A-AB12-7C942F0EC92F}"/>
          </ac:grpSpMkLst>
        </pc:gr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10" creationId="{60156632-3FD6-4A4D-88E9-524B2AB97F48}"/>
          </ac:grpSpMkLst>
        </pc:grpChg>
        <pc:graphicFrameChg chg="add mod">
          <ac:chgData name="hassan MH" userId="84cd2103f36ef0dc" providerId="LiveId" clId="{AAE74A20-8704-4AB7-9C4B-AE3F22FEC13C}" dt="2020-06-13T13:38:00.197" v="2031" actId="1957"/>
          <ac:graphicFrameMkLst>
            <pc:docMk/>
            <pc:sldMk cId="3852549028" sldId="267"/>
            <ac:graphicFrameMk id="11" creationId="{DF2FF3CA-9399-4E07-856E-F35D52ACD3B3}"/>
          </ac:graphicFrameMkLst>
        </pc:graphicFrame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618997943" sldId="268"/>
        </pc:sldMkLst>
        <pc:spChg chg="add mod">
          <ac:chgData name="hassan MH" userId="84cd2103f36ef0dc" providerId="LiveId" clId="{AAE74A20-8704-4AB7-9C4B-AE3F22FEC13C}" dt="2020-06-13T13:06:37.897" v="1515" actId="164"/>
          <ac:spMkLst>
            <pc:docMk/>
            <pc:sldMk cId="3618997943" sldId="268"/>
            <ac:spMk id="2" creationId="{0AE5E024-E449-4073-9A60-23BA9877FE0D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4" creationId="{57C0ACA4-5825-440E-BF05-8EEDE72E3508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5" creationId="{9976097F-D847-46DE-B794-BBA96394BA69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6" creationId="{EF93465D-29FC-4F74-B814-79018E3584BA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7" creationId="{ADCCF063-B244-4C9B-8B59-FC32F6A94023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8" creationId="{D923944E-77D0-45F6-BEDE-1CFE291F420F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9" creationId="{AA0E5502-C4E8-4B59-9F6F-DDE367D383F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2" creationId="{E8504941-1B4B-4382-B4DB-19725872C88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3" creationId="{52A8563A-2513-44B9-9C7A-1ACC7AC547A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4" creationId="{B70C08D2-1B88-4336-B3DF-35FC7DD1A7A3}"/>
          </ac:spMkLst>
        </pc:s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3" creationId="{FA5F25D8-53B7-4544-AD6B-9AB10A9F9FA8}"/>
          </ac:grpSpMkLst>
        </pc:gr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10" creationId="{5AE0CFEA-5643-413C-97BE-F34DAB27964B}"/>
          </ac:grpSpMkLst>
        </pc:grpChg>
        <pc:picChg chg="add mod">
          <ac:chgData name="hassan MH" userId="84cd2103f36ef0dc" providerId="LiveId" clId="{AAE74A20-8704-4AB7-9C4B-AE3F22FEC13C}" dt="2020-06-13T13:34:20.472" v="1980" actId="1076"/>
          <ac:picMkLst>
            <pc:docMk/>
            <pc:sldMk cId="3618997943" sldId="268"/>
            <ac:picMk id="11" creationId="{6693374D-48F2-4AC1-85AE-B8C96DB77FA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1106897601" sldId="269"/>
        </pc:sldMkLst>
        <pc:spChg chg="add mod">
          <ac:chgData name="hassan MH" userId="84cd2103f36ef0dc" providerId="LiveId" clId="{AAE74A20-8704-4AB7-9C4B-AE3F22FEC13C}" dt="2020-06-13T13:46:18.428" v="2145" actId="164"/>
          <ac:spMkLst>
            <pc:docMk/>
            <pc:sldMk cId="1106897601" sldId="269"/>
            <ac:spMk id="3" creationId="{734D1E3C-F8D8-4C73-91B5-268D26FCEEF7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5" creationId="{DAC8A0E7-FE46-4658-A0CF-A1EF1DE96AF1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6" creationId="{7C29FC5E-379A-411E-9CD4-FBB3D32A5F30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7" creationId="{B9FB25AA-7615-4560-9949-FB7E678E6EE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8" creationId="{A97E70AC-6D0A-471D-BA62-21879133477F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9" creationId="{66842637-5AD2-4785-BB60-D69CF2BA4C6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10" creationId="{29EFBA00-78A7-43C1-8F7B-CD87100953B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2" creationId="{1FBA8955-7208-4D8D-A4B5-8CF93BFD542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3" creationId="{5BD32EC6-92E5-4494-854B-F666233AABD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5" creationId="{C6DDA0C4-9C18-4440-804D-3D799D7D1CA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6" creationId="{B65EBE59-E0B3-4897-8FAB-27D2FBE57265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9" creationId="{0DE80481-1914-42C1-8DE6-20B8E75D059E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0" creationId="{F8626AD8-0630-439E-9D57-1721908CBECB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1" creationId="{E2240968-51C5-484D-AEB7-AE8AA3B53817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2" creationId="{9214BD18-8AE2-471B-91DB-FAF468CE45E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3" creationId="{E905256B-7D3D-4156-BAAA-DB8ADC38E66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4" creationId="{A99D6D98-5EA1-4599-AFAC-8BB0E001366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5" creationId="{9A7A856D-1A27-405E-99B4-B1E3DB8E559C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6" creationId="{3DA51A95-90C6-4469-A734-D5C531EF1904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7" creationId="{D646B614-1DEA-4E70-AACB-DD846A30DDF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8" creationId="{B92AA58D-C947-41C5-BFE4-DC3DB3C48ABD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9" creationId="{EE325D58-CB06-44C4-84E1-5878106C3EE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30" creationId="{3CB6BC89-8BE5-4E20-851E-1A1E9F567341}"/>
          </ac:spMkLst>
        </pc:spChg>
        <pc:grpChg chg="add mod">
          <ac:chgData name="hassan MH" userId="84cd2103f36ef0dc" providerId="LiveId" clId="{AAE74A20-8704-4AB7-9C4B-AE3F22FEC13C}" dt="2020-06-13T13:46:18.428" v="2145" actId="164"/>
          <ac:grpSpMkLst>
            <pc:docMk/>
            <pc:sldMk cId="1106897601" sldId="269"/>
            <ac:grpSpMk id="4" creationId="{2D53B0D7-CDEE-4A86-A5D1-A625B83A0217}"/>
          </ac:grpSpMkLst>
        </pc:grpChg>
        <pc:grpChg chg="add mod">
          <ac:chgData name="hassan MH" userId="84cd2103f36ef0dc" providerId="LiveId" clId="{AAE74A20-8704-4AB7-9C4B-AE3F22FEC13C}" dt="2020-06-13T13:46:20.887" v="2147" actId="1076"/>
          <ac:grpSpMkLst>
            <pc:docMk/>
            <pc:sldMk cId="1106897601" sldId="269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4" creationId="{4E68890F-B4A7-4F6D-BD67-8195D9410172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7" creationId="{BF3CA085-B5BC-4BAF-B111-FF046AFB512C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8" creationId="{35A47A2E-EE49-48BE-800B-9D7F673346C9}"/>
          </ac:grpSpMkLst>
        </pc:grpChg>
        <pc:picChg chg="add mod ord">
          <ac:chgData name="hassan MH" userId="84cd2103f36ef0dc" providerId="LiveId" clId="{AAE74A20-8704-4AB7-9C4B-AE3F22FEC13C}" dt="2020-06-13T13:47:40.528" v="2162" actId="166"/>
          <ac:picMkLst>
            <pc:docMk/>
            <pc:sldMk cId="1106897601" sldId="269"/>
            <ac:picMk id="2" creationId="{82CFAC1E-3DA1-46D6-B8C3-30B98C372F09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3204851342" sldId="270"/>
        </pc:sldMkLst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5" creationId="{C0125374-E348-4F80-94C0-49B2291CA662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6" creationId="{F55B44BE-08DA-4037-AD20-BDCDBE43AE81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7" creationId="{93DB4B46-4776-416C-AF17-081784289C9B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8" creationId="{70AB277E-6B97-4383-8639-6DE327BF73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13" creationId="{6FEC0C96-0609-432F-8456-7DF8BB6E494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1" creationId="{2CAF8D9F-3711-4E34-A452-45DD7476B5E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2" creationId="{65C3655A-342A-4228-A433-A3D598826D6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3" creationId="{A7057772-01C8-49DB-892D-6CA4580428B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4" creationId="{E5B2824B-ECA2-48C4-B53D-19FD49752B8A}"/>
          </ac:spMkLst>
        </pc:spChg>
        <pc:spChg chg="add mod">
          <ac:chgData name="hassan MH" userId="84cd2103f36ef0dc" providerId="LiveId" clId="{AAE74A20-8704-4AB7-9C4B-AE3F22FEC13C}" dt="2020-06-13T13:33:07.791" v="1967" actId="571"/>
          <ac:spMkLst>
            <pc:docMk/>
            <pc:sldMk cId="3204851342" sldId="270"/>
            <ac:spMk id="25" creationId="{DCEB4E0D-EFCC-4AF2-B419-42E0D9A662BD}"/>
          </ac:spMkLst>
        </pc:spChg>
        <pc:spChg chg="add mod">
          <ac:chgData name="hassan MH" userId="84cd2103f36ef0dc" providerId="LiveId" clId="{AAE74A20-8704-4AB7-9C4B-AE3F22FEC13C}" dt="2020-06-13T13:33:07.608" v="1966" actId="571"/>
          <ac:spMkLst>
            <pc:docMk/>
            <pc:sldMk cId="3204851342" sldId="270"/>
            <ac:spMk id="26" creationId="{ABECF2EA-1361-41F4-9F6F-FCB33B9ED2A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7" creationId="{7E1A10B9-822D-4847-93B5-34D18C0308A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8" creationId="{BE4ADAF1-2E7E-4299-ABC4-075C3939362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9" creationId="{2D1AD2C0-E258-4EF7-A521-E5F5F299FE4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1" creationId="{8854D2A3-24AB-4905-86AB-3E1F3117ACB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2" creationId="{E55139E9-617E-4858-97F4-A60F5DB09C5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5" creationId="{DDAE35B2-864B-4B11-86C1-376C22EA519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6" creationId="{7DA69FAE-8466-44B4-AAB0-C0A03A9D3DA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7" creationId="{EDDEB4D5-9817-461E-9CCF-D21C10D8FCE5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8" creationId="{C91258EF-ED7D-4812-B92E-7C01DB392AC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9" creationId="{74A92422-F184-44C1-9659-BD8390D1FE2C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0" creationId="{700ADDB3-2963-4E98-97AE-68104F02C06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1" creationId="{FC85C391-C8B0-4EDD-8CC1-54215E145E1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2" creationId="{E3ADFF14-5A08-47C2-B113-4E1C0E143609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3" creationId="{C11A1FC6-21EC-4F35-9B8D-14E7B226E01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4" creationId="{F36943FD-66B5-47F2-B5D0-3BBA05622476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5" creationId="{1471278E-F67A-4672-8CA4-ADE6F334919B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6" creationId="{E3DBAF8F-829D-4E06-B4BC-2E877F6D806B}"/>
          </ac:spMkLst>
        </pc:spChg>
        <pc:grpChg chg="add del mod">
          <ac:chgData name="hassan MH" userId="84cd2103f36ef0dc" providerId="LiveId" clId="{AAE74A20-8704-4AB7-9C4B-AE3F22FEC13C}" dt="2020-06-13T13:31:50.579" v="1925" actId="165"/>
          <ac:grpSpMkLst>
            <pc:docMk/>
            <pc:sldMk cId="3204851342" sldId="270"/>
            <ac:grpSpMk id="14" creationId="{BD69CE40-22C8-4189-855D-3BC1011290E5}"/>
          </ac:grpSpMkLst>
        </pc:grpChg>
        <pc:grpChg chg="add mod">
          <ac:chgData name="hassan MH" userId="84cd2103f36ef0dc" providerId="LiveId" clId="{AAE74A20-8704-4AB7-9C4B-AE3F22FEC13C}" dt="2020-06-13T13:33:25.774" v="1975" actId="196"/>
          <ac:grpSpMkLst>
            <pc:docMk/>
            <pc:sldMk cId="3204851342" sldId="270"/>
            <ac:grpSpMk id="30" creationId="{1BF1257F-3050-4FB8-8296-AB1ADB595BB2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3" creationId="{54E7A257-3F24-4DC4-82EE-BC1DB28CC8E8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4" creationId="{E36C461A-2387-459D-9A47-A4077BE6EF5F}"/>
          </ac:grpSpMkLst>
        </pc:grpChg>
        <pc:picChg chg="add mod topLvl">
          <ac:chgData name="hassan MH" userId="84cd2103f36ef0dc" providerId="LiveId" clId="{AAE74A20-8704-4AB7-9C4B-AE3F22FEC13C}" dt="2020-06-13T13:38:35.713" v="2038" actId="1076"/>
          <ac:picMkLst>
            <pc:docMk/>
            <pc:sldMk cId="3204851342" sldId="270"/>
            <ac:picMk id="9" creationId="{D12817BA-F126-48BB-AAE3-5D057F2CFAA1}"/>
          </ac:picMkLst>
        </pc:picChg>
        <pc:picChg chg="add mod topLvl">
          <ac:chgData name="hassan MH" userId="84cd2103f36ef0dc" providerId="LiveId" clId="{AAE74A20-8704-4AB7-9C4B-AE3F22FEC13C}" dt="2020-06-13T13:43:45.383" v="2118" actId="207"/>
          <ac:picMkLst>
            <pc:docMk/>
            <pc:sldMk cId="3204851342" sldId="270"/>
            <ac:picMk id="10" creationId="{D380FF2D-AD78-4BA8-984C-FB3DD68AAA45}"/>
          </ac:picMkLst>
        </pc:picChg>
        <pc:picChg chg="add mod topLvl">
          <ac:chgData name="hassan MH" userId="84cd2103f36ef0dc" providerId="LiveId" clId="{AAE74A20-8704-4AB7-9C4B-AE3F22FEC13C}" dt="2020-06-13T13:43:39.359" v="2117" actId="207"/>
          <ac:picMkLst>
            <pc:docMk/>
            <pc:sldMk cId="3204851342" sldId="270"/>
            <ac:picMk id="11" creationId="{CB87BE00-A83E-4F3C-8A22-6FA40FF606DD}"/>
          </ac:picMkLst>
        </pc:picChg>
        <pc:picChg chg="add mod topLvl">
          <ac:chgData name="hassan MH" userId="84cd2103f36ef0dc" providerId="LiveId" clId="{AAE74A20-8704-4AB7-9C4B-AE3F22FEC13C}" dt="2020-06-13T13:43:23.462" v="2114" actId="207"/>
          <ac:picMkLst>
            <pc:docMk/>
            <pc:sldMk cId="3204851342" sldId="270"/>
            <ac:picMk id="12" creationId="{7BC61BC2-437A-4833-985B-12A90224EEEF}"/>
          </ac:picMkLst>
        </pc:pic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2" creationId="{B153C0B7-91B6-456E-8F51-1D40101794ED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3" creationId="{49C2F316-6122-4661-8DE1-0D918663AA5F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4" creationId="{D2B0C47D-7516-4B8A-A57B-0A60DAE88702}"/>
          </ac:cxnSpMkLst>
        </pc:cxnChg>
      </pc:sldChg>
      <pc:sldChg chg="addSp delSp modSp add mod">
        <pc:chgData name="hassan MH" userId="84cd2103f36ef0dc" providerId="LiveId" clId="{AAE74A20-8704-4AB7-9C4B-AE3F22FEC13C}" dt="2020-06-13T16:53:27.880" v="2772" actId="1076"/>
        <pc:sldMkLst>
          <pc:docMk/>
          <pc:sldMk cId="3268722949" sldId="271"/>
        </pc:sldMkLst>
        <pc:spChg chg="add mod">
          <ac:chgData name="hassan MH" userId="84cd2103f36ef0dc" providerId="LiveId" clId="{AAE74A20-8704-4AB7-9C4B-AE3F22FEC13C}" dt="2020-06-13T13:41:23.455" v="2079" actId="14100"/>
          <ac:spMkLst>
            <pc:docMk/>
            <pc:sldMk cId="3268722949" sldId="271"/>
            <ac:spMk id="5" creationId="{E4EFB7DD-4E5D-4853-9C5B-9B114063E125}"/>
          </ac:spMkLst>
        </pc:spChg>
        <pc:spChg chg="add mod">
          <ac:chgData name="hassan MH" userId="84cd2103f36ef0dc" providerId="LiveId" clId="{AAE74A20-8704-4AB7-9C4B-AE3F22FEC13C}" dt="2020-06-13T16:53:27.880" v="2772" actId="1076"/>
          <ac:spMkLst>
            <pc:docMk/>
            <pc:sldMk cId="3268722949" sldId="271"/>
            <ac:spMk id="6" creationId="{E1D5C2E2-B94B-4F1E-8D5E-25F1C634C4A4}"/>
          </ac:spMkLst>
        </pc:spChg>
        <pc:picChg chg="add del mod modCrop">
          <ac:chgData name="hassan MH" userId="84cd2103f36ef0dc" providerId="LiveId" clId="{AAE74A20-8704-4AB7-9C4B-AE3F22FEC13C}" dt="2020-06-13T13:40:36.906" v="2069" actId="478"/>
          <ac:picMkLst>
            <pc:docMk/>
            <pc:sldMk cId="3268722949" sldId="271"/>
            <ac:picMk id="3" creationId="{8FFB4CE1-7154-4A56-8CE3-5876F35423E5}"/>
          </ac:picMkLst>
        </pc:picChg>
        <pc:picChg chg="add mod">
          <ac:chgData name="hassan MH" userId="84cd2103f36ef0dc" providerId="LiveId" clId="{AAE74A20-8704-4AB7-9C4B-AE3F22FEC13C}" dt="2020-06-13T13:41:02.488" v="2075" actId="1076"/>
          <ac:picMkLst>
            <pc:docMk/>
            <pc:sldMk cId="3268722949" sldId="271"/>
            <ac:picMk id="4" creationId="{3DB37F00-2072-4F89-BA25-D7AC61A8DBD5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688944227" sldId="272"/>
        </pc:sldMkLst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3" creationId="{E76E4864-6883-4DBD-9298-D192E382C3D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4" creationId="{58DD1B97-D9BD-4C5D-BAE7-02F5ADB16BC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6" creationId="{47B4306A-8629-4674-819D-27030473F4E3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7" creationId="{79ADF1AE-C06A-4EB8-B564-CC884BB69BDB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0" creationId="{1D073E16-C297-4093-A8C1-FA96DF9733CE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1" creationId="{EFECA999-4EC6-4FE2-85F1-4155B8134B11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2" creationId="{8465F90C-1333-427C-A1ED-F3DB539F9DC8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3" creationId="{435FBC09-7C7F-4B8A-83E7-9B32431AAAD4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4" creationId="{B4577CF0-0190-4114-9FF4-68D957B6322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5" creationId="{4E2E4DBE-2861-4663-AEE3-29719AC2264F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6" creationId="{7DBD50BB-843F-4822-86CA-3CC3D9A6B82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7" creationId="{B7242FF2-8DDC-4665-8D4C-1200B77C629C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8" creationId="{7B6DABA0-5284-4570-9BC7-44D6345D864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9" creationId="{E4E4EFE4-1146-43FE-B8F9-65A06AE9D5D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0" creationId="{A369D313-C5F6-4EAD-8A06-7ED8F62E6B5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1" creationId="{3A087AFC-ED37-4914-97FF-B134FE34434B}"/>
          </ac:spMkLst>
        </pc:spChg>
        <pc:spChg chg="add del mod">
          <ac:chgData name="hassan MH" userId="84cd2103f36ef0dc" providerId="LiveId" clId="{AAE74A20-8704-4AB7-9C4B-AE3F22FEC13C}" dt="2020-06-13T13:55:09.460" v="2328"/>
          <ac:spMkLst>
            <pc:docMk/>
            <pc:sldMk cId="688944227" sldId="272"/>
            <ac:spMk id="32" creationId="{2E7C78C3-965A-4047-A545-BEF2B5C0A597}"/>
          </ac:spMkLst>
        </pc:spChg>
        <pc:grpChg chg="mod">
          <ac:chgData name="hassan MH" userId="84cd2103f36ef0dc" providerId="LiveId" clId="{AAE74A20-8704-4AB7-9C4B-AE3F22FEC13C}" dt="2020-06-13T13:46:32.975" v="2150" actId="1076"/>
          <ac:grpSpMkLst>
            <pc:docMk/>
            <pc:sldMk cId="688944227" sldId="272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47.872" v="2164" actId="196"/>
          <ac:grpSpMkLst>
            <pc:docMk/>
            <pc:sldMk cId="688944227" sldId="272"/>
            <ac:grpSpMk id="15" creationId="{FF383DF1-7F33-4D8F-981E-6E70BF2BB852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8" creationId="{8382C2C7-5242-453E-8EB1-8358984EAC0B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9" creationId="{6FCE5749-8088-4DC6-9230-92DE3AD9ADA4}"/>
          </ac:grpSpMkLst>
        </pc:grpChg>
        <pc:picChg chg="del">
          <ac:chgData name="hassan MH" userId="84cd2103f36ef0dc" providerId="LiveId" clId="{AAE74A20-8704-4AB7-9C4B-AE3F22FEC13C}" dt="2020-06-13T13:46:30.876" v="2149" actId="478"/>
          <ac:picMkLst>
            <pc:docMk/>
            <pc:sldMk cId="688944227" sldId="272"/>
            <ac:picMk id="2" creationId="{82CFAC1E-3DA1-46D6-B8C3-30B98C372F09}"/>
          </ac:picMkLst>
        </pc:picChg>
        <pc:picChg chg="add mod ord">
          <ac:chgData name="hassan MH" userId="84cd2103f36ef0dc" providerId="LiveId" clId="{AAE74A20-8704-4AB7-9C4B-AE3F22FEC13C}" dt="2020-06-13T13:47:52.943" v="2165" actId="166"/>
          <ac:picMkLst>
            <pc:docMk/>
            <pc:sldMk cId="688944227" sldId="272"/>
            <ac:picMk id="12" creationId="{B22FA8DD-4FA1-4DEC-A696-A2F21B3CD8AF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071462264" sldId="273"/>
        </pc:sldMkLst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2" creationId="{A5930C1F-1F81-4113-9E87-04CBF826BB6C}"/>
          </ac:spMkLst>
        </pc:spChg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3" creationId="{3BC30312-C081-4150-8B5D-41AEC74217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5" creationId="{A3BE2CBB-3BD6-4D23-B823-0716FD263F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6" creationId="{D26C514D-C514-4268-8543-4AF1AA3BBAD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7" creationId="{AA676ED3-D246-4DA8-B602-0D0E220E98B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8" creationId="{2529337C-FE66-4618-A040-F5F183E9EB12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9" creationId="{74FC5AB5-5F53-4BF5-B805-82698D9633B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0" creationId="{04667E6C-D265-4157-8151-FEB066E7F39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1" creationId="{8C914D9D-1DB4-46D6-AA8F-0220E3C41E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2" creationId="{41D52D3F-9E97-414D-A716-7392553CA12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3" creationId="{E9FFF73A-7DC0-4C91-8AB8-0CE9BAD3C50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4" creationId="{D8C6EDCB-4675-4CA0-A32D-EC5F5B83982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5" creationId="{ACFC3343-F5D0-4539-AFA4-2E3A354C81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6" creationId="{9B1ADE44-E5F3-4326-8859-36359AE85FD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7" creationId="{315A7DD4-B1BD-401F-B6DA-87A50AF42FD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8" creationId="{1BC48BEC-9851-444E-9465-B79BD69F32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9" creationId="{498776DF-78B2-45F6-93B5-0A6C4A848E55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0" creationId="{39EFB8F7-B792-4E77-853E-B077FEE353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1" creationId="{11694904-D610-4CBA-B33E-6F278E5AF2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2" creationId="{4ACE13EA-4629-4CE8-A18C-4AE7DCD7E9B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3" creationId="{F83E90EE-8DC6-4989-8396-0EBB4BEFC4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4" creationId="{F3D8120D-5B49-4393-A99B-02DF3C1E019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5" creationId="{357B3CBD-B9CB-4ECF-B1FA-94FCA9B2BA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6" creationId="{20FA7D32-F346-48E7-AF33-CC2479902B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7" creationId="{040B11E0-4956-4526-9D9B-E483F195DBA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8" creationId="{3D47E863-3EFA-481A-908B-2C4F3C431C8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9" creationId="{51E93D0D-531B-4078-9415-81A50E6693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0" creationId="{46876141-1968-48F5-94A6-A8EEA11977C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1" creationId="{A7C9C9DC-18BD-4E6B-8AAE-DD6AEB0662D0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2" creationId="{D1F20CCB-C8D2-40B0-A855-9A9B22F9332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3" creationId="{325A76EE-4E67-4D31-B22E-0D8EFBBA329D}"/>
          </ac:spMkLst>
        </pc:spChg>
        <pc:spChg chg="mod">
          <ac:chgData name="hassan MH" userId="84cd2103f36ef0dc" providerId="LiveId" clId="{AAE74A20-8704-4AB7-9C4B-AE3F22FEC13C}" dt="2020-06-13T13:49:37.157" v="2174" actId="1076"/>
          <ac:spMkLst>
            <pc:docMk/>
            <pc:sldMk cId="4071462264" sldId="273"/>
            <ac:spMk id="34" creationId="{8F878642-2211-44CF-85CC-4C72ED9780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5" creationId="{2F561CC6-2AC1-4CD9-B1B1-346225FC002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6" creationId="{514BF08B-84B7-4230-960B-2D0B82194D64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7" creationId="{66DA50C3-E46B-45CC-B189-AE33CFB3DEE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8" creationId="{9125FE28-A827-4FC8-817B-01E95771B80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9" creationId="{2781B6FB-9359-4C0E-86A6-52ADB2753A0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0" creationId="{2000B14F-A6AF-4FCC-BE8F-FBD15B43AA3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1" creationId="{DFA357AB-8741-4253-B952-843EB405EAE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2" creationId="{EBCE5897-6CCB-4C22-B0F1-C86DFC2F2D9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3" creationId="{85D0D16A-0A11-4DC7-B498-63729AEEFE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4" creationId="{048C0994-723F-415A-8840-B362A462F9C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5" creationId="{AC13F89A-55F5-4571-9532-4E54D26BDC0D}"/>
          </ac:spMkLst>
        </pc:spChg>
        <pc:grpChg chg="add mod">
          <ac:chgData name="hassan MH" userId="84cd2103f36ef0dc" providerId="LiveId" clId="{AAE74A20-8704-4AB7-9C4B-AE3F22FEC13C}" dt="2020-06-13T13:49:40.922" v="2176" actId="1076"/>
          <ac:grpSpMkLst>
            <pc:docMk/>
            <pc:sldMk cId="4071462264" sldId="273"/>
            <ac:grpSpMk id="4" creationId="{91AC030D-A8B8-4A74-B6C0-254DC2774783}"/>
          </ac:grpSpMkLst>
        </pc:grp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3275943678" sldId="274"/>
        </pc:sldMkLst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2" creationId="{2B957AC1-C8B9-4D92-9214-B2D7951C55D2}"/>
          </ac:spMkLst>
        </pc:spChg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3" creationId="{3C82E68C-6993-4961-AA50-18B85E07E0A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7" creationId="{7A9A6305-ED00-4CAD-9762-92F1BB56D64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8" creationId="{1FFF0D57-F3BF-4925-92B7-59C8E70EB51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9" creationId="{F54E3C3F-3012-4CC1-87FC-68B098A614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10" creationId="{4F24C091-91C1-4618-A789-D27D2194AF4D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3" creationId="{565E39FF-CED7-4509-BF20-0D9216C0735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7" creationId="{70737BE7-8093-4ED8-94EF-451C0A68D70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8" creationId="{5DCD9665-26BB-4B67-A9D2-921EA39C462A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9" creationId="{B384E40C-350C-48F2-A81C-3A1FCFF2463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0" creationId="{FF8E74CE-7D0B-4F6F-9B5E-4167AE5F18A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1" creationId="{AC89D497-039D-46CA-AFDE-A6E918BC5BC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2" creationId="{BED13143-C25D-492B-B6A9-10A65AEBC07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3" creationId="{E093DF04-7027-4009-91D9-BBCA8A6187EC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4" creationId="{18D0307E-60B0-4706-B66E-B2B2813C928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5" creationId="{C8B4C16A-932F-4A35-8831-92E31FC660C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6" creationId="{B07108EA-8945-41B5-9CC0-2496253BA42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7" creationId="{3E5BD4A7-1230-4C1A-8A6E-3FFF38F8A410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8" creationId="{BFA859C1-43B9-45F8-88CE-93D5418153FF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9" creationId="{7B26D3AA-54B3-403F-83B6-20C775C7B5B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0" creationId="{221CC6F9-B4DB-4E15-B5FC-C14AAD68955E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1" creationId="{AD30DDDF-FF99-403E-BD4F-3F8619AF4254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2" creationId="{328FB1F0-881E-4B7A-AB0F-6200F000D27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3" creationId="{DDF0948D-5EAA-4208-BBF5-A754BF310B3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4" creationId="{309E4D63-69A0-47F6-919A-F9DD37D6ABF0}"/>
          </ac:spMkLst>
        </pc:spChg>
        <pc:grpChg chg="add mod ord">
          <ac:chgData name="hassan MH" userId="84cd2103f36ef0dc" providerId="LiveId" clId="{AAE74A20-8704-4AB7-9C4B-AE3F22FEC13C}" dt="2020-06-13T13:53:06.268" v="2287" actId="167"/>
          <ac:grpSpMkLst>
            <pc:docMk/>
            <pc:sldMk cId="3275943678" sldId="274"/>
            <ac:grpSpMk id="12" creationId="{139CCEAB-69A5-4BA0-B15E-D88BDB6A4FD6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4" creationId="{8D7F6D93-0F86-4B56-93D3-88B7EF89678B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5" creationId="{51319B7C-59F2-4B1A-B576-F99C3E1DF5EC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6" creationId="{09B4F5E8-00DF-4C21-AC47-EA1994521263}"/>
          </ac:grpSpMkLst>
        </pc:grpChg>
        <pc:picChg chg="add del mod">
          <ac:chgData name="hassan MH" userId="84cd2103f36ef0dc" providerId="LiveId" clId="{AAE74A20-8704-4AB7-9C4B-AE3F22FEC13C}" dt="2020-06-13T13:51:49.630" v="2257" actId="478"/>
          <ac:picMkLst>
            <pc:docMk/>
            <pc:sldMk cId="3275943678" sldId="274"/>
            <ac:picMk id="4" creationId="{35D240B7-86DB-4CF7-B476-3734E9311D73}"/>
          </ac:picMkLst>
        </pc:picChg>
        <pc:picChg chg="add del">
          <ac:chgData name="hassan MH" userId="84cd2103f36ef0dc" providerId="LiveId" clId="{AAE74A20-8704-4AB7-9C4B-AE3F22FEC13C}" dt="2020-06-13T13:51:51.711" v="2259"/>
          <ac:picMkLst>
            <pc:docMk/>
            <pc:sldMk cId="3275943678" sldId="274"/>
            <ac:picMk id="5" creationId="{DC0141BA-2801-4B13-A86B-A8E9E3349068}"/>
          </ac:picMkLst>
        </pc:picChg>
        <pc:picChg chg="add mod">
          <ac:chgData name="hassan MH" userId="84cd2103f36ef0dc" providerId="LiveId" clId="{AAE74A20-8704-4AB7-9C4B-AE3F22FEC13C}" dt="2020-06-13T14:07:36.638" v="2595" actId="1076"/>
          <ac:picMkLst>
            <pc:docMk/>
            <pc:sldMk cId="3275943678" sldId="274"/>
            <ac:picMk id="6" creationId="{845AE730-5ECD-426B-91BB-38B5ABE22DD1}"/>
          </ac:picMkLst>
        </pc:picChg>
        <pc:picChg chg="add mod">
          <ac:chgData name="hassan MH" userId="84cd2103f36ef0dc" providerId="LiveId" clId="{AAE74A20-8704-4AB7-9C4B-AE3F22FEC13C}" dt="2020-06-13T13:52:55.934" v="2285" actId="1076"/>
          <ac:picMkLst>
            <pc:docMk/>
            <pc:sldMk cId="3275943678" sldId="274"/>
            <ac:picMk id="11" creationId="{450F2C1D-7E73-43B0-8058-BC9C73B9A4E8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1603974340" sldId="275"/>
        </pc:sldMkLst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2" creationId="{4C5C2534-65BF-42B6-8F42-CC2C597C267C}"/>
          </ac:spMkLst>
        </pc:spChg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3" creationId="{1989B08C-B41F-4650-B8B1-85B380655A92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4" creationId="{8C1922BE-FD4F-418A-ACFB-0C71171A4FE0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5" creationId="{66ADD72D-EF15-43DA-8A25-63EFCC6DEA7A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6" creationId="{9CD1A62E-6DA6-4088-A44A-B30C9BF9D031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7" creationId="{37B79667-529D-48AF-934B-E60537578E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8" creationId="{84113FA1-A1B8-4A86-A129-E58CDA284B5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0" creationId="{ED0ED462-1E45-4603-A211-1EF9219C2B0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1" creationId="{C9103247-A49A-4175-98A1-B0DE7DBF810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2" creationId="{F4C642DB-2D4A-4344-AF9F-CBA26EE1EC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3" creationId="{E9FA7971-E1C9-4F37-B658-6DCCC67C4EA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4" creationId="{7BC40519-9C26-4B98-94B6-DA67F5971AC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5" creationId="{2118BC71-6E30-46D1-9A8A-6EADD0A1FE2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6" creationId="{8EE27EB8-A9CB-40F1-BE48-80A5DB64AC6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7" creationId="{EEDD1F46-E334-4A60-AA85-AC9E9AF6488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19" creationId="{C226CA42-F159-4357-BE50-28E85622576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3" creationId="{958B2269-644B-4B23-8224-DB0725B45F36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4" creationId="{2AE10018-52E9-4D4F-80FC-1E7D98AF781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5" creationId="{D5D4CEF5-379D-4109-AE28-6D1E98DAA57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6" creationId="{EA9715D8-5109-4D58-89E0-BF98DD7B731E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7" creationId="{AE8DDA86-2BD5-47D5-8466-ED640239025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8" creationId="{8F15A65E-737A-4E15-8E3F-BDF2BCE11EF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9" creationId="{324AB0D4-6EB6-47C9-B816-9D6B054583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0" creationId="{54ABA61A-7DF7-42CF-8BBD-400F21573FDC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1" creationId="{82A2CD7C-EB9E-4C08-8310-BD31B461A43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2" creationId="{0371C2EF-980A-46B4-B5BB-58769B6E5555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3" creationId="{2291DCDF-DA6C-4BA8-8B14-A4C7246B7B8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4" creationId="{CB31F4DB-9056-4ABA-AC55-762C5C372FE2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5" creationId="{B04E3C71-DF5D-4957-AFDB-0012BA3F143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6" creationId="{522BAFD8-5140-43EF-B195-CBFE45C10DA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7" creationId="{53CC301B-2022-42F5-8459-9F30958D1F4F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8" creationId="{7B2620F0-E63A-4052-9277-2D531A236F18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9" creationId="{5DB7E1E7-365F-485B-979D-83A4DEA090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40" creationId="{489CB013-9ACE-4FAC-98C7-4BFAB8C6F0A6}"/>
          </ac:spMkLst>
        </pc:spChg>
        <pc:grpChg chg="add mod">
          <ac:chgData name="hassan MH" userId="84cd2103f36ef0dc" providerId="LiveId" clId="{AAE74A20-8704-4AB7-9C4B-AE3F22FEC13C}" dt="2020-06-13T13:57:17.631" v="2409" actId="1076"/>
          <ac:grpSpMkLst>
            <pc:docMk/>
            <pc:sldMk cId="1603974340" sldId="275"/>
            <ac:grpSpMk id="9" creationId="{55770030-E3D1-4D20-82E8-BF0021122F4F}"/>
          </ac:grpSpMkLst>
        </pc:grpChg>
        <pc:grpChg chg="add mod ord">
          <ac:chgData name="hassan MH" userId="84cd2103f36ef0dc" providerId="LiveId" clId="{AAE74A20-8704-4AB7-9C4B-AE3F22FEC13C}" dt="2020-06-13T13:56:46.473" v="2396" actId="167"/>
          <ac:grpSpMkLst>
            <pc:docMk/>
            <pc:sldMk cId="1603974340" sldId="275"/>
            <ac:grpSpMk id="18" creationId="{1E7E46CE-0AB1-41D2-B74E-1829156AFA74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0" creationId="{0CF10D07-FC54-497B-8550-D2BE97420331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1" creationId="{AE946BA4-372F-4AD0-8A0D-1B018C6282BC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2" creationId="{FD6735E8-B928-4EF7-97C2-9A277AFEA076}"/>
          </ac:grpSpMkLst>
        </pc:grpChg>
        <pc:picChg chg="add mod">
          <ac:chgData name="hassan MH" userId="84cd2103f36ef0dc" providerId="LiveId" clId="{AAE74A20-8704-4AB7-9C4B-AE3F22FEC13C}" dt="2020-06-13T13:57:19.534" v="2410" actId="1076"/>
          <ac:picMkLst>
            <pc:docMk/>
            <pc:sldMk cId="1603974340" sldId="275"/>
            <ac:picMk id="41" creationId="{95296158-90CD-408B-948C-7FBF1BBC3782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226076853" sldId="276"/>
        </pc:sldMkLst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2" creationId="{92CBE676-B772-49A4-935B-27AFFABF52A4}"/>
          </ac:spMkLst>
        </pc:spChg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3" creationId="{28AFA7A7-EC6C-4F66-A052-753C982DB43D}"/>
          </ac:spMkLst>
        </pc:spChg>
        <pc:spChg chg="add del mod topLvl">
          <ac:chgData name="hassan MH" userId="84cd2103f36ef0dc" providerId="LiveId" clId="{AAE74A20-8704-4AB7-9C4B-AE3F22FEC13C}" dt="2020-06-13T14:00:46.019" v="2457" actId="478"/>
          <ac:spMkLst>
            <pc:docMk/>
            <pc:sldMk cId="4226076853" sldId="276"/>
            <ac:spMk id="11" creationId="{CFA0116A-8D4D-4360-9D79-0ED01EF9DEC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3" creationId="{D5678069-A4EB-43D6-82C6-581294B448E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4" creationId="{E8F34BA6-D117-4C70-A307-7DB5BBEFA8D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5" creationId="{F4CF746B-9C22-42FD-AF2F-FCC2A5D2286A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6" creationId="{178B72AC-002B-4D19-9DE6-9415036824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7" creationId="{B566BCB7-E141-4D52-92F7-705A0B1432C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8" creationId="{9AF7904E-CAF4-4DCE-B126-946B4B46018A}"/>
          </ac:spMkLst>
        </pc:spChg>
        <pc:spChg chg="add del mod topLvl">
          <ac:chgData name="hassan MH" userId="84cd2103f36ef0dc" providerId="LiveId" clId="{AAE74A20-8704-4AB7-9C4B-AE3F22FEC13C}" dt="2020-06-13T14:00:45.548" v="2456" actId="478"/>
          <ac:spMkLst>
            <pc:docMk/>
            <pc:sldMk cId="4226076853" sldId="276"/>
            <ac:spMk id="20" creationId="{7607EEC6-7740-40B1-A96A-B984974A7C47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1" creationId="{22C86E07-0579-4556-AA6C-241831BACE83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2" creationId="{1EED6F50-88AD-435A-8705-2D8D22CE91EF}"/>
          </ac:spMkLst>
        </pc:spChg>
        <pc:spChg chg="add del mod topLvl">
          <ac:chgData name="hassan MH" userId="84cd2103f36ef0dc" providerId="LiveId" clId="{AAE74A20-8704-4AB7-9C4B-AE3F22FEC13C}" dt="2020-06-13T13:59:03.743" v="2427" actId="478"/>
          <ac:spMkLst>
            <pc:docMk/>
            <pc:sldMk cId="4226076853" sldId="276"/>
            <ac:spMk id="24" creationId="{590D0E52-A4DF-4C06-95E9-31DF48C5D7A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5" creationId="{0C69343E-901F-4929-A5E5-615B4AF225A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6" creationId="{590122A9-EE6D-4232-BC6C-E8DF188F43D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7" creationId="{F10717ED-118A-4295-8D1A-D6A35897A740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8" creationId="{44217412-F961-4C0E-8B4B-6CDA1160D798}"/>
          </ac:spMkLst>
        </pc:spChg>
        <pc:spChg chg="add del mod topLvl">
          <ac:chgData name="hassan MH" userId="84cd2103f36ef0dc" providerId="LiveId" clId="{AAE74A20-8704-4AB7-9C4B-AE3F22FEC13C}" dt="2020-06-13T13:59:04.613" v="2428" actId="478"/>
          <ac:spMkLst>
            <pc:docMk/>
            <pc:sldMk cId="4226076853" sldId="276"/>
            <ac:spMk id="30" creationId="{A37B32D5-BD7A-4913-AE3D-9F14D9CD4A60}"/>
          </ac:spMkLst>
        </pc:spChg>
        <pc:spChg chg="add del mod topLvl">
          <ac:chgData name="hassan MH" userId="84cd2103f36ef0dc" providerId="LiveId" clId="{AAE74A20-8704-4AB7-9C4B-AE3F22FEC13C}" dt="2020-06-13T13:59:13.024" v="2434" actId="478"/>
          <ac:spMkLst>
            <pc:docMk/>
            <pc:sldMk cId="4226076853" sldId="276"/>
            <ac:spMk id="31" creationId="{BC7703FC-DACE-4040-BD18-F5B803AAA5EE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2" creationId="{828C1BB4-DEFA-442E-8ACD-8C9C9F31134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3" creationId="{2A2FD858-BEC1-4107-BC1E-0BDBEB22D28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5" creationId="{C368AA2C-009C-429B-9C99-086B256AAEA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6" creationId="{659228D8-4F9C-44AD-ABDF-7A555716B7F0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7" creationId="{2138EE84-344A-4946-8705-E0A01E9595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8" creationId="{3E471839-8C55-45E5-8B6D-B0F9C7DB922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0" creationId="{BD350A12-5082-4954-B2D8-CDF2A0E34EC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1" creationId="{5AED146B-409B-46B5-9A01-C5F5C494F96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2" creationId="{08A59694-713E-40BA-B98D-4736715A1563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3" creationId="{55C5DC21-7144-49DC-9C98-C4E4194E371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4" creationId="{DD84389C-A712-44D5-8090-62C935AB228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5" creationId="{16EB2D9B-DA89-4B23-934A-659128D656B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6" creationId="{E49541CF-6286-49D0-AF95-B5A8910DB06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8" creationId="{75612203-BC79-4F1B-B0DF-99EDE965339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9" creationId="{2AB853E3-7BE3-453C-99F1-AA51A73701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0" creationId="{A71C415F-DDF4-4D1F-A494-9A9DBD62DB35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1" creationId="{E8C1E3E5-7394-43D2-882F-4511659E18E9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2" creationId="{BFD57717-2E20-46BA-B5CC-B8B9004909D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4" creationId="{37A8F583-A4E8-46BE-8874-E4303C1FFF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5" creationId="{6023706F-4F81-4741-8E6C-90422B953A9D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6" creationId="{8E26A645-B58D-4BB7-8C73-8210ADC9EE4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7" creationId="{0913AFF6-E91D-4DB4-B1AF-0B07072DC950}"/>
          </ac:spMkLst>
        </pc:spChg>
        <pc:spChg chg="add del mod">
          <ac:chgData name="hassan MH" userId="84cd2103f36ef0dc" providerId="LiveId" clId="{AAE74A20-8704-4AB7-9C4B-AE3F22FEC13C}" dt="2020-06-13T13:58:45.454" v="2417" actId="478"/>
          <ac:spMkLst>
            <pc:docMk/>
            <pc:sldMk cId="4226076853" sldId="276"/>
            <ac:spMk id="58" creationId="{ABCBA662-356A-4BFE-8CE6-86E497958B74}"/>
          </ac:spMkLst>
        </pc:spChg>
        <pc:spChg chg="add del mod">
          <ac:chgData name="hassan MH" userId="84cd2103f36ef0dc" providerId="LiveId" clId="{AAE74A20-8704-4AB7-9C4B-AE3F22FEC13C}" dt="2020-06-13T13:58:46.704" v="2418" actId="478"/>
          <ac:spMkLst>
            <pc:docMk/>
            <pc:sldMk cId="4226076853" sldId="276"/>
            <ac:spMk id="59" creationId="{906B5024-55F5-4491-8850-3A5C32192EEE}"/>
          </ac:spMkLst>
        </pc:spChg>
        <pc:spChg chg="add del mod">
          <ac:chgData name="hassan MH" userId="84cd2103f36ef0dc" providerId="LiveId" clId="{AAE74A20-8704-4AB7-9C4B-AE3F22FEC13C}" dt="2020-06-13T13:58:50.144" v="2420" actId="478"/>
          <ac:spMkLst>
            <pc:docMk/>
            <pc:sldMk cId="4226076853" sldId="276"/>
            <ac:spMk id="60" creationId="{C44D63F1-E33F-438F-9832-1B3AE8881F34}"/>
          </ac:spMkLst>
        </pc:spChg>
        <pc:spChg chg="add del mod">
          <ac:chgData name="hassan MH" userId="84cd2103f36ef0dc" providerId="LiveId" clId="{AAE74A20-8704-4AB7-9C4B-AE3F22FEC13C}" dt="2020-06-13T13:58:48.204" v="2419" actId="478"/>
          <ac:spMkLst>
            <pc:docMk/>
            <pc:sldMk cId="4226076853" sldId="276"/>
            <ac:spMk id="61" creationId="{E6CE1540-A97F-40A5-83A4-056EDDDDC75F}"/>
          </ac:spMkLst>
        </pc:spChg>
        <pc:spChg chg="add del mod">
          <ac:chgData name="hassan MH" userId="84cd2103f36ef0dc" providerId="LiveId" clId="{AAE74A20-8704-4AB7-9C4B-AE3F22FEC13C}" dt="2020-06-13T14:00:44.916" v="2455" actId="478"/>
          <ac:spMkLst>
            <pc:docMk/>
            <pc:sldMk cId="4226076853" sldId="276"/>
            <ac:spMk id="63" creationId="{F1FEA9CF-A22F-468D-8E80-EC6FA3049CA9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64" creationId="{77F7736B-35EB-47C5-ABF0-E56D2A85C40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5" creationId="{5C1BEFD1-8D30-4D3E-9939-A6190CADA7A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6" creationId="{455860A4-AD11-407D-80FD-34B76550B2F9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7" creationId="{C3620B85-079B-46A1-9D3E-24B181AA0D7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8" creationId="{2F5BCFE6-DACA-4025-8259-7ACB7EE10FA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9" creationId="{9C294E49-9B2E-45B6-9C9F-A35E3F3ADFCE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8" creationId="{3AE21DF7-32C9-4143-8536-BC4B6310716B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9" creationId="{55D8DAC3-F1A6-47DA-BBDC-F5751492116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0" creationId="{881AD5A5-566E-4427-A2CF-BDCB849B288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1" creationId="{0FD478A9-1319-48EA-8686-3150BEA52068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2" creationId="{6FE458A4-CBDD-4175-A6CF-9983E69C5CDF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4" creationId="{B7CDF980-3747-4CF2-8C92-B7BE7B65DAB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6" creationId="{9BA309F5-43F8-4ECC-85D5-BD2EBD2D2E47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7" creationId="{9AD3E444-8D97-46F0-93F2-E647AF3531A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8" creationId="{F0B8650D-DB77-48CF-A2A7-124FEC5692E0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9" creationId="{C7BE9F47-8704-4958-84DD-AB6302D3ED2A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0" creationId="{939E93B1-6B19-46B6-909E-F9E136234913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1" creationId="{42122EAC-F905-4224-9FD8-1D42FCD46D2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2" creationId="{D7882471-77F8-4B65-9FE6-DBEC726F66B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3" creationId="{1A8E40CE-D899-48A0-AF45-EBC255925716}"/>
          </ac:spMkLst>
        </pc:spChg>
        <pc:grpChg chg="add del mod topLvl">
          <ac:chgData name="hassan MH" userId="84cd2103f36ef0dc" providerId="LiveId" clId="{AAE74A20-8704-4AB7-9C4B-AE3F22FEC13C}" dt="2020-06-13T13:59:15.419" v="2435" actId="478"/>
          <ac:grpSpMkLst>
            <pc:docMk/>
            <pc:sldMk cId="4226076853" sldId="276"/>
            <ac:grpSpMk id="12" creationId="{AD938E8A-CC9E-4EE4-9ECB-6550C1F51BA4}"/>
          </ac:grpSpMkLst>
        </pc:grpChg>
        <pc:grpChg chg="add del mod topLvl">
          <ac:chgData name="hassan MH" userId="84cd2103f36ef0dc" providerId="LiveId" clId="{AAE74A20-8704-4AB7-9C4B-AE3F22FEC13C}" dt="2020-06-13T13:59:01.833" v="2425" actId="478"/>
          <ac:grpSpMkLst>
            <pc:docMk/>
            <pc:sldMk cId="4226076853" sldId="276"/>
            <ac:grpSpMk id="34" creationId="{169C44DE-15F6-4BB4-83EE-8422392A6C2E}"/>
          </ac:grpSpMkLst>
        </pc:grpChg>
        <pc:grpChg chg="add del mod topLvl">
          <ac:chgData name="hassan MH" userId="84cd2103f36ef0dc" providerId="LiveId" clId="{AAE74A20-8704-4AB7-9C4B-AE3F22FEC13C}" dt="2020-06-13T13:59:05.792" v="2430" actId="478"/>
          <ac:grpSpMkLst>
            <pc:docMk/>
            <pc:sldMk cId="4226076853" sldId="276"/>
            <ac:grpSpMk id="39" creationId="{C8E22AEE-029D-41AD-AE95-54BCB30CBCFA}"/>
          </ac:grpSpMkLst>
        </pc:grpChg>
        <pc:grpChg chg="add del mod topLvl">
          <ac:chgData name="hassan MH" userId="84cd2103f36ef0dc" providerId="LiveId" clId="{AAE74A20-8704-4AB7-9C4B-AE3F22FEC13C}" dt="2020-06-13T13:59:05.205" v="2429" actId="478"/>
          <ac:grpSpMkLst>
            <pc:docMk/>
            <pc:sldMk cId="4226076853" sldId="276"/>
            <ac:grpSpMk id="47" creationId="{C3245EB5-D863-49FB-9ADA-3868059E3668}"/>
          </ac:grpSpMkLst>
        </pc:grpChg>
        <pc:grpChg chg="add del mod topLvl">
          <ac:chgData name="hassan MH" userId="84cd2103f36ef0dc" providerId="LiveId" clId="{AAE74A20-8704-4AB7-9C4B-AE3F22FEC13C}" dt="2020-06-13T13:59:02.581" v="2426" actId="478"/>
          <ac:grpSpMkLst>
            <pc:docMk/>
            <pc:sldMk cId="4226076853" sldId="276"/>
            <ac:grpSpMk id="53" creationId="{066886AC-8FD8-4C4D-A085-5D5DE99A3B5C}"/>
          </ac:grpSpMkLst>
        </pc:grpChg>
        <pc:grpChg chg="add del mod">
          <ac:chgData name="hassan MH" userId="84cd2103f36ef0dc" providerId="LiveId" clId="{AAE74A20-8704-4AB7-9C4B-AE3F22FEC13C}" dt="2020-06-13T13:58:53.395" v="2421" actId="165"/>
          <ac:grpSpMkLst>
            <pc:docMk/>
            <pc:sldMk cId="4226076853" sldId="276"/>
            <ac:grpSpMk id="62" creationId="{237B6FD3-8BF8-48C1-BC55-2F2739A7DBCD}"/>
          </ac:grpSpMkLst>
        </pc:grpChg>
        <pc:grpChg chg="add 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3" creationId="{6ED04C29-630D-4445-A697-34D15D5E2A98}"/>
          </ac:grpSpMkLst>
        </pc:grpChg>
        <pc:grpChg chg="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5" creationId="{9662FFDE-1EB8-44DE-A7EF-B97C1EE2F868}"/>
          </ac:grpSpMkLst>
        </pc:grp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4" creationId="{0E0BBD12-0A51-498D-9133-16FA5724E4B4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5" creationId="{B08C64FE-6E94-4C41-95B8-73B05C4D39C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6" creationId="{DACA8CDB-F989-4C52-81F5-E6D85586672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7" creationId="{5D3CD15F-FD68-40DE-85F0-8A493901CD9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8" creationId="{038E7B5D-6232-4424-9EC9-BB25F99AF5F1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9" creationId="{16B10244-5EAC-461B-B102-D94CD55A037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0" creationId="{97EDEA23-2EE7-4195-9D8F-8A10928CDBC6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9" creationId="{0A404059-B8BF-40DE-81DE-87BF989DCCF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3" creationId="{8B2E1AF0-917E-4CC6-A9DE-30A6D6D27E57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9" creationId="{1A2B5C6A-7B25-4AB2-AC1F-6CE15495F32D}"/>
          </ac:cxnSpMkLst>
        </pc:cxnChg>
        <pc:cxnChg chg="add mod">
          <ac:chgData name="hassan MH" userId="84cd2103f36ef0dc" providerId="LiveId" clId="{AAE74A20-8704-4AB7-9C4B-AE3F22FEC13C}" dt="2020-06-13T13:59:50.325" v="2447" actId="571"/>
          <ac:cxnSpMkLst>
            <pc:docMk/>
            <pc:sldMk cId="4226076853" sldId="276"/>
            <ac:cxnSpMk id="70" creationId="{A12C33E0-DF29-4E21-8BFD-B009D18B3626}"/>
          </ac:cxnSpMkLst>
        </pc:cxnChg>
        <pc:cxnChg chg="add mod">
          <ac:chgData name="hassan MH" userId="84cd2103f36ef0dc" providerId="LiveId" clId="{AAE74A20-8704-4AB7-9C4B-AE3F22FEC13C}" dt="2020-06-13T13:59:49.853" v="2446" actId="571"/>
          <ac:cxnSpMkLst>
            <pc:docMk/>
            <pc:sldMk cId="4226076853" sldId="276"/>
            <ac:cxnSpMk id="71" creationId="{699E80CB-384E-4191-BF61-91B185AB9A28}"/>
          </ac:cxnSpMkLst>
        </pc:cxn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2164532066" sldId="277"/>
        </pc:sldMkLst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2" creationId="{99520ABF-96CE-4070-8869-8BF87C681AC8}"/>
          </ac:spMkLst>
        </pc:spChg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3" creationId="{FD3AC45E-543A-4DF9-ADDD-03F97D1800C7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4" creationId="{AD392F56-3E14-435B-BB59-09D7EC2C829B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5" creationId="{8E58FA85-9DE2-4AB5-9645-C630668AF5D9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6" creationId="{33A86028-07FB-4253-9A46-36EBB7E54CDE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7" creationId="{0EAD8B04-ED61-4951-BD63-8E6DF0BD8B7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13" creationId="{0664FD9A-21AB-4EB5-AF26-7AD199CCC93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5" creationId="{78B8FCC4-9632-4B60-BEC6-06E26263D0FD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9" creationId="{BA8AE974-EE17-4E7D-8283-6CE0DD56F93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0" creationId="{8D389567-1583-4CA0-9914-17B032A23EC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1" creationId="{2A5BFC05-277C-4E0A-B55D-0EC349900AC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2" creationId="{D6E8F5FD-3832-403D-B360-80993E527CA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3" creationId="{062B14C3-8902-4BF0-8AD3-83FFC989CCE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4" creationId="{DC9E5D0E-7EF2-4EFD-9A07-1F90C1769D9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5" creationId="{44E17D26-902B-4A25-B170-034F62407B6A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6" creationId="{39667DAF-EBA3-4F79-87E8-B330026C950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7" creationId="{DC23DD61-C131-4FDE-BDB8-19B563147B0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8" creationId="{F019B571-9EDA-4F2E-9F96-F1B098E5FD47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9" creationId="{F8062FC5-DA69-4CB9-B593-C94CFE921B6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0" creationId="{8103407D-AE47-4074-95B0-721C721C243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1" creationId="{AD0B7657-5D48-44D8-BE6E-77AFD7A7779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2" creationId="{12AB8C36-674D-493D-A04A-82AEACF93E1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3" creationId="{B1028265-3AAD-435A-803D-75F84DDFB83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4" creationId="{97AA3CAF-DF0B-4A62-A104-BE25E193E23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5" creationId="{63439A6C-E538-406C-BD1A-3613739892A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36" creationId="{02DA87B7-439A-448E-9988-856AB12DD98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6" creationId="{94D86B72-437E-416D-AF31-75A0C65072D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8" creationId="{EBFC3050-2D80-499A-8908-2C8E1636056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9" creationId="{69EFFC63-2C8A-42F2-B38B-6CAEEB0CB92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40" creationId="{F50F94DE-AFE4-4A92-8E37-5732CB6CB2A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4" creationId="{CF7EFAB9-7334-4DD4-9B7E-37A6BEBDE6A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5" creationId="{FEA6B5DA-51E0-4971-890A-BC6D9EEDFB5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6" creationId="{89EAF15C-87B7-403A-A5D2-C4D1CE65EDBC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7" creationId="{297D27AD-93E9-43CE-8351-D7BB678F88F9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8" creationId="{39ED6A8F-B85B-471A-B259-1813850E71A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9" creationId="{F5049A75-0A86-462C-97C6-30581652250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0" creationId="{333A017D-06BC-40EB-B76F-2BCE1094A4E6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1" creationId="{ED924521-772A-4835-AF13-BC9131D7DAE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2" creationId="{F39115D2-FEE9-461F-88FC-CE701B10FFE2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3" creationId="{1F394DD2-34E6-4CFA-9949-27C2A956D7B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4" creationId="{FB68060E-798E-4658-A351-356024A2BAB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5" creationId="{FF9275A2-BB76-44FD-8831-43F45EBE306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6" creationId="{D4158BC6-72A9-4F52-9C58-A7411089C451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7" creationId="{6A5B6058-9EBE-44B8-929E-78154888F057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8" creationId="{63350D56-836E-4873-ACAC-76B5D04A143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9" creationId="{7B7365F4-2296-4A4F-9B65-6CCC7103F31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0" creationId="{D38F71E7-5B0B-4373-BB71-A39FE7F094D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1" creationId="{0CFAACA7-8F84-4266-9889-4596FC5A88A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2" creationId="{156C6544-D8B7-4EC9-9999-F752206FA1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3" creationId="{47D0CF5E-CFB6-4F45-9E50-5A3CA8E8EB46}"/>
          </ac:spMkLst>
        </pc:spChg>
        <pc:grpChg chg="add mod">
          <ac:chgData name="hassan MH" userId="84cd2103f36ef0dc" providerId="LiveId" clId="{AAE74A20-8704-4AB7-9C4B-AE3F22FEC13C}" dt="2020-06-13T14:02:58.607" v="2505" actId="1076"/>
          <ac:grpSpMkLst>
            <pc:docMk/>
            <pc:sldMk cId="2164532066" sldId="277"/>
            <ac:grpSpMk id="8" creationId="{2A018236-04B4-401F-9441-689639277AE3}"/>
          </ac:grpSpMkLst>
        </pc:grpChg>
        <pc:grpChg chg="add del mod ord">
          <ac:chgData name="hassan MH" userId="84cd2103f36ef0dc" providerId="LiveId" clId="{AAE74A20-8704-4AB7-9C4B-AE3F22FEC13C}" dt="2020-06-13T14:03:33.139" v="2529" actId="478"/>
          <ac:grpSpMkLst>
            <pc:docMk/>
            <pc:sldMk cId="2164532066" sldId="277"/>
            <ac:grpSpMk id="14" creationId="{25B7DA8A-DE34-485B-A216-E3571D962B2C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6" creationId="{6CFAEBB0-5E93-4B84-ABBB-62B3644E4173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7" creationId="{74EC8953-837D-4714-AE98-680DD25424F7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8" creationId="{1595B247-2A0A-424F-9658-CA3F67365930}"/>
          </ac:grpSpMkLst>
        </pc:grpChg>
        <pc:grpChg chg="add mod ord">
          <ac:chgData name="hassan MH" userId="84cd2103f36ef0dc" providerId="LiveId" clId="{AAE74A20-8704-4AB7-9C4B-AE3F22FEC13C}" dt="2020-06-13T14:03:50.785" v="2532" actId="167"/>
          <ac:grpSpMkLst>
            <pc:docMk/>
            <pc:sldMk cId="2164532066" sldId="277"/>
            <ac:grpSpMk id="37" creationId="{4B070672-9A7B-4AF5-ACFC-087F3AED860E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1" creationId="{4AA05CB4-5EEE-49CA-A058-B86945D6D994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2" creationId="{C91F215D-8844-4F67-B2F8-ED6A79B2B50A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3" creationId="{AE0D9CD5-A4C0-426A-A6CE-F823961FDEFF}"/>
          </ac:grpSpMkLst>
        </pc:grpChg>
        <pc:graphicFrameChg chg="del mod">
          <ac:chgData name="hassan MH" userId="84cd2103f36ef0dc" providerId="LiveId" clId="{AAE74A20-8704-4AB7-9C4B-AE3F22FEC13C}" dt="2020-06-13T14:03:53.354" v="2533" actId="478"/>
          <ac:graphicFrameMkLst>
            <pc:docMk/>
            <pc:sldMk cId="2164532066" sldId="277"/>
            <ac:graphicFrameMk id="40" creationId="{48C8A11C-7ABB-4B70-9D2B-E02D8276D3BC}"/>
          </ac:graphicFrameMkLst>
        </pc:graphicFrameChg>
        <pc:picChg chg="add mod">
          <ac:chgData name="hassan MH" userId="84cd2103f36ef0dc" providerId="LiveId" clId="{AAE74A20-8704-4AB7-9C4B-AE3F22FEC13C}" dt="2020-06-13T14:02:58.607" v="2505" actId="1076"/>
          <ac:picMkLst>
            <pc:docMk/>
            <pc:sldMk cId="2164532066" sldId="277"/>
            <ac:picMk id="9" creationId="{1F288EDC-361D-4764-90DD-C1DB1E2AA63F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0" creationId="{76E8829B-21ED-42AF-9CF3-E258A5904BD9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1" creationId="{AE97CDC9-6E74-4AEE-9C02-AEBF44184AC6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2" creationId="{D5FF8ED8-32F1-4D9C-ADE1-6BBB5253CF0C}"/>
          </ac:picMkLst>
        </pc:picChg>
      </pc:sldChg>
      <pc:sldChg chg="addSp delSp modSp new mod setBg">
        <pc:chgData name="hassan MH" userId="84cd2103f36ef0dc" providerId="LiveId" clId="{AAE74A20-8704-4AB7-9C4B-AE3F22FEC13C}" dt="2020-06-13T17:37:28.902" v="3588" actId="20577"/>
        <pc:sldMkLst>
          <pc:docMk/>
          <pc:sldMk cId="3893368810" sldId="278"/>
        </pc:sldMkLst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2" creationId="{0B646BC7-2022-44E6-96E8-A1BCB6ADA62A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3" creationId="{55500B6D-8F71-4E03-9D0A-DFB3ED0CCBD5}"/>
          </ac:spMkLst>
        </pc:spChg>
        <pc:spChg chg="add mod">
          <ac:chgData name="hassan MH" userId="84cd2103f36ef0dc" providerId="LiveId" clId="{AAE74A20-8704-4AB7-9C4B-AE3F22FEC13C}" dt="2020-06-13T17:37:28.902" v="3588" actId="20577"/>
          <ac:spMkLst>
            <pc:docMk/>
            <pc:sldMk cId="3893368810" sldId="278"/>
            <ac:spMk id="3" creationId="{8197C538-F605-4470-B8E7-E81A57470B0C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4" creationId="{25DB781E-8C19-4CEB-A828-95DF9DA4185D}"/>
          </ac:spMkLst>
        </pc:spChg>
        <pc:spChg chg="add del">
          <ac:chgData name="hassan MH" userId="84cd2103f36ef0dc" providerId="LiveId" clId="{AAE74A20-8704-4AB7-9C4B-AE3F22FEC13C}" dt="2020-06-13T17:00:54.572" v="2930"/>
          <ac:spMkLst>
            <pc:docMk/>
            <pc:sldMk cId="3893368810" sldId="278"/>
            <ac:spMk id="5" creationId="{735E1B99-3609-4CE7-8B91-B16CAB3DD6EB}"/>
          </ac:spMkLst>
        </pc:spChg>
        <pc:spChg chg="add del">
          <ac:chgData name="hassan MH" userId="84cd2103f36ef0dc" providerId="LiveId" clId="{AAE74A20-8704-4AB7-9C4B-AE3F22FEC13C}" dt="2020-06-13T17:00:58.510" v="2933"/>
          <ac:spMkLst>
            <pc:docMk/>
            <pc:sldMk cId="3893368810" sldId="278"/>
            <ac:spMk id="6" creationId="{56766773-E83F-44F7-8B68-7B1A1E8CCC41}"/>
          </ac:spMkLst>
        </pc:spChg>
        <pc:spChg chg="add del">
          <ac:chgData name="hassan MH" userId="84cd2103f36ef0dc" providerId="LiveId" clId="{AAE74A20-8704-4AB7-9C4B-AE3F22FEC13C}" dt="2020-06-13T17:01:24.137" v="2937"/>
          <ac:spMkLst>
            <pc:docMk/>
            <pc:sldMk cId="3893368810" sldId="278"/>
            <ac:spMk id="7" creationId="{C8A9D4A0-D4CA-4E32-B940-75DC6B3A452D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8" creationId="{E82C14B5-31EE-4DEA-92CF-433615C23E51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11" creationId="{0AE4D96F-4DFD-4770-819E-8D2A4C2C428D}"/>
          </ac:spMkLst>
        </pc:spChg>
        <pc:picChg chg="add mod">
          <ac:chgData name="hassan MH" userId="84cd2103f36ef0dc" providerId="LiveId" clId="{AAE74A20-8704-4AB7-9C4B-AE3F22FEC13C}" dt="2020-06-13T17:17:56.875" v="3340" actId="114"/>
          <ac:picMkLst>
            <pc:docMk/>
            <pc:sldMk cId="3893368810" sldId="278"/>
            <ac:picMk id="10" creationId="{2646E86F-54D6-4CAF-B49C-6692B98D275F}"/>
          </ac:picMkLst>
        </pc:picChg>
      </pc:sldChg>
      <pc:sldMasterChg chg="setBg modSldLayout">
        <pc:chgData name="hassan MH" userId="84cd2103f36ef0dc" providerId="LiveId" clId="{AAE74A20-8704-4AB7-9C4B-AE3F22FEC13C}" dt="2020-06-13T12:23:14.604" v="732"/>
        <pc:sldMasterMkLst>
          <pc:docMk/>
          <pc:sldMasterMk cId="660995887" sldId="2147483648"/>
        </pc:sldMasterMkLst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E30DFF53-71F8-479A-AEEA-3EBF8A9280CF}"/>
    <pc:docChg chg="undo custSel addSld delSld modSld sldOrd">
      <pc:chgData name="hassan MH" userId="84cd2103f36ef0dc" providerId="LiveId" clId="{E30DFF53-71F8-479A-AEEA-3EBF8A9280CF}" dt="2020-11-03T10:52:28.707" v="526" actId="20577"/>
      <pc:docMkLst>
        <pc:docMk/>
      </pc:docMkLst>
      <pc:sldChg chg="modSp add del ord modAnim">
        <pc:chgData name="hassan MH" userId="84cd2103f36ef0dc" providerId="LiveId" clId="{E30DFF53-71F8-479A-AEEA-3EBF8A9280CF}" dt="2020-11-03T10:14:57.630" v="57" actId="2711"/>
        <pc:sldMkLst>
          <pc:docMk/>
          <pc:sldMk cId="0" sldId="256"/>
        </pc:sldMkLst>
        <pc:spChg chg="mod">
          <ac:chgData name="hassan MH" userId="84cd2103f36ef0dc" providerId="LiveId" clId="{E30DFF53-71F8-479A-AEEA-3EBF8A9280CF}" dt="2020-11-03T10:14:56.143" v="56" actId="2711"/>
          <ac:spMkLst>
            <pc:docMk/>
            <pc:sldMk cId="0" sldId="256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7.630" v="57" actId="2711"/>
          <ac:spMkLst>
            <pc:docMk/>
            <pc:sldMk cId="0" sldId="256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5.072" v="55" actId="2711"/>
          <ac:spMkLst>
            <pc:docMk/>
            <pc:sldMk cId="0" sldId="256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3.785" v="54" actId="2711"/>
          <ac:spMkLst>
            <pc:docMk/>
            <pc:sldMk cId="0" sldId="256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0.541" v="53" actId="2711"/>
          <ac:spMkLst>
            <pc:docMk/>
            <pc:sldMk cId="0" sldId="256"/>
            <ac:spMk id="1454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16:13.155" v="80" actId="122"/>
        <pc:sldMkLst>
          <pc:docMk/>
          <pc:sldMk cId="1736272916" sldId="257"/>
        </pc:sldMkLst>
        <pc:spChg chg="mod">
          <ac:chgData name="hassan MH" userId="84cd2103f36ef0dc" providerId="LiveId" clId="{E30DFF53-71F8-479A-AEEA-3EBF8A9280CF}" dt="2020-11-03T10:15:21.143" v="61"/>
          <ac:spMkLst>
            <pc:docMk/>
            <pc:sldMk cId="1736272916" sldId="257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0.306" v="77" actId="122"/>
          <ac:spMkLst>
            <pc:docMk/>
            <pc:sldMk cId="1736272916" sldId="257"/>
            <ac:spMk id="16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1.834" v="78" actId="122"/>
          <ac:spMkLst>
            <pc:docMk/>
            <pc:sldMk cId="1736272916" sldId="257"/>
            <ac:spMk id="16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2.478" v="79" actId="122"/>
          <ac:spMkLst>
            <pc:docMk/>
            <pc:sldMk cId="1736272916" sldId="257"/>
            <ac:spMk id="16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3.155" v="80" actId="122"/>
          <ac:spMkLst>
            <pc:docMk/>
            <pc:sldMk cId="1736272916" sldId="257"/>
            <ac:spMk id="16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9.371" v="60"/>
          <ac:spMkLst>
            <pc:docMk/>
            <pc:sldMk cId="1736272916" sldId="257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7.475" v="59"/>
          <ac:spMkLst>
            <pc:docMk/>
            <pc:sldMk cId="1736272916" sldId="257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5.834" v="58"/>
          <ac:spMkLst>
            <pc:docMk/>
            <pc:sldMk cId="1736272916" sldId="257"/>
            <ac:spMk id="16409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45:45.220" v="478" actId="1076"/>
        <pc:sldMkLst>
          <pc:docMk/>
          <pc:sldMk cId="0" sldId="258"/>
        </pc:sldMkLst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0.619" v="99" actId="122"/>
          <ac:spMkLst>
            <pc:docMk/>
            <pc:sldMk cId="0" sldId="258"/>
            <ac:spMk id="184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2.170" v="100" actId="122"/>
          <ac:spMkLst>
            <pc:docMk/>
            <pc:sldMk cId="0" sldId="258"/>
            <ac:spMk id="184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7.092" v="97" actId="121"/>
          <ac:spMkLst>
            <pc:docMk/>
            <pc:sldMk cId="0" sldId="258"/>
            <ac:spMk id="184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8.981" v="98" actId="121"/>
          <ac:spMkLst>
            <pc:docMk/>
            <pc:sldMk cId="0" sldId="258"/>
            <ac:spMk id="18468" creationId="{00000000-0000-0000-0000-000000000000}"/>
          </ac:spMkLst>
        </pc:spChg>
        <pc:grpChg chg="mod">
          <ac:chgData name="hassan MH" userId="84cd2103f36ef0dc" providerId="LiveId" clId="{E30DFF53-71F8-479A-AEEA-3EBF8A9280CF}" dt="2020-11-03T10:17:48.614" v="104" actId="14100"/>
          <ac:grpSpMkLst>
            <pc:docMk/>
            <pc:sldMk cId="0" sldId="258"/>
            <ac:grpSpMk id="2" creationId="{3BA3DA85-48CD-8F4B-9866-09D6E4299A5D}"/>
          </ac:grpSpMkLst>
        </pc:grpChg>
        <pc:grpChg chg="mod">
          <ac:chgData name="hassan MH" userId="84cd2103f36ef0dc" providerId="LiveId" clId="{E30DFF53-71F8-479A-AEEA-3EBF8A9280CF}" dt="2020-11-03T10:45:45.220" v="478" actId="1076"/>
          <ac:grpSpMkLst>
            <pc:docMk/>
            <pc:sldMk cId="0" sldId="258"/>
            <ac:grpSpMk id="3" creationId="{29107F97-D49A-6C4B-B079-84BF33EE270F}"/>
          </ac:grpSpMkLst>
        </pc:grpChg>
        <pc:grpChg chg="mod">
          <ac:chgData name="hassan MH" userId="84cd2103f36ef0dc" providerId="LiveId" clId="{E30DFF53-71F8-479A-AEEA-3EBF8A9280CF}" dt="2020-11-03T10:45:45.031" v="477" actId="1076"/>
          <ac:grpSpMkLst>
            <pc:docMk/>
            <pc:sldMk cId="0" sldId="258"/>
            <ac:grpSpMk id="4" creationId="{3E3F5EC5-9C08-724C-A7DE-1DE771CC1184}"/>
          </ac:grpSpMkLst>
        </pc:grpChg>
      </pc:sldChg>
      <pc:sldChg chg="modSp add del ord">
        <pc:chgData name="hassan MH" userId="84cd2103f36ef0dc" providerId="LiveId" clId="{E30DFF53-71F8-479A-AEEA-3EBF8A9280CF}" dt="2020-11-03T10:18:14.038" v="109"/>
        <pc:sldMkLst>
          <pc:docMk/>
          <pc:sldMk cId="0" sldId="260"/>
        </pc:sldMkLst>
        <pc:spChg chg="mod">
          <ac:chgData name="hassan MH" userId="84cd2103f36ef0dc" providerId="LiveId" clId="{E30DFF53-71F8-479A-AEEA-3EBF8A9280CF}" dt="2020-11-03T10:18:14.038" v="109"/>
          <ac:spMkLst>
            <pc:docMk/>
            <pc:sldMk cId="0" sldId="260"/>
            <ac:spMk id="225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11.495" v="108"/>
          <ac:spMkLst>
            <pc:docMk/>
            <pc:sldMk cId="0" sldId="260"/>
            <ac:spMk id="2254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9.054" v="107"/>
          <ac:spMkLst>
            <pc:docMk/>
            <pc:sldMk cId="0" sldId="260"/>
            <ac:spMk id="225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6.459" v="106"/>
          <ac:spMkLst>
            <pc:docMk/>
            <pc:sldMk cId="0" sldId="260"/>
            <ac:spMk id="225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4.142" v="105"/>
          <ac:spMkLst>
            <pc:docMk/>
            <pc:sldMk cId="0" sldId="260"/>
            <ac:spMk id="22550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19:27.834" v="136" actId="122"/>
        <pc:sldMkLst>
          <pc:docMk/>
          <pc:sldMk cId="0" sldId="261"/>
        </pc:sldMkLst>
        <pc:spChg chg="mod">
          <ac:chgData name="hassan MH" userId="84cd2103f36ef0dc" providerId="LiveId" clId="{E30DFF53-71F8-479A-AEEA-3EBF8A9280CF}" dt="2020-11-03T10:19:04.985" v="124"/>
          <ac:spMkLst>
            <pc:docMk/>
            <pc:sldMk cId="0" sldId="261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2.291" v="132" actId="122"/>
          <ac:spMkLst>
            <pc:docMk/>
            <pc:sldMk cId="0" sldId="261"/>
            <ac:spMk id="245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0.482" v="131" actId="122"/>
          <ac:spMkLst>
            <pc:docMk/>
            <pc:sldMk cId="0" sldId="261"/>
            <ac:spMk id="245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8.714" v="130" actId="122"/>
          <ac:spMkLst>
            <pc:docMk/>
            <pc:sldMk cId="0" sldId="261"/>
            <ac:spMk id="245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6.443" v="129" actId="122"/>
          <ac:spMkLst>
            <pc:docMk/>
            <pc:sldMk cId="0" sldId="261"/>
            <ac:spMk id="245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3.651" v="133" actId="122"/>
          <ac:spMkLst>
            <pc:docMk/>
            <pc:sldMk cId="0" sldId="261"/>
            <ac:spMk id="245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4.818" v="134" actId="122"/>
          <ac:spMkLst>
            <pc:docMk/>
            <pc:sldMk cId="0" sldId="261"/>
            <ac:spMk id="245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6.187" v="135" actId="122"/>
          <ac:spMkLst>
            <pc:docMk/>
            <pc:sldMk cId="0" sldId="261"/>
            <ac:spMk id="245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7.834" v="136" actId="122"/>
          <ac:spMkLst>
            <pc:docMk/>
            <pc:sldMk cId="0" sldId="261"/>
            <ac:spMk id="245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3.089" v="123"/>
          <ac:spMkLst>
            <pc:docMk/>
            <pc:sldMk cId="0" sldId="261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0.512" v="122"/>
          <ac:spMkLst>
            <pc:docMk/>
            <pc:sldMk cId="0" sldId="261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57.113" v="120"/>
          <ac:spMkLst>
            <pc:docMk/>
            <pc:sldMk cId="0" sldId="261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7.576" v="125"/>
          <ac:spMkLst>
            <pc:docMk/>
            <pc:sldMk cId="0" sldId="261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9.639" v="126"/>
          <ac:spMkLst>
            <pc:docMk/>
            <pc:sldMk cId="0" sldId="261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2.152" v="127"/>
          <ac:spMkLst>
            <pc:docMk/>
            <pc:sldMk cId="0" sldId="261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4.560" v="128"/>
          <ac:spMkLst>
            <pc:docMk/>
            <pc:sldMk cId="0" sldId="261"/>
            <ac:spMk id="2460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4:32.586" v="349" actId="122"/>
        <pc:sldMkLst>
          <pc:docMk/>
          <pc:sldMk cId="0" sldId="262"/>
        </pc:sldMkLst>
        <pc:spChg chg="mod">
          <ac:chgData name="hassan MH" userId="84cd2103f36ef0dc" providerId="LiveId" clId="{E30DFF53-71F8-479A-AEEA-3EBF8A9280CF}" dt="2020-11-03T10:19:51.583" v="141"/>
          <ac:spMkLst>
            <pc:docMk/>
            <pc:sldMk cId="0" sldId="262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2.586" v="349" actId="122"/>
          <ac:spMkLst>
            <pc:docMk/>
            <pc:sldMk cId="0" sldId="262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9.440" v="140"/>
          <ac:spMkLst>
            <pc:docMk/>
            <pc:sldMk cId="0" sldId="262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1.792" v="138"/>
          <ac:spMkLst>
            <pc:docMk/>
            <pc:sldMk cId="0" sldId="262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39.631" v="137"/>
          <ac:spMkLst>
            <pc:docMk/>
            <pc:sldMk cId="0" sldId="262"/>
            <ac:spMk id="266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3:20.743" v="213"/>
        <pc:sldMkLst>
          <pc:docMk/>
          <pc:sldMk cId="0" sldId="263"/>
        </pc:sldMkLst>
        <pc:spChg chg="mod">
          <ac:chgData name="hassan MH" userId="84cd2103f36ef0dc" providerId="LiveId" clId="{E30DFF53-71F8-479A-AEEA-3EBF8A9280CF}" dt="2020-11-03T10:23:20.743" v="213"/>
          <ac:spMkLst>
            <pc:docMk/>
            <pc:sldMk cId="0" sldId="263"/>
            <ac:spMk id="28713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46:01.335" v="501" actId="20577"/>
        <pc:sldMkLst>
          <pc:docMk/>
          <pc:sldMk cId="0" sldId="264"/>
        </pc:sldMkLst>
        <pc:spChg chg="mod">
          <ac:chgData name="hassan MH" userId="84cd2103f36ef0dc" providerId="LiveId" clId="{E30DFF53-71F8-479A-AEEA-3EBF8A9280CF}" dt="2020-11-03T10:19:56.736" v="142"/>
          <ac:spMkLst>
            <pc:docMk/>
            <pc:sldMk cId="0" sldId="264"/>
            <ac:spMk id="307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46:01.335" v="501" actId="20577"/>
          <ac:spMkLst>
            <pc:docMk/>
            <pc:sldMk cId="0" sldId="264"/>
            <ac:spMk id="307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0.949" v="216"/>
          <ac:spMkLst>
            <pc:docMk/>
            <pc:sldMk cId="0" sldId="264"/>
            <ac:spMk id="307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3.509" v="217"/>
          <ac:spMkLst>
            <pc:docMk/>
            <pc:sldMk cId="0" sldId="264"/>
            <ac:spMk id="307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5.511" v="214"/>
          <ac:spMkLst>
            <pc:docMk/>
            <pc:sldMk cId="0" sldId="264"/>
            <ac:spMk id="307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8.181" v="215"/>
          <ac:spMkLst>
            <pc:docMk/>
            <pc:sldMk cId="0" sldId="264"/>
            <ac:spMk id="307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59.722" v="143"/>
          <ac:spMkLst>
            <pc:docMk/>
            <pc:sldMk cId="0" sldId="264"/>
            <ac:spMk id="307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4.702" v="145"/>
          <ac:spMkLst>
            <pc:docMk/>
            <pc:sldMk cId="0" sldId="264"/>
            <ac:spMk id="307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2.455" v="144"/>
          <ac:spMkLst>
            <pc:docMk/>
            <pc:sldMk cId="0" sldId="264"/>
            <ac:spMk id="30742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08.961" v="230"/>
        <pc:sldMkLst>
          <pc:docMk/>
          <pc:sldMk cId="0" sldId="265"/>
        </pc:sldMkLst>
        <pc:spChg chg="mod">
          <ac:chgData name="hassan MH" userId="84cd2103f36ef0dc" providerId="LiveId" clId="{E30DFF53-71F8-479A-AEEA-3EBF8A9280CF}" dt="2020-11-03T10:20:08.215" v="146"/>
          <ac:spMkLst>
            <pc:docMk/>
            <pc:sldMk cId="0" sldId="265"/>
            <ac:spMk id="3277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7.278" v="218"/>
          <ac:spMkLst>
            <pc:docMk/>
            <pc:sldMk cId="0" sldId="265"/>
            <ac:spMk id="327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3.375" v="223"/>
          <ac:spMkLst>
            <pc:docMk/>
            <pc:sldMk cId="0" sldId="265"/>
            <ac:spMk id="327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8.171" v="224"/>
          <ac:spMkLst>
            <pc:docMk/>
            <pc:sldMk cId="0" sldId="265"/>
            <ac:spMk id="327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9.565" v="225"/>
          <ac:spMkLst>
            <pc:docMk/>
            <pc:sldMk cId="0" sldId="265"/>
            <ac:spMk id="327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1.150" v="226"/>
          <ac:spMkLst>
            <pc:docMk/>
            <pc:sldMk cId="0" sldId="265"/>
            <ac:spMk id="327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8.961" v="230"/>
          <ac:spMkLst>
            <pc:docMk/>
            <pc:sldMk cId="0" sldId="265"/>
            <ac:spMk id="327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6.804" v="229"/>
          <ac:spMkLst>
            <pc:docMk/>
            <pc:sldMk cId="0" sldId="265"/>
            <ac:spMk id="327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4.852" v="228"/>
          <ac:spMkLst>
            <pc:docMk/>
            <pc:sldMk cId="0" sldId="265"/>
            <ac:spMk id="327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3.330" v="227"/>
          <ac:spMkLst>
            <pc:docMk/>
            <pc:sldMk cId="0" sldId="265"/>
            <ac:spMk id="327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0.111" v="147"/>
          <ac:spMkLst>
            <pc:docMk/>
            <pc:sldMk cId="0" sldId="265"/>
            <ac:spMk id="328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2.247" v="148"/>
          <ac:spMkLst>
            <pc:docMk/>
            <pc:sldMk cId="0" sldId="265"/>
            <ac:spMk id="328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4.504" v="149"/>
          <ac:spMkLst>
            <pc:docMk/>
            <pc:sldMk cId="0" sldId="265"/>
            <ac:spMk id="328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6.872" v="150"/>
          <ac:spMkLst>
            <pc:docMk/>
            <pc:sldMk cId="0" sldId="265"/>
            <ac:spMk id="328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8.760" v="151"/>
          <ac:spMkLst>
            <pc:docMk/>
            <pc:sldMk cId="0" sldId="265"/>
            <ac:spMk id="328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0.839" v="152"/>
          <ac:spMkLst>
            <pc:docMk/>
            <pc:sldMk cId="0" sldId="265"/>
            <ac:spMk id="328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3.199" v="153"/>
          <ac:spMkLst>
            <pc:docMk/>
            <pc:sldMk cId="0" sldId="265"/>
            <ac:spMk id="32810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4:31.973" v="237"/>
        <pc:sldMkLst>
          <pc:docMk/>
          <pc:sldMk cId="0" sldId="266"/>
        </pc:sldMkLst>
        <pc:spChg chg="add del">
          <ac:chgData name="hassan MH" userId="84cd2103f36ef0dc" providerId="LiveId" clId="{E30DFF53-71F8-479A-AEEA-3EBF8A9280CF}" dt="2020-11-03T10:24:29.601" v="236" actId="22"/>
          <ac:spMkLst>
            <pc:docMk/>
            <pc:sldMk cId="0" sldId="266"/>
            <ac:spMk id="31" creationId="{3DA94592-F350-4219-B503-618593D425F0}"/>
          </ac:spMkLst>
        </pc:spChg>
        <pc:spChg chg="mod">
          <ac:chgData name="hassan MH" userId="84cd2103f36ef0dc" providerId="LiveId" clId="{E30DFF53-71F8-479A-AEEA-3EBF8A9280CF}" dt="2020-11-03T10:24:31.973" v="237"/>
          <ac:spMkLst>
            <pc:docMk/>
            <pc:sldMk cId="0" sldId="266"/>
            <ac:spMk id="348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8.568" v="232"/>
          <ac:spMkLst>
            <pc:docMk/>
            <pc:sldMk cId="0" sldId="266"/>
            <ac:spMk id="348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3.127" v="231"/>
          <ac:spMkLst>
            <pc:docMk/>
            <pc:sldMk cId="0" sldId="266"/>
            <ac:spMk id="34840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35.742" v="238"/>
        <pc:sldMkLst>
          <pc:docMk/>
          <pc:sldMk cId="0" sldId="267"/>
        </pc:sldMkLst>
        <pc:spChg chg="mod">
          <ac:chgData name="hassan MH" userId="84cd2103f36ef0dc" providerId="LiveId" clId="{E30DFF53-71F8-479A-AEEA-3EBF8A9280CF}" dt="2020-11-03T10:24:35.742" v="238"/>
          <ac:spMkLst>
            <pc:docMk/>
            <pc:sldMk cId="0" sldId="267"/>
            <ac:spMk id="36891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9:20.412" v="306"/>
        <pc:sldMkLst>
          <pc:docMk/>
          <pc:sldMk cId="0" sldId="268"/>
        </pc:sldMkLst>
        <pc:spChg chg="mod">
          <ac:chgData name="hassan MH" userId="84cd2103f36ef0dc" providerId="LiveId" clId="{E30DFF53-71F8-479A-AEEA-3EBF8A9280CF}" dt="2020-11-03T10:29:12.579" v="302"/>
          <ac:spMkLst>
            <pc:docMk/>
            <pc:sldMk cId="0" sldId="268"/>
            <ac:spMk id="389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0.604" v="301"/>
          <ac:spMkLst>
            <pc:docMk/>
            <pc:sldMk cId="0" sldId="268"/>
            <ac:spMk id="389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08.893" v="300"/>
          <ac:spMkLst>
            <pc:docMk/>
            <pc:sldMk cId="0" sldId="268"/>
            <ac:spMk id="389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20.412" v="306"/>
          <ac:spMkLst>
            <pc:docMk/>
            <pc:sldMk cId="0" sldId="268"/>
            <ac:spMk id="389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7.211" v="304"/>
          <ac:spMkLst>
            <pc:docMk/>
            <pc:sldMk cId="0" sldId="268"/>
            <ac:spMk id="389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5.212" v="303"/>
          <ac:spMkLst>
            <pc:docMk/>
            <pc:sldMk cId="0" sldId="268"/>
            <ac:spMk id="389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42.214" v="239"/>
        <pc:sldMkLst>
          <pc:docMk/>
          <pc:sldMk cId="0" sldId="269"/>
        </pc:sldMkLst>
        <pc:spChg chg="mod">
          <ac:chgData name="hassan MH" userId="84cd2103f36ef0dc" providerId="LiveId" clId="{E30DFF53-71F8-479A-AEEA-3EBF8A9280CF}" dt="2020-11-03T10:24:42.214" v="239"/>
          <ac:spMkLst>
            <pc:docMk/>
            <pc:sldMk cId="0" sldId="269"/>
            <ac:spMk id="409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52:28.707" v="526" actId="20577"/>
        <pc:sldMkLst>
          <pc:docMk/>
          <pc:sldMk cId="0" sldId="270"/>
        </pc:sldMkLst>
        <pc:spChg chg="mod">
          <ac:chgData name="hassan MH" userId="84cd2103f36ef0dc" providerId="LiveId" clId="{E30DFF53-71F8-479A-AEEA-3EBF8A9280CF}" dt="2020-11-03T10:20:29.113" v="154"/>
          <ac:spMkLst>
            <pc:docMk/>
            <pc:sldMk cId="0" sldId="270"/>
            <ac:spMk id="43010" creationId="{00000000-0000-0000-0000-000000000000}"/>
          </ac:spMkLst>
        </pc:spChg>
        <pc:spChg chg="mod">
          <ac:chgData name="hassan MH" userId="84cd2103f36ef0dc" providerId="LiveId" clId="{E30DFF53-71F8-479A-AEEA-3EBF8A9280CF}" dt="2020-11-03T10:52:28.707" v="526" actId="20577"/>
          <ac:spMkLst>
            <pc:docMk/>
            <pc:sldMk cId="0" sldId="270"/>
            <ac:spMk id="430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5.197" v="240"/>
          <ac:spMkLst>
            <pc:docMk/>
            <pc:sldMk cId="0" sldId="270"/>
            <ac:spMk id="430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1.477" v="243"/>
          <ac:spMkLst>
            <pc:docMk/>
            <pc:sldMk cId="0" sldId="270"/>
            <ac:spMk id="430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9.173" v="242"/>
          <ac:spMkLst>
            <pc:docMk/>
            <pc:sldMk cId="0" sldId="270"/>
            <ac:spMk id="430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7.272" v="241"/>
          <ac:spMkLst>
            <pc:docMk/>
            <pc:sldMk cId="0" sldId="270"/>
            <ac:spMk id="430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8.599" v="246"/>
          <ac:spMkLst>
            <pc:docMk/>
            <pc:sldMk cId="0" sldId="270"/>
            <ac:spMk id="430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5.909" v="245"/>
          <ac:spMkLst>
            <pc:docMk/>
            <pc:sldMk cId="0" sldId="270"/>
            <ac:spMk id="430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3.902" v="244"/>
          <ac:spMkLst>
            <pc:docMk/>
            <pc:sldMk cId="0" sldId="270"/>
            <ac:spMk id="430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1.960" v="155"/>
          <ac:spMkLst>
            <pc:docMk/>
            <pc:sldMk cId="0" sldId="270"/>
            <ac:spMk id="430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5.935" v="157"/>
          <ac:spMkLst>
            <pc:docMk/>
            <pc:sldMk cId="0" sldId="270"/>
            <ac:spMk id="430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8.456" v="158"/>
          <ac:spMkLst>
            <pc:docMk/>
            <pc:sldMk cId="0" sldId="270"/>
            <ac:spMk id="430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2.223" v="160"/>
          <ac:spMkLst>
            <pc:docMk/>
            <pc:sldMk cId="0" sldId="270"/>
            <ac:spMk id="430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5.840" v="162"/>
          <ac:spMkLst>
            <pc:docMk/>
            <pc:sldMk cId="0" sldId="270"/>
            <ac:spMk id="43035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02.751" v="247"/>
        <pc:sldMkLst>
          <pc:docMk/>
          <pc:sldMk cId="0" sldId="271"/>
        </pc:sldMkLst>
        <pc:spChg chg="mod">
          <ac:chgData name="hassan MH" userId="84cd2103f36ef0dc" providerId="LiveId" clId="{E30DFF53-71F8-479A-AEEA-3EBF8A9280CF}" dt="2020-11-03T10:25:02.751" v="247"/>
          <ac:spMkLst>
            <pc:docMk/>
            <pc:sldMk cId="0" sldId="271"/>
            <ac:spMk id="45058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23.453" v="254"/>
        <pc:sldMkLst>
          <pc:docMk/>
          <pc:sldMk cId="0" sldId="272"/>
        </pc:sldMkLst>
        <pc:spChg chg="mod">
          <ac:chgData name="hassan MH" userId="84cd2103f36ef0dc" providerId="LiveId" clId="{E30DFF53-71F8-479A-AEEA-3EBF8A9280CF}" dt="2020-11-03T10:20:54.639" v="165"/>
          <ac:spMkLst>
            <pc:docMk/>
            <pc:sldMk cId="0" sldId="272"/>
            <ac:spMk id="471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3.453" v="254"/>
          <ac:spMkLst>
            <pc:docMk/>
            <pc:sldMk cId="0" sldId="272"/>
            <ac:spMk id="471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0.709" v="253"/>
          <ac:spMkLst>
            <pc:docMk/>
            <pc:sldMk cId="0" sldId="272"/>
            <ac:spMk id="471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8.469" v="252"/>
          <ac:spMkLst>
            <pc:docMk/>
            <pc:sldMk cId="0" sldId="272"/>
            <ac:spMk id="4711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3.653" v="250"/>
          <ac:spMkLst>
            <pc:docMk/>
            <pc:sldMk cId="0" sldId="272"/>
            <ac:spMk id="471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8.862" v="249"/>
          <ac:spMkLst>
            <pc:docMk/>
            <pc:sldMk cId="0" sldId="272"/>
            <ac:spMk id="471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6.496" v="248"/>
          <ac:spMkLst>
            <pc:docMk/>
            <pc:sldMk cId="0" sldId="272"/>
            <ac:spMk id="471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2.560" v="164"/>
          <ac:spMkLst>
            <pc:docMk/>
            <pc:sldMk cId="0" sldId="272"/>
            <ac:spMk id="471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0.432" v="163"/>
          <ac:spMkLst>
            <pc:docMk/>
            <pc:sldMk cId="0" sldId="272"/>
            <ac:spMk id="471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8.464" v="170"/>
          <ac:spMkLst>
            <pc:docMk/>
            <pc:sldMk cId="0" sldId="272"/>
            <ac:spMk id="471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4.359" v="168"/>
          <ac:spMkLst>
            <pc:docMk/>
            <pc:sldMk cId="0" sldId="272"/>
            <ac:spMk id="471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7.079" v="166"/>
          <ac:spMkLst>
            <pc:docMk/>
            <pc:sldMk cId="0" sldId="272"/>
            <ac:spMk id="47135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5:27.046" v="255"/>
        <pc:sldMkLst>
          <pc:docMk/>
          <pc:sldMk cId="0" sldId="273"/>
        </pc:sldMkLst>
        <pc:spChg chg="mod">
          <ac:chgData name="hassan MH" userId="84cd2103f36ef0dc" providerId="LiveId" clId="{E30DFF53-71F8-479A-AEEA-3EBF8A9280CF}" dt="2020-11-03T10:21:17.513" v="173"/>
          <ac:spMkLst>
            <pc:docMk/>
            <pc:sldMk cId="0" sldId="273"/>
            <ac:spMk id="491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7.046" v="255"/>
          <ac:spMkLst>
            <pc:docMk/>
            <pc:sldMk cId="0" sldId="273"/>
            <ac:spMk id="4917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3.566" v="176"/>
          <ac:spMkLst>
            <pc:docMk/>
            <pc:sldMk cId="0" sldId="273"/>
            <ac:spMk id="4917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2.462" v="171"/>
          <ac:spMkLst>
            <pc:docMk/>
            <pc:sldMk cId="0" sldId="273"/>
            <ac:spMk id="4917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4.999" v="172"/>
          <ac:spMkLst>
            <pc:docMk/>
            <pc:sldMk cId="0" sldId="273"/>
            <ac:spMk id="49177" creationId="{00000000-0000-0000-0000-000000000000}"/>
          </ac:spMkLst>
        </pc:spChg>
        <pc:picChg chg="add del">
          <ac:chgData name="hassan MH" userId="84cd2103f36ef0dc" providerId="LiveId" clId="{E30DFF53-71F8-479A-AEEA-3EBF8A9280CF}" dt="2020-11-03T10:21:21.412" v="175" actId="22"/>
          <ac:picMkLst>
            <pc:docMk/>
            <pc:sldMk cId="0" sldId="273"/>
            <ac:picMk id="7" creationId="{3685661F-3108-41E2-8BFE-B98D5A83BEEC}"/>
          </ac:picMkLst>
        </pc:picChg>
      </pc:sldChg>
      <pc:sldChg chg="modSp add del ord">
        <pc:chgData name="hassan MH" userId="84cd2103f36ef0dc" providerId="LiveId" clId="{E30DFF53-71F8-479A-AEEA-3EBF8A9280CF}" dt="2020-11-03T10:34:06.552" v="347" actId="122"/>
        <pc:sldMkLst>
          <pc:docMk/>
          <pc:sldMk cId="0" sldId="274"/>
        </pc:sldMkLst>
        <pc:spChg chg="mod">
          <ac:chgData name="hassan MH" userId="84cd2103f36ef0dc" providerId="LiveId" clId="{E30DFF53-71F8-479A-AEEA-3EBF8A9280CF}" dt="2020-11-03T10:21:50.927" v="184"/>
          <ac:spMkLst>
            <pc:docMk/>
            <pc:sldMk cId="0" sldId="274"/>
            <ac:spMk id="512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53.343" v="299"/>
          <ac:spMkLst>
            <pc:docMk/>
            <pc:sldMk cId="0" sldId="274"/>
            <ac:spMk id="512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48.078" v="183"/>
          <ac:spMkLst>
            <pc:docMk/>
            <pc:sldMk cId="0" sldId="274"/>
            <ac:spMk id="512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8.768" v="181"/>
          <ac:spMkLst>
            <pc:docMk/>
            <pc:sldMk cId="0" sldId="274"/>
            <ac:spMk id="512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6.647" v="180"/>
          <ac:spMkLst>
            <pc:docMk/>
            <pc:sldMk cId="0" sldId="274"/>
            <ac:spMk id="512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4.326" v="179"/>
          <ac:spMkLst>
            <pc:docMk/>
            <pc:sldMk cId="0" sldId="274"/>
            <ac:spMk id="5122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7.456" v="177"/>
          <ac:spMkLst>
            <pc:docMk/>
            <pc:sldMk cId="0" sldId="274"/>
            <ac:spMk id="5122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59.430" v="345" actId="1076"/>
        <pc:sldMkLst>
          <pc:docMk/>
          <pc:sldMk cId="0" sldId="275"/>
        </pc:sldMkLst>
        <pc:spChg chg="mod">
          <ac:chgData name="hassan MH" userId="84cd2103f36ef0dc" providerId="LiveId" clId="{E30DFF53-71F8-479A-AEEA-3EBF8A9280CF}" dt="2020-11-03T10:21:55.342" v="185"/>
          <ac:spMkLst>
            <pc:docMk/>
            <pc:sldMk cId="0" sldId="275"/>
            <ac:spMk id="532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7.149" v="298" actId="1076"/>
          <ac:spMkLst>
            <pc:docMk/>
            <pc:sldMk cId="0" sldId="275"/>
            <ac:spMk id="532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7.855" v="265"/>
          <ac:spMkLst>
            <pc:docMk/>
            <pc:sldMk cId="0" sldId="275"/>
            <ac:spMk id="532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5.830" v="264"/>
          <ac:spMkLst>
            <pc:docMk/>
            <pc:sldMk cId="0" sldId="275"/>
            <ac:spMk id="532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5.278" v="297" actId="1076"/>
          <ac:spMkLst>
            <pc:docMk/>
            <pc:sldMk cId="0" sldId="275"/>
            <ac:spMk id="532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3.862" v="263"/>
          <ac:spMkLst>
            <pc:docMk/>
            <pc:sldMk cId="0" sldId="275"/>
            <ac:spMk id="532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7.766" v="344" actId="1076"/>
          <ac:spMkLst>
            <pc:docMk/>
            <pc:sldMk cId="0" sldId="275"/>
            <ac:spMk id="532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2.053" v="262"/>
          <ac:spMkLst>
            <pc:docMk/>
            <pc:sldMk cId="0" sldId="275"/>
            <ac:spMk id="532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9.430" v="345" actId="1076"/>
          <ac:spMkLst>
            <pc:docMk/>
            <pc:sldMk cId="0" sldId="275"/>
            <ac:spMk id="532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1.217" v="295" actId="120"/>
          <ac:spMkLst>
            <pc:docMk/>
            <pc:sldMk cId="0" sldId="275"/>
            <ac:spMk id="5327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7.696" v="186"/>
          <ac:spMkLst>
            <pc:docMk/>
            <pc:sldMk cId="0" sldId="275"/>
            <ac:spMk id="5328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9.991" v="187"/>
          <ac:spMkLst>
            <pc:docMk/>
            <pc:sldMk cId="0" sldId="275"/>
            <ac:spMk id="5328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02.527" v="188"/>
          <ac:spMkLst>
            <pc:docMk/>
            <pc:sldMk cId="0" sldId="275"/>
            <ac:spMk id="5328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46.089" v="341" actId="121"/>
        <pc:sldMkLst>
          <pc:docMk/>
          <pc:sldMk cId="539195736" sldId="276"/>
        </pc:sldMkLst>
        <pc:spChg chg="mod">
          <ac:chgData name="hassan MH" userId="84cd2103f36ef0dc" providerId="LiveId" clId="{E30DFF53-71F8-479A-AEEA-3EBF8A9280CF}" dt="2020-11-03T10:33:44.313" v="340" actId="121"/>
          <ac:spMkLst>
            <pc:docMk/>
            <pc:sldMk cId="539195736" sldId="276"/>
            <ac:spMk id="552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2.880" v="339" actId="121"/>
          <ac:spMkLst>
            <pc:docMk/>
            <pc:sldMk cId="539195736" sldId="276"/>
            <ac:spMk id="553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9.937" v="338" actId="121"/>
          <ac:spMkLst>
            <pc:docMk/>
            <pc:sldMk cId="539195736" sldId="276"/>
            <ac:spMk id="553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7.621" v="273"/>
          <ac:spMkLst>
            <pc:docMk/>
            <pc:sldMk cId="539195736" sldId="276"/>
            <ac:spMk id="553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5.681" v="272"/>
          <ac:spMkLst>
            <pc:docMk/>
            <pc:sldMk cId="539195736" sldId="276"/>
            <ac:spMk id="553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20.957" v="290"/>
          <ac:spMkLst>
            <pc:docMk/>
            <pc:sldMk cId="539195736" sldId="276"/>
            <ac:spMk id="553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6.089" v="341" actId="121"/>
          <ac:spMkLst>
            <pc:docMk/>
            <pc:sldMk cId="539195736" sldId="276"/>
            <ac:spMk id="553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2.680" v="196"/>
          <ac:spMkLst>
            <pc:docMk/>
            <pc:sldMk cId="539195736" sldId="276"/>
            <ac:spMk id="553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5" v="197"/>
          <ac:spMkLst>
            <pc:docMk/>
            <pc:sldMk cId="539195736" sldId="276"/>
            <ac:spMk id="55314" creationId="{00000000-0000-0000-0000-000000000000}"/>
          </ac:spMkLst>
        </pc:spChg>
      </pc:sldChg>
      <pc:sldChg chg="modSp add del ord modAnim">
        <pc:chgData name="hassan MH" userId="84cd2103f36ef0dc" providerId="LiveId" clId="{E30DFF53-71F8-479A-AEEA-3EBF8A9280CF}" dt="2020-11-03T10:47:08.447" v="512" actId="20577"/>
        <pc:sldMkLst>
          <pc:docMk/>
          <pc:sldMk cId="0" sldId="277"/>
        </pc:sldMkLst>
        <pc:spChg chg="mod">
          <ac:chgData name="hassan MH" userId="84cd2103f36ef0dc" providerId="LiveId" clId="{E30DFF53-71F8-479A-AEEA-3EBF8A9280CF}" dt="2020-11-03T10:47:08.447" v="512" actId="20577"/>
          <ac:spMkLst>
            <pc:docMk/>
            <pc:sldMk cId="0" sldId="277"/>
            <ac:spMk id="27" creationId="{3499DC3A-93F5-4D42-81B5-83D7BAE9A563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70" creationId="{00000000-0000-0000-0000-000000000000}"/>
          </ac:spMkLst>
        </pc:spChg>
      </pc:sldChg>
      <pc:sldChg chg="addSp delSp modSp mod ord modShow modNotesTx">
        <pc:chgData name="hassan MH" userId="84cd2103f36ef0dc" providerId="LiveId" clId="{E30DFF53-71F8-479A-AEEA-3EBF8A9280CF}" dt="2020-11-03T10:39:57.341" v="470" actId="1076"/>
        <pc:sldMkLst>
          <pc:docMk/>
          <pc:sldMk cId="3893368810" sldId="278"/>
        </pc:sldMkLst>
        <pc:spChg chg="mod">
          <ac:chgData name="hassan MH" userId="84cd2103f36ef0dc" providerId="LiveId" clId="{E30DFF53-71F8-479A-AEEA-3EBF8A9280CF}" dt="2020-11-03T10:39:54.671" v="469" actId="12788"/>
          <ac:spMkLst>
            <pc:docMk/>
            <pc:sldMk cId="3893368810" sldId="278"/>
            <ac:spMk id="2" creationId="{C95C9824-4014-4BFE-95A7-EB0898C1E3BE}"/>
          </ac:spMkLst>
        </pc:spChg>
        <pc:spChg chg="mod">
          <ac:chgData name="hassan MH" userId="84cd2103f36ef0dc" providerId="LiveId" clId="{E30DFF53-71F8-479A-AEEA-3EBF8A9280CF}" dt="2020-11-03T10:39:57.341" v="470" actId="1076"/>
          <ac:spMkLst>
            <pc:docMk/>
            <pc:sldMk cId="3893368810" sldId="278"/>
            <ac:spMk id="3" creationId="{8197C538-F605-4470-B8E7-E81A57470B0C}"/>
          </ac:spMkLst>
        </pc:spChg>
        <pc:picChg chg="add del">
          <ac:chgData name="hassan MH" userId="84cd2103f36ef0dc" providerId="LiveId" clId="{E30DFF53-71F8-479A-AEEA-3EBF8A9280CF}" dt="2020-11-03T10:12:36.169" v="22"/>
          <ac:picMkLst>
            <pc:docMk/>
            <pc:sldMk cId="3893368810" sldId="278"/>
            <ac:picMk id="6" creationId="{9FD05AC8-68AD-4F70-9E25-96C3A4664028}"/>
          </ac:picMkLst>
        </pc:picChg>
      </pc:sldChg>
      <pc:sldChg chg="add del ord setBg">
        <pc:chgData name="hassan MH" userId="84cd2103f36ef0dc" providerId="LiveId" clId="{E30DFF53-71F8-479A-AEEA-3EBF8A9280CF}" dt="2020-11-03T10:17:02.984" v="84"/>
        <pc:sldMkLst>
          <pc:docMk/>
          <pc:sldMk cId="630331938" sldId="279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713277594" sldId="279"/>
        </pc:sldMkLst>
      </pc:sldChg>
      <pc:sldChg chg="modSp add del ord">
        <pc:chgData name="hassan MH" userId="84cd2103f36ef0dc" providerId="LiveId" clId="{E30DFF53-71F8-479A-AEEA-3EBF8A9280CF}" dt="2020-11-03T10:33:34.182" v="337" actId="1076"/>
        <pc:sldMkLst>
          <pc:docMk/>
          <pc:sldMk cId="0" sldId="280"/>
        </pc:sldMkLst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3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29.774" v="335" actId="14100"/>
          <ac:spMkLst>
            <pc:docMk/>
            <pc:sldMk cId="0" sldId="280"/>
            <ac:spMk id="59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4.182" v="337" actId="1076"/>
          <ac:spMkLst>
            <pc:docMk/>
            <pc:sldMk cId="0" sldId="280"/>
            <ac:spMk id="59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2" creationId="{A6CC3439-0895-F04E-A9C7-F2440D7D751B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3" creationId="{3646D643-6F86-6A43-9D41-61F66BBCD458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4" creationId="{9BA8EA58-E94F-8C4A-9E85-52A8859ABF83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5" creationId="{4034BAC5-F103-B84B-9967-D04642F1FC22}"/>
          </ac:grpSpMkLst>
        </pc:grpChg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07291077" sldId="280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35452355" sldId="281"/>
        </pc:sldMkLst>
      </pc:sldChg>
      <pc:sldChg chg="addSp delSp modSp add del mod ord setBg modNotesTx">
        <pc:chgData name="hassan MH" userId="84cd2103f36ef0dc" providerId="LiveId" clId="{E30DFF53-71F8-479A-AEEA-3EBF8A9280CF}" dt="2020-11-03T10:39:36.809" v="466" actId="12788"/>
        <pc:sldMkLst>
          <pc:docMk/>
          <pc:sldMk cId="2795862848" sldId="281"/>
        </pc:sldMkLst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2" creationId="{C95C9824-4014-4BFE-95A7-EB0898C1E3BE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3" creationId="{8197C538-F605-4470-B8E7-E81A57470B0C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4" creationId="{25DB781E-8C19-4CEB-A828-95DF9DA4185D}"/>
          </ac:spMkLst>
        </pc:spChg>
        <pc:spChg chg="add mod">
          <ac:chgData name="hassan MH" userId="84cd2103f36ef0dc" providerId="LiveId" clId="{E30DFF53-71F8-479A-AEEA-3EBF8A9280CF}" dt="2020-11-03T10:39:36.809" v="466" actId="12788"/>
          <ac:spMkLst>
            <pc:docMk/>
            <pc:sldMk cId="2795862848" sldId="281"/>
            <ac:spMk id="9" creationId="{06D62A84-6C40-4BB7-A50F-DA3D4CED9656}"/>
          </ac:spMkLst>
        </pc:spChg>
        <pc:spChg chg="mod">
          <ac:chgData name="hassan MH" userId="84cd2103f36ef0dc" providerId="LiveId" clId="{E30DFF53-71F8-479A-AEEA-3EBF8A9280CF}" dt="2020-11-03T10:36:21.664" v="389" actId="12789"/>
          <ac:spMkLst>
            <pc:docMk/>
            <pc:sldMk cId="2795862848" sldId="281"/>
            <ac:spMk id="11" creationId="{0AE4D96F-4DFD-4770-819E-8D2A4C2C428D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2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512269479" sldId="28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3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4145777603" sldId="283"/>
        </pc:sldMkLst>
      </pc:sldChg>
      <pc:sldChg chg="add del setBg">
        <pc:chgData name="hassan MH" userId="84cd2103f36ef0dc" providerId="LiveId" clId="{E30DFF53-71F8-479A-AEEA-3EBF8A9280CF}" dt="2020-11-03T10:12:22.930" v="18"/>
        <pc:sldMkLst>
          <pc:docMk/>
          <pc:sldMk cId="1910325857" sldId="284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2492330514" sldId="284"/>
        </pc:sldMkLst>
      </pc:sldChg>
      <pc:sldChg chg="add del">
        <pc:chgData name="hassan MH" userId="84cd2103f36ef0dc" providerId="LiveId" clId="{E30DFF53-71F8-479A-AEEA-3EBF8A9280CF}" dt="2020-11-03T10:33:23.913" v="334" actId="47"/>
        <pc:sldMkLst>
          <pc:docMk/>
          <pc:sldMk cId="3911049127" sldId="28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5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46243900" sldId="28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6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467428637" sldId="28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7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660069025" sldId="28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8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81431339" sldId="28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3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3499312603" sldId="304"/>
        </pc:sldMkLst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1:45.662" v="309" actId="207"/>
          <ac:spMkLst>
            <pc:docMk/>
            <pc:sldMk cId="3499312603" sldId="304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6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4208361678" sldId="305"/>
        </pc:sldMkLst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9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708096712" sldId="30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258376399" sldId="30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69105889" sldId="308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211423612" sldId="309"/>
        </pc:sldMkLst>
        <pc:spChg chg="mod">
          <ac:chgData name="hassan MH" userId="84cd2103f36ef0dc" providerId="LiveId" clId="{E30DFF53-71F8-479A-AEEA-3EBF8A9280CF}" dt="2020-11-03T10:32:45.301" v="319" actId="207"/>
          <ac:spMkLst>
            <pc:docMk/>
            <pc:sldMk cId="1211423612" sldId="309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6.467" v="320" actId="207"/>
          <ac:spMkLst>
            <pc:docMk/>
            <pc:sldMk cId="1211423612" sldId="309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7.435" v="321" actId="207"/>
          <ac:spMkLst>
            <pc:docMk/>
            <pc:sldMk cId="1211423612" sldId="309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8.835" v="322" actId="207"/>
          <ac:spMkLst>
            <pc:docMk/>
            <pc:sldMk cId="1211423612" sldId="309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4.134" v="318" actId="207"/>
          <ac:spMkLst>
            <pc:docMk/>
            <pc:sldMk cId="1211423612" sldId="309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2.533" v="317" actId="207"/>
          <ac:spMkLst>
            <pc:docMk/>
            <pc:sldMk cId="1211423612" sldId="309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1.370" v="316" actId="207"/>
          <ac:spMkLst>
            <pc:docMk/>
            <pc:sldMk cId="1211423612" sldId="309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9.643" v="315" actId="207"/>
          <ac:spMkLst>
            <pc:docMk/>
            <pc:sldMk cId="1211423612" sldId="309"/>
            <ac:spMk id="24609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62006836" sldId="310"/>
        </pc:sldMkLst>
        <pc:spChg chg="mod">
          <ac:chgData name="hassan MH" userId="84cd2103f36ef0dc" providerId="LiveId" clId="{E30DFF53-71F8-479A-AEEA-3EBF8A9280CF}" dt="2020-11-03T10:32:55.814" v="326" actId="207"/>
          <ac:spMkLst>
            <pc:docMk/>
            <pc:sldMk cId="62006836" sldId="310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5.450" v="330" actId="122"/>
          <ac:spMkLst>
            <pc:docMk/>
            <pc:sldMk cId="62006836" sldId="310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3.641" v="329" actId="122"/>
          <ac:spMkLst>
            <pc:docMk/>
            <pc:sldMk cId="62006836" sldId="310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2.105" v="328" actId="122"/>
          <ac:spMkLst>
            <pc:docMk/>
            <pc:sldMk cId="62006836" sldId="310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9.019" v="327" actId="122"/>
          <ac:spMkLst>
            <pc:docMk/>
            <pc:sldMk cId="62006836" sldId="310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4.938" v="325" actId="207"/>
          <ac:spMkLst>
            <pc:docMk/>
            <pc:sldMk cId="62006836" sldId="310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3.822" v="324" actId="207"/>
          <ac:spMkLst>
            <pc:docMk/>
            <pc:sldMk cId="62006836" sldId="310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2.392" v="323" actId="207"/>
          <ac:spMkLst>
            <pc:docMk/>
            <pc:sldMk cId="62006836" sldId="310"/>
            <ac:spMk id="26654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2432321703" sldId="311"/>
        </pc:sldMkLst>
        <pc:spChg chg="mod">
          <ac:chgData name="hassan MH" userId="84cd2103f36ef0dc" providerId="LiveId" clId="{E30DFF53-71F8-479A-AEEA-3EBF8A9280CF}" dt="2020-11-03T10:33:09.712" v="331" actId="207"/>
          <ac:spMkLst>
            <pc:docMk/>
            <pc:sldMk cId="2432321703" sldId="311"/>
            <ac:spMk id="287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33:12.629" v="332" actId="207"/>
          <ac:grpSpMkLst>
            <pc:docMk/>
            <pc:sldMk cId="2432321703" sldId="311"/>
            <ac:grpSpMk id="2" creationId="{7CCFC12C-737F-0A48-95C5-4C38EB36F70F}"/>
          </ac:grpSpMkLst>
        </pc:gr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782467150" sldId="312"/>
        </pc:sldMkLst>
        <pc:spChg chg="mod">
          <ac:chgData name="hassan MH" userId="84cd2103f36ef0dc" providerId="LiveId" clId="{E30DFF53-71F8-479A-AEEA-3EBF8A9280CF}" dt="2020-11-03T10:33:17.087" v="333" actId="207"/>
          <ac:spMkLst>
            <pc:docMk/>
            <pc:sldMk cId="1782467150" sldId="312"/>
            <ac:spMk id="30722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9710207" sldId="31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74235561" sldId="31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630970382" sldId="31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84918784" sldId="31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84470411" sldId="31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71899015" sldId="31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374514238" sldId="31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861672381" sldId="32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545609840" sldId="32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226883105" sldId="32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5404606" sldId="32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554343047" sldId="32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4036748230" sldId="32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415029390" sldId="326"/>
        </pc:sldMkLst>
      </pc:sldChg>
    </pc:docChg>
  </pc:docChgLst>
  <pc:docChgLst>
    <pc:chgData name="hassan MH" userId="84cd2103f36ef0dc" providerId="LiveId" clId="{B05BC1DF-B3D4-4C70-9604-D5E0A9951548}"/>
    <pc:docChg chg="undo custSel addSld delSld modSld sldOrd delMainMaster">
      <pc:chgData name="hassan MH" userId="84cd2103f36ef0dc" providerId="LiveId" clId="{B05BC1DF-B3D4-4C70-9604-D5E0A9951548}" dt="2020-11-06T12:38:40.605" v="25"/>
      <pc:docMkLst>
        <pc:docMk/>
      </pc:docMkLst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1736272916" sldId="25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1736272916" sldId="257"/>
            <ac:spMk id="1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736272916" sldId="257"/>
            <ac:spMk id="1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736272916" sldId="257"/>
            <ac:spMk id="1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736272916" sldId="257"/>
            <ac:spMk id="1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736272916" sldId="257"/>
            <ac:spMk id="1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736272916" sldId="257"/>
            <ac:spMk id="1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736272916" sldId="257"/>
            <ac:spMk id="1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736272916" sldId="257"/>
            <ac:spMk id="16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5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1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3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3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6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0" sldId="267"/>
        </pc:sldMkLst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9" creationId="{00000000-0000-0000-0000-000000000000}"/>
          </ac:spMkLst>
        </pc:spChg>
      </pc:sldChg>
      <pc:sldChg chg="modSp add del ord">
        <pc:chgData name="hassan MH" userId="84cd2103f36ef0dc" providerId="LiveId" clId="{B05BC1DF-B3D4-4C70-9604-D5E0A9951548}" dt="2020-11-06T12:27:24.221" v="23"/>
        <pc:sldMkLst>
          <pc:docMk/>
          <pc:sldMk cId="0" sldId="26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7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5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600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3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1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4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6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539195736" sldId="27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539195736" sldId="276"/>
            <ac:spMk id="7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539195736" sldId="276"/>
            <ac:spMk id="7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539195736" sldId="276"/>
            <ac:spMk id="7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539195736" sldId="276"/>
            <ac:spMk id="7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539195736" sldId="276"/>
            <ac:spMk id="7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539195736" sldId="276"/>
            <ac:spMk id="7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539195736" sldId="276"/>
            <ac:spMk id="7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539195736" sldId="276"/>
            <ac:spMk id="76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0" sldId="27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8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8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8" creationId="{00000000-0000-0000-0000-000000000000}"/>
          </ac:spMkLst>
        </pc:spChg>
      </pc:sldChg>
      <pc:sldChg chg="delSp add del mod">
        <pc:chgData name="hassan MH" userId="84cd2103f36ef0dc" providerId="LiveId" clId="{B05BC1DF-B3D4-4C70-9604-D5E0A9951548}" dt="2020-11-06T12:26:43.186" v="20" actId="47"/>
        <pc:sldMkLst>
          <pc:docMk/>
          <pc:sldMk cId="3893368810" sldId="278"/>
        </pc:sldMkLst>
        <pc:spChg chg="del">
          <ac:chgData name="hassan MH" userId="84cd2103f36ef0dc" providerId="LiveId" clId="{B05BC1DF-B3D4-4C70-9604-D5E0A9951548}" dt="2020-11-06T12:26:19.987" v="9" actId="478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B05BC1DF-B3D4-4C70-9604-D5E0A9951548}" dt="2020-11-06T12:26:27.514" v="11" actId="21"/>
          <ac:spMkLst>
            <pc:docMk/>
            <pc:sldMk cId="3893368810" sldId="278"/>
            <ac:spMk id="3" creationId="{8197C538-F605-4470-B8E7-E81A57470B0C}"/>
          </ac:spMkLst>
        </pc:spChg>
        <pc:spChg chg="del">
          <ac:chgData name="hassan MH" userId="84cd2103f36ef0dc" providerId="LiveId" clId="{B05BC1DF-B3D4-4C70-9604-D5E0A9951548}" dt="2020-11-06T12:26:21.780" v="10" actId="478"/>
          <ac:spMkLst>
            <pc:docMk/>
            <pc:sldMk cId="3893368810" sldId="278"/>
            <ac:spMk id="4" creationId="{25DB781E-8C19-4CEB-A828-95DF9DA4185D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0" sldId="27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9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630331938" sldId="279"/>
        </pc:sldMkLst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0" sldId="28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8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8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7" creationId="{00000000-0000-0000-0000-000000000000}"/>
          </ac:spMkLst>
        </pc:spChg>
      </pc:sldChg>
      <pc:sldChg chg="addSp modSp mod ord">
        <pc:chgData name="hassan MH" userId="84cd2103f36ef0dc" providerId="LiveId" clId="{B05BC1DF-B3D4-4C70-9604-D5E0A9951548}" dt="2020-11-06T12:26:50.290" v="21" actId="12"/>
        <pc:sldMkLst>
          <pc:docMk/>
          <pc:sldMk cId="2795862848" sldId="281"/>
        </pc:sldMkLst>
        <pc:spChg chg="add mod">
          <ac:chgData name="hassan MH" userId="84cd2103f36ef0dc" providerId="LiveId" clId="{B05BC1DF-B3D4-4C70-9604-D5E0A9951548}" dt="2020-11-06T12:26:50.290" v="21" actId="12"/>
          <ac:spMkLst>
            <pc:docMk/>
            <pc:sldMk cId="2795862848" sldId="281"/>
            <ac:spMk id="2" creationId="{C413D56B-91E7-4C38-B7BE-5FC686AAD5F8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9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0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1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2" creationId="{00000000-0000-0000-0000-000000000000}"/>
          </ac:spMkLst>
        </pc:spChg>
      </pc:sldChg>
      <pc:sldChg chg="modSp add modNotes">
        <pc:chgData name="hassan MH" userId="84cd2103f36ef0dc" providerId="LiveId" clId="{B05BC1DF-B3D4-4C70-9604-D5E0A9951548}" dt="2020-11-06T12:22:42.296" v="4"/>
        <pc:sldMkLst>
          <pc:docMk/>
          <pc:sldMk cId="0" sldId="29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5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6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946281140" sldId="30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2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3" creationId="{00000000-0000-0000-0000-000000000000}"/>
          </ac:spMkLst>
        </pc:spChg>
      </pc:sldChg>
      <pc:sldChg chg="modSp add ord">
        <pc:chgData name="hassan MH" userId="84cd2103f36ef0dc" providerId="LiveId" clId="{B05BC1DF-B3D4-4C70-9604-D5E0A9951548}" dt="2020-11-06T12:38:40.605" v="25"/>
        <pc:sldMkLst>
          <pc:docMk/>
          <pc:sldMk cId="0" sldId="31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5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3676390523" sldId="42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4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0" sldId="43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43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2947742875" sldId="4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4:09.615" v="6"/>
        <pc:sldMkLst>
          <pc:docMk/>
          <pc:sldMk cId="749073962" sldId="467"/>
        </pc:sldMkLst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1146488440" sldId="4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20" creationId="{00000000-0000-0000-0000-000000000000}"/>
          </ac:spMkLst>
        </pc:spChg>
      </pc:sldChg>
      <pc:sldMasterChg chg="del delSldLayout">
        <pc:chgData name="hassan MH" userId="84cd2103f36ef0dc" providerId="LiveId" clId="{B05BC1DF-B3D4-4C70-9604-D5E0A9951548}" dt="2020-11-06T12:20:49.599" v="0" actId="47"/>
        <pc:sldMasterMkLst>
          <pc:docMk/>
          <pc:sldMasterMk cId="4040878696" sldId="2147483660"/>
        </pc:sldMasterMkLst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65919403" sldId="2147483661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934692432" sldId="2147483662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742032064" sldId="2147483663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006858840" sldId="2147483664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636991183" sldId="2147483665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448698646" sldId="2147483666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2749917718" sldId="2147483667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02763542" sldId="2147483668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606454518" sldId="2147483669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96450972" sldId="2147483670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750960574" sldId="2147483671"/>
          </pc:sldLayoutMkLst>
        </pc:sldLayoutChg>
      </pc:sldMasterChg>
    </pc:docChg>
  </pc:docChgLst>
  <pc:docChgLst>
    <pc:chgData name="hassan MH" userId="84cd2103f36ef0dc" providerId="LiveId" clId="{05DA878C-64A6-46BA-AF3D-6FDFE1C414F5}"/>
    <pc:docChg chg="undo custSel addSld delSld modSld sldOrd modMainMaster">
      <pc:chgData name="hassan MH" userId="84cd2103f36ef0dc" providerId="LiveId" clId="{05DA878C-64A6-46BA-AF3D-6FDFE1C414F5}" dt="2020-06-16T19:46:52.034" v="1490"/>
      <pc:docMkLst>
        <pc:docMk/>
      </pc:docMkLst>
      <pc:sldChg chg="del">
        <pc:chgData name="hassan MH" userId="84cd2103f36ef0dc" providerId="LiveId" clId="{05DA878C-64A6-46BA-AF3D-6FDFE1C414F5}" dt="2020-06-16T18:13:00.724" v="0" actId="47"/>
        <pc:sldMkLst>
          <pc:docMk/>
          <pc:sldMk cId="2408779425" sldId="256"/>
        </pc:sldMkLst>
      </pc:sldChg>
      <pc:sldChg chg="addSp delSp modSp add mod setBg delAnim">
        <pc:chgData name="hassan MH" userId="84cd2103f36ef0dc" providerId="LiveId" clId="{05DA878C-64A6-46BA-AF3D-6FDFE1C414F5}" dt="2020-06-16T18:45:12.165" v="673" actId="1076"/>
        <pc:sldMkLst>
          <pc:docMk/>
          <pc:sldMk cId="366728167" sldId="257"/>
        </pc:sldMkLst>
        <pc:spChg chg="add mod">
          <ac:chgData name="hassan MH" userId="84cd2103f36ef0dc" providerId="LiveId" clId="{05DA878C-64A6-46BA-AF3D-6FDFE1C414F5}" dt="2020-06-16T18:30:21.039" v="312" actId="207"/>
          <ac:spMkLst>
            <pc:docMk/>
            <pc:sldMk cId="366728167" sldId="257"/>
            <ac:spMk id="3" creationId="{9DA7DB92-3491-4627-B576-020B354FEF9A}"/>
          </ac:spMkLst>
        </pc:spChg>
        <pc:spChg chg="del mod">
          <ac:chgData name="hassan MH" userId="84cd2103f36ef0dc" providerId="LiveId" clId="{05DA878C-64A6-46BA-AF3D-6FDFE1C414F5}" dt="2020-06-16T18:13:38.908" v="8" actId="478"/>
          <ac:spMkLst>
            <pc:docMk/>
            <pc:sldMk cId="366728167" sldId="257"/>
            <ac:spMk id="5" creationId="{C9398539-9648-4CCE-9FB4-158AD69141AF}"/>
          </ac:spMkLst>
        </pc:spChg>
        <pc:spChg chg="mod">
          <ac:chgData name="hassan MH" userId="84cd2103f36ef0dc" providerId="LiveId" clId="{05DA878C-64A6-46BA-AF3D-6FDFE1C414F5}" dt="2020-06-16T18:30:00.355" v="308" actId="1076"/>
          <ac:spMkLst>
            <pc:docMk/>
            <pc:sldMk cId="366728167" sldId="257"/>
            <ac:spMk id="6" creationId="{8BA1BDE3-D238-424E-8325-2670C1C8D909}"/>
          </ac:spMkLst>
        </pc:spChg>
        <pc:spChg chg="del">
          <ac:chgData name="hassan MH" userId="84cd2103f36ef0dc" providerId="LiveId" clId="{05DA878C-64A6-46BA-AF3D-6FDFE1C414F5}" dt="2020-06-16T18:19:19.346" v="33" actId="478"/>
          <ac:spMkLst>
            <pc:docMk/>
            <pc:sldMk cId="366728167" sldId="257"/>
            <ac:spMk id="7" creationId="{BA58E49B-F823-4888-8632-9B62621D0BCA}"/>
          </ac:spMkLst>
        </pc:spChg>
        <pc:spChg chg="del mod">
          <ac:chgData name="hassan MH" userId="84cd2103f36ef0dc" providerId="LiveId" clId="{05DA878C-64A6-46BA-AF3D-6FDFE1C414F5}" dt="2020-06-16T18:20:28.139" v="92" actId="478"/>
          <ac:spMkLst>
            <pc:docMk/>
            <pc:sldMk cId="366728167" sldId="257"/>
            <ac:spMk id="10" creationId="{C2382F2A-E5BF-4E01-9D9D-BBBEA2DD2F5F}"/>
          </ac:spMkLst>
        </pc:spChg>
        <pc:spChg chg="del">
          <ac:chgData name="hassan MH" userId="84cd2103f36ef0dc" providerId="LiveId" clId="{05DA878C-64A6-46BA-AF3D-6FDFE1C414F5}" dt="2020-06-16T18:26:11.769" v="247" actId="478"/>
          <ac:spMkLst>
            <pc:docMk/>
            <pc:sldMk cId="366728167" sldId="257"/>
            <ac:spMk id="12" creationId="{C24A14DE-0A08-47A3-AA65-948B6551A789}"/>
          </ac:spMkLst>
        </pc:spChg>
        <pc:spChg chg="del mod">
          <ac:chgData name="hassan MH" userId="84cd2103f36ef0dc" providerId="LiveId" clId="{05DA878C-64A6-46BA-AF3D-6FDFE1C414F5}" dt="2020-06-16T18:26:39.282" v="254" actId="478"/>
          <ac:spMkLst>
            <pc:docMk/>
            <pc:sldMk cId="366728167" sldId="257"/>
            <ac:spMk id="13" creationId="{15125A3D-6B99-4AAE-8821-907B3CE4924D}"/>
          </ac:spMkLst>
        </pc:spChg>
        <pc:spChg chg="del">
          <ac:chgData name="hassan MH" userId="84cd2103f36ef0dc" providerId="LiveId" clId="{05DA878C-64A6-46BA-AF3D-6FDFE1C414F5}" dt="2020-06-16T18:20:15.862" v="85" actId="478"/>
          <ac:spMkLst>
            <pc:docMk/>
            <pc:sldMk cId="366728167" sldId="257"/>
            <ac:spMk id="16" creationId="{5D491371-D233-41A2-9120-B4510624D37B}"/>
          </ac:spMkLst>
        </pc:spChg>
        <pc:spChg chg="del">
          <ac:chgData name="hassan MH" userId="84cd2103f36ef0dc" providerId="LiveId" clId="{05DA878C-64A6-46BA-AF3D-6FDFE1C414F5}" dt="2020-06-16T18:25:55.703" v="243" actId="478"/>
          <ac:spMkLst>
            <pc:docMk/>
            <pc:sldMk cId="366728167" sldId="257"/>
            <ac:spMk id="17" creationId="{3CB708E7-2623-4317-B523-E3E20AF12ADD}"/>
          </ac:spMkLst>
        </pc:spChg>
        <pc:spChg chg="add del mod">
          <ac:chgData name="hassan MH" userId="84cd2103f36ef0dc" providerId="LiveId" clId="{05DA878C-64A6-46BA-AF3D-6FDFE1C414F5}" dt="2020-06-16T18:29:44.973" v="302" actId="478"/>
          <ac:spMkLst>
            <pc:docMk/>
            <pc:sldMk cId="366728167" sldId="257"/>
            <ac:spMk id="19" creationId="{3032F64C-C281-4286-BC8C-CB5A24001FD4}"/>
          </ac:spMkLst>
        </pc:spChg>
        <pc:spChg chg="add mod">
          <ac:chgData name="hassan MH" userId="84cd2103f36ef0dc" providerId="LiveId" clId="{05DA878C-64A6-46BA-AF3D-6FDFE1C414F5}" dt="2020-06-16T18:33:06.462" v="457" actId="1076"/>
          <ac:spMkLst>
            <pc:docMk/>
            <pc:sldMk cId="366728167" sldId="257"/>
            <ac:spMk id="31" creationId="{E77DD463-3070-49B2-A26E-E7438902EC4D}"/>
          </ac:spMkLst>
        </pc:spChg>
        <pc:spChg chg="add mod">
          <ac:chgData name="hassan MH" userId="84cd2103f36ef0dc" providerId="LiveId" clId="{05DA878C-64A6-46BA-AF3D-6FDFE1C414F5}" dt="2020-06-16T18:45:08.508" v="671" actId="255"/>
          <ac:spMkLst>
            <pc:docMk/>
            <pc:sldMk cId="366728167" sldId="257"/>
            <ac:spMk id="32" creationId="{7C0ECF89-61DE-44C4-A91F-C0B82CF75556}"/>
          </ac:spMkLst>
        </pc:spChg>
        <pc:spChg chg="add del mod">
          <ac:chgData name="hassan MH" userId="84cd2103f36ef0dc" providerId="LiveId" clId="{05DA878C-64A6-46BA-AF3D-6FDFE1C414F5}" dt="2020-06-16T18:26:10.450" v="246" actId="478"/>
          <ac:spMkLst>
            <pc:docMk/>
            <pc:sldMk cId="366728167" sldId="257"/>
            <ac:spMk id="35" creationId="{4E195405-2288-4CEE-834C-3E8591456D8D}"/>
          </ac:spMkLst>
        </pc:spChg>
        <pc:spChg chg="add del mod">
          <ac:chgData name="hassan MH" userId="84cd2103f36ef0dc" providerId="LiveId" clId="{05DA878C-64A6-46BA-AF3D-6FDFE1C414F5}" dt="2020-06-16T18:30:24.780" v="313" actId="478"/>
          <ac:spMkLst>
            <pc:docMk/>
            <pc:sldMk cId="366728167" sldId="257"/>
            <ac:spMk id="42" creationId="{04160C9E-D6E8-4A70-99C1-0842882626CC}"/>
          </ac:spMkLst>
        </pc:spChg>
        <pc:spChg chg="del">
          <ac:chgData name="hassan MH" userId="84cd2103f36ef0dc" providerId="LiveId" clId="{05DA878C-64A6-46BA-AF3D-6FDFE1C414F5}" dt="2020-06-16T18:26:16.599" v="250" actId="478"/>
          <ac:spMkLst>
            <pc:docMk/>
            <pc:sldMk cId="366728167" sldId="257"/>
            <ac:spMk id="70" creationId="{6A231CBA-BE79-487E-B69B-2EB7CE299DB0}"/>
          </ac:spMkLst>
        </pc:spChg>
        <pc:spChg chg="del">
          <ac:chgData name="hassan MH" userId="84cd2103f36ef0dc" providerId="LiveId" clId="{05DA878C-64A6-46BA-AF3D-6FDFE1C414F5}" dt="2020-06-16T18:26:14.412" v="249" actId="478"/>
          <ac:spMkLst>
            <pc:docMk/>
            <pc:sldMk cId="366728167" sldId="257"/>
            <ac:spMk id="71" creationId="{A1C6A3C7-9D59-4665-9224-02B150E2D2E6}"/>
          </ac:spMkLst>
        </pc:spChg>
        <pc:spChg chg="del">
          <ac:chgData name="hassan MH" userId="84cd2103f36ef0dc" providerId="LiveId" clId="{05DA878C-64A6-46BA-AF3D-6FDFE1C414F5}" dt="2020-06-16T18:29:54.789" v="306" actId="478"/>
          <ac:spMkLst>
            <pc:docMk/>
            <pc:sldMk cId="366728167" sldId="257"/>
            <ac:spMk id="72" creationId="{ED1F29E8-D0E2-435F-B84C-83380E18FAAF}"/>
          </ac:spMkLst>
        </pc:spChg>
        <pc:grpChg chg="del">
          <ac:chgData name="hassan MH" userId="84cd2103f36ef0dc" providerId="LiveId" clId="{05DA878C-64A6-46BA-AF3D-6FDFE1C414F5}" dt="2020-06-16T18:26:12.521" v="248" actId="478"/>
          <ac:grpSpMkLst>
            <pc:docMk/>
            <pc:sldMk cId="366728167" sldId="257"/>
            <ac:grpSpMk id="48" creationId="{96C0A590-7CCC-4F18-9A04-790FF61321C7}"/>
          </ac:grpSpMkLst>
        </pc:grpChg>
        <pc:grpChg chg="del">
          <ac:chgData name="hassan MH" userId="84cd2103f36ef0dc" providerId="LiveId" clId="{05DA878C-64A6-46BA-AF3D-6FDFE1C414F5}" dt="2020-06-16T18:21:57.470" v="119" actId="478"/>
          <ac:grpSpMkLst>
            <pc:docMk/>
            <pc:sldMk cId="366728167" sldId="257"/>
            <ac:grpSpMk id="56" creationId="{43BDB7B7-3B27-4D30-91A7-934270B1856B}"/>
          </ac:grpSpMkLst>
        </pc:grpChg>
        <pc:grpChg chg="del mod">
          <ac:chgData name="hassan MH" userId="84cd2103f36ef0dc" providerId="LiveId" clId="{05DA878C-64A6-46BA-AF3D-6FDFE1C414F5}" dt="2020-06-16T18:26:48.730" v="260" actId="478"/>
          <ac:grpSpMkLst>
            <pc:docMk/>
            <pc:sldMk cId="366728167" sldId="257"/>
            <ac:grpSpMk id="63" creationId="{85E8D1E5-9E97-459E-80A4-C85382B33B91}"/>
          </ac:grpSpMkLst>
        </pc:grpChg>
        <pc:picChg chg="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4" creationId="{1118C174-58A1-4A79-A8BD-8B890AE21E6C}"/>
          </ac:picMkLst>
        </pc:picChg>
        <pc:picChg chg="add del mod">
          <ac:chgData name="hassan MH" userId="84cd2103f36ef0dc" providerId="LiveId" clId="{05DA878C-64A6-46BA-AF3D-6FDFE1C414F5}" dt="2020-06-16T18:28:48.427" v="288" actId="478"/>
          <ac:picMkLst>
            <pc:docMk/>
            <pc:sldMk cId="366728167" sldId="257"/>
            <ac:picMk id="8" creationId="{37E19A9B-155F-4795-8E01-35A9C9EC7ADD}"/>
          </ac:picMkLst>
        </pc:picChg>
        <pc:picChg chg="add mod">
          <ac:chgData name="hassan MH" userId="84cd2103f36ef0dc" providerId="LiveId" clId="{05DA878C-64A6-46BA-AF3D-6FDFE1C414F5}" dt="2020-06-16T18:45:12.165" v="673" actId="1076"/>
          <ac:picMkLst>
            <pc:docMk/>
            <pc:sldMk cId="366728167" sldId="257"/>
            <ac:picMk id="14" creationId="{B89FF948-4C9B-49E5-BCE2-5E4470359030}"/>
          </ac:picMkLst>
        </pc:picChg>
        <pc:picChg chg="add mod">
          <ac:chgData name="hassan MH" userId="84cd2103f36ef0dc" providerId="LiveId" clId="{05DA878C-64A6-46BA-AF3D-6FDFE1C414F5}" dt="2020-06-16T18:45:10.805" v="672" actId="1076"/>
          <ac:picMkLst>
            <pc:docMk/>
            <pc:sldMk cId="366728167" sldId="257"/>
            <ac:picMk id="18" creationId="{4545F2FB-35CA-4D05-8252-3D6969E74DEF}"/>
          </ac:picMkLst>
        </pc:picChg>
        <pc:picChg chg="add del mod">
          <ac:chgData name="hassan MH" userId="84cd2103f36ef0dc" providerId="LiveId" clId="{05DA878C-64A6-46BA-AF3D-6FDFE1C414F5}" dt="2020-06-16T18:28:47.832" v="287" actId="478"/>
          <ac:picMkLst>
            <pc:docMk/>
            <pc:sldMk cId="366728167" sldId="257"/>
            <ac:picMk id="36" creationId="{B8BD17D8-F201-4554-84AD-56FB99E832ED}"/>
          </ac:picMkLst>
        </pc:picChg>
        <pc:picChg chg="del 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62" creationId="{30A2489B-2505-475A-A582-A97ABA6FAF9F}"/>
          </ac:picMkLst>
        </pc:picChg>
        <pc:picChg chg="del">
          <ac:chgData name="hassan MH" userId="84cd2103f36ef0dc" providerId="LiveId" clId="{05DA878C-64A6-46BA-AF3D-6FDFE1C414F5}" dt="2020-06-16T18:26:17.936" v="251" actId="478"/>
          <ac:picMkLst>
            <pc:docMk/>
            <pc:sldMk cId="366728167" sldId="257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520535237" sldId="257"/>
        </pc:sldMkLst>
      </pc:sldChg>
      <pc:sldChg chg="add del">
        <pc:chgData name="hassan MH" userId="84cd2103f36ef0dc" providerId="LiveId" clId="{05DA878C-64A6-46BA-AF3D-6FDFE1C414F5}" dt="2020-06-16T18:22:27.006" v="125" actId="47"/>
        <pc:sldMkLst>
          <pc:docMk/>
          <pc:sldMk cId="2127670939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25752103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15910232" sldId="259"/>
        </pc:sldMkLst>
      </pc:sldChg>
      <pc:sldChg chg="addSp delSp modSp add mod ord">
        <pc:chgData name="hassan MH" userId="84cd2103f36ef0dc" providerId="LiveId" clId="{05DA878C-64A6-46BA-AF3D-6FDFE1C414F5}" dt="2020-06-16T19:46:52.034" v="1490"/>
        <pc:sldMkLst>
          <pc:docMk/>
          <pc:sldMk cId="4124225251" sldId="259"/>
        </pc:sldMkLst>
        <pc:spChg chg="del">
          <ac:chgData name="hassan MH" userId="84cd2103f36ef0dc" providerId="LiveId" clId="{05DA878C-64A6-46BA-AF3D-6FDFE1C414F5}" dt="2020-06-16T18:43:36.613" v="638" actId="478"/>
          <ac:spMkLst>
            <pc:docMk/>
            <pc:sldMk cId="4124225251" sldId="259"/>
            <ac:spMk id="2" creationId="{B7A57C98-4A94-4BDB-88A9-A8CCA56A0918}"/>
          </ac:spMkLst>
        </pc:spChg>
        <pc:spChg chg="add mod">
          <ac:chgData name="hassan MH" userId="84cd2103f36ef0dc" providerId="LiveId" clId="{05DA878C-64A6-46BA-AF3D-6FDFE1C414F5}" dt="2020-06-16T18:48:57.525" v="757" actId="255"/>
          <ac:spMkLst>
            <pc:docMk/>
            <pc:sldMk cId="4124225251" sldId="259"/>
            <ac:spMk id="10" creationId="{F176F5BA-D865-4E7C-936B-5EB2D9C51D64}"/>
          </ac:spMkLst>
        </pc:spChg>
        <pc:picChg chg="mod">
          <ac:chgData name="hassan MH" userId="84cd2103f36ef0dc" providerId="LiveId" clId="{05DA878C-64A6-46BA-AF3D-6FDFE1C414F5}" dt="2020-06-16T19:39:51.051" v="1486" actId="1076"/>
          <ac:picMkLst>
            <pc:docMk/>
            <pc:sldMk cId="4124225251" sldId="259"/>
            <ac:picMk id="5" creationId="{0B531961-B75E-4B5E-A7A0-172AAA67A398}"/>
          </ac:picMkLst>
        </pc:picChg>
      </pc:sldChg>
      <pc:sldChg chg="addSp delSp modSp add mod">
        <pc:chgData name="hassan MH" userId="84cd2103f36ef0dc" providerId="LiveId" clId="{05DA878C-64A6-46BA-AF3D-6FDFE1C414F5}" dt="2020-06-16T18:36:02.758" v="565" actId="207"/>
        <pc:sldMkLst>
          <pc:docMk/>
          <pc:sldMk cId="570848597" sldId="260"/>
        </pc:sldMkLst>
        <pc:spChg chg="add del mod">
          <ac:chgData name="hassan MH" userId="84cd2103f36ef0dc" providerId="LiveId" clId="{05DA878C-64A6-46BA-AF3D-6FDFE1C414F5}" dt="2020-06-16T18:32:06.812" v="417" actId="478"/>
          <ac:spMkLst>
            <pc:docMk/>
            <pc:sldMk cId="570848597" sldId="260"/>
            <ac:spMk id="3" creationId="{2B26256B-15B9-4B8D-B157-1442E153C837}"/>
          </ac:spMkLst>
        </pc:spChg>
        <pc:spChg chg="del mod">
          <ac:chgData name="hassan MH" userId="84cd2103f36ef0dc" providerId="LiveId" clId="{05DA878C-64A6-46BA-AF3D-6FDFE1C414F5}" dt="2020-06-16T18:32:04.709" v="416" actId="478"/>
          <ac:spMkLst>
            <pc:docMk/>
            <pc:sldMk cId="570848597" sldId="260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5:24.623" v="542" actId="478"/>
          <ac:spMkLst>
            <pc:docMk/>
            <pc:sldMk cId="570848597" sldId="260"/>
            <ac:spMk id="13" creationId="{77491BCA-3FF5-4770-9A46-8F18EC1ABBA7}"/>
          </ac:spMkLst>
        </pc:spChg>
        <pc:spChg chg="add mod">
          <ac:chgData name="hassan MH" userId="84cd2103f36ef0dc" providerId="LiveId" clId="{05DA878C-64A6-46BA-AF3D-6FDFE1C414F5}" dt="2020-06-16T18:36:02.758" v="565" actId="207"/>
          <ac:spMkLst>
            <pc:docMk/>
            <pc:sldMk cId="570848597" sldId="260"/>
            <ac:spMk id="15" creationId="{AF3C6B1A-964F-4753-9919-E742F978BA53}"/>
          </ac:spMkLst>
        </pc:spChg>
        <pc:spChg chg="del">
          <ac:chgData name="hassan MH" userId="84cd2103f36ef0dc" providerId="LiveId" clId="{05DA878C-64A6-46BA-AF3D-6FDFE1C414F5}" dt="2020-06-16T18:30:11.216" v="309" actId="21"/>
          <ac:spMkLst>
            <pc:docMk/>
            <pc:sldMk cId="570848597" sldId="260"/>
            <ac:spMk id="43" creationId="{3333C70F-59F1-4E22-9FE9-AA4834881480}"/>
          </ac:spMkLst>
        </pc:spChg>
        <pc:picChg chg="add del mod modCrop">
          <ac:chgData name="hassan MH" userId="84cd2103f36ef0dc" providerId="LiveId" clId="{05DA878C-64A6-46BA-AF3D-6FDFE1C414F5}" dt="2020-06-16T18:31:43.030" v="406"/>
          <ac:picMkLst>
            <pc:docMk/>
            <pc:sldMk cId="570848597" sldId="260"/>
            <ac:picMk id="14" creationId="{590FFB5C-6A9D-4999-B1B7-2B841FDDAF41}"/>
          </ac:picMkLst>
        </pc:picChg>
        <pc:picChg chg="add del mod modCrop">
          <ac:chgData name="hassan MH" userId="84cd2103f36ef0dc" providerId="LiveId" clId="{05DA878C-64A6-46BA-AF3D-6FDFE1C414F5}" dt="2020-06-16T18:35:21.134" v="522" actId="1076"/>
          <ac:picMkLst>
            <pc:docMk/>
            <pc:sldMk cId="570848597" sldId="260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20218848" sldId="26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67284502" sldId="261"/>
        </pc:sldMkLst>
      </pc:sldChg>
      <pc:sldChg chg="addSp delSp modSp add mod delAnim">
        <pc:chgData name="hassan MH" userId="84cd2103f36ef0dc" providerId="LiveId" clId="{05DA878C-64A6-46BA-AF3D-6FDFE1C414F5}" dt="2020-06-16T19:03:29.532" v="960" actId="1076"/>
        <pc:sldMkLst>
          <pc:docMk/>
          <pc:sldMk cId="1785215152" sldId="261"/>
        </pc:sldMkLst>
        <pc:spChg chg="add del mod">
          <ac:chgData name="hassan MH" userId="84cd2103f36ef0dc" providerId="LiveId" clId="{05DA878C-64A6-46BA-AF3D-6FDFE1C414F5}" dt="2020-06-16T18:34:37.631" v="506" actId="478"/>
          <ac:spMkLst>
            <pc:docMk/>
            <pc:sldMk cId="1785215152" sldId="261"/>
            <ac:spMk id="3" creationId="{32FEAACA-CD23-4A02-A46F-ECE700463B5A}"/>
          </ac:spMkLst>
        </pc:spChg>
        <pc:spChg chg="add mod">
          <ac:chgData name="hassan MH" userId="84cd2103f36ef0dc" providerId="LiveId" clId="{05DA878C-64A6-46BA-AF3D-6FDFE1C414F5}" dt="2020-06-16T18:46:09.227" v="703" actId="108"/>
          <ac:spMkLst>
            <pc:docMk/>
            <pc:sldMk cId="1785215152" sldId="261"/>
            <ac:spMk id="4" creationId="{FACBEB02-032A-4468-9321-DC6EF10D2E5D}"/>
          </ac:spMkLst>
        </pc:spChg>
        <pc:spChg chg="del mod">
          <ac:chgData name="hassan MH" userId="84cd2103f36ef0dc" providerId="LiveId" clId="{05DA878C-64A6-46BA-AF3D-6FDFE1C414F5}" dt="2020-06-16T18:38:46.071" v="608" actId="478"/>
          <ac:spMkLst>
            <pc:docMk/>
            <pc:sldMk cId="1785215152" sldId="261"/>
            <ac:spMk id="5" creationId="{C9398539-9648-4CCE-9FB4-158AD69141AF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7" creationId="{199C8BE9-5E06-4C00-8A94-98B8714816C8}"/>
          </ac:spMkLst>
        </pc:spChg>
        <pc:spChg chg="mod">
          <ac:chgData name="hassan MH" userId="84cd2103f36ef0dc" providerId="LiveId" clId="{05DA878C-64A6-46BA-AF3D-6FDFE1C414F5}" dt="2020-06-16T18:47:30.308" v="722" actId="207"/>
          <ac:spMkLst>
            <pc:docMk/>
            <pc:sldMk cId="1785215152" sldId="261"/>
            <ac:spMk id="10" creationId="{A6AE8101-FBAD-4697-8188-226A88FCDE48}"/>
          </ac:spMkLst>
        </pc:spChg>
        <pc:spChg chg="add del">
          <ac:chgData name="hassan MH" userId="84cd2103f36ef0dc" providerId="LiveId" clId="{05DA878C-64A6-46BA-AF3D-6FDFE1C414F5}" dt="2020-06-16T18:24:16.887" v="227" actId="478"/>
          <ac:spMkLst>
            <pc:docMk/>
            <pc:sldMk cId="1785215152" sldId="261"/>
            <ac:spMk id="17" creationId="{D3FE8AE1-7833-439C-9D48-997C5BFE569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19" creationId="{474D5254-8D40-427B-9A41-01938A238860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20" creationId="{3E417FB2-5E9B-46D7-83F3-9C488E502D8B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6" creationId="{893BE13C-D09E-498B-8FCD-6E91ED9C2A5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27" creationId="{8B9D6C53-48BA-49BA-96DB-1A90CF4AAE46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9" creationId="{054A75C4-A61D-4A1A-A630-EF33365D14F4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0" creationId="{572D2336-B47D-4C56-AA17-16BEAE749028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2" creationId="{D9823633-317E-49CF-9F8B-FE03C3FC38A2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3" creationId="{63FEFBD7-2AEE-4094-995C-86F67F0389A7}"/>
          </ac:spMkLst>
        </pc:spChg>
        <pc:spChg chg="add del">
          <ac:chgData name="hassan MH" userId="84cd2103f36ef0dc" providerId="LiveId" clId="{05DA878C-64A6-46BA-AF3D-6FDFE1C414F5}" dt="2020-06-16T18:24:22.102" v="229" actId="478"/>
          <ac:spMkLst>
            <pc:docMk/>
            <pc:sldMk cId="1785215152" sldId="261"/>
            <ac:spMk id="35" creationId="{C44BCA97-64B8-4F33-A2FF-319B8C94209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6" creationId="{0778ECBD-7F11-44DA-8363-D353665FD4F9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8" creationId="{1832A3B3-7695-4E96-B7F4-907DABBD8F6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9" creationId="{44CE36E6-123B-43F7-97CB-CCDF3E95D603}"/>
          </ac:spMkLst>
        </pc:spChg>
        <pc:spChg chg="del mod">
          <ac:chgData name="hassan MH" userId="84cd2103f36ef0dc" providerId="LiveId" clId="{05DA878C-64A6-46BA-AF3D-6FDFE1C414F5}" dt="2020-06-16T18:34:34.877" v="505" actId="478"/>
          <ac:spMkLst>
            <pc:docMk/>
            <pc:sldMk cId="1785215152" sldId="261"/>
            <ac:spMk id="43" creationId="{3333C70F-59F1-4E22-9FE9-AA4834881480}"/>
          </ac:spMkLst>
        </pc:spChg>
        <pc:spChg chg="add mod">
          <ac:chgData name="hassan MH" userId="84cd2103f36ef0dc" providerId="LiveId" clId="{05DA878C-64A6-46BA-AF3D-6FDFE1C414F5}" dt="2020-06-16T18:34:41.046" v="508" actId="1076"/>
          <ac:spMkLst>
            <pc:docMk/>
            <pc:sldMk cId="1785215152" sldId="261"/>
            <ac:spMk id="86" creationId="{3899BFAD-BDEB-42EF-9636-6731D2307DFA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96" creationId="{7A8632FB-0CBA-46DA-B8EA-EB722BB0CEFC}"/>
          </ac:spMkLst>
        </pc:spChg>
        <pc:spChg chg="add mod">
          <ac:chgData name="hassan MH" userId="84cd2103f36ef0dc" providerId="LiveId" clId="{05DA878C-64A6-46BA-AF3D-6FDFE1C414F5}" dt="2020-06-16T18:38:07.373" v="583" actId="1036"/>
          <ac:spMkLst>
            <pc:docMk/>
            <pc:sldMk cId="1785215152" sldId="261"/>
            <ac:spMk id="97" creationId="{BD648B6B-F5B4-4660-97A7-55CC87320394}"/>
          </ac:spMkLst>
        </pc:spChg>
        <pc:spChg chg="add mod">
          <ac:chgData name="hassan MH" userId="84cd2103f36ef0dc" providerId="LiveId" clId="{05DA878C-64A6-46BA-AF3D-6FDFE1C414F5}" dt="2020-06-16T18:38:10.302" v="584" actId="571"/>
          <ac:spMkLst>
            <pc:docMk/>
            <pc:sldMk cId="1785215152" sldId="261"/>
            <ac:spMk id="98" creationId="{F8FBED71-9775-4653-A4FD-16E4AC5E838A}"/>
          </ac:spMkLst>
        </pc:spChg>
        <pc:spChg chg="add mod">
          <ac:chgData name="hassan MH" userId="84cd2103f36ef0dc" providerId="LiveId" clId="{05DA878C-64A6-46BA-AF3D-6FDFE1C414F5}" dt="2020-06-16T18:38:12.759" v="586" actId="948"/>
          <ac:spMkLst>
            <pc:docMk/>
            <pc:sldMk cId="1785215152" sldId="261"/>
            <ac:spMk id="101" creationId="{ECB482E0-48B6-45C0-9638-677CD1691BC0}"/>
          </ac:spMkLst>
        </pc:spChg>
        <pc:spChg chg="add mod">
          <ac:chgData name="hassan MH" userId="84cd2103f36ef0dc" providerId="LiveId" clId="{05DA878C-64A6-46BA-AF3D-6FDFE1C414F5}" dt="2020-06-16T18:38:42.703" v="606" actId="571"/>
          <ac:spMkLst>
            <pc:docMk/>
            <pc:sldMk cId="1785215152" sldId="261"/>
            <ac:spMk id="102" creationId="{655FA9EA-B4DE-48FE-AA73-A67307959366}"/>
          </ac:spMkLst>
        </pc:spChg>
        <pc:spChg chg="add mod">
          <ac:chgData name="hassan MH" userId="84cd2103f36ef0dc" providerId="LiveId" clId="{05DA878C-64A6-46BA-AF3D-6FDFE1C414F5}" dt="2020-06-16T18:46:07.377" v="702" actId="108"/>
          <ac:spMkLst>
            <pc:docMk/>
            <pc:sldMk cId="1785215152" sldId="261"/>
            <ac:spMk id="103" creationId="{B81C4B13-3047-49CE-9A02-608BAE08C694}"/>
          </ac:spMkLst>
        </pc:spChg>
        <pc:spChg chg="add mod">
          <ac:chgData name="hassan MH" userId="84cd2103f36ef0dc" providerId="LiveId" clId="{05DA878C-64A6-46BA-AF3D-6FDFE1C414F5}" dt="2020-06-16T18:46:03.276" v="701" actId="108"/>
          <ac:spMkLst>
            <pc:docMk/>
            <pc:sldMk cId="1785215152" sldId="261"/>
            <ac:spMk id="104" creationId="{3C1EC058-D90B-4784-82BA-0436DEF12BB6}"/>
          </ac:spMkLst>
        </pc:spChg>
        <pc:grpChg chg="del">
          <ac:chgData name="hassan MH" userId="84cd2103f36ef0dc" providerId="LiveId" clId="{05DA878C-64A6-46BA-AF3D-6FDFE1C414F5}" dt="2020-06-16T18:24:31.403" v="231" actId="478"/>
          <ac:grpSpMkLst>
            <pc:docMk/>
            <pc:sldMk cId="1785215152" sldId="261"/>
            <ac:grpSpMk id="6" creationId="{D974449B-4CC9-42FA-904A-2E237361073C}"/>
          </ac:grpSpMkLst>
        </pc:grpChg>
        <pc:picChg chg="add del mod">
          <ac:chgData name="hassan MH" userId="84cd2103f36ef0dc" providerId="LiveId" clId="{05DA878C-64A6-46BA-AF3D-6FDFE1C414F5}" dt="2020-06-16T18:39:44.687" v="625" actId="478"/>
          <ac:picMkLst>
            <pc:docMk/>
            <pc:sldMk cId="1785215152" sldId="261"/>
            <ac:picMk id="9" creationId="{903A868B-1B20-4424-B5E2-424E6C6CFCE2}"/>
          </ac:picMkLst>
        </pc:picChg>
        <pc:picChg chg="add mod">
          <ac:chgData name="hassan MH" userId="84cd2103f36ef0dc" providerId="LiveId" clId="{05DA878C-64A6-46BA-AF3D-6FDFE1C414F5}" dt="2020-06-16T18:43:01.197" v="628" actId="1076"/>
          <ac:picMkLst>
            <pc:docMk/>
            <pc:sldMk cId="1785215152" sldId="261"/>
            <ac:picMk id="13" creationId="{B8CCC126-BE2E-463D-B664-F4031A8029C4}"/>
          </ac:picMkLst>
        </pc:picChg>
        <pc:picChg chg="add del mod">
          <ac:chgData name="hassan MH" userId="84cd2103f36ef0dc" providerId="LiveId" clId="{05DA878C-64A6-46BA-AF3D-6FDFE1C414F5}" dt="2020-06-16T18:57:05.884" v="762" actId="21"/>
          <ac:picMkLst>
            <pc:docMk/>
            <pc:sldMk cId="1785215152" sldId="261"/>
            <ac:picMk id="16" creationId="{8C2C0904-B696-4B7E-81E4-A6247C777223}"/>
          </ac:picMkLst>
        </pc:picChg>
        <pc:picChg chg="del mod">
          <ac:chgData name="hassan MH" userId="84cd2103f36ef0dc" providerId="LiveId" clId="{05DA878C-64A6-46BA-AF3D-6FDFE1C414F5}" dt="2020-06-16T18:38:18.257" v="587" actId="478"/>
          <ac:picMkLst>
            <pc:docMk/>
            <pc:sldMk cId="1785215152" sldId="261"/>
            <ac:picMk id="25" creationId="{9394DCA9-5848-4F3B-A60A-9BAE5BDF58F8}"/>
          </ac:picMkLst>
        </pc:picChg>
        <pc:picChg chg="del mod">
          <ac:chgData name="hassan MH" userId="84cd2103f36ef0dc" providerId="LiveId" clId="{05DA878C-64A6-46BA-AF3D-6FDFE1C414F5}" dt="2020-06-16T18:38:18.704" v="588" actId="478"/>
          <ac:picMkLst>
            <pc:docMk/>
            <pc:sldMk cId="1785215152" sldId="261"/>
            <ac:picMk id="34" creationId="{6EBF5438-5D6E-4FEE-83AD-601EC90CFAA0}"/>
          </ac:picMkLst>
        </pc:picChg>
        <pc:picChg chg="del mod">
          <ac:chgData name="hassan MH" userId="84cd2103f36ef0dc" providerId="LiveId" clId="{05DA878C-64A6-46BA-AF3D-6FDFE1C414F5}" dt="2020-06-16T18:38:19.418" v="589" actId="478"/>
          <ac:picMkLst>
            <pc:docMk/>
            <pc:sldMk cId="1785215152" sldId="261"/>
            <ac:picMk id="40" creationId="{579783F7-0498-46E5-B153-5E093B1EC5D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5" creationId="{F24BF8A3-6979-4F98-BFF6-B2F8F29926F3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7" creationId="{E40CE723-D4CF-441A-B4BF-654F96F3B29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8" creationId="{160C2A59-9A55-4F08-ACB8-BB044AC4DD6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9" creationId="{51273902-F22E-43C1-9015-E68D33E4EB5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0" creationId="{EA2D8D4B-1711-45CF-B6FE-3D0DB2F1B38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1" creationId="{9561CB9D-2A41-40A4-91A1-F60ED551AB8B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2" creationId="{CA5B3932-31DA-4352-BEBC-3CB30E6D27C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3" creationId="{7386253E-BBB1-4B6B-9E86-425BCCA8A951}"/>
          </ac:picMkLst>
        </pc:picChg>
        <pc:picChg chg="del">
          <ac:chgData name="hassan MH" userId="84cd2103f36ef0dc" providerId="LiveId" clId="{05DA878C-64A6-46BA-AF3D-6FDFE1C414F5}" dt="2020-06-16T18:34:42.958" v="509" actId="478"/>
          <ac:picMkLst>
            <pc:docMk/>
            <pc:sldMk cId="1785215152" sldId="261"/>
            <ac:picMk id="94" creationId="{D67A7E7D-FD7E-4703-9DDA-35C777014B17}"/>
          </ac:picMkLst>
        </pc:picChg>
        <pc:picChg chg="mod">
          <ac:chgData name="hassan MH" userId="84cd2103f36ef0dc" providerId="LiveId" clId="{05DA878C-64A6-46BA-AF3D-6FDFE1C414F5}" dt="2020-06-16T19:03:29.532" v="960" actId="1076"/>
          <ac:picMkLst>
            <pc:docMk/>
            <pc:sldMk cId="1785215152" sldId="261"/>
            <ac:picMk id="99" creationId="{B469E733-2BA0-40EB-BF87-7A960871A64B}"/>
          </ac:picMkLst>
        </pc:picChg>
        <pc:picChg chg="add mod">
          <ac:chgData name="hassan MH" userId="84cd2103f36ef0dc" providerId="LiveId" clId="{05DA878C-64A6-46BA-AF3D-6FDFE1C414F5}" dt="2020-06-16T18:39:18.381" v="620" actId="1076"/>
          <ac:picMkLst>
            <pc:docMk/>
            <pc:sldMk cId="1785215152" sldId="261"/>
            <ac:picMk id="105" creationId="{544A17D3-6E13-4FC8-B66C-1EB4425E0BC0}"/>
          </ac:picMkLst>
        </pc:picChg>
        <pc:picChg chg="add mod">
          <ac:chgData name="hassan MH" userId="84cd2103f36ef0dc" providerId="LiveId" clId="{05DA878C-64A6-46BA-AF3D-6FDFE1C414F5}" dt="2020-06-16T18:39:12.654" v="617" actId="1076"/>
          <ac:picMkLst>
            <pc:docMk/>
            <pc:sldMk cId="1785215152" sldId="261"/>
            <ac:picMk id="106" creationId="{A08345BE-EE7F-418A-85C6-46C9CA3CDBC5}"/>
          </ac:picMkLst>
        </pc:picChg>
        <pc:picChg chg="add mod">
          <ac:chgData name="hassan MH" userId="84cd2103f36ef0dc" providerId="LiveId" clId="{05DA878C-64A6-46BA-AF3D-6FDFE1C414F5}" dt="2020-06-16T18:43:10.379" v="629"/>
          <ac:picMkLst>
            <pc:docMk/>
            <pc:sldMk cId="1785215152" sldId="261"/>
            <ac:picMk id="107" creationId="{E46FE011-4576-42FB-874E-F5C9DED00542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64171373" sldId="262"/>
        </pc:sldMkLst>
      </pc:sldChg>
      <pc:sldChg chg="addSp delSp modSp add mod ord delAnim">
        <pc:chgData name="hassan MH" userId="84cd2103f36ef0dc" providerId="LiveId" clId="{05DA878C-64A6-46BA-AF3D-6FDFE1C414F5}" dt="2020-06-16T18:45:31.935" v="700" actId="1035"/>
        <pc:sldMkLst>
          <pc:docMk/>
          <pc:sldMk cId="2470200491" sldId="262"/>
        </pc:sldMkLst>
        <pc:spChg chg="del mod">
          <ac:chgData name="hassan MH" userId="84cd2103f36ef0dc" providerId="LiveId" clId="{05DA878C-64A6-46BA-AF3D-6FDFE1C414F5}" dt="2020-06-16T18:33:41.404" v="469" actId="478"/>
          <ac:spMkLst>
            <pc:docMk/>
            <pc:sldMk cId="2470200491" sldId="262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2:56.136" v="455" actId="478"/>
          <ac:spMkLst>
            <pc:docMk/>
            <pc:sldMk cId="2470200491" sldId="262"/>
            <ac:spMk id="6" creationId="{6044FE8B-CD5F-4F55-9F77-9CACC1C83480}"/>
          </ac:spMkLst>
        </pc:spChg>
        <pc:spChg chg="add del mod">
          <ac:chgData name="hassan MH" userId="84cd2103f36ef0dc" providerId="LiveId" clId="{05DA878C-64A6-46BA-AF3D-6FDFE1C414F5}" dt="2020-06-16T18:33:20.010" v="463" actId="478"/>
          <ac:spMkLst>
            <pc:docMk/>
            <pc:sldMk cId="2470200491" sldId="262"/>
            <ac:spMk id="8" creationId="{EE22D6F8-7961-41A2-9327-D8C24AB5A5FE}"/>
          </ac:spMkLst>
        </pc:spChg>
        <pc:spChg chg="add del mod">
          <ac:chgData name="hassan MH" userId="84cd2103f36ef0dc" providerId="LiveId" clId="{05DA878C-64A6-46BA-AF3D-6FDFE1C414F5}" dt="2020-06-16T18:33:27.503" v="465" actId="478"/>
          <ac:spMkLst>
            <pc:docMk/>
            <pc:sldMk cId="2470200491" sldId="262"/>
            <ac:spMk id="13" creationId="{003EF032-3ED3-47FB-AF61-4C813631CD57}"/>
          </ac:spMkLst>
        </pc:spChg>
        <pc:spChg chg="add mod">
          <ac:chgData name="hassan MH" userId="84cd2103f36ef0dc" providerId="LiveId" clId="{05DA878C-64A6-46BA-AF3D-6FDFE1C414F5}" dt="2020-06-16T18:45:23.326" v="674" actId="255"/>
          <ac:spMkLst>
            <pc:docMk/>
            <pc:sldMk cId="2470200491" sldId="262"/>
            <ac:spMk id="15" creationId="{72A452C2-DC78-47E2-BEB2-BF9EC0B55BA1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5" creationId="{27158EC2-24FD-4AF7-A072-845E9C28429B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6" creationId="{4087350F-A397-4FEE-A902-EDE667205E87}"/>
          </ac:spMkLst>
        </pc:spChg>
        <pc:spChg chg="del">
          <ac:chgData name="hassan MH" userId="84cd2103f36ef0dc" providerId="LiveId" clId="{05DA878C-64A6-46BA-AF3D-6FDFE1C414F5}" dt="2020-06-16T18:33:23.256" v="464" actId="478"/>
          <ac:spMkLst>
            <pc:docMk/>
            <pc:sldMk cId="2470200491" sldId="262"/>
            <ac:spMk id="86" creationId="{C301017A-BD59-468A-A170-6354D60D8C69}"/>
          </ac:spMkLst>
        </pc:spChg>
        <pc:spChg chg="del">
          <ac:chgData name="hassan MH" userId="84cd2103f36ef0dc" providerId="LiveId" clId="{05DA878C-64A6-46BA-AF3D-6FDFE1C414F5}" dt="2020-06-16T18:33:18.067" v="462" actId="478"/>
          <ac:spMkLst>
            <pc:docMk/>
            <pc:sldMk cId="2470200491" sldId="262"/>
            <ac:spMk id="95" creationId="{991BC0A3-3893-4DC0-8C19-C44717EB0AD8}"/>
          </ac:spMkLst>
        </pc:spChg>
        <pc:spChg chg="add del">
          <ac:chgData name="hassan MH" userId="84cd2103f36ef0dc" providerId="LiveId" clId="{05DA878C-64A6-46BA-AF3D-6FDFE1C414F5}" dt="2020-06-16T18:33:16.449" v="461" actId="478"/>
          <ac:spMkLst>
            <pc:docMk/>
            <pc:sldMk cId="2470200491" sldId="262"/>
            <ac:spMk id="112" creationId="{0D0FF34A-1D24-4A29-B0A9-31A0842144DE}"/>
          </ac:spMkLst>
        </pc:spChg>
        <pc:grpChg chg="add del mod">
          <ac:chgData name="hassan MH" userId="84cd2103f36ef0dc" providerId="LiveId" clId="{05DA878C-64A6-46BA-AF3D-6FDFE1C414F5}" dt="2020-06-16T18:45:31.935" v="700" actId="1035"/>
          <ac:grpSpMkLst>
            <pc:docMk/>
            <pc:sldMk cId="2470200491" sldId="262"/>
            <ac:grpSpMk id="3" creationId="{DC34E65D-E425-4B4C-A0F8-AD189CEE9D72}"/>
          </ac:grpSpMkLst>
        </pc:grpChg>
        <pc:grpChg chg="add del mod">
          <ac:chgData name="hassan MH" userId="84cd2103f36ef0dc" providerId="LiveId" clId="{05DA878C-64A6-46BA-AF3D-6FDFE1C414F5}" dt="2020-06-16T18:34:19.341" v="501" actId="478"/>
          <ac:grpSpMkLst>
            <pc:docMk/>
            <pc:sldMk cId="2470200491" sldId="262"/>
            <ac:grpSpMk id="97" creationId="{51EF2EBE-FBF1-40B6-9D51-9AE6D3FBD738}"/>
          </ac:grpSpMkLst>
        </pc:grpChg>
        <pc:grpChg chg="add del mod">
          <ac:chgData name="hassan MH" userId="84cd2103f36ef0dc" providerId="LiveId" clId="{05DA878C-64A6-46BA-AF3D-6FDFE1C414F5}" dt="2020-06-16T18:45:29.466" v="689" actId="1035"/>
          <ac:grpSpMkLst>
            <pc:docMk/>
            <pc:sldMk cId="2470200491" sldId="262"/>
            <ac:grpSpMk id="100" creationId="{82A9EDAB-D41C-41EA-AA61-BF4A7A4C9DBB}"/>
          </ac:grpSpMkLst>
        </pc:grpChg>
        <pc:grpChg chg="add del mod">
          <ac:chgData name="hassan MH" userId="84cd2103f36ef0dc" providerId="LiveId" clId="{05DA878C-64A6-46BA-AF3D-6FDFE1C414F5}" dt="2020-06-16T18:34:18.286" v="500" actId="478"/>
          <ac:grpSpMkLst>
            <pc:docMk/>
            <pc:sldMk cId="2470200491" sldId="262"/>
            <ac:grpSpMk id="103" creationId="{73576209-0856-4F52-B5FC-6A4DF4E7687B}"/>
          </ac:grpSpMkLst>
        </pc:grpChg>
        <pc:grpChg chg="add del mod">
          <ac:chgData name="hassan MH" userId="84cd2103f36ef0dc" providerId="LiveId" clId="{05DA878C-64A6-46BA-AF3D-6FDFE1C414F5}" dt="2020-06-16T18:45:27.125" v="681" actId="1035"/>
          <ac:grpSpMkLst>
            <pc:docMk/>
            <pc:sldMk cId="2470200491" sldId="262"/>
            <ac:grpSpMk id="106" creationId="{8CBBCEC4-2298-4D36-A32C-DB22456709F0}"/>
          </ac:grpSpMkLst>
        </pc:grpChg>
        <pc:grpChg chg="add del mod">
          <ac:chgData name="hassan MH" userId="84cd2103f36ef0dc" providerId="LiveId" clId="{05DA878C-64A6-46BA-AF3D-6FDFE1C414F5}" dt="2020-06-16T18:34:22.166" v="504" actId="478"/>
          <ac:grpSpMkLst>
            <pc:docMk/>
            <pc:sldMk cId="2470200491" sldId="262"/>
            <ac:grpSpMk id="109" creationId="{B2057FBB-B472-42A3-AC3C-232866841EA0}"/>
          </ac:grpSpMkLst>
        </pc:grpChg>
        <pc:picChg chg="add mod">
          <ac:chgData name="hassan MH" userId="84cd2103f36ef0dc" providerId="LiveId" clId="{05DA878C-64A6-46BA-AF3D-6FDFE1C414F5}" dt="2020-06-16T18:34:58.182" v="515" actId="14100"/>
          <ac:picMkLst>
            <pc:docMk/>
            <pc:sldMk cId="2470200491" sldId="262"/>
            <ac:picMk id="42" creationId="{3AA2DC8A-E72B-40F3-939A-271B044648E4}"/>
          </ac:picMkLst>
        </pc:picChg>
        <pc:picChg chg="del">
          <ac:chgData name="hassan MH" userId="84cd2103f36ef0dc" providerId="LiveId" clId="{05DA878C-64A6-46BA-AF3D-6FDFE1C414F5}" dt="2020-06-16T18:34:48.399" v="510" actId="478"/>
          <ac:picMkLst>
            <pc:docMk/>
            <pc:sldMk cId="2470200491" sldId="262"/>
            <ac:picMk id="113" creationId="{6847FD5A-50C4-45FA-9BC3-DEC822C6D9DD}"/>
          </ac:picMkLst>
        </pc:picChg>
      </pc:sldChg>
      <pc:sldChg chg="addSp delSp modSp add mod delAnim">
        <pc:chgData name="hassan MH" userId="84cd2103f36ef0dc" providerId="LiveId" clId="{05DA878C-64A6-46BA-AF3D-6FDFE1C414F5}" dt="2020-06-16T18:46:53.405" v="716" actId="1076"/>
        <pc:sldMkLst>
          <pc:docMk/>
          <pc:sldMk cId="2131248194" sldId="263"/>
        </pc:sldMkLst>
        <pc:spChg chg="add del mod">
          <ac:chgData name="hassan MH" userId="84cd2103f36ef0dc" providerId="LiveId" clId="{05DA878C-64A6-46BA-AF3D-6FDFE1C414F5}" dt="2020-06-16T18:46:27.602" v="707" actId="478"/>
          <ac:spMkLst>
            <pc:docMk/>
            <pc:sldMk cId="2131248194" sldId="263"/>
            <ac:spMk id="3" creationId="{B24CEC87-24E7-4486-BB49-1FD90FDB4D27}"/>
          </ac:spMkLst>
        </pc:spChg>
        <pc:spChg chg="del">
          <ac:chgData name="hassan MH" userId="84cd2103f36ef0dc" providerId="LiveId" clId="{05DA878C-64A6-46BA-AF3D-6FDFE1C414F5}" dt="2020-06-16T18:46:23.160" v="704" actId="478"/>
          <ac:spMkLst>
            <pc:docMk/>
            <pc:sldMk cId="2131248194" sldId="263"/>
            <ac:spMk id="5" creationId="{20A5D4BD-ABF4-4BDC-AFE1-A8ECD852E32C}"/>
          </ac:spMkLst>
        </pc:spChg>
        <pc:spChg chg="add del mod">
          <ac:chgData name="hassan MH" userId="84cd2103f36ef0dc" providerId="LiveId" clId="{05DA878C-64A6-46BA-AF3D-6FDFE1C414F5}" dt="2020-06-16T18:46:37.541" v="711" actId="478"/>
          <ac:spMkLst>
            <pc:docMk/>
            <pc:sldMk cId="2131248194" sldId="263"/>
            <ac:spMk id="6" creationId="{72036E6B-E5A4-4A07-AF93-7D29D8D5B088}"/>
          </ac:spMkLst>
        </pc:spChg>
        <pc:spChg chg="del">
          <ac:chgData name="hassan MH" userId="84cd2103f36ef0dc" providerId="LiveId" clId="{05DA878C-64A6-46BA-AF3D-6FDFE1C414F5}" dt="2020-06-16T18:43:16.990" v="632" actId="478"/>
          <ac:spMkLst>
            <pc:docMk/>
            <pc:sldMk cId="2131248194" sldId="263"/>
            <ac:spMk id="9" creationId="{CD2BEA53-23DC-41B1-88BE-55D462342168}"/>
          </ac:spMkLst>
        </pc:spChg>
        <pc:spChg chg="add del">
          <ac:chgData name="hassan MH" userId="84cd2103f36ef0dc" providerId="LiveId" clId="{05DA878C-64A6-46BA-AF3D-6FDFE1C414F5}" dt="2020-06-16T18:46:35.444" v="710" actId="478"/>
          <ac:spMkLst>
            <pc:docMk/>
            <pc:sldMk cId="2131248194" sldId="263"/>
            <ac:spMk id="13" creationId="{A112041B-502C-4184-9D90-A796D548034A}"/>
          </ac:spMkLst>
        </pc:spChg>
        <pc:spChg chg="del">
          <ac:chgData name="hassan MH" userId="84cd2103f36ef0dc" providerId="LiveId" clId="{05DA878C-64A6-46BA-AF3D-6FDFE1C414F5}" dt="2020-06-16T18:46:32.201" v="708" actId="478"/>
          <ac:spMkLst>
            <pc:docMk/>
            <pc:sldMk cId="2131248194" sldId="263"/>
            <ac:spMk id="14" creationId="{FBEDD15E-D072-4CD9-9D08-221040CDC43D}"/>
          </ac:spMkLst>
        </pc:spChg>
        <pc:spChg chg="add mod">
          <ac:chgData name="hassan MH" userId="84cd2103f36ef0dc" providerId="LiveId" clId="{05DA878C-64A6-46BA-AF3D-6FDFE1C414F5}" dt="2020-06-16T18:46:51.336" v="715" actId="1076"/>
          <ac:spMkLst>
            <pc:docMk/>
            <pc:sldMk cId="2131248194" sldId="263"/>
            <ac:spMk id="34" creationId="{DB891F17-329B-4607-978A-7B37A1E51236}"/>
          </ac:spMkLst>
        </pc:spChg>
        <pc:spChg chg="add mod">
          <ac:chgData name="hassan MH" userId="84cd2103f36ef0dc" providerId="LiveId" clId="{05DA878C-64A6-46BA-AF3D-6FDFE1C414F5}" dt="2020-06-16T18:46:53.405" v="716" actId="1076"/>
          <ac:spMkLst>
            <pc:docMk/>
            <pc:sldMk cId="2131248194" sldId="263"/>
            <ac:spMk id="35" creationId="{0AF9C44E-DFB9-4BAB-AA8A-09563D51AA1B}"/>
          </ac:spMkLst>
        </pc:spChg>
        <pc:picChg chg="add mod">
          <ac:chgData name="hassan MH" userId="84cd2103f36ef0dc" providerId="LiveId" clId="{05DA878C-64A6-46BA-AF3D-6FDFE1C414F5}" dt="2020-06-16T18:43:15.057" v="631"/>
          <ac:picMkLst>
            <pc:docMk/>
            <pc:sldMk cId="2131248194" sldId="263"/>
            <ac:picMk id="33" creationId="{DF4076DA-4C83-4CD6-941D-5A25602C2850}"/>
          </ac:picMkLst>
        </pc:picChg>
        <pc:picChg chg="del">
          <ac:chgData name="hassan MH" userId="84cd2103f36ef0dc" providerId="LiveId" clId="{05DA878C-64A6-46BA-AF3D-6FDFE1C414F5}" dt="2020-06-16T18:43:14.727" v="630" actId="478"/>
          <ac:picMkLst>
            <pc:docMk/>
            <pc:sldMk cId="2131248194" sldId="263"/>
            <ac:picMk id="51" creationId="{4AE8DF89-2E05-4268-A117-E3DF994F346B}"/>
          </ac:picMkLst>
        </pc:picChg>
        <pc:picChg chg="mod">
          <ac:chgData name="hassan MH" userId="84cd2103f36ef0dc" providerId="LiveId" clId="{05DA878C-64A6-46BA-AF3D-6FDFE1C414F5}" dt="2020-06-16T18:43:20.693" v="633" actId="1076"/>
          <ac:picMkLst>
            <pc:docMk/>
            <pc:sldMk cId="2131248194" sldId="263"/>
            <ac:picMk id="57" creationId="{B199A085-8918-476C-92CC-4821EE5F9F50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87346009" sldId="26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95990956" sldId="264"/>
        </pc:sldMkLst>
      </pc:sldChg>
      <pc:sldChg chg="addSp delSp modSp add mod">
        <pc:chgData name="hassan MH" userId="84cd2103f36ef0dc" providerId="LiveId" clId="{05DA878C-64A6-46BA-AF3D-6FDFE1C414F5}" dt="2020-06-16T18:47:55.045" v="731" actId="1076"/>
        <pc:sldMkLst>
          <pc:docMk/>
          <pc:sldMk cId="467339100" sldId="265"/>
        </pc:sldMkLst>
        <pc:spChg chg="add del mod">
          <ac:chgData name="hassan MH" userId="84cd2103f36ef0dc" providerId="LiveId" clId="{05DA878C-64A6-46BA-AF3D-6FDFE1C414F5}" dt="2020-06-16T18:43:31.954" v="637" actId="478"/>
          <ac:spMkLst>
            <pc:docMk/>
            <pc:sldMk cId="467339100" sldId="265"/>
            <ac:spMk id="4" creationId="{F25F0704-0738-4A0A-9E3E-51052CBAA13F}"/>
          </ac:spMkLst>
        </pc:spChg>
        <pc:spChg chg="add mod">
          <ac:chgData name="hassan MH" userId="84cd2103f36ef0dc" providerId="LiveId" clId="{05DA878C-64A6-46BA-AF3D-6FDFE1C414F5}" dt="2020-06-16T18:47:55.045" v="731" actId="1076"/>
          <ac:spMkLst>
            <pc:docMk/>
            <pc:sldMk cId="467339100" sldId="265"/>
            <ac:spMk id="11" creationId="{5ED47709-CE4E-42A4-B6EE-1DA430680DC5}"/>
          </ac:spMkLst>
        </pc:spChg>
        <pc:spChg chg="mod">
          <ac:chgData name="hassan MH" userId="84cd2103f36ef0dc" providerId="LiveId" clId="{05DA878C-64A6-46BA-AF3D-6FDFE1C414F5}" dt="2020-06-16T18:47:20.816" v="721" actId="207"/>
          <ac:spMkLst>
            <pc:docMk/>
            <pc:sldMk cId="467339100" sldId="265"/>
            <ac:spMk id="12" creationId="{B89D8978-A249-4BE3-B886-7A19B0444F64}"/>
          </ac:spMkLst>
        </pc:spChg>
        <pc:spChg chg="del">
          <ac:chgData name="hassan MH" userId="84cd2103f36ef0dc" providerId="LiveId" clId="{05DA878C-64A6-46BA-AF3D-6FDFE1C414F5}" dt="2020-06-16T18:43:30.513" v="635" actId="478"/>
          <ac:spMkLst>
            <pc:docMk/>
            <pc:sldMk cId="467339100" sldId="265"/>
            <ac:spMk id="15" creationId="{236890EE-18E0-4118-8622-D7C72721CD2F}"/>
          </ac:spMkLst>
        </pc:spChg>
        <pc:spChg chg="add mod">
          <ac:chgData name="hassan MH" userId="84cd2103f36ef0dc" providerId="LiveId" clId="{05DA878C-64A6-46BA-AF3D-6FDFE1C414F5}" dt="2020-06-16T18:47:52.461" v="730" actId="1076"/>
          <ac:spMkLst>
            <pc:docMk/>
            <pc:sldMk cId="467339100" sldId="265"/>
            <ac:spMk id="16" creationId="{2F7A8CBD-1B87-4074-9D4D-D6792B773DAA}"/>
          </ac:spMkLst>
        </pc:spChg>
        <pc:spChg chg="del">
          <ac:chgData name="hassan MH" userId="84cd2103f36ef0dc" providerId="LiveId" clId="{05DA878C-64A6-46BA-AF3D-6FDFE1C414F5}" dt="2020-06-16T18:43:28.986" v="634" actId="478"/>
          <ac:spMkLst>
            <pc:docMk/>
            <pc:sldMk cId="467339100" sldId="265"/>
            <ac:spMk id="19" creationId="{32FBE749-BB31-4F14-BE1D-5DB236C9486C}"/>
          </ac:spMkLst>
        </pc:spChg>
        <pc:grpChg chg="del">
          <ac:chgData name="hassan MH" userId="84cd2103f36ef0dc" providerId="LiveId" clId="{05DA878C-64A6-46BA-AF3D-6FDFE1C414F5}" dt="2020-06-16T18:43:31.271" v="636" actId="478"/>
          <ac:grpSpMkLst>
            <pc:docMk/>
            <pc:sldMk cId="467339100" sldId="265"/>
            <ac:grpSpMk id="14" creationId="{569B782F-A2E2-41F4-BFB4-13AE0F10888F}"/>
          </ac:grpSpMkLst>
        </pc:grp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49730420" sldId="26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81022384" sldId="266"/>
        </pc:sldMkLst>
      </pc:sldChg>
      <pc:sldChg chg="add del">
        <pc:chgData name="hassan MH" userId="84cd2103f36ef0dc" providerId="LiveId" clId="{05DA878C-64A6-46BA-AF3D-6FDFE1C414F5}" dt="2020-06-16T18:24:40.415" v="233" actId="47"/>
        <pc:sldMkLst>
          <pc:docMk/>
          <pc:sldMk cId="4096633776" sldId="26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852549028" sldId="267"/>
        </pc:sldMkLst>
      </pc:sldChg>
      <pc:sldChg chg="addSp delSp modSp add mod">
        <pc:chgData name="hassan MH" userId="84cd2103f36ef0dc" providerId="LiveId" clId="{05DA878C-64A6-46BA-AF3D-6FDFE1C414F5}" dt="2020-06-16T19:40:26.865" v="1488" actId="18131"/>
        <pc:sldMkLst>
          <pc:docMk/>
          <pc:sldMk cId="1424648378" sldId="268"/>
        </pc:sldMkLst>
        <pc:spChg chg="add mod">
          <ac:chgData name="hassan MH" userId="84cd2103f36ef0dc" providerId="LiveId" clId="{05DA878C-64A6-46BA-AF3D-6FDFE1C414F5}" dt="2020-06-16T18:32:34.274" v="442" actId="404"/>
          <ac:spMkLst>
            <pc:docMk/>
            <pc:sldMk cId="1424648378" sldId="268"/>
            <ac:spMk id="3" creationId="{1745A786-F28B-4A91-8A3B-10C6BEBF343F}"/>
          </ac:spMkLst>
        </pc:spChg>
        <pc:spChg chg="del mod">
          <ac:chgData name="hassan MH" userId="84cd2103f36ef0dc" providerId="LiveId" clId="{05DA878C-64A6-46BA-AF3D-6FDFE1C414F5}" dt="2020-06-16T18:22:41.009" v="127" actId="478"/>
          <ac:spMkLst>
            <pc:docMk/>
            <pc:sldMk cId="1424648378" sldId="268"/>
            <ac:spMk id="43" creationId="{3333C70F-59F1-4E22-9FE9-AA4834881480}"/>
          </ac:spMkLst>
        </pc:spChg>
        <pc:picChg chg="mod">
          <ac:chgData name="hassan MH" userId="84cd2103f36ef0dc" providerId="LiveId" clId="{05DA878C-64A6-46BA-AF3D-6FDFE1C414F5}" dt="2020-06-16T18:23:09.383" v="166" actId="1076"/>
          <ac:picMkLst>
            <pc:docMk/>
            <pc:sldMk cId="1424648378" sldId="268"/>
            <ac:picMk id="12" creationId="{3169BF61-0E61-4646-9BA1-BED9F4B05EE5}"/>
          </ac:picMkLst>
        </pc:picChg>
        <pc:picChg chg="mod modCrop">
          <ac:chgData name="hassan MH" userId="84cd2103f36ef0dc" providerId="LiveId" clId="{05DA878C-64A6-46BA-AF3D-6FDFE1C414F5}" dt="2020-06-16T19:40:26.865" v="1488" actId="18131"/>
          <ac:picMkLst>
            <pc:docMk/>
            <pc:sldMk cId="1424648378" sldId="268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618997943" sldId="26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06897601" sldId="269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04851342" sldId="27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68722949" sldId="271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88944227" sldId="272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071462264" sldId="27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75943678" sldId="274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603974340" sldId="27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26076853" sldId="27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164532066" sldId="277"/>
        </pc:sldMkLst>
      </pc:sldChg>
      <pc:sldChg chg="addSp modSp mod setBg">
        <pc:chgData name="hassan MH" userId="84cd2103f36ef0dc" providerId="LiveId" clId="{05DA878C-64A6-46BA-AF3D-6FDFE1C414F5}" dt="2020-06-16T19:38:05.641" v="1482" actId="114"/>
        <pc:sldMkLst>
          <pc:docMk/>
          <pc:sldMk cId="3893368810" sldId="278"/>
        </pc:sldMkLst>
        <pc:spChg chg="mod">
          <ac:chgData name="hassan MH" userId="84cd2103f36ef0dc" providerId="LiveId" clId="{05DA878C-64A6-46BA-AF3D-6FDFE1C414F5}" dt="2020-06-16T19:37:41.891" v="1481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05DA878C-64A6-46BA-AF3D-6FDFE1C414F5}" dt="2020-06-16T19:38:05.641" v="1482" actId="114"/>
          <ac:spMkLst>
            <pc:docMk/>
            <pc:sldMk cId="3893368810" sldId="278"/>
            <ac:spMk id="4" creationId="{25DB781E-8C19-4CEB-A828-95DF9DA4185D}"/>
          </ac:spMkLst>
        </pc:spChg>
        <pc:spChg chg="add mod ord">
          <ac:chgData name="hassan MH" userId="84cd2103f36ef0dc" providerId="LiveId" clId="{05DA878C-64A6-46BA-AF3D-6FDFE1C414F5}" dt="2020-06-16T18:17:45.204" v="31" actId="1582"/>
          <ac:spMkLst>
            <pc:docMk/>
            <pc:sldMk cId="3893368810" sldId="278"/>
            <ac:spMk id="5" creationId="{F795302A-6729-4AA3-81AA-067917998FC2}"/>
          </ac:spMkLst>
        </pc:spChg>
      </pc:sldChg>
      <pc:sldChg chg="delSp new del mod ord">
        <pc:chgData name="hassan MH" userId="84cd2103f36ef0dc" providerId="LiveId" clId="{05DA878C-64A6-46BA-AF3D-6FDFE1C414F5}" dt="2020-06-16T18:17:51.777" v="32" actId="47"/>
        <pc:sldMkLst>
          <pc:docMk/>
          <pc:sldMk cId="3265365199" sldId="279"/>
        </pc:sldMkLst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2" creationId="{9BA756CB-8BF1-4900-AC00-AD6016C1AD5D}"/>
          </ac:spMkLst>
        </pc:spChg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3" creationId="{13D48335-3F76-47AC-980D-F988493FB283}"/>
          </ac:spMkLst>
        </pc:spChg>
      </pc:sldChg>
      <pc:sldChg chg="addSp delSp modSp new mod ord">
        <pc:chgData name="hassan MH" userId="84cd2103f36ef0dc" providerId="LiveId" clId="{05DA878C-64A6-46BA-AF3D-6FDFE1C414F5}" dt="2020-06-16T19:25:40.566" v="1380"/>
        <pc:sldMkLst>
          <pc:docMk/>
          <pc:sldMk cId="3267084846" sldId="279"/>
        </pc:sldMkLst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2" creationId="{6C3C8DAF-1384-44CA-9B5A-5047C19942D6}"/>
          </ac:spMkLst>
        </pc:spChg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3" creationId="{F8299303-1F2E-45A9-AB9F-5AC383847A80}"/>
          </ac:spMkLst>
        </pc:spChg>
        <pc:spChg chg="add del mod ord">
          <ac:chgData name="hassan MH" userId="84cd2103f36ef0dc" providerId="LiveId" clId="{05DA878C-64A6-46BA-AF3D-6FDFE1C414F5}" dt="2020-06-16T19:03:13.889" v="957" actId="478"/>
          <ac:spMkLst>
            <pc:docMk/>
            <pc:sldMk cId="3267084846" sldId="279"/>
            <ac:spMk id="5" creationId="{0D7E4C28-7DBB-469C-9D65-ECA8530E2307}"/>
          </ac:spMkLst>
        </pc:spChg>
        <pc:spChg chg="add del mod">
          <ac:chgData name="hassan MH" userId="84cd2103f36ef0dc" providerId="LiveId" clId="{05DA878C-64A6-46BA-AF3D-6FDFE1C414F5}" dt="2020-06-16T18:58:10.861" v="782" actId="478"/>
          <ac:spMkLst>
            <pc:docMk/>
            <pc:sldMk cId="3267084846" sldId="279"/>
            <ac:spMk id="6" creationId="{9BE69DC3-C7BA-4753-94DF-2C38923648EC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7" creationId="{8494F265-0929-496F-A4BC-70CFB6DB2CBF}"/>
          </ac:spMkLst>
        </pc:spChg>
        <pc:spChg chg="add mod">
          <ac:chgData name="hassan MH" userId="84cd2103f36ef0dc" providerId="LiveId" clId="{05DA878C-64A6-46BA-AF3D-6FDFE1C414F5}" dt="2020-06-16T19:03:17.652" v="958" actId="1076"/>
          <ac:spMkLst>
            <pc:docMk/>
            <pc:sldMk cId="3267084846" sldId="279"/>
            <ac:spMk id="8" creationId="{9BEC4DDE-6C71-4D79-A1C2-0B3E5933D069}"/>
          </ac:spMkLst>
        </pc:spChg>
        <pc:spChg chg="add mod">
          <ac:chgData name="hassan MH" userId="84cd2103f36ef0dc" providerId="LiveId" clId="{05DA878C-64A6-46BA-AF3D-6FDFE1C414F5}" dt="2020-06-16T19:02:59.684" v="951" actId="1076"/>
          <ac:spMkLst>
            <pc:docMk/>
            <pc:sldMk cId="3267084846" sldId="279"/>
            <ac:spMk id="9" creationId="{1172B927-6402-489C-872B-602C3170EF5B}"/>
          </ac:spMkLst>
        </pc:spChg>
        <pc:spChg chg="add del mod">
          <ac:chgData name="hassan MH" userId="84cd2103f36ef0dc" providerId="LiveId" clId="{05DA878C-64A6-46BA-AF3D-6FDFE1C414F5}" dt="2020-06-16T19:02:25.243" v="934" actId="478"/>
          <ac:spMkLst>
            <pc:docMk/>
            <pc:sldMk cId="3267084846" sldId="279"/>
            <ac:spMk id="10" creationId="{CF93955C-B607-4F85-BC3C-DD77EC0E8766}"/>
          </ac:spMkLst>
        </pc:spChg>
        <pc:spChg chg="add mod ord">
          <ac:chgData name="hassan MH" userId="84cd2103f36ef0dc" providerId="LiveId" clId="{05DA878C-64A6-46BA-AF3D-6FDFE1C414F5}" dt="2020-06-16T19:02:43.215" v="937" actId="167"/>
          <ac:spMkLst>
            <pc:docMk/>
            <pc:sldMk cId="3267084846" sldId="279"/>
            <ac:spMk id="11" creationId="{42E687F5-E95C-4116-963E-18C294D10318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12" creationId="{D0711C0E-0620-443A-A52B-FA6962A98108}"/>
          </ac:spMkLst>
        </pc:spChg>
        <pc:picChg chg="add mod ord modCrop">
          <ac:chgData name="hassan MH" userId="84cd2103f36ef0dc" providerId="LiveId" clId="{05DA878C-64A6-46BA-AF3D-6FDFE1C414F5}" dt="2020-06-16T19:02:45.934" v="938" actId="167"/>
          <ac:picMkLst>
            <pc:docMk/>
            <pc:sldMk cId="3267084846" sldId="279"/>
            <ac:picMk id="4" creationId="{0B9CED50-F6D8-4FFA-9E60-F0E9DFA7C7A6}"/>
          </ac:picMkLst>
        </pc:picChg>
      </pc:sldChg>
      <pc:sldChg chg="addSp delSp modSp add mod">
        <pc:chgData name="hassan MH" userId="84cd2103f36ef0dc" providerId="LiveId" clId="{05DA878C-64A6-46BA-AF3D-6FDFE1C414F5}" dt="2020-06-16T19:07:03.723" v="984" actId="207"/>
        <pc:sldMkLst>
          <pc:docMk/>
          <pc:sldMk cId="2769206725" sldId="280"/>
        </pc:sldMkLst>
        <pc:spChg chg="mod">
          <ac:chgData name="hassan MH" userId="84cd2103f36ef0dc" providerId="LiveId" clId="{05DA878C-64A6-46BA-AF3D-6FDFE1C414F5}" dt="2020-06-16T19:07:03.723" v="984" actId="207"/>
          <ac:spMkLst>
            <pc:docMk/>
            <pc:sldMk cId="2769206725" sldId="280"/>
            <ac:spMk id="13" creationId="{A112041B-502C-4184-9D90-A796D548034A}"/>
          </ac:spMkLst>
        </pc:spChg>
        <pc:spChg chg="mod">
          <ac:chgData name="hassan MH" userId="84cd2103f36ef0dc" providerId="LiveId" clId="{05DA878C-64A6-46BA-AF3D-6FDFE1C414F5}" dt="2020-06-16T19:05:38.788" v="980" actId="1076"/>
          <ac:spMkLst>
            <pc:docMk/>
            <pc:sldMk cId="2769206725" sldId="280"/>
            <ac:spMk id="34" creationId="{DB891F17-329B-4607-978A-7B37A1E51236}"/>
          </ac:spMkLst>
        </pc:spChg>
        <pc:spChg chg="add del mod">
          <ac:chgData name="hassan MH" userId="84cd2103f36ef0dc" providerId="LiveId" clId="{05DA878C-64A6-46BA-AF3D-6FDFE1C414F5}" dt="2020-06-16T19:05:43.716" v="982" actId="1076"/>
          <ac:spMkLst>
            <pc:docMk/>
            <pc:sldMk cId="2769206725" sldId="280"/>
            <ac:spMk id="35" creationId="{0AF9C44E-DFB9-4BAB-AA8A-09563D51AA1B}"/>
          </ac:spMkLst>
        </pc:spChg>
        <pc:graphicFrameChg chg="add mod">
          <ac:chgData name="hassan MH" userId="84cd2103f36ef0dc" providerId="LiveId" clId="{05DA878C-64A6-46BA-AF3D-6FDFE1C414F5}" dt="2020-06-16T19:05:48.347" v="983" actId="1076"/>
          <ac:graphicFrameMkLst>
            <pc:docMk/>
            <pc:sldMk cId="2769206725" sldId="280"/>
            <ac:graphicFrameMk id="4" creationId="{C390D2A0-E8E6-4BB9-83B5-5F1C7879694B}"/>
          </ac:graphicFrameMkLst>
        </pc:graphicFrameChg>
      </pc:sldChg>
      <pc:sldChg chg="addSp delSp modSp new mod ord">
        <pc:chgData name="hassan MH" userId="84cd2103f36ef0dc" providerId="LiveId" clId="{05DA878C-64A6-46BA-AF3D-6FDFE1C414F5}" dt="2020-06-16T19:25:47.725" v="1382"/>
        <pc:sldMkLst>
          <pc:docMk/>
          <pc:sldMk cId="845747023" sldId="281"/>
        </pc:sldMkLst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2" creationId="{0C1A7845-715F-4218-B674-79ED47EF2CD5}"/>
          </ac:spMkLst>
        </pc:spChg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3" creationId="{7B84D129-C33F-49F2-B31B-4580429DBD62}"/>
          </ac:spMkLst>
        </pc:spChg>
        <pc:spChg chg="add mod">
          <ac:chgData name="hassan MH" userId="84cd2103f36ef0dc" providerId="LiveId" clId="{05DA878C-64A6-46BA-AF3D-6FDFE1C414F5}" dt="2020-06-16T19:15:54.368" v="1184" actId="207"/>
          <ac:spMkLst>
            <pc:docMk/>
            <pc:sldMk cId="845747023" sldId="281"/>
            <ac:spMk id="4" creationId="{D78EE8EA-F794-44DC-813A-2CD71F1B39CE}"/>
          </ac:spMkLst>
        </pc:spChg>
        <pc:spChg chg="add mod">
          <ac:chgData name="hassan MH" userId="84cd2103f36ef0dc" providerId="LiveId" clId="{05DA878C-64A6-46BA-AF3D-6FDFE1C414F5}" dt="2020-06-16T19:13:08.275" v="1177" actId="1076"/>
          <ac:spMkLst>
            <pc:docMk/>
            <pc:sldMk cId="845747023" sldId="281"/>
            <ac:spMk id="5" creationId="{340C31DB-BA7F-41FB-B759-281969E1CA7C}"/>
          </ac:spMkLst>
        </pc:spChg>
        <pc:spChg chg="add mod">
          <ac:chgData name="hassan MH" userId="84cd2103f36ef0dc" providerId="LiveId" clId="{05DA878C-64A6-46BA-AF3D-6FDFE1C414F5}" dt="2020-06-16T19:13:11.068" v="1178" actId="1076"/>
          <ac:spMkLst>
            <pc:docMk/>
            <pc:sldMk cId="845747023" sldId="281"/>
            <ac:spMk id="7" creationId="{A06A1731-B84B-4386-B329-82115B9DCD2B}"/>
          </ac:spMkLst>
        </pc:spChg>
        <pc:spChg chg="add mod">
          <ac:chgData name="hassan MH" userId="84cd2103f36ef0dc" providerId="LiveId" clId="{05DA878C-64A6-46BA-AF3D-6FDFE1C414F5}" dt="2020-06-16T19:14:56.291" v="1183" actId="1076"/>
          <ac:spMkLst>
            <pc:docMk/>
            <pc:sldMk cId="845747023" sldId="281"/>
            <ac:spMk id="8" creationId="{F82192E9-06D3-4E6F-9D6D-157CD5E08B1B}"/>
          </ac:spMkLst>
        </pc:spChg>
        <pc:graphicFrameChg chg="add mod">
          <ac:chgData name="hassan MH" userId="84cd2103f36ef0dc" providerId="LiveId" clId="{05DA878C-64A6-46BA-AF3D-6FDFE1C414F5}" dt="2020-06-16T19:13:25.531" v="1180" actId="1076"/>
          <ac:graphicFrameMkLst>
            <pc:docMk/>
            <pc:sldMk cId="845747023" sldId="281"/>
            <ac:graphicFrameMk id="6" creationId="{9F409611-C86C-4D6A-89FC-59B26BE7E27E}"/>
          </ac:graphicFrameMkLst>
        </pc:graphicFrameChg>
      </pc:sldChg>
      <pc:sldChg chg="addSp delSp modSp new del mod">
        <pc:chgData name="hassan MH" userId="84cd2103f36ef0dc" providerId="LiveId" clId="{05DA878C-64A6-46BA-AF3D-6FDFE1C414F5}" dt="2020-06-16T19:10:57.262" v="1152" actId="47"/>
        <pc:sldMkLst>
          <pc:docMk/>
          <pc:sldMk cId="1143789827" sldId="281"/>
        </pc:sldMkLst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2" creationId="{320703C8-27EF-4819-A9DC-B97A8DFD5707}"/>
          </ac:spMkLst>
        </pc:spChg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3" creationId="{0617721D-AFB5-49FC-87E5-4583C485E688}"/>
          </ac:spMkLst>
        </pc:spChg>
        <pc:spChg chg="add mod">
          <ac:chgData name="hassan MH" userId="84cd2103f36ef0dc" providerId="LiveId" clId="{05DA878C-64A6-46BA-AF3D-6FDFE1C414F5}" dt="2020-06-16T19:09:53.813" v="1123" actId="1076"/>
          <ac:spMkLst>
            <pc:docMk/>
            <pc:sldMk cId="1143789827" sldId="281"/>
            <ac:spMk id="4" creationId="{59A18FE8-643F-47E2-AEAE-D88DC03C1DE4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5" creationId="{FE635674-F915-4696-B76D-BFDFE4D5C505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6" creationId="{F8252955-F502-4578-9B72-2CE396EFC2A9}"/>
          </ac:spMkLst>
        </pc:spChg>
        <pc:spChg chg="add mod">
          <ac:chgData name="hassan MH" userId="84cd2103f36ef0dc" providerId="LiveId" clId="{05DA878C-64A6-46BA-AF3D-6FDFE1C414F5}" dt="2020-06-16T19:10:36.852" v="1151" actId="688"/>
          <ac:spMkLst>
            <pc:docMk/>
            <pc:sldMk cId="1143789827" sldId="281"/>
            <ac:spMk id="7" creationId="{1C5B79BB-33AB-4EC4-9347-53BAB8C21A81}"/>
          </ac:spMkLst>
        </pc:spChg>
        <pc:spChg chg="add mod">
          <ac:chgData name="hassan MH" userId="84cd2103f36ef0dc" providerId="LiveId" clId="{05DA878C-64A6-46BA-AF3D-6FDFE1C414F5}" dt="2020-06-16T19:10:15.590" v="1149" actId="113"/>
          <ac:spMkLst>
            <pc:docMk/>
            <pc:sldMk cId="1143789827" sldId="281"/>
            <ac:spMk id="8" creationId="{A6386F2C-9DFB-46CE-A1CF-3E60167C87A1}"/>
          </ac:spMkLst>
        </pc:spChg>
        <pc:spChg chg="add mod">
          <ac:chgData name="hassan MH" userId="84cd2103f36ef0dc" providerId="LiveId" clId="{05DA878C-64A6-46BA-AF3D-6FDFE1C414F5}" dt="2020-06-16T19:10:11.767" v="1148" actId="1035"/>
          <ac:spMkLst>
            <pc:docMk/>
            <pc:sldMk cId="1143789827" sldId="281"/>
            <ac:spMk id="9" creationId="{F15CA8B3-8CF2-45CA-B9AF-8F5D2229FC77}"/>
          </ac:spMkLst>
        </pc:spChg>
      </pc:sldChg>
      <pc:sldChg chg="addSp delSp modSp new mod">
        <pc:chgData name="hassan MH" userId="84cd2103f36ef0dc" providerId="LiveId" clId="{05DA878C-64A6-46BA-AF3D-6FDFE1C414F5}" dt="2020-06-16T19:25:28.890" v="1378" actId="207"/>
        <pc:sldMkLst>
          <pc:docMk/>
          <pc:sldMk cId="129192427" sldId="282"/>
        </pc:sldMkLst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2" creationId="{9A9E6BB1-68C2-40E7-B9A7-93EFC24BCD85}"/>
          </ac:spMkLst>
        </pc:spChg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3" creationId="{D3E7008C-C946-4DD8-8342-AD4F5223B242}"/>
          </ac:spMkLst>
        </pc:spChg>
        <pc:spChg chg="add mod">
          <ac:chgData name="hassan MH" userId="84cd2103f36ef0dc" providerId="LiveId" clId="{05DA878C-64A6-46BA-AF3D-6FDFE1C414F5}" dt="2020-06-16T19:25:28.890" v="1378" actId="207"/>
          <ac:spMkLst>
            <pc:docMk/>
            <pc:sldMk cId="129192427" sldId="282"/>
            <ac:spMk id="4" creationId="{7958B6F1-D1DA-405F-93B6-82F434B2E8ED}"/>
          </ac:spMkLst>
        </pc:spChg>
        <pc:spChg chg="add mod">
          <ac:chgData name="hassan MH" userId="84cd2103f36ef0dc" providerId="LiveId" clId="{05DA878C-64A6-46BA-AF3D-6FDFE1C414F5}" dt="2020-06-16T19:20:41.615" v="1314" actId="20577"/>
          <ac:spMkLst>
            <pc:docMk/>
            <pc:sldMk cId="129192427" sldId="282"/>
            <ac:spMk id="12" creationId="{1C54853D-44D8-4263-B87A-0FD12FD50F88}"/>
          </ac:spMkLst>
        </pc:spChg>
        <pc:spChg chg="add mod">
          <ac:chgData name="hassan MH" userId="84cd2103f36ef0dc" providerId="LiveId" clId="{05DA878C-64A6-46BA-AF3D-6FDFE1C414F5}" dt="2020-06-16T19:20:12.251" v="1281" actId="1076"/>
          <ac:spMkLst>
            <pc:docMk/>
            <pc:sldMk cId="129192427" sldId="282"/>
            <ac:spMk id="13" creationId="{11AA16A1-BA30-44CF-AD95-37C4363DE20A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4" creationId="{856D5ECD-0D82-4328-8F70-1EC7B0AD5DF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6" creationId="{6315C206-2521-4630-9083-C55D29F5305E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7" creationId="{156E17B2-20FE-4AD9-AE96-D1473B36F798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9" creationId="{BA32771C-F9CA-4027-A5F6-5FAED3B5BBB5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0" creationId="{6CD7ED66-6013-4878-AE85-75EAFE061374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2" creationId="{7661902C-7146-40A6-9751-FD4794806496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3" creationId="{C7C791BF-F41B-4B49-9DF1-C8FA2179030A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5" creationId="{0BAA3558-F641-4227-A65F-7378EE48206F}"/>
          </ac:spMkLst>
        </pc:spChg>
        <pc:spChg chg="add mod">
          <ac:chgData name="hassan MH" userId="84cd2103f36ef0dc" providerId="LiveId" clId="{05DA878C-64A6-46BA-AF3D-6FDFE1C414F5}" dt="2020-06-16T19:20:15.043" v="1282" actId="1076"/>
          <ac:spMkLst>
            <pc:docMk/>
            <pc:sldMk cId="129192427" sldId="282"/>
            <ac:spMk id="27" creationId="{5E61B717-A6E2-4859-BAD6-19772E39C93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28" creationId="{C69107F2-E6B9-4E9B-8EE7-9ED2B7A3B7C6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29" creationId="{F4DAAF03-1EC2-4CB2-B89D-50C2CB9F0451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30" creationId="{E1C74A76-2B0D-4462-ADB7-2D6B5487941B}"/>
          </ac:spMkLst>
        </pc:spChg>
        <pc:cxnChg chg="add del mod">
          <ac:chgData name="hassan MH" userId="84cd2103f36ef0dc" providerId="LiveId" clId="{05DA878C-64A6-46BA-AF3D-6FDFE1C414F5}" dt="2020-06-16T19:16:26.753" v="1193" actId="478"/>
          <ac:cxnSpMkLst>
            <pc:docMk/>
            <pc:sldMk cId="129192427" sldId="282"/>
            <ac:cxnSpMk id="6" creationId="{D78BF273-C128-43B8-9FE9-5FD53B37210A}"/>
          </ac:cxnSpMkLst>
        </pc:cxnChg>
        <pc:cxnChg chg="add mod">
          <ac:chgData name="hassan MH" userId="84cd2103f36ef0dc" providerId="LiveId" clId="{05DA878C-64A6-46BA-AF3D-6FDFE1C414F5}" dt="2020-06-16T19:20:12.251" v="1281" actId="1076"/>
          <ac:cxnSpMkLst>
            <pc:docMk/>
            <pc:sldMk cId="129192427" sldId="282"/>
            <ac:cxnSpMk id="8" creationId="{DBBEECE7-C5B9-41B1-A8FD-1EE74C3DBADB}"/>
          </ac:cxnSpMkLst>
        </pc:cxnChg>
        <pc:cxnChg chg="add mod">
          <ac:chgData name="hassan MH" userId="84cd2103f36ef0dc" providerId="LiveId" clId="{05DA878C-64A6-46BA-AF3D-6FDFE1C414F5}" dt="2020-06-16T19:20:09.261" v="1280" actId="1076"/>
          <ac:cxnSpMkLst>
            <pc:docMk/>
            <pc:sldMk cId="129192427" sldId="282"/>
            <ac:cxnSpMk id="15" creationId="{EE934C65-3DB9-4FB4-A6CC-040995AFD779}"/>
          </ac:cxnSpMkLst>
        </pc:cxnChg>
        <pc:cxnChg chg="add mod">
          <ac:chgData name="hassan MH" userId="84cd2103f36ef0dc" providerId="LiveId" clId="{05DA878C-64A6-46BA-AF3D-6FDFE1C414F5}" dt="2020-06-16T19:20:04.171" v="1279" actId="1076"/>
          <ac:cxnSpMkLst>
            <pc:docMk/>
            <pc:sldMk cId="129192427" sldId="282"/>
            <ac:cxnSpMk id="18" creationId="{27DE6D71-A265-4A7E-8D52-1A820FA30B63}"/>
          </ac:cxnSpMkLst>
        </pc:cxnChg>
        <pc:cxnChg chg="add mod">
          <ac:chgData name="hassan MH" userId="84cd2103f36ef0dc" providerId="LiveId" clId="{05DA878C-64A6-46BA-AF3D-6FDFE1C414F5}" dt="2020-06-16T19:20:00.507" v="1278" actId="1076"/>
          <ac:cxnSpMkLst>
            <pc:docMk/>
            <pc:sldMk cId="129192427" sldId="282"/>
            <ac:cxnSpMk id="21" creationId="{D67141D2-E4FC-4C1C-ACDC-85800DB29989}"/>
          </ac:cxnSpMkLst>
        </pc:cxnChg>
        <pc:cxnChg chg="add del mod">
          <ac:chgData name="hassan MH" userId="84cd2103f36ef0dc" providerId="LiveId" clId="{05DA878C-64A6-46BA-AF3D-6FDFE1C414F5}" dt="2020-06-16T19:18:04.966" v="1230" actId="478"/>
          <ac:cxnSpMkLst>
            <pc:docMk/>
            <pc:sldMk cId="129192427" sldId="282"/>
            <ac:cxnSpMk id="24" creationId="{D7A33DB9-2F74-4BBC-A94A-D1E928116A07}"/>
          </ac:cxnSpMkLst>
        </pc:cxnChg>
      </pc:sldChg>
      <pc:sldChg chg="addSp delSp modSp new mod">
        <pc:chgData name="hassan MH" userId="84cd2103f36ef0dc" providerId="LiveId" clId="{05DA878C-64A6-46BA-AF3D-6FDFE1C414F5}" dt="2020-06-16T19:25:11.358" v="1376" actId="167"/>
        <pc:sldMkLst>
          <pc:docMk/>
          <pc:sldMk cId="2755365983" sldId="283"/>
        </pc:sldMkLst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2" creationId="{50F66973-1952-42F0-8B64-03F592E3070D}"/>
          </ac:spMkLst>
        </pc:spChg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3" creationId="{A42956EC-12D6-46EA-B145-87CCC1950C98}"/>
          </ac:spMkLst>
        </pc:spChg>
        <pc:spChg chg="add mod">
          <ac:chgData name="hassan MH" userId="84cd2103f36ef0dc" providerId="LiveId" clId="{05DA878C-64A6-46BA-AF3D-6FDFE1C414F5}" dt="2020-06-16T19:25:02.020" v="1374" actId="207"/>
          <ac:spMkLst>
            <pc:docMk/>
            <pc:sldMk cId="2755365983" sldId="283"/>
            <ac:spMk id="4" creationId="{62120733-198A-4D8E-AA39-E4D6D4B8155F}"/>
          </ac:spMkLst>
        </pc:spChg>
        <pc:spChg chg="add mod">
          <ac:chgData name="hassan MH" userId="84cd2103f36ef0dc" providerId="LiveId" clId="{05DA878C-64A6-46BA-AF3D-6FDFE1C414F5}" dt="2020-06-16T19:21:23.860" v="1325" actId="1076"/>
          <ac:spMkLst>
            <pc:docMk/>
            <pc:sldMk cId="2755365983" sldId="283"/>
            <ac:spMk id="5" creationId="{92B8A2E5-4322-4EB4-9759-271BA1A86B33}"/>
          </ac:spMkLst>
        </pc:spChg>
        <pc:spChg chg="add mod">
          <ac:chgData name="hassan MH" userId="84cd2103f36ef0dc" providerId="LiveId" clId="{05DA878C-64A6-46BA-AF3D-6FDFE1C414F5}" dt="2020-06-16T19:24:08.826" v="1373" actId="207"/>
          <ac:spMkLst>
            <pc:docMk/>
            <pc:sldMk cId="2755365983" sldId="283"/>
            <ac:spMk id="6" creationId="{28EABCAE-A139-4838-9E7B-3FEF28F0AE58}"/>
          </ac:spMkLst>
        </pc:spChg>
        <pc:spChg chg="add mod">
          <ac:chgData name="hassan MH" userId="84cd2103f36ef0dc" providerId="LiveId" clId="{05DA878C-64A6-46BA-AF3D-6FDFE1C414F5}" dt="2020-06-16T19:24:04.528" v="1372" actId="207"/>
          <ac:spMkLst>
            <pc:docMk/>
            <pc:sldMk cId="2755365983" sldId="283"/>
            <ac:spMk id="7" creationId="{F7DEA3F6-9143-4EA9-953D-1391F7262CBE}"/>
          </ac:spMkLst>
        </pc:spChg>
        <pc:spChg chg="add mod ord">
          <ac:chgData name="hassan MH" userId="84cd2103f36ef0dc" providerId="LiveId" clId="{05DA878C-64A6-46BA-AF3D-6FDFE1C414F5}" dt="2020-06-16T19:25:11.358" v="1376" actId="167"/>
          <ac:spMkLst>
            <pc:docMk/>
            <pc:sldMk cId="2755365983" sldId="283"/>
            <ac:spMk id="18" creationId="{C97CC3DC-B1B8-4D4A-A9D7-990736CC45F0}"/>
          </ac:spMkLst>
        </pc:spChg>
        <pc:spChg chg="add del mod">
          <ac:chgData name="hassan MH" userId="84cd2103f36ef0dc" providerId="LiveId" clId="{05DA878C-64A6-46BA-AF3D-6FDFE1C414F5}" dt="2020-06-16T19:23:04.881" v="1353" actId="478"/>
          <ac:spMkLst>
            <pc:docMk/>
            <pc:sldMk cId="2755365983" sldId="283"/>
            <ac:spMk id="19" creationId="{948355B2-F957-446F-9E21-A6A6FBB30C7E}"/>
          </ac:spMkLst>
        </pc:spChg>
        <pc:spChg chg="add mod">
          <ac:chgData name="hassan MH" userId="84cd2103f36ef0dc" providerId="LiveId" clId="{05DA878C-64A6-46BA-AF3D-6FDFE1C414F5}" dt="2020-06-16T19:23:20.193" v="1359" actId="1076"/>
          <ac:spMkLst>
            <pc:docMk/>
            <pc:sldMk cId="2755365983" sldId="283"/>
            <ac:spMk id="20" creationId="{34590CD5-5121-4733-81A9-A9A0C215D8AD}"/>
          </ac:spMkLst>
        </pc:spChg>
        <pc:spChg chg="add mod ord">
          <ac:chgData name="hassan MH" userId="84cd2103f36ef0dc" providerId="LiveId" clId="{05DA878C-64A6-46BA-AF3D-6FDFE1C414F5}" dt="2020-06-16T19:25:07.938" v="1375" actId="167"/>
          <ac:spMkLst>
            <pc:docMk/>
            <pc:sldMk cId="2755365983" sldId="283"/>
            <ac:spMk id="21" creationId="{29EFEDB1-E843-4B25-8007-A154A1B6F2CA}"/>
          </ac:spMkLst>
        </pc:spChg>
        <pc:spChg chg="add mod">
          <ac:chgData name="hassan MH" userId="84cd2103f36ef0dc" providerId="LiveId" clId="{05DA878C-64A6-46BA-AF3D-6FDFE1C414F5}" dt="2020-06-16T19:23:53.178" v="1371" actId="1076"/>
          <ac:spMkLst>
            <pc:docMk/>
            <pc:sldMk cId="2755365983" sldId="283"/>
            <ac:spMk id="22" creationId="{2F6F30F6-D3E6-4769-B544-F0F7BBD0EC0B}"/>
          </ac:spMkLst>
        </pc:spChg>
        <pc:cxnChg chg="add del mod">
          <ac:chgData name="hassan MH" userId="84cd2103f36ef0dc" providerId="LiveId" clId="{05DA878C-64A6-46BA-AF3D-6FDFE1C414F5}" dt="2020-06-16T19:21:53.300" v="1337" actId="478"/>
          <ac:cxnSpMkLst>
            <pc:docMk/>
            <pc:sldMk cId="2755365983" sldId="283"/>
            <ac:cxnSpMk id="9" creationId="{EB9F8CE4-5985-476C-8F40-5BD3656EF7E2}"/>
          </ac:cxnSpMkLst>
        </pc:cxnChg>
        <pc:cxnChg chg="add del mod">
          <ac:chgData name="hassan MH" userId="84cd2103f36ef0dc" providerId="LiveId" clId="{05DA878C-64A6-46BA-AF3D-6FDFE1C414F5}" dt="2020-06-16T19:21:52.500" v="1336" actId="478"/>
          <ac:cxnSpMkLst>
            <pc:docMk/>
            <pc:sldMk cId="2755365983" sldId="283"/>
            <ac:cxnSpMk id="12" creationId="{7F454CE8-ECFC-4D5A-A9AB-AEC8018AE38C}"/>
          </ac:cxnSpMkLst>
        </pc:cxnChg>
        <pc:cxnChg chg="add del">
          <ac:chgData name="hassan MH" userId="84cd2103f36ef0dc" providerId="LiveId" clId="{05DA878C-64A6-46BA-AF3D-6FDFE1C414F5}" dt="2020-06-16T19:22:00.338" v="1339" actId="478"/>
          <ac:cxnSpMkLst>
            <pc:docMk/>
            <pc:sldMk cId="2755365983" sldId="283"/>
            <ac:cxnSpMk id="15" creationId="{CF602A10-2997-42DE-949D-50E0A8DC481D}"/>
          </ac:cxnSpMkLst>
        </pc:cxnChg>
        <pc:cxnChg chg="add del">
          <ac:chgData name="hassan MH" userId="84cd2103f36ef0dc" providerId="LiveId" clId="{05DA878C-64A6-46BA-AF3D-6FDFE1C414F5}" dt="2020-06-16T19:22:09.124" v="1341" actId="478"/>
          <ac:cxnSpMkLst>
            <pc:docMk/>
            <pc:sldMk cId="2755365983" sldId="283"/>
            <ac:cxnSpMk id="17" creationId="{9345DA9E-2BAF-4EF8-9AF1-BDE14316AEAF}"/>
          </ac:cxnSpMkLst>
        </pc:cxnChg>
      </pc:sldChg>
      <pc:sldChg chg="addSp delSp modSp new mod">
        <pc:chgData name="hassan MH" userId="84cd2103f36ef0dc" providerId="LiveId" clId="{05DA878C-64A6-46BA-AF3D-6FDFE1C414F5}" dt="2020-06-16T19:31:06.922" v="1454" actId="1076"/>
        <pc:sldMkLst>
          <pc:docMk/>
          <pc:sldMk cId="4165435570" sldId="284"/>
        </pc:sldMkLst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2" creationId="{08B8CE74-18AE-4B88-A1E8-C5BBDE0E37A9}"/>
          </ac:spMkLst>
        </pc:spChg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3" creationId="{F98EB079-F969-482E-B3F1-AEDDD331B04E}"/>
          </ac:spMkLst>
        </pc:spChg>
        <pc:spChg chg="add mod">
          <ac:chgData name="hassan MH" userId="84cd2103f36ef0dc" providerId="LiveId" clId="{05DA878C-64A6-46BA-AF3D-6FDFE1C414F5}" dt="2020-06-16T19:26:51.237" v="1385"/>
          <ac:spMkLst>
            <pc:docMk/>
            <pc:sldMk cId="4165435570" sldId="284"/>
            <ac:spMk id="4" creationId="{2E9A33A6-2FFA-4A5F-9B05-626D2B38EC0E}"/>
          </ac:spMkLst>
        </pc:spChg>
        <pc:spChg chg="add del mod ord">
          <ac:chgData name="hassan MH" userId="84cd2103f36ef0dc" providerId="LiveId" clId="{05DA878C-64A6-46BA-AF3D-6FDFE1C414F5}" dt="2020-06-16T19:30:48.963" v="1450" actId="478"/>
          <ac:spMkLst>
            <pc:docMk/>
            <pc:sldMk cId="4165435570" sldId="284"/>
            <ac:spMk id="9" creationId="{A5E24B68-E309-4BA0-8812-50B772567C29}"/>
          </ac:spMkLst>
        </pc:spChg>
        <pc:spChg chg="add del mod">
          <ac:chgData name="hassan MH" userId="84cd2103f36ef0dc" providerId="LiveId" clId="{05DA878C-64A6-46BA-AF3D-6FDFE1C414F5}" dt="2020-06-16T19:30:36.355" v="1443" actId="478"/>
          <ac:spMkLst>
            <pc:docMk/>
            <pc:sldMk cId="4165435570" sldId="284"/>
            <ac:spMk id="10" creationId="{4E3C7461-3BDC-4EF6-BA8F-A03E6299B9FA}"/>
          </ac:spMkLst>
        </pc:spChg>
        <pc:spChg chg="add del mod">
          <ac:chgData name="hassan MH" userId="84cd2103f36ef0dc" providerId="LiveId" clId="{05DA878C-64A6-46BA-AF3D-6FDFE1C414F5}" dt="2020-06-16T19:30:30.244" v="1441" actId="478"/>
          <ac:spMkLst>
            <pc:docMk/>
            <pc:sldMk cId="4165435570" sldId="284"/>
            <ac:spMk id="12" creationId="{9B393E95-F84F-4E86-8DBF-2CF6D2B9BD37}"/>
          </ac:spMkLst>
        </pc:spChg>
        <pc:spChg chg="add mod">
          <ac:chgData name="hassan MH" userId="84cd2103f36ef0dc" providerId="LiveId" clId="{05DA878C-64A6-46BA-AF3D-6FDFE1C414F5}" dt="2020-06-16T19:31:06.922" v="1454" actId="1076"/>
          <ac:spMkLst>
            <pc:docMk/>
            <pc:sldMk cId="4165435570" sldId="284"/>
            <ac:spMk id="14" creationId="{D43EA8C6-D103-4660-8893-0F0677ABDB18}"/>
          </ac:spMkLst>
        </pc:spChg>
        <pc:graphicFrameChg chg="add mod">
          <ac:chgData name="hassan MH" userId="84cd2103f36ef0dc" providerId="LiveId" clId="{05DA878C-64A6-46BA-AF3D-6FDFE1C414F5}" dt="2020-06-16T19:30:53.290" v="1451" actId="1076"/>
          <ac:graphicFrameMkLst>
            <pc:docMk/>
            <pc:sldMk cId="4165435570" sldId="284"/>
            <ac:graphicFrameMk id="7" creationId="{A2AE003E-6C9D-4F2F-85B1-D4937CECBF4B}"/>
          </ac:graphicFrameMkLst>
        </pc:graphicFrameChg>
        <pc:graphicFrameChg chg="add del mod">
          <ac:chgData name="hassan MH" userId="84cd2103f36ef0dc" providerId="LiveId" clId="{05DA878C-64A6-46BA-AF3D-6FDFE1C414F5}" dt="2020-06-16T19:27:43.187" v="1397" actId="478"/>
          <ac:graphicFrameMkLst>
            <pc:docMk/>
            <pc:sldMk cId="4165435570" sldId="284"/>
            <ac:graphicFrameMk id="8" creationId="{10E5EFD4-B7B9-40C2-A395-B9DE001F2ADD}"/>
          </ac:graphicFrameMkLst>
        </pc:graphicFrameChg>
        <pc:graphicFrameChg chg="add mod">
          <ac:chgData name="hassan MH" userId="84cd2103f36ef0dc" providerId="LiveId" clId="{05DA878C-64A6-46BA-AF3D-6FDFE1C414F5}" dt="2020-06-16T19:30:40.596" v="1445" actId="948"/>
          <ac:graphicFrameMkLst>
            <pc:docMk/>
            <pc:sldMk cId="4165435570" sldId="284"/>
            <ac:graphicFrameMk id="11" creationId="{6D090212-BE66-4506-B4B0-D62DCB17CF82}"/>
          </ac:graphicFrameMkLst>
        </pc:graphicFrameChg>
        <pc:graphicFrameChg chg="add mod">
          <ac:chgData name="hassan MH" userId="84cd2103f36ef0dc" providerId="LiveId" clId="{05DA878C-64A6-46BA-AF3D-6FDFE1C414F5}" dt="2020-06-16T19:30:43.227" v="1447" actId="948"/>
          <ac:graphicFrameMkLst>
            <pc:docMk/>
            <pc:sldMk cId="4165435570" sldId="284"/>
            <ac:graphicFrameMk id="13" creationId="{73CF2551-FE2A-4272-A972-970EDE51AD64}"/>
          </ac:graphicFrameMkLst>
        </pc:graphicFrameChg>
      </pc:sldChg>
      <pc:sldMasterChg chg="setBg modSldLayout">
        <pc:chgData name="hassan MH" userId="84cd2103f36ef0dc" providerId="LiveId" clId="{05DA878C-64A6-46BA-AF3D-6FDFE1C414F5}" dt="2020-06-16T18:17:11.191" v="23"/>
        <pc:sldMasterMkLst>
          <pc:docMk/>
          <pc:sldMasterMk cId="660995887" sldId="2147483648"/>
        </pc:sldMasterMkLst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80130D47-885A-44C9-9CAD-E6BFD21FAFD8}"/>
    <pc:docChg chg="undo custSel delSld modSld">
      <pc:chgData name="hassan MH" userId="84cd2103f36ef0dc" providerId="LiveId" clId="{80130D47-885A-44C9-9CAD-E6BFD21FAFD8}" dt="2020-11-06T12:48:03.569" v="8" actId="478"/>
      <pc:docMkLst>
        <pc:docMk/>
      </pc:docMkLst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1736272916" sldId="25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539195736" sldId="27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0"/>
        </pc:sldMkLst>
      </pc:sldChg>
      <pc:sldChg chg="addSp delSp modSp mod modAnim">
        <pc:chgData name="hassan MH" userId="84cd2103f36ef0dc" providerId="LiveId" clId="{80130D47-885A-44C9-9CAD-E6BFD21FAFD8}" dt="2020-11-06T12:47:53.984" v="5"/>
        <pc:sldMkLst>
          <pc:docMk/>
          <pc:sldMk cId="2795862848" sldId="281"/>
        </pc:sldMkLst>
        <pc:spChg chg="add del mod">
          <ac:chgData name="hassan MH" userId="84cd2103f36ef0dc" providerId="LiveId" clId="{80130D47-885A-44C9-9CAD-E6BFD21FAFD8}" dt="2020-11-06T12:47:53.984" v="5"/>
          <ac:spMkLst>
            <pc:docMk/>
            <pc:sldMk cId="2795862848" sldId="281"/>
            <ac:spMk id="7" creationId="{067939C4-86F6-4102-A02D-A5F8DAB7F6D3}"/>
          </ac:spMkLst>
        </pc:spChg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946281140" sldId="30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9"/>
        </pc:sldMkLst>
      </pc:sldChg>
      <pc:sldChg chg="delSp mod delAnim">
        <pc:chgData name="hassan MH" userId="84cd2103f36ef0dc" providerId="LiveId" clId="{80130D47-885A-44C9-9CAD-E6BFD21FAFD8}" dt="2020-11-06T12:48:03.569" v="8" actId="478"/>
        <pc:sldMkLst>
          <pc:docMk/>
          <pc:sldMk cId="0" sldId="311"/>
        </pc:sldMkLst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3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4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5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6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7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8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9" creationId="{00000000-0000-0000-0000-000000000000}"/>
          </ac:spMkLst>
        </pc:s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2" creationId="{D6BA7788-B13D-924D-9DA9-0A0D87A384A4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3" creationId="{8A8B5777-5554-274C-81DF-1A6C4EAA9E3E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4" creationId="{A69DB048-5A01-714D-AE31-AF341F411A5C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5" creationId="{27B758DC-BA1D-A248-8AAB-4B34681B9C46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6" creationId="{7F3CAA8A-D4E5-0640-B44E-C7DAD5C731B3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7" creationId="{559A2543-2594-034A-A0A9-18571161D317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8" creationId="{374130E9-F4EE-0E45-A479-AE47526E1289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9" creationId="{F22934E8-0716-574C-AC5B-8CEFA3D0CE1B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0" creationId="{DE763148-E0B7-0B4E-A93B-4764435DD548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1" creationId="{4C049F9A-1BD0-1C44-AEC9-C99F6A3EF389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2" creationId="{74008FA5-D974-834C-B2F9-902AD15C1B74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3" creationId="{09791DA6-3DAD-2443-8796-F26297784A8E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4" creationId="{ADF55EAC-DDDC-CF40-9568-9486C60FD099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5" creationId="{9BF2DD95-E641-A84F-920B-B0151B0B056E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6" creationId="{FC39E7EC-5F80-E644-B199-DF5825B8504E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7" creationId="{1631AA54-F635-A343-8EC0-25211AA15082}"/>
          </ac:grpSpMkLst>
        </pc:grp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78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79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0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1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2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3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4" creationId="{00000000-0000-0000-0000-000000000000}"/>
          </ac:cxnSpMkLst>
        </pc:cxnChg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3676390523" sldId="42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43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43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2947742875" sldId="46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749073962" sldId="46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1146488440" sldId="468"/>
        </pc:sldMkLst>
      </pc:sldChg>
      <pc:sldMasterChg chg="delSldLayout">
        <pc:chgData name="hassan MH" userId="84cd2103f36ef0dc" providerId="LiveId" clId="{80130D47-885A-44C9-9CAD-E6BFD21FAFD8}" dt="2020-11-06T12:47:58.529" v="6" actId="47"/>
        <pc:sldMasterMkLst>
          <pc:docMk/>
          <pc:sldMasterMk cId="660995887" sldId="2147483648"/>
        </pc:sldMasterMkLst>
        <pc:sldLayoutChg chg="del">
          <pc:chgData name="hassan MH" userId="84cd2103f36ef0dc" providerId="LiveId" clId="{80130D47-885A-44C9-9CAD-E6BFD21FAFD8}" dt="2020-11-06T12:47:58.529" v="6" actId="47"/>
          <pc:sldLayoutMkLst>
            <pc:docMk/>
            <pc:sldMasterMk cId="660995887" sldId="2147483648"/>
            <pc:sldLayoutMk cId="3993978154" sldId="2147483660"/>
          </pc:sldLayoutMkLst>
        </pc:sldLayoutChg>
      </pc:sldMasterChg>
    </pc:docChg>
  </pc:docChgLst>
  <pc:docChgLst>
    <pc:chgData name="hassan MH" userId="84cd2103f36ef0dc" providerId="LiveId" clId="{26A236A5-DE7F-40A5-93CB-9EED2B990397}"/>
    <pc:docChg chg="undo custSel addSld delSld modSld sldOrd">
      <pc:chgData name="hassan MH" userId="84cd2103f36ef0dc" providerId="LiveId" clId="{26A236A5-DE7F-40A5-93CB-9EED2B990397}" dt="2020-06-29T12:41:59.488" v="1272" actId="47"/>
      <pc:docMkLst>
        <pc:docMk/>
      </pc:docMkLst>
      <pc:sldChg chg="del">
        <pc:chgData name="hassan MH" userId="84cd2103f36ef0dc" providerId="LiveId" clId="{26A236A5-DE7F-40A5-93CB-9EED2B990397}" dt="2020-06-29T11:22:11.932" v="0" actId="47"/>
        <pc:sldMkLst>
          <pc:docMk/>
          <pc:sldMk cId="366728167" sldId="257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24225251" sldId="25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570848597" sldId="260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785215152" sldId="261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470200491" sldId="262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131248194" sldId="263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67339100" sldId="265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424648378" sldId="268"/>
        </pc:sldMkLst>
      </pc:sldChg>
      <pc:sldChg chg="delSp modSp mod">
        <pc:chgData name="hassan MH" userId="84cd2103f36ef0dc" providerId="LiveId" clId="{26A236A5-DE7F-40A5-93CB-9EED2B990397}" dt="2020-06-29T12:40:15.878" v="1250" actId="20577"/>
        <pc:sldMkLst>
          <pc:docMk/>
          <pc:sldMk cId="3893368810" sldId="278"/>
        </pc:sldMkLst>
        <pc:spChg chg="mod">
          <ac:chgData name="hassan MH" userId="84cd2103f36ef0dc" providerId="LiveId" clId="{26A236A5-DE7F-40A5-93CB-9EED2B990397}" dt="2020-06-29T12:02:56.457" v="776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26A236A5-DE7F-40A5-93CB-9EED2B990397}" dt="2020-06-29T12:40:15.878" v="1250" actId="20577"/>
          <ac:spMkLst>
            <pc:docMk/>
            <pc:sldMk cId="3893368810" sldId="278"/>
            <ac:spMk id="11" creationId="{0AE4D96F-4DFD-4770-819E-8D2A4C2C428D}"/>
          </ac:spMkLst>
        </pc:spChg>
        <pc:picChg chg="del mod">
          <ac:chgData name="hassan MH" userId="84cd2103f36ef0dc" providerId="LiveId" clId="{26A236A5-DE7F-40A5-93CB-9EED2B990397}" dt="2020-06-29T12:39:23.905" v="1215" actId="478"/>
          <ac:picMkLst>
            <pc:docMk/>
            <pc:sldMk cId="3893368810" sldId="278"/>
            <ac:picMk id="10" creationId="{2646E86F-54D6-4CAF-B49C-6692B98D275F}"/>
          </ac:picMkLst>
        </pc:picChg>
      </pc:sldChg>
      <pc:sldChg chg="addSp delSp modSp new mod ord setBg">
        <pc:chgData name="hassan MH" userId="84cd2103f36ef0dc" providerId="LiveId" clId="{26A236A5-DE7F-40A5-93CB-9EED2B990397}" dt="2020-06-29T12:33:36.785" v="1146" actId="782"/>
        <pc:sldMkLst>
          <pc:docMk/>
          <pc:sldMk cId="713277594" sldId="279"/>
        </pc:sldMkLst>
        <pc:spChg chg="del mod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2" creationId="{BD31DAE2-9112-4A21-978B-36A017963633}"/>
          </ac:spMkLst>
        </pc:spChg>
        <pc:spChg chg="del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3" creationId="{E4A079ED-9FE5-447D-B0EE-9851D6EFABCA}"/>
          </ac:spMkLst>
        </pc:spChg>
        <pc:spChg chg="add del mod">
          <ac:chgData name="hassan MH" userId="84cd2103f36ef0dc" providerId="LiveId" clId="{26A236A5-DE7F-40A5-93CB-9EED2B990397}" dt="2020-06-29T11:22:21.149" v="8" actId="478"/>
          <ac:spMkLst>
            <pc:docMk/>
            <pc:sldMk cId="713277594" sldId="279"/>
            <ac:spMk id="5" creationId="{A922175F-EDB3-4C1B-975F-210859CE20F2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0" creationId="{44324BBB-D744-4E94-8A60-F26A215C9BF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1" creationId="{F3AEBB61-0431-460A-A9AB-C9C05023F2A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2" creationId="{85EC0E75-37D0-4685-A018-82003265287F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3" creationId="{9E2DE2CF-0B89-4EE9-B8F1-EE8C1CE9C1F2}"/>
          </ac:spMkLst>
        </pc:spChg>
        <pc:spChg chg="add mod">
          <ac:chgData name="hassan MH" userId="84cd2103f36ef0dc" providerId="LiveId" clId="{26A236A5-DE7F-40A5-93CB-9EED2B990397}" dt="2020-06-29T11:25:59.105" v="73" actId="571"/>
          <ac:spMkLst>
            <pc:docMk/>
            <pc:sldMk cId="713277594" sldId="279"/>
            <ac:spMk id="14" creationId="{F26923E7-815E-4B0C-9B92-4DC41080B2D4}"/>
          </ac:spMkLst>
        </pc:spChg>
        <pc:spChg chg="add mod">
          <ac:chgData name="hassan MH" userId="84cd2103f36ef0dc" providerId="LiveId" clId="{26A236A5-DE7F-40A5-93CB-9EED2B990397}" dt="2020-06-29T11:25:58.978" v="72" actId="571"/>
          <ac:spMkLst>
            <pc:docMk/>
            <pc:sldMk cId="713277594" sldId="279"/>
            <ac:spMk id="15" creationId="{9A81B7F8-FD14-4A7F-B80D-86A9E061765B}"/>
          </ac:spMkLst>
        </pc:spChg>
        <pc:spChg chg="add mod">
          <ac:chgData name="hassan MH" userId="84cd2103f36ef0dc" providerId="LiveId" clId="{26A236A5-DE7F-40A5-93CB-9EED2B990397}" dt="2020-06-29T11:25:58.845" v="71" actId="571"/>
          <ac:spMkLst>
            <pc:docMk/>
            <pc:sldMk cId="713277594" sldId="279"/>
            <ac:spMk id="16" creationId="{4F288AC2-2CD8-410C-B0E6-42324E913D83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7" creationId="{203069CF-FC8D-48D5-ABE9-231A7C61DF51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8" creationId="{643613E0-470E-406C-B606-8373E33E30B0}"/>
          </ac:spMkLst>
        </pc:spChg>
        <pc:grpChg chg="add mod">
          <ac:chgData name="hassan MH" userId="84cd2103f36ef0dc" providerId="LiveId" clId="{26A236A5-DE7F-40A5-93CB-9EED2B990397}" dt="2020-06-29T11:40:28.903" v="484" actId="164"/>
          <ac:grpSpMkLst>
            <pc:docMk/>
            <pc:sldMk cId="713277594" sldId="279"/>
            <ac:grpSpMk id="2" creationId="{1D6BA17F-B561-4B3E-BC50-40E393215F02}"/>
          </ac:grpSpMkLst>
        </pc:grpChg>
        <pc:picChg chg="add del mod">
          <ac:chgData name="hassan MH" userId="84cd2103f36ef0dc" providerId="LiveId" clId="{26A236A5-DE7F-40A5-93CB-9EED2B990397}" dt="2020-06-29T11:22:47.097" v="12" actId="478"/>
          <ac:picMkLst>
            <pc:docMk/>
            <pc:sldMk cId="713277594" sldId="279"/>
            <ac:picMk id="6" creationId="{EF488579-7D6E-4C3F-AD70-BCE1009032A9}"/>
          </ac:picMkLst>
        </pc:picChg>
        <pc:picChg chg="add mod">
          <ac:chgData name="hassan MH" userId="84cd2103f36ef0dc" providerId="LiveId" clId="{26A236A5-DE7F-40A5-93CB-9EED2B990397}" dt="2020-06-29T11:25:21.709" v="58" actId="1036"/>
          <ac:picMkLst>
            <pc:docMk/>
            <pc:sldMk cId="713277594" sldId="279"/>
            <ac:picMk id="7" creationId="{1FBE407F-A60C-4626-BFA0-C88DB77D064B}"/>
          </ac:picMkLst>
        </pc:picChg>
        <pc:picChg chg="add del mod">
          <ac:chgData name="hassan MH" userId="84cd2103f36ef0dc" providerId="LiveId" clId="{26A236A5-DE7F-40A5-93CB-9EED2B990397}" dt="2020-06-29T11:24:02.799" v="32" actId="478"/>
          <ac:picMkLst>
            <pc:docMk/>
            <pc:sldMk cId="713277594" sldId="279"/>
            <ac:picMk id="8" creationId="{3D667814-5CE2-4587-9D19-EE026CD957C3}"/>
          </ac:picMkLst>
        </pc:picChg>
        <pc:picChg chg="add del mod">
          <ac:chgData name="hassan MH" userId="84cd2103f36ef0dc" providerId="LiveId" clId="{26A236A5-DE7F-40A5-93CB-9EED2B990397}" dt="2020-06-29T11:27:34.367" v="152" actId="478"/>
          <ac:picMkLst>
            <pc:docMk/>
            <pc:sldMk cId="713277594" sldId="279"/>
            <ac:picMk id="9" creationId="{17D7F134-49D4-4759-AEFC-39ED58AC29E5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3267084846" sldId="27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69206725" sldId="280"/>
        </pc:sldMkLst>
      </pc:sldChg>
      <pc:sldChg chg="addSp delSp modSp new mod">
        <pc:chgData name="hassan MH" userId="84cd2103f36ef0dc" providerId="LiveId" clId="{26A236A5-DE7F-40A5-93CB-9EED2B990397}" dt="2020-06-29T12:32:22.113" v="1136" actId="121"/>
        <pc:sldMkLst>
          <pc:docMk/>
          <pc:sldMk cId="3907291077" sldId="280"/>
        </pc:sldMkLst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2" creationId="{B8E24721-ADAC-40F5-8656-E0CDDA09A482}"/>
          </ac:spMkLst>
        </pc:spChg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3" creationId="{072CF134-D461-49D0-BA75-962F07105F05}"/>
          </ac:spMkLst>
        </pc:spChg>
        <pc:spChg chg="add del mod">
          <ac:chgData name="hassan MH" userId="84cd2103f36ef0dc" providerId="LiveId" clId="{26A236A5-DE7F-40A5-93CB-9EED2B990397}" dt="2020-06-29T11:34:57.595" v="324" actId="478"/>
          <ac:spMkLst>
            <pc:docMk/>
            <pc:sldMk cId="3907291077" sldId="280"/>
            <ac:spMk id="7" creationId="{CD86A01C-686C-4207-99E4-D828EFE6C46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9" creationId="{D0289590-4A7F-4537-B0F4-D1F18A02DAF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1" creationId="{697B6E97-B340-48E8-A646-A5620D97C11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2" creationId="{985595B6-8241-4156-90FD-63EE1770F56B}"/>
          </ac:spMkLst>
        </pc:spChg>
        <pc:spChg chg="add mod">
          <ac:chgData name="hassan MH" userId="84cd2103f36ef0dc" providerId="LiveId" clId="{26A236A5-DE7F-40A5-93CB-9EED2B990397}" dt="2020-06-29T12:32:22.113" v="1136" actId="121"/>
          <ac:spMkLst>
            <pc:docMk/>
            <pc:sldMk cId="3907291077" sldId="280"/>
            <ac:spMk id="13" creationId="{42CAC479-5366-42BA-BCBB-9DEC1970F841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28" creationId="{8203CF2E-DB9C-4315-B4B8-29336AEE687D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4" creationId="{94E14F62-6603-4C88-B267-13515BDFE2F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6" creationId="{340E4030-B0AA-4FAE-8D36-F5CF26D56CA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7" creationId="{882A82AC-04B2-4016-93DF-9434F2973847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39" creationId="{D14CA966-39F9-4983-80A4-7D5DEC22573F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40" creationId="{D413E496-8B65-4368-A36C-C0FA1BFC009C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2" creationId="{AA6BC45C-1F04-4790-8138-729003D694E6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5" creationId="{22E4F82D-5A40-4D52-AB03-3A5AEFA10C3E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8" creationId="{0AA8F32C-9D4D-4FB5-9C40-1559396224F7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9" creationId="{7C039499-BE78-4243-A9CE-2DE396417498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1" creationId="{F559A4D9-F4C9-4CC2-A46D-82C8214C2742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2" creationId="{90F23B41-6383-4274-A139-F840B29072FD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4" creationId="{82F9059A-9DE4-4B5F-B5B1-3864CDAA4E45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5" creationId="{BFFF3A1D-FF52-4C20-BEBD-5C6C2D339F3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58" creationId="{7A8D5CBD-B19C-4062-90D3-CEE4F4B59E21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0" creationId="{7F6CC243-620A-48D1-B054-14FA27084534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1" creationId="{FD772CEC-5851-4B34-9466-CFAAD60DE529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2" creationId="{4E86B4B7-677E-4319-8782-E87580976B9D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3" creationId="{F09FA5A9-AA67-4A65-92DC-875B69CCAE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4" creationId="{1B975299-62DB-40F5-8EAF-DE6F043DA2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5" creationId="{515A3233-F2AC-4120-8C20-BCA53821F9C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6" creationId="{B145C071-7A2C-40EA-94F6-B2272BC5CAB7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7" creationId="{8F976B63-6789-4D1E-8FA0-7F0881C4F7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8" creationId="{57A71629-7CEE-432D-A063-AB3DE42B40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9" creationId="{3B949C47-F4B0-4E07-8C64-16C062FC7AD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70" creationId="{BBA941FE-1C5C-49B4-8D62-1B9690E98A47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4" creationId="{A23A1925-8D6A-4D9D-B2D6-54D0A10F5D45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5" creationId="{C3447B04-16EE-45F4-8DDB-79B14E2DAE98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6" creationId="{D83AB5F3-DBE5-4D08-9E67-67FEC3BD5E90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7" creationId="{6E9280C3-27FD-42E2-A37A-90D961C57263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8" creationId="{7B60097D-E273-4995-A4ED-1CDDD706CE4C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9" creationId="{E0D7E122-B870-464B-BF06-4320B81A8DB2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80" creationId="{7733A08D-5590-42F2-8C2B-7D4DC2F69EE0}"/>
          </ac:spMkLst>
        </pc:spChg>
        <pc:grpChg chg="add mod">
          <ac:chgData name="hassan MH" userId="84cd2103f36ef0dc" providerId="LiveId" clId="{26A236A5-DE7F-40A5-93CB-9EED2B990397}" dt="2020-06-29T11:40:30.814" v="485"/>
          <ac:grpSpMkLst>
            <pc:docMk/>
            <pc:sldMk cId="3907291077" sldId="280"/>
            <ac:grpSpMk id="30" creationId="{2DF6E2E5-9742-495F-9958-15E27605DE6E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7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9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2" creationId="{48E9ABFC-1446-40DE-BC09-77F7C1B46D7A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3" creationId="{48E9ABFC-1446-40DE-BC09-77F7C1B46D7A}"/>
          </ac:grpSpMkLst>
        </pc:grpChg>
        <pc:picChg chg="add del mod">
          <ac:chgData name="hassan MH" userId="84cd2103f36ef0dc" providerId="LiveId" clId="{26A236A5-DE7F-40A5-93CB-9EED2B990397}" dt="2020-06-29T11:55:21.375" v="642" actId="478"/>
          <ac:picMkLst>
            <pc:docMk/>
            <pc:sldMk cId="3907291077" sldId="280"/>
            <ac:picMk id="4" creationId="{F67BCB9F-DC32-4573-B137-A8897E1F4398}"/>
          </ac:picMkLst>
        </pc:picChg>
        <pc:picChg chg="add del">
          <ac:chgData name="hassan MH" userId="84cd2103f36ef0dc" providerId="LiveId" clId="{26A236A5-DE7F-40A5-93CB-9EED2B990397}" dt="2020-06-29T11:32:22.765" v="210"/>
          <ac:picMkLst>
            <pc:docMk/>
            <pc:sldMk cId="3907291077" sldId="280"/>
            <ac:picMk id="5" creationId="{94BCF945-6723-4379-9833-F37912790B51}"/>
          </ac:picMkLst>
        </pc:picChg>
        <pc:picChg chg="add del mod">
          <ac:chgData name="hassan MH" userId="84cd2103f36ef0dc" providerId="LiveId" clId="{26A236A5-DE7F-40A5-93CB-9EED2B990397}" dt="2020-06-29T11:32:40.653" v="217" actId="478"/>
          <ac:picMkLst>
            <pc:docMk/>
            <pc:sldMk cId="3907291077" sldId="280"/>
            <ac:picMk id="6" creationId="{F5E07B6B-C1F1-4BB9-8D98-C9D9EC08AAC6}"/>
          </ac:picMkLst>
        </pc:picChg>
        <pc:picChg chg="add del mod">
          <ac:chgData name="hassan MH" userId="84cd2103f36ef0dc" providerId="LiveId" clId="{26A236A5-DE7F-40A5-93CB-9EED2B990397}" dt="2020-06-29T11:52:06.573" v="590" actId="478"/>
          <ac:picMkLst>
            <pc:docMk/>
            <pc:sldMk cId="3907291077" sldId="280"/>
            <ac:picMk id="8" creationId="{4F937034-A076-44AB-9284-7C67BD453D66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5" creationId="{EC02E041-85BB-4B28-9BD9-1F1628DD17C9}"/>
          </ac:picMkLst>
        </pc:picChg>
        <pc:picChg chg="add del mod">
          <ac:chgData name="hassan MH" userId="84cd2103f36ef0dc" providerId="LiveId" clId="{26A236A5-DE7F-40A5-93CB-9EED2B990397}" dt="2020-06-29T11:52:25.407" v="599" actId="478"/>
          <ac:picMkLst>
            <pc:docMk/>
            <pc:sldMk cId="3907291077" sldId="280"/>
            <ac:picMk id="17" creationId="{9B32C73D-F800-4A0E-AB27-A299311AE870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9" creationId="{10BAA936-B63E-4169-BF34-A3F0FF41520A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1" creationId="{FA5F85ED-38D5-40D8-AE05-E5F3009EB255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3" creationId="{E7AD0E84-5C54-4D90-B095-095D6A3648E2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5" creationId="{BD511A1A-C34D-4DDE-97B9-CA65D27028FC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45:45.879" v="530" actId="571"/>
          <ac:picMkLst>
            <pc:docMk/>
            <pc:sldMk cId="3907291077" sldId="280"/>
            <ac:picMk id="35" creationId="{54F6B599-74AD-411E-951A-58A1F2D413DB}"/>
          </ac:picMkLst>
        </pc:picChg>
        <pc:picChg chg="add mod">
          <ac:chgData name="hassan MH" userId="84cd2103f36ef0dc" providerId="LiveId" clId="{26A236A5-DE7F-40A5-93CB-9EED2B990397}" dt="2020-06-29T11:45:45.527" v="529" actId="571"/>
          <ac:picMkLst>
            <pc:docMk/>
            <pc:sldMk cId="3907291077" sldId="280"/>
            <ac:picMk id="38" creationId="{6DA0A9CF-A32F-4640-AB4F-576ACCB7C35D}"/>
          </ac:picMkLst>
        </pc:picChg>
        <pc:picChg chg="add del mod">
          <ac:chgData name="hassan MH" userId="84cd2103f36ef0dc" providerId="LiveId" clId="{26A236A5-DE7F-40A5-93CB-9EED2B990397}" dt="2020-06-29T11:46:13.204" v="547" actId="478"/>
          <ac:picMkLst>
            <pc:docMk/>
            <pc:sldMk cId="3907291077" sldId="280"/>
            <ac:picMk id="41" creationId="{7DA0C46C-C0F3-457D-BFE2-8A4C59A159C0}"/>
          </ac:picMkLst>
        </pc:picChg>
        <pc:picChg chg="add del mod">
          <ac:chgData name="hassan MH" userId="84cd2103f36ef0dc" providerId="LiveId" clId="{26A236A5-DE7F-40A5-93CB-9EED2B990397}" dt="2020-06-29T11:46:12.537" v="546" actId="478"/>
          <ac:picMkLst>
            <pc:docMk/>
            <pc:sldMk cId="3907291077" sldId="280"/>
            <ac:picMk id="44" creationId="{E9BB61B6-5EC8-4BB9-BD0C-1A032AFC8FC0}"/>
          </ac:picMkLst>
        </pc:picChg>
        <pc:picChg chg="add del mod">
          <ac:chgData name="hassan MH" userId="84cd2103f36ef0dc" providerId="LiveId" clId="{26A236A5-DE7F-40A5-93CB-9EED2B990397}" dt="2020-06-29T11:46:10.308" v="543" actId="478"/>
          <ac:picMkLst>
            <pc:docMk/>
            <pc:sldMk cId="3907291077" sldId="280"/>
            <ac:picMk id="47" creationId="{27E09EB7-215D-4B79-84AF-70C5CD0E434F}"/>
          </ac:picMkLst>
        </pc:picChg>
        <pc:picChg chg="add del mod">
          <ac:chgData name="hassan MH" userId="84cd2103f36ef0dc" providerId="LiveId" clId="{26A236A5-DE7F-40A5-93CB-9EED2B990397}" dt="2020-06-29T11:46:10.990" v="544" actId="478"/>
          <ac:picMkLst>
            <pc:docMk/>
            <pc:sldMk cId="3907291077" sldId="280"/>
            <ac:picMk id="50" creationId="{FD3BFFCF-F0FA-4875-BCF6-2DC98D1D4302}"/>
          </ac:picMkLst>
        </pc:picChg>
        <pc:picChg chg="add del mod">
          <ac:chgData name="hassan MH" userId="84cd2103f36ef0dc" providerId="LiveId" clId="{26A236A5-DE7F-40A5-93CB-9EED2B990397}" dt="2020-06-29T11:46:11.593" v="545" actId="478"/>
          <ac:picMkLst>
            <pc:docMk/>
            <pc:sldMk cId="3907291077" sldId="280"/>
            <ac:picMk id="53" creationId="{95C3CC83-E797-450B-ADA2-80CCF2F25D20}"/>
          </ac:picMkLst>
        </pc:picChg>
        <pc:picChg chg="add del mod">
          <ac:chgData name="hassan MH" userId="84cd2103f36ef0dc" providerId="LiveId" clId="{26A236A5-DE7F-40A5-93CB-9EED2B990397}" dt="2020-06-29T11:55:20.977" v="641"/>
          <ac:picMkLst>
            <pc:docMk/>
            <pc:sldMk cId="3907291077" sldId="280"/>
            <ac:picMk id="56" creationId="{B208505A-0DCD-4AF8-AC27-49BA7188EFE9}"/>
          </ac:picMkLst>
        </pc:picChg>
        <pc:picChg chg="add del">
          <ac:chgData name="hassan MH" userId="84cd2103f36ef0dc" providerId="LiveId" clId="{26A236A5-DE7F-40A5-93CB-9EED2B990397}" dt="2020-06-29T11:55:01.359" v="627"/>
          <ac:picMkLst>
            <pc:docMk/>
            <pc:sldMk cId="3907291077" sldId="280"/>
            <ac:picMk id="71" creationId="{48E9ABFC-1446-40DE-BC09-77F7C1B46D7A}"/>
          </ac:picMkLst>
        </pc:picChg>
        <pc:picChg chg="add del mod">
          <ac:chgData name="hassan MH" userId="84cd2103f36ef0dc" providerId="LiveId" clId="{26A236A5-DE7F-40A5-93CB-9EED2B990397}" dt="2020-06-29T11:55:18.250" v="633"/>
          <ac:picMkLst>
            <pc:docMk/>
            <pc:sldMk cId="3907291077" sldId="280"/>
            <ac:picMk id="81" creationId="{02CFDC44-7DEA-49C6-8D18-E51CFA893CF0}"/>
          </ac:picMkLst>
        </pc:picChg>
        <pc:picChg chg="add del mod">
          <ac:chgData name="hassan MH" userId="84cd2103f36ef0dc" providerId="LiveId" clId="{26A236A5-DE7F-40A5-93CB-9EED2B990397}" dt="2020-06-29T11:57:04.061" v="662" actId="478"/>
          <ac:picMkLst>
            <pc:docMk/>
            <pc:sldMk cId="3907291077" sldId="280"/>
            <ac:picMk id="82" creationId="{7835529B-E7E2-4089-BAD9-11D25E299CDC}"/>
          </ac:picMkLst>
        </pc:picChg>
        <pc:picChg chg="add del mod">
          <ac:chgData name="hassan MH" userId="84cd2103f36ef0dc" providerId="LiveId" clId="{26A236A5-DE7F-40A5-93CB-9EED2B990397}" dt="2020-06-29T11:57:03.343" v="661" actId="478"/>
          <ac:picMkLst>
            <pc:docMk/>
            <pc:sldMk cId="3907291077" sldId="280"/>
            <ac:picMk id="83" creationId="{B04EB874-9E1B-4347-B11A-9F7D2B9AF457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845747023" sldId="281"/>
        </pc:sldMkLst>
      </pc:sldChg>
      <pc:sldChg chg="addSp delSp modSp add mod">
        <pc:chgData name="hassan MH" userId="84cd2103f36ef0dc" providerId="LiveId" clId="{26A236A5-DE7F-40A5-93CB-9EED2B990397}" dt="2020-06-29T12:32:29.502" v="1138" actId="121"/>
        <pc:sldMkLst>
          <pc:docMk/>
          <pc:sldMk cId="1635452355" sldId="281"/>
        </pc:sldMkLst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1" creationId="{697B6E97-B340-48E8-A646-A5620D97C11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2" creationId="{985595B6-8241-4156-90FD-63EE1770F56B}"/>
          </ac:spMkLst>
        </pc:spChg>
        <pc:spChg chg="del">
          <ac:chgData name="hassan MH" userId="84cd2103f36ef0dc" providerId="LiveId" clId="{26A236A5-DE7F-40A5-93CB-9EED2B990397}" dt="2020-06-29T12:01:12.481" v="739" actId="478"/>
          <ac:spMkLst>
            <pc:docMk/>
            <pc:sldMk cId="1635452355" sldId="281"/>
            <ac:spMk id="13" creationId="{42CAC479-5366-42BA-BCBB-9DEC1970F841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8" creationId="{8203CF2E-DB9C-4315-B4B8-29336AEE687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1:59:43.618" v="715"/>
          <ac:spMkLst>
            <pc:docMk/>
            <pc:sldMk cId="1635452355" sldId="281"/>
            <ac:spMk id="39" creationId="{20CD921F-DBD6-4BB5-BF6B-348282EF903B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01:40.741" v="762" actId="478"/>
          <ac:spMkLst>
            <pc:docMk/>
            <pc:sldMk cId="1635452355" sldId="281"/>
            <ac:spMk id="41" creationId="{36030A99-8AB6-4B4B-9E39-F115F8ACCDA8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2" creationId="{AA6BC45C-1F04-4790-8138-729003D694E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29.502" v="1138" actId="121"/>
          <ac:spMkLst>
            <pc:docMk/>
            <pc:sldMk cId="1635452355" sldId="281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5" creationId="{22E4F82D-5A40-4D52-AB03-3A5AEFA10C3E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8" creationId="{0AA8F32C-9D4D-4FB5-9C40-1559396224F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9" creationId="{7C039499-BE78-4243-A9CE-2DE396417498}"/>
          </ac:spMkLst>
        </pc:spChg>
        <pc:spChg chg="add del mod">
          <ac:chgData name="hassan MH" userId="84cd2103f36ef0dc" providerId="LiveId" clId="{26A236A5-DE7F-40A5-93CB-9EED2B990397}" dt="2020-06-29T12:02:06.946" v="766" actId="478"/>
          <ac:spMkLst>
            <pc:docMk/>
            <pc:sldMk cId="1635452355" sldId="281"/>
            <ac:spMk id="50" creationId="{5B9B200D-B1EA-4D6F-A2FB-EBADB40B8A64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1" creationId="{F559A4D9-F4C9-4CC2-A46D-82C8214C2742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2" creationId="{90F23B41-6383-4274-A139-F840B29072F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4" creationId="{82F9059A-9DE4-4B5F-B5B1-3864CDAA4E45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5" creationId="{BFFF3A1D-FF52-4C20-BEBD-5C6C2D339F35}"/>
          </ac:spMkLst>
        </pc:spChg>
        <pc:picChg chg="add del mod modCrop">
          <ac:chgData name="hassan MH" userId="84cd2103f36ef0dc" providerId="LiveId" clId="{26A236A5-DE7F-40A5-93CB-9EED2B990397}" dt="2020-06-29T11:58:37.613" v="683" actId="478"/>
          <ac:picMkLst>
            <pc:docMk/>
            <pc:sldMk cId="1635452355" sldId="281"/>
            <ac:picMk id="2" creationId="{5B8DA272-A7D5-401D-98A5-7B73A23B7A8A}"/>
          </ac:picMkLst>
        </pc:picChg>
        <pc:picChg chg="add mod">
          <ac:chgData name="hassan MH" userId="84cd2103f36ef0dc" providerId="LiveId" clId="{26A236A5-DE7F-40A5-93CB-9EED2B990397}" dt="2020-06-29T12:00:12.826" v="729"/>
          <ac:picMkLst>
            <pc:docMk/>
            <pc:sldMk cId="1635452355" sldId="281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1:58:00.550" v="665" actId="478"/>
          <ac:picMkLst>
            <pc:docMk/>
            <pc:sldMk cId="1635452355" sldId="281"/>
            <ac:picMk id="4" creationId="{F67BCB9F-DC32-4573-B137-A8897E1F4398}"/>
          </ac:picMkLst>
        </pc:picChg>
        <pc:picChg chg="add mod">
          <ac:chgData name="hassan MH" userId="84cd2103f36ef0dc" providerId="LiveId" clId="{26A236A5-DE7F-40A5-93CB-9EED2B990397}" dt="2020-06-29T11:59:49.213" v="718" actId="1076"/>
          <ac:picMkLst>
            <pc:docMk/>
            <pc:sldMk cId="1635452355" sldId="281"/>
            <ac:picMk id="5" creationId="{1592683A-A688-4CE7-9894-96E8B3F5592C}"/>
          </ac:picMkLst>
        </pc:picChg>
        <pc:picChg chg="add del mod">
          <ac:chgData name="hassan MH" userId="84cd2103f36ef0dc" providerId="LiveId" clId="{26A236A5-DE7F-40A5-93CB-9EED2B990397}" dt="2020-06-29T11:59:08.205" v="702"/>
          <ac:picMkLst>
            <pc:docMk/>
            <pc:sldMk cId="1635452355" sldId="281"/>
            <ac:picMk id="6" creationId="{676F5EBC-4815-44A7-9143-CB201E043031}"/>
          </ac:picMkLst>
        </pc:picChg>
        <pc:picChg chg="add del">
          <ac:chgData name="hassan MH" userId="84cd2103f36ef0dc" providerId="LiveId" clId="{26A236A5-DE7F-40A5-93CB-9EED2B990397}" dt="2020-06-29T11:59:20.632" v="704"/>
          <ac:picMkLst>
            <pc:docMk/>
            <pc:sldMk cId="1635452355" sldId="281"/>
            <ac:picMk id="7" creationId="{169C8606-E5B9-4F0C-A66C-64E19B171F65}"/>
          </ac:picMkLst>
        </pc:picChg>
        <pc:picChg chg="add mod">
          <ac:chgData name="hassan MH" userId="84cd2103f36ef0dc" providerId="LiveId" clId="{26A236A5-DE7F-40A5-93CB-9EED2B990397}" dt="2020-06-29T11:59:27.221" v="708" actId="1076"/>
          <ac:picMkLst>
            <pc:docMk/>
            <pc:sldMk cId="1635452355" sldId="281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5" creationId="{EC02E041-85BB-4B28-9BD9-1F1628DD17C9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9" creationId="{10BAA936-B63E-4169-BF34-A3F0FF41520A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1" creationId="{FA5F85ED-38D5-40D8-AE05-E5F3009EB255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3" creationId="{E7AD0E84-5C54-4D90-B095-095D6A3648E2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5" creationId="{BD511A1A-C34D-4DDE-97B9-CA65D27028FC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59:29.485" v="710" actId="1076"/>
          <ac:picMkLst>
            <pc:docMk/>
            <pc:sldMk cId="1635452355" sldId="281"/>
            <ac:picMk id="37" creationId="{7D8C61CB-5FE4-46A7-B055-FCAC4FD71B07}"/>
          </ac:picMkLst>
        </pc:picChg>
        <pc:picChg chg="add mod">
          <ac:chgData name="hassan MH" userId="84cd2103f36ef0dc" providerId="LiveId" clId="{26A236A5-DE7F-40A5-93CB-9EED2B990397}" dt="2020-06-29T11:59:31.637" v="712" actId="1076"/>
          <ac:picMkLst>
            <pc:docMk/>
            <pc:sldMk cId="1635452355" sldId="281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29192427" sldId="282"/>
        </pc:sldMkLst>
      </pc:sldChg>
      <pc:sldChg chg="addSp delSp modSp add mod">
        <pc:chgData name="hassan MH" userId="84cd2103f36ef0dc" providerId="LiveId" clId="{26A236A5-DE7F-40A5-93CB-9EED2B990397}" dt="2020-06-29T12:33:07.026" v="1145" actId="121"/>
        <pc:sldMkLst>
          <pc:docMk/>
          <pc:sldMk cId="512269479" sldId="282"/>
        </pc:sldMkLst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3" creationId="{3FF0E8A5-AA96-4563-ABCE-FE9A9BEC9215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4" creationId="{2FFB8B1F-B96E-4CEE-A3C1-CDE7D24FA125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5" creationId="{9F6A2DD6-BF5B-4E98-A701-6BDAF78D2B16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6" creationId="{DB35F616-298C-4255-BDE6-2D988503A153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7" creationId="{07AF4EE7-3D58-425B-AFF7-43D9D52F962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8" creationId="{F7875C3B-F408-4F85-AAB9-E27F9AC62D13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9" creationId="{D7F22F23-2045-46C6-9156-ED75C4C1D432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35" creationId="{129EAE4E-F8AA-4C94-A799-E7E73126131C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6" creationId="{1D388C69-E991-442B-97A9-C842C110047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0" creationId="{C107A11B-9E20-49CA-9604-54FB4C9D7189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3:07.026" v="1145" actId="121"/>
          <ac:spMkLst>
            <pc:docMk/>
            <pc:sldMk cId="512269479" sldId="282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2:33.360" v="1139" actId="782"/>
          <ac:grpSpMkLst>
            <pc:docMk/>
            <pc:sldMk cId="512269479" sldId="282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6" creationId="{E949E537-1BA9-448A-9195-9E4C40D1FAEA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0" creationId="{A7A1530C-563C-48FD-B557-5BD4FBB0B0D3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42" creationId="{1965A950-5561-4111-A078-A06302441CCB}"/>
          </ac:graphicFrameMkLst>
        </pc:graphicFrameChg>
        <pc:picChg chg="del">
          <ac:chgData name="hassan MH" userId="84cd2103f36ef0dc" providerId="LiveId" clId="{26A236A5-DE7F-40A5-93CB-9EED2B990397}" dt="2020-06-29T12:03:19.152" v="778" actId="478"/>
          <ac:picMkLst>
            <pc:docMk/>
            <pc:sldMk cId="512269479" sldId="282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2:03:19.832" v="779" actId="478"/>
          <ac:picMkLst>
            <pc:docMk/>
            <pc:sldMk cId="512269479" sldId="282"/>
            <ac:picMk id="5" creationId="{1592683A-A688-4CE7-9894-96E8B3F5592C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7" creationId="{7D8C61CB-5FE4-46A7-B055-FCAC4FD71B07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55365983" sldId="283"/>
        </pc:sldMkLst>
      </pc:sldChg>
      <pc:sldChg chg="addSp delSp modSp add mod ord">
        <pc:chgData name="hassan MH" userId="84cd2103f36ef0dc" providerId="LiveId" clId="{26A236A5-DE7F-40A5-93CB-9EED2B990397}" dt="2020-06-29T12:32:48.341" v="1141" actId="121"/>
        <pc:sldMkLst>
          <pc:docMk/>
          <pc:sldMk cId="4145777603" sldId="283"/>
        </pc:sldMkLst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9" creationId="{05FD043D-7A6F-4990-ADCF-9B0803CF2618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48.341" v="1141" actId="121"/>
          <ac:spMkLst>
            <pc:docMk/>
            <pc:sldMk cId="4145777603" sldId="283"/>
            <ac:spMk id="44" creationId="{66E0BB55-6D5C-4E25-8396-514D58DA1BE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5" creationId="{DC7D5640-53D3-44D4-BB0A-D4AC118F934A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6" creationId="{2548FE81-09FC-4BC2-AC0E-B8A702D1991D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7" creationId="{2C9CD23B-7E79-4610-998D-C7CD90CB7813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8" creationId="{6D16C5B7-5B6F-4203-8A03-7ECA45EC3752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9" creationId="{B61D6C14-D2D8-4B56-9FD4-093026E261A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0" creationId="{FFC500B8-3956-4D73-B17A-BC1E332231CD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1" creationId="{2FDCBC9E-1B27-4218-9E79-F9D2EA502CB1}"/>
          </ac:spMkLst>
        </pc:spChg>
        <pc:spChg chg="add mod">
          <ac:chgData name="hassan MH" userId="84cd2103f36ef0dc" providerId="LiveId" clId="{26A236A5-DE7F-40A5-93CB-9EED2B990397}" dt="2020-06-29T12:31:23.877" v="1121" actId="120"/>
          <ac:spMkLst>
            <pc:docMk/>
            <pc:sldMk cId="4145777603" sldId="283"/>
            <ac:spMk id="52" creationId="{A13516CD-A1A9-41E4-B88C-0181A53FBF6D}"/>
          </ac:spMkLst>
        </pc:spChg>
        <pc:spChg chg="add mod">
          <ac:chgData name="hassan MH" userId="84cd2103f36ef0dc" providerId="LiveId" clId="{26A236A5-DE7F-40A5-93CB-9EED2B990397}" dt="2020-06-29T12:31:25.939" v="1122" actId="121"/>
          <ac:spMkLst>
            <pc:docMk/>
            <pc:sldMk cId="4145777603" sldId="283"/>
            <ac:spMk id="53" creationId="{8BADBB1C-B466-4BF8-9AD3-EB9B520A3DAA}"/>
          </ac:spMkLst>
        </pc:sp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1" creationId="{4E000894-EF48-4DCA-A502-6E37675E5E52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42" creationId="{1965A950-5561-4111-A078-A06302441CCB}"/>
          </ac:graphicFrameMkLst>
        </pc:graphicFrameChg>
        <pc:picChg chg="add mod">
          <ac:chgData name="hassan MH" userId="84cd2103f36ef0dc" providerId="LiveId" clId="{26A236A5-DE7F-40A5-93CB-9EED2B990397}" dt="2020-06-29T12:09:19.236" v="862" actId="1076"/>
          <ac:picMkLst>
            <pc:docMk/>
            <pc:sldMk cId="4145777603" sldId="283"/>
            <ac:picMk id="2" creationId="{EE67C5F0-1574-4C71-AAC3-AD6E703C5BF5}"/>
          </ac:picMkLst>
        </pc:picChg>
        <pc:picChg chg="add mod">
          <ac:chgData name="hassan MH" userId="84cd2103f36ef0dc" providerId="LiveId" clId="{26A236A5-DE7F-40A5-93CB-9EED2B990397}" dt="2020-06-29T12:11:26.172" v="901" actId="1076"/>
          <ac:picMkLst>
            <pc:docMk/>
            <pc:sldMk cId="4145777603" sldId="283"/>
            <ac:picMk id="3" creationId="{41352148-9CD3-4E33-B6C0-DF72F7CA2ABE}"/>
          </ac:picMkLst>
        </pc:picChg>
        <pc:picChg chg="add mod">
          <ac:chgData name="hassan MH" userId="84cd2103f36ef0dc" providerId="LiveId" clId="{26A236A5-DE7F-40A5-93CB-9EED2B990397}" dt="2020-06-29T12:10:15.816" v="875" actId="1076"/>
          <ac:picMkLst>
            <pc:docMk/>
            <pc:sldMk cId="4145777603" sldId="283"/>
            <ac:picMk id="37" creationId="{4D7E6C43-E0A7-42A6-8F60-C50B66F810DB}"/>
          </ac:picMkLst>
        </pc:picChg>
        <pc:picChg chg="add mod">
          <ac:chgData name="hassan MH" userId="84cd2103f36ef0dc" providerId="LiveId" clId="{26A236A5-DE7F-40A5-93CB-9EED2B990397}" dt="2020-06-29T12:10:12.196" v="874" actId="1076"/>
          <ac:picMkLst>
            <pc:docMk/>
            <pc:sldMk cId="4145777603" sldId="283"/>
            <ac:picMk id="38" creationId="{CB9D5E17-D2A9-4F5E-AC3F-6A287A183690}"/>
          </ac:picMkLst>
        </pc:picChg>
        <pc:picChg chg="add mod">
          <ac:chgData name="hassan MH" userId="84cd2103f36ef0dc" providerId="LiveId" clId="{26A236A5-DE7F-40A5-93CB-9EED2B990397}" dt="2020-06-29T12:10:19.686" v="876" actId="1076"/>
          <ac:picMkLst>
            <pc:docMk/>
            <pc:sldMk cId="4145777603" sldId="283"/>
            <ac:picMk id="43" creationId="{C66EF6FA-1304-4026-A78C-2E70AB3310E4}"/>
          </ac:picMkLst>
        </pc:picChg>
        <pc:picChg chg="add mod">
          <ac:chgData name="hassan MH" userId="84cd2103f36ef0dc" providerId="LiveId" clId="{26A236A5-DE7F-40A5-93CB-9EED2B990397}" dt="2020-06-29T12:10:50.910" v="887" actId="1076"/>
          <ac:picMkLst>
            <pc:docMk/>
            <pc:sldMk cId="4145777603" sldId="283"/>
            <ac:picMk id="54" creationId="{C96E49AF-2AFD-494E-90EB-D87AFDFAEC86}"/>
          </ac:picMkLst>
        </pc:picChg>
        <pc:picChg chg="add mod">
          <ac:chgData name="hassan MH" userId="84cd2103f36ef0dc" providerId="LiveId" clId="{26A236A5-DE7F-40A5-93CB-9EED2B990397}" dt="2020-06-29T12:10:55.636" v="889" actId="1076"/>
          <ac:picMkLst>
            <pc:docMk/>
            <pc:sldMk cId="4145777603" sldId="283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40:48.854" v="1258" actId="27918"/>
        <pc:sldMkLst>
          <pc:docMk/>
          <pc:sldMk cId="2492330514" sldId="284"/>
        </pc:sldMkLst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10" creationId="{29471285-1EB4-47E2-A44B-806D5BABA067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3" creationId="{3FF0E8A5-AA96-4563-ABCE-FE9A9BEC921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4" creationId="{2FFB8B1F-B96E-4CEE-A3C1-CDE7D24FA12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5" creationId="{9F6A2DD6-BF5B-4E98-A701-6BDAF78D2B1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6" creationId="{DB35F616-298C-4255-BDE6-2D988503A153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7" creationId="{07AF4EE7-3D58-425B-AFF7-43D9D52F962E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8" creationId="{F7875C3B-F408-4F85-AAB9-E27F9AC62D13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5" creationId="{129EAE4E-F8AA-4C94-A799-E7E73126131C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6" creationId="{1D388C69-E991-442B-97A9-C842C110047E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0" creationId="{C107A11B-9E20-49CA-9604-54FB4C9D7189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52.684" v="1142" actId="121"/>
          <ac:spMkLst>
            <pc:docMk/>
            <pc:sldMk cId="2492330514" sldId="284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1:29.938" v="1123" actId="782"/>
          <ac:grpSpMkLst>
            <pc:docMk/>
            <pc:sldMk cId="2492330514" sldId="284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32.953" v="1125" actId="1076"/>
          <ac:graphicFrameMkLst>
            <pc:docMk/>
            <pc:sldMk cId="2492330514" sldId="284"/>
            <ac:graphicFrameMk id="4" creationId="{4E190553-669B-4B31-B71D-E778B40B5EB3}"/>
          </ac:graphicFrameMkLst>
        </pc:graphicFrameChg>
        <pc:graphicFrameChg chg="del topLvl modGraphic">
          <ac:chgData name="hassan MH" userId="84cd2103f36ef0dc" providerId="LiveId" clId="{26A236A5-DE7F-40A5-93CB-9EED2B990397}" dt="2020-06-29T12:12:25.865" v="907" actId="478"/>
          <ac:graphicFrameMkLst>
            <pc:docMk/>
            <pc:sldMk cId="2492330514" sldId="284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12:26.742" v="908" actId="478"/>
          <ac:graphicFrameMkLst>
            <pc:docMk/>
            <pc:sldMk cId="2492330514" sldId="284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12:30.099" v="909" actId="478"/>
          <ac:graphicFrameMkLst>
            <pc:docMk/>
            <pc:sldMk cId="2492330514" sldId="284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7" creationId="{4DDE8A01-1471-4421-A086-2A882220E30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12:31.368" v="910" actId="478"/>
          <ac:graphicFrameMkLst>
            <pc:docMk/>
            <pc:sldMk cId="2492330514" sldId="284"/>
            <ac:graphicFrameMk id="42" creationId="{1965A950-5561-4111-A078-A06302441CCB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43" creationId="{E0950E00-D00F-4F7E-B0EE-06E654F5ABCA}"/>
          </ac:graphicFrameMkLst>
        </pc:graphicFrameChg>
      </pc:sldChg>
      <pc:sldChg chg="add del">
        <pc:chgData name="hassan MH" userId="84cd2103f36ef0dc" providerId="LiveId" clId="{26A236A5-DE7F-40A5-93CB-9EED2B990397}" dt="2020-06-29T12:11:58.444" v="903"/>
        <pc:sldMkLst>
          <pc:docMk/>
          <pc:sldMk cId="3025792268" sldId="284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65435570" sldId="284"/>
        </pc:sldMkLst>
      </pc:sldChg>
      <pc:sldChg chg="addSp delSp modSp add mod">
        <pc:chgData name="hassan MH" userId="84cd2103f36ef0dc" providerId="LiveId" clId="{26A236A5-DE7F-40A5-93CB-9EED2B990397}" dt="2020-06-29T12:35:14.430" v="1212" actId="20577"/>
        <pc:sldMkLst>
          <pc:docMk/>
          <pc:sldMk cId="3946243900" sldId="285"/>
        </pc:sldMkLst>
        <pc:spChg chg="add del mod">
          <ac:chgData name="hassan MH" userId="84cd2103f36ef0dc" providerId="LiveId" clId="{26A236A5-DE7F-40A5-93CB-9EED2B990397}" dt="2020-06-29T12:19:44.464" v="951"/>
          <ac:spMkLst>
            <pc:docMk/>
            <pc:sldMk cId="3946243900" sldId="285"/>
            <ac:spMk id="6" creationId="{3EB42D66-C174-4664-B48F-8DB90C6B37B5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34:48.884" v="1192" actId="478"/>
          <ac:spMkLst>
            <pc:docMk/>
            <pc:sldMk cId="3946243900" sldId="285"/>
            <ac:spMk id="12" creationId="{957CDE68-ADC7-4D1C-B302-1F417A22A1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5" creationId="{0CD9B96D-E379-4A4C-BB5E-7C09B5F7885B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6" creationId="{EB830074-53F2-4758-BF4C-2D05BE18773A}"/>
          </ac:spMkLst>
        </pc:spChg>
        <pc:spChg chg="add del mod">
          <ac:chgData name="hassan MH" userId="84cd2103f36ef0dc" providerId="LiveId" clId="{26A236A5-DE7F-40A5-93CB-9EED2B990397}" dt="2020-06-29T12:34:49.588" v="1193" actId="478"/>
          <ac:spMkLst>
            <pc:docMk/>
            <pc:sldMk cId="3946243900" sldId="285"/>
            <ac:spMk id="39" creationId="{F3B86E47-5891-48A0-9FE4-D443AA674A29}"/>
          </ac:spMkLst>
        </pc:spChg>
        <pc:spChg chg="add del mod">
          <ac:chgData name="hassan MH" userId="84cd2103f36ef0dc" providerId="LiveId" clId="{26A236A5-DE7F-40A5-93CB-9EED2B990397}" dt="2020-06-29T12:34:48.197" v="1191" actId="478"/>
          <ac:spMkLst>
            <pc:docMk/>
            <pc:sldMk cId="3946243900" sldId="285"/>
            <ac:spMk id="40" creationId="{3FEDD82A-DDF5-4F60-8F4B-3CC52C1BAC14}"/>
          </ac:spMkLst>
        </pc:spChg>
        <pc:spChg chg="add del mod">
          <ac:chgData name="hassan MH" userId="84cd2103f36ef0dc" providerId="LiveId" clId="{26A236A5-DE7F-40A5-93CB-9EED2B990397}" dt="2020-06-29T12:34:47.525" v="1190" actId="478"/>
          <ac:spMkLst>
            <pc:docMk/>
            <pc:sldMk cId="3946243900" sldId="285"/>
            <ac:spMk id="41" creationId="{512AC34C-C3E2-462A-A51D-C50F66288D6E}"/>
          </ac:spMkLst>
        </pc:spChg>
        <pc:spChg chg="add mod">
          <ac:chgData name="hassan MH" userId="84cd2103f36ef0dc" providerId="LiveId" clId="{26A236A5-DE7F-40A5-93CB-9EED2B990397}" dt="2020-06-29T12:34:55.305" v="1199" actId="404"/>
          <ac:spMkLst>
            <pc:docMk/>
            <pc:sldMk cId="3946243900" sldId="285"/>
            <ac:spMk id="42" creationId="{6E284A07-7F82-429C-8C76-8DCFAE0953B6}"/>
          </ac:spMkLst>
        </pc:spChg>
        <pc:spChg chg="mod">
          <ac:chgData name="hassan MH" userId="84cd2103f36ef0dc" providerId="LiveId" clId="{26A236A5-DE7F-40A5-93CB-9EED2B990397}" dt="2020-06-29T12:34:04.798" v="1149" actId="121"/>
          <ac:spMkLst>
            <pc:docMk/>
            <pc:sldMk cId="3946243900" sldId="285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5" creationId="{DC7D5640-53D3-44D4-BB0A-D4AC118F934A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6" creationId="{2548FE81-09FC-4BC2-AC0E-B8A702D1991D}"/>
          </ac:spMkLst>
        </pc:spChg>
        <pc:spChg chg="add mod">
          <ac:chgData name="hassan MH" userId="84cd2103f36ef0dc" providerId="LiveId" clId="{26A236A5-DE7F-40A5-93CB-9EED2B990397}" dt="2020-06-29T12:35:14.430" v="1212" actId="20577"/>
          <ac:spMkLst>
            <pc:docMk/>
            <pc:sldMk cId="3946243900" sldId="285"/>
            <ac:spMk id="47" creationId="{24AB3F0B-F44B-44AE-A9FB-806E7B5B0D9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8" creationId="{6D16C5B7-5B6F-4203-8A03-7ECA45EC3752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9" creationId="{B61D6C14-D2D8-4B56-9FD4-093026E261A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50" creationId="{FFC500B8-3956-4D73-B17A-BC1E332231CD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51" creationId="{2FDCBC9E-1B27-4218-9E79-F9D2EA502CB1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2" creationId="{A13516CD-A1A9-41E4-B88C-0181A53FBF6D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3" creationId="{8BADBB1C-B466-4BF8-9AD3-EB9B520A3DAA}"/>
          </ac:spMkLst>
        </pc:spChg>
        <pc:spChg chg="add mod">
          <ac:chgData name="hassan MH" userId="84cd2103f36ef0dc" providerId="LiveId" clId="{26A236A5-DE7F-40A5-93CB-9EED2B990397}" dt="2020-06-29T12:35:11.978" v="1211" actId="20577"/>
          <ac:spMkLst>
            <pc:docMk/>
            <pc:sldMk cId="3946243900" sldId="285"/>
            <ac:spMk id="56" creationId="{A6B057B3-88D8-494C-B740-EBF9EB5879A4}"/>
          </ac:spMkLst>
        </pc:spChg>
        <pc:spChg chg="add mod">
          <ac:chgData name="hassan MH" userId="84cd2103f36ef0dc" providerId="LiveId" clId="{26A236A5-DE7F-40A5-93CB-9EED2B990397}" dt="2020-06-29T12:35:07.838" v="1208" actId="20577"/>
          <ac:spMkLst>
            <pc:docMk/>
            <pc:sldMk cId="3946243900" sldId="285"/>
            <ac:spMk id="57" creationId="{122C30C4-42C2-405F-BBE1-E11DB537CDEA}"/>
          </ac:spMkLst>
        </pc:sp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2" creationId="{EE67C5F0-1574-4C71-AAC3-AD6E703C5BF5}"/>
          </ac:picMkLst>
        </pc:picChg>
        <pc:picChg chg="del">
          <ac:chgData name="hassan MH" userId="84cd2103f36ef0dc" providerId="LiveId" clId="{26A236A5-DE7F-40A5-93CB-9EED2B990397}" dt="2020-06-29T12:15:08.546" v="939" actId="478"/>
          <ac:picMkLst>
            <pc:docMk/>
            <pc:sldMk cId="3946243900" sldId="285"/>
            <ac:picMk id="3" creationId="{41352148-9CD3-4E33-B6C0-DF72F7CA2ABE}"/>
          </ac:picMkLst>
        </pc:picChg>
        <pc:picChg chg="add del">
          <ac:chgData name="hassan MH" userId="84cd2103f36ef0dc" providerId="LiveId" clId="{26A236A5-DE7F-40A5-93CB-9EED2B990397}" dt="2020-06-29T12:17:18.208" v="941"/>
          <ac:picMkLst>
            <pc:docMk/>
            <pc:sldMk cId="3946243900" sldId="285"/>
            <ac:picMk id="4" creationId="{9F801C8E-0712-43EC-8DC4-6D609B318FDC}"/>
          </ac:picMkLst>
        </pc:picChg>
        <pc:picChg chg="add mod">
          <ac:chgData name="hassan MH" userId="84cd2103f36ef0dc" providerId="LiveId" clId="{26A236A5-DE7F-40A5-93CB-9EED2B990397}" dt="2020-06-29T12:19:29.526" v="949" actId="1076"/>
          <ac:picMkLst>
            <pc:docMk/>
            <pc:sldMk cId="3946243900" sldId="285"/>
            <ac:picMk id="5" creationId="{98FE4D73-B4F9-4755-A97D-555BECA537A1}"/>
          </ac:picMkLst>
        </pc:picChg>
        <pc:picChg chg="add mod">
          <ac:chgData name="hassan MH" userId="84cd2103f36ef0dc" providerId="LiveId" clId="{26A236A5-DE7F-40A5-93CB-9EED2B990397}" dt="2020-06-29T12:34:27.718" v="1167" actId="1076"/>
          <ac:picMkLst>
            <pc:docMk/>
            <pc:sldMk cId="3946243900" sldId="285"/>
            <ac:picMk id="7" creationId="{2F2731B5-3FB7-49FA-B49F-AA6A3BCC180F}"/>
          </ac:picMkLst>
        </pc:picChg>
        <pc:picChg chg="add del mod">
          <ac:chgData name="hassan MH" userId="84cd2103f36ef0dc" providerId="LiveId" clId="{26A236A5-DE7F-40A5-93CB-9EED2B990397}" dt="2020-06-29T12:20:01.196" v="960" actId="478"/>
          <ac:picMkLst>
            <pc:docMk/>
            <pc:sldMk cId="3946243900" sldId="285"/>
            <ac:picMk id="8" creationId="{1398E762-8169-42B6-82F8-508384BAF163}"/>
          </ac:picMkLst>
        </pc:picChg>
        <pc:picChg chg="add del mod">
          <ac:chgData name="hassan MH" userId="84cd2103f36ef0dc" providerId="LiveId" clId="{26A236A5-DE7F-40A5-93CB-9EED2B990397}" dt="2020-06-29T12:34:18.735" v="1153" actId="478"/>
          <ac:picMkLst>
            <pc:docMk/>
            <pc:sldMk cId="3946243900" sldId="285"/>
            <ac:picMk id="11" creationId="{F4660EC0-CD51-4254-84D6-D2B5ABDDBCF5}"/>
          </ac:picMkLst>
        </pc:picChg>
        <pc:picChg chg="add del mod">
          <ac:chgData name="hassan MH" userId="84cd2103f36ef0dc" providerId="LiveId" clId="{26A236A5-DE7F-40A5-93CB-9EED2B990397}" dt="2020-06-29T12:18:29.369" v="943"/>
          <ac:picMkLst>
            <pc:docMk/>
            <pc:sldMk cId="3946243900" sldId="285"/>
            <ac:picMk id="26" creationId="{44CCEECE-E33F-4693-AB47-676F1DB915BF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7" creationId="{4D7E6C43-E0A7-42A6-8F60-C50B66F810DB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8" creationId="{CB9D5E17-D2A9-4F5E-AC3F-6A287A183690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43" creationId="{C66EF6FA-1304-4026-A78C-2E70AB3310E4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4" creationId="{C96E49AF-2AFD-494E-90EB-D87AFDFAEC86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32:55.777" v="1143" actId="121"/>
        <pc:sldMkLst>
          <pc:docMk/>
          <pc:sldMk cId="1467428637" sldId="286"/>
        </pc:sldMkLst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41" creationId="{220766C3-D0EA-4F1F-905B-9D3C86B85AD7}"/>
          </ac:spMkLst>
        </pc:spChg>
        <pc:spChg chg="add del mod">
          <ac:chgData name="hassan MH" userId="84cd2103f36ef0dc" providerId="LiveId" clId="{26A236A5-DE7F-40A5-93CB-9EED2B990397}" dt="2020-06-29T12:22:25.666" v="1006" actId="478"/>
          <ac:spMkLst>
            <pc:docMk/>
            <pc:sldMk cId="1467428637" sldId="286"/>
            <ac:spMk id="42" creationId="{A5384711-D911-4999-93DC-4A46F12A6BE3}"/>
          </ac:spMkLst>
        </pc:spChg>
        <pc:spChg chg="mod">
          <ac:chgData name="hassan MH" userId="84cd2103f36ef0dc" providerId="LiveId" clId="{26A236A5-DE7F-40A5-93CB-9EED2B990397}" dt="2020-06-29T12:32:55.777" v="1143" actId="121"/>
          <ac:spMkLst>
            <pc:docMk/>
            <pc:sldMk cId="1467428637" sldId="286"/>
            <ac:spMk id="44" creationId="{66E0BB55-6D5C-4E25-8396-514D58DA1BEC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6" creationId="{0BE1DF72-FB41-434A-A436-91DBDDDBA79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7" creationId="{2C9CD23B-7E79-4610-998D-C7CD90CB7813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8" creationId="{E15E1CC1-C90B-4A6C-AAC2-6751E0FED067}"/>
          </ac:spMkLst>
        </pc:spChg>
        <pc:grpChg chg="add del mod">
          <ac:chgData name="hassan MH" userId="84cd2103f36ef0dc" providerId="LiveId" clId="{26A236A5-DE7F-40A5-93CB-9EED2B990397}" dt="2020-06-29T12:23:05.201" v="1030" actId="165"/>
          <ac:grpSpMkLst>
            <pc:docMk/>
            <pc:sldMk cId="1467428637" sldId="286"/>
            <ac:grpSpMk id="5" creationId="{AB579EC0-C45E-4D1D-B59D-85DBA800178A}"/>
          </ac:grpSpMkLst>
        </pc:grp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" creationId="{4E190553-669B-4B31-B71D-E778B40B5EB3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7" creationId="{4DDE8A01-1471-4421-A086-2A882220E302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3" creationId="{E0950E00-D00F-4F7E-B0EE-06E654F5ABCA}"/>
          </ac:graphicFrameMkLst>
        </pc:graphicFrameChg>
        <pc:picChg chg="add mod">
          <ac:chgData name="hassan MH" userId="84cd2103f36ef0dc" providerId="LiveId" clId="{26A236A5-DE7F-40A5-93CB-9EED2B990397}" dt="2020-06-29T12:21:19.441" v="976" actId="1076"/>
          <ac:picMkLst>
            <pc:docMk/>
            <pc:sldMk cId="1467428637" sldId="286"/>
            <ac:picMk id="2" creationId="{6973C2EF-D2D3-4B1D-A556-0E8E989A5F49}"/>
          </ac:picMkLst>
        </pc:picChg>
        <pc:picChg chg="add mod">
          <ac:chgData name="hassan MH" userId="84cd2103f36ef0dc" providerId="LiveId" clId="{26A236A5-DE7F-40A5-93CB-9EED2B990397}" dt="2020-06-29T12:21:33.535" v="984" actId="1076"/>
          <ac:picMkLst>
            <pc:docMk/>
            <pc:sldMk cId="1467428637" sldId="286"/>
            <ac:picMk id="3" creationId="{CF8E4C19-7144-465D-A584-7366F074B49A}"/>
          </ac:picMkLst>
        </pc:picChg>
        <pc:picChg chg="add mod">
          <ac:chgData name="hassan MH" userId="84cd2103f36ef0dc" providerId="LiveId" clId="{26A236A5-DE7F-40A5-93CB-9EED2B990397}" dt="2020-06-29T12:23:30.955" v="1037" actId="207"/>
          <ac:picMkLst>
            <pc:docMk/>
            <pc:sldMk cId="1467428637" sldId="286"/>
            <ac:picMk id="8" creationId="{1CB7526B-5E99-45FC-A789-DB7E17BE832E}"/>
          </ac:picMkLst>
        </pc:picChg>
        <pc:picChg chg="add del mod topLvl">
          <ac:chgData name="hassan MH" userId="84cd2103f36ef0dc" providerId="LiveId" clId="{26A236A5-DE7F-40A5-93CB-9EED2B990397}" dt="2020-06-29T12:23:26.660" v="1033" actId="478"/>
          <ac:picMkLst>
            <pc:docMk/>
            <pc:sldMk cId="1467428637" sldId="286"/>
            <ac:picMk id="45" creationId="{2C5374F5-185B-4808-A300-ED3C58B9B66E}"/>
          </ac:picMkLst>
        </pc:picChg>
      </pc:sldChg>
      <pc:sldChg chg="addSp delSp modSp add mod">
        <pc:chgData name="hassan MH" userId="84cd2103f36ef0dc" providerId="LiveId" clId="{26A236A5-DE7F-40A5-93CB-9EED2B990397}" dt="2020-06-29T12:32:04.086" v="1133" actId="121"/>
        <pc:sldMkLst>
          <pc:docMk/>
          <pc:sldMk cId="3660069025" sldId="287"/>
        </pc:sldMkLst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8" creationId="{54CAD4C9-6CC3-4DE8-9ED8-09CCC62D5BE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9" creationId="{D8BD39E3-D913-4FB7-8317-3F240A0754F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0" creationId="{2C81BB6B-768B-471A-AE4A-74DAFA30A38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1" creationId="{34A94900-C4FB-42DC-A09A-70F7454956E6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2" creationId="{61266305-5697-4848-B6CD-5CEBDAD3639C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3" creationId="{99604DD7-0D03-49E3-BDFB-B8DFDD21719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4" creationId="{063C376B-4DEB-47E3-9B25-CB235720B9C5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5" creationId="{54EBAD7F-1011-430C-A686-38A3C51A2E5E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7" creationId="{1AC74B1C-E58D-4460-B192-EE2F1D55A7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8" creationId="{B4B45CF6-49ED-4FB5-9E4A-120EA3EA893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9" creationId="{8CFE4FCC-45FB-4EA2-9FD6-AC9E66C78416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1" creationId="{992686F0-572A-4652-B13C-624ABA958B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2" creationId="{DB2A25BF-FC55-4682-9C26-299A405037B2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3" creationId="{B85BF49A-9B08-4B38-A7FD-FDE62D2462B2}"/>
          </ac:spMkLst>
        </pc:spChg>
        <pc:spChg chg="mod">
          <ac:chgData name="hassan MH" userId="84cd2103f36ef0dc" providerId="LiveId" clId="{26A236A5-DE7F-40A5-93CB-9EED2B990397}" dt="2020-06-29T12:32:04.086" v="1133" actId="121"/>
          <ac:spMkLst>
            <pc:docMk/>
            <pc:sldMk cId="3660069025" sldId="287"/>
            <ac:spMk id="44" creationId="{66E0BB55-6D5C-4E25-8396-514D58DA1BEC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5" creationId="{024DA70B-57AA-44FF-80F9-C4764DF4AD31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6" creationId="{0BE1DF72-FB41-434A-A436-91DBDDDBA790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8" creationId="{E15E1CC1-C90B-4A6C-AAC2-6751E0FED067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9" creationId="{0EFCD85F-79EA-462A-A431-95A4DA7A21D5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0" creationId="{A68E9B64-1FD6-48C3-BFE6-D271BD7429C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1" creationId="{83C36CCB-2B2D-4E0D-93EB-16E72F7476FA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2" creationId="{D136D422-6E6D-48F8-BCD3-8128D50B3570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3" creationId="{79C9E464-B59E-4F92-9A45-53B8B10156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4" creationId="{DCD07A63-C867-41AD-8C53-5ECC698FFFE4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5" creationId="{C9A94FFC-3BFE-4CCF-8207-E5C10EA371B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6" creationId="{E4F92462-4E23-414A-AE31-61C02F782B0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3" creationId="{F887CFC2-B633-4039-9358-167EB08D136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4" creationId="{DD5AA7CA-7BED-4F2D-965B-C9E0E51AA5F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5" creationId="{C6B92176-AA7E-47EB-AC96-0BA9B80972E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6" creationId="{EF814B82-A96C-4104-8539-A323967F2AB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7" creationId="{94018489-FBA6-43E7-97E4-46264C14DC89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8" creationId="{DCF928B2-8A14-4A2F-BA04-ADABE2FD861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9" creationId="{B0E07654-CF3A-410D-8C09-7496DA4E2396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0" creationId="{82D69C6B-3DED-45CA-AAEF-C1F3CB607F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1" creationId="{BD5F5139-9E05-4F42-81D8-2617133E8AC5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2" creationId="{FAB58D97-9C76-45FD-A873-510412D1A7F7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3" creationId="{1EFC1CAB-6062-414E-AF4C-D9A5AFD69677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5.603" v="1131" actId="782"/>
          <ac:grpSpMkLst>
            <pc:docMk/>
            <pc:sldMk cId="3660069025" sldId="287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55.603" v="1131" actId="782"/>
          <ac:graphicFrameMkLst>
            <pc:docMk/>
            <pc:sldMk cId="3660069025" sldId="287"/>
            <ac:graphicFrameMk id="17" creationId="{84063B6B-B4AB-4B3C-AF3B-FB269E3DED9E}"/>
          </ac:graphicFrameMkLst>
        </pc:graphicFrame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2" creationId="{6973C2EF-D2D3-4B1D-A556-0E8E989A5F49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3" creationId="{CF8E4C19-7144-465D-A584-7366F074B49A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8" creationId="{1CB7526B-5E99-45FC-A789-DB7E17BE832E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6" creationId="{499FE61D-B57D-4A2E-A3AF-DA0EE68AA49F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7" creationId="{42C1709B-79FA-4FF6-94AA-24786BF6693C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8" creationId="{238EFBC5-CA8B-45BB-B36C-2FE63D79DBC8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9" creationId="{A177563B-4A69-4B0D-83AC-4755C68D7E24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5" creationId="{43B8A047-CCF4-4AF6-BD37-D9E039D6A29D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6" creationId="{AB6FC426-A984-4668-870C-CE96E7009FF8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7" creationId="{57F0F8E3-91CF-40B7-89C0-C4194B6BB6DA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8" creationId="{609DE622-0EA4-4FDE-82EA-DB4EF27C0EF0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9" creationId="{91C459A6-813E-42B3-B14A-2B497A54F573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0" creationId="{EC8DCADA-0A3E-4D6C-AC5E-811F5EA34777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1" creationId="{79BA6554-A5D7-4110-B829-6EEA711F1D7E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2" creationId="{1153CCA2-795D-4BC0-85E6-76E6B3C89DCE}"/>
          </ac:picMkLst>
        </pc:picChg>
      </pc:sldChg>
      <pc:sldChg chg="addSp delSp modSp add mod">
        <pc:chgData name="hassan MH" userId="84cd2103f36ef0dc" providerId="LiveId" clId="{26A236A5-DE7F-40A5-93CB-9EED2B990397}" dt="2020-06-29T12:33:00.981" v="1144" actId="121"/>
        <pc:sldMkLst>
          <pc:docMk/>
          <pc:sldMk cId="1681431339" sldId="288"/>
        </pc:sldMkLst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6" creationId="{FEC72DB7-776D-468D-A828-A1DFAD08AEC1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7" creationId="{1B408737-2D8F-4E55-9091-F7E230AF40FE}"/>
          </ac:spMkLst>
        </pc:spChg>
        <pc:spChg chg="mod">
          <ac:chgData name="hassan MH" userId="84cd2103f36ef0dc" providerId="LiveId" clId="{26A236A5-DE7F-40A5-93CB-9EED2B990397}" dt="2020-06-29T12:33:00.981" v="1144" actId="121"/>
          <ac:spMkLst>
            <pc:docMk/>
            <pc:sldMk cId="1681431339" sldId="288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4" creationId="{DCD07A63-C867-41AD-8C53-5ECC698FFFE4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6" creationId="{E4F92462-4E23-414A-AE31-61C02F782B0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3" creationId="{F887CFC2-B633-4039-9358-167EB08D136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4" creationId="{DD5AA7CA-7BED-4F2D-965B-C9E0E51AA5F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5" creationId="{C6B92176-AA7E-47EB-AC96-0BA9B80972E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6" creationId="{EF814B82-A96C-4104-8539-A323967F2AB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7" creationId="{94018489-FBA6-43E7-97E4-46264C14DC8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8" creationId="{DCF928B2-8A14-4A2F-BA04-ADABE2FD8611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9" creationId="{B0E07654-CF3A-410D-8C09-7496DA4E2396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0" creationId="{82D69C6B-3DED-45CA-AAEF-C1F3CB607FC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1" creationId="{BD5F5139-9E05-4F42-81D8-2617133E8AC5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2" creationId="{FAB58D97-9C76-45FD-A873-510412D1A7F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3" creationId="{1EFC1CAB-6062-414E-AF4C-D9A5AFD6967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0.261" v="1130" actId="782"/>
          <ac:grpSpMkLst>
            <pc:docMk/>
            <pc:sldMk cId="1681431339" sldId="288"/>
            <ac:grpSpMk id="30" creationId="{2DF6E2E5-9742-495F-9958-15E27605DE6E}"/>
          </ac:grpSpMkLst>
        </pc:grpChg>
        <pc:graphicFrameChg chg="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17" creationId="{84063B6B-B4AB-4B3C-AF3B-FB269E3DED9E}"/>
          </ac:graphicFrameMkLst>
        </pc:graphicFrameChg>
        <pc:graphicFrameChg chg="add 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35" creationId="{5A3166C6-35EE-4A37-AE2D-9F10E52C3B79}"/>
          </ac:graphicFrameMkLst>
        </pc:graphicFrame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7" creationId="{57F0F8E3-91CF-40B7-89C0-C4194B6BB6DA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8" creationId="{609DE622-0EA4-4FDE-82EA-DB4EF27C0EF0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9" creationId="{91C459A6-813E-42B3-B14A-2B497A54F573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0" creationId="{EC8DCADA-0A3E-4D6C-AC5E-811F5EA34777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1" creationId="{79BA6554-A5D7-4110-B829-6EEA711F1D7E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2" creationId="{1153CCA2-795D-4BC0-85E6-76E6B3C89DCE}"/>
          </ac:picMkLst>
        </pc:picChg>
      </pc:sldChg>
      <pc:sldChg chg="addSp delSp modSp add del mod">
        <pc:chgData name="hassan MH" userId="84cd2103f36ef0dc" providerId="LiveId" clId="{26A236A5-DE7F-40A5-93CB-9EED2B990397}" dt="2020-06-29T12:41:59.488" v="1272" actId="47"/>
        <pc:sldMkLst>
          <pc:docMk/>
          <pc:sldMk cId="1471709019" sldId="289"/>
        </pc:sldMkLst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1" creationId="{697B6E97-B340-48E8-A646-A5620D97C11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2" creationId="{985595B6-8241-4156-90FD-63EE1770F56B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8" creationId="{8203CF2E-DB9C-4315-B4B8-29336AEE687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2" creationId="{AA6BC45C-1F04-4790-8138-729003D694E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3" creationId="{9137CABD-EC00-4F20-8E0F-10EC728C80E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5" creationId="{22E4F82D-5A40-4D52-AB03-3A5AEFA10C3E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6" creationId="{372EDC6C-020F-4AA0-8D36-9A11A0769F29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8" creationId="{0AA8F32C-9D4D-4FB5-9C40-1559396224F7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9" creationId="{7C039499-BE78-4243-A9CE-2DE39641749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1" creationId="{F559A4D9-F4C9-4CC2-A46D-82C8214C274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2" creationId="{90F23B41-6383-4274-A139-F840B29072F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4" creationId="{82F9059A-9DE4-4B5F-B5B1-3864CDAA4E45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5" creationId="{BFFF3A1D-FF52-4C20-BEBD-5C6C2D339F35}"/>
          </ac:spMkLst>
        </pc:spChg>
        <pc:graphicFrameChg chg="add del mod">
          <ac:chgData name="hassan MH" userId="84cd2103f36ef0dc" providerId="LiveId" clId="{26A236A5-DE7F-40A5-93CB-9EED2B990397}" dt="2020-06-29T12:41:43.495" v="1266"/>
          <ac:graphicFrameMkLst>
            <pc:docMk/>
            <pc:sldMk cId="1471709019" sldId="289"/>
            <ac:graphicFrameMk id="35" creationId="{E6CC7B61-8904-485A-8A9A-433A05B10182}"/>
          </ac:graphicFrameMkLst>
        </pc:graphicFrameChg>
        <pc:graphicFrameChg chg="add mod">
          <ac:chgData name="hassan MH" userId="84cd2103f36ef0dc" providerId="LiveId" clId="{26A236A5-DE7F-40A5-93CB-9EED2B990397}" dt="2020-06-29T12:41:57.269" v="1271" actId="1076"/>
          <ac:graphicFrameMkLst>
            <pc:docMk/>
            <pc:sldMk cId="1471709019" sldId="289"/>
            <ac:graphicFrameMk id="36" creationId="{BBDEC8A1-FF31-4A3A-BE1E-7585C688FE43}"/>
          </ac:graphicFrameMkLst>
        </pc:graphicFrameChg>
        <pc:picChg chg="del">
          <ac:chgData name="hassan MH" userId="84cd2103f36ef0dc" providerId="LiveId" clId="{26A236A5-DE7F-40A5-93CB-9EED2B990397}" dt="2020-06-29T12:41:19.547" v="1260" actId="478"/>
          <ac:picMkLst>
            <pc:docMk/>
            <pc:sldMk cId="1471709019" sldId="289"/>
            <ac:picMk id="4" creationId="{F67BCB9F-DC32-4573-B137-A8897E1F4398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5" creationId="{EC02E041-85BB-4B28-9BD9-1F1628DD17C9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9" creationId="{10BAA936-B63E-4169-BF34-A3F0FF41520A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1" creationId="{FA5F85ED-38D5-40D8-AE05-E5F3009EB255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3" creationId="{E7AD0E84-5C54-4D90-B095-095D6A3648E2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5" creationId="{BD511A1A-C34D-4DDE-97B9-CA65D27028FC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7" creationId="{0CB95F5E-8991-418E-8ED6-A81713836713}"/>
          </ac:picMkLst>
        </pc:picChg>
      </pc:sldChg>
    </pc:docChg>
  </pc:docChgLst>
  <pc:docChgLst>
    <pc:chgData name="Hassan Moddather" userId="84cd2103f36ef0dc" providerId="LiveId" clId="{51E71D71-662C-4B55-A344-7011391D66D7}"/>
    <pc:docChg chg="custSel modSld">
      <pc:chgData name="Hassan Moddather" userId="84cd2103f36ef0dc" providerId="LiveId" clId="{51E71D71-662C-4B55-A344-7011391D66D7}" dt="2023-04-16T14:19:26.067" v="1"/>
      <pc:docMkLst>
        <pc:docMk/>
      </pc:docMkLst>
      <pc:sldChg chg="addSp delSp modSp mod">
        <pc:chgData name="Hassan Moddather" userId="84cd2103f36ef0dc" providerId="LiveId" clId="{51E71D71-662C-4B55-A344-7011391D66D7}" dt="2023-04-16T14:19:26.067" v="1"/>
        <pc:sldMkLst>
          <pc:docMk/>
          <pc:sldMk cId="1719167534" sldId="468"/>
        </pc:sldMkLst>
        <pc:picChg chg="del">
          <ac:chgData name="Hassan Moddather" userId="84cd2103f36ef0dc" providerId="LiveId" clId="{51E71D71-662C-4B55-A344-7011391D66D7}" dt="2023-04-16T14:19:25.759" v="0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51E71D71-662C-4B55-A344-7011391D66D7}" dt="2023-04-16T14:19:26.067" v="1"/>
          <ac:picMkLst>
            <pc:docMk/>
            <pc:sldMk cId="1719167534" sldId="468"/>
            <ac:picMk id="3" creationId="{B9F50937-683B-C6D7-D4BF-622C629F121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9C1C73A-57F9-4E03-A710-820C282EEB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072307C-A6D6-47B7-AFDE-1ECDA78D3F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D2A5808-FF16-4EF3-A9F3-52E958D6BFE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424CE-0C32-4C8B-B34D-5C02BCF08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B4EBB6-522F-4B84-9018-881E5282A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125A515-0C1A-408E-9382-FF58CE769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48788C4-4879-449C-B229-4BC8350AB4B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C9ED8D1-4334-4964-8D2E-D7A9C856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0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iro" panose="00000500000000000000" charset="-78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3403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16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01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31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6317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CFED-63B6-4BB7-9C9D-61CA66A5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5A48EE-9088-4812-B474-81259F003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99FDA-5AD3-4C56-B3A2-E382960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59BDBA-29F5-42FC-A0AA-B3EA72B5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2CAE8C-8CEC-418D-8ADC-2E587618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F08C15-CF36-4737-A4B9-FB32846E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CA2A45-9E3C-42E5-9BF7-B62866BA5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7ADBFE-7412-466E-9CA2-34FC7C85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307B34-A599-4918-B2B8-934B5F23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4615E8-6A48-4910-ABAD-8C0128BB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287DD36-2DB7-429F-9C12-0DE502852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752CEB-65A2-4151-85B2-7B4309658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9C7EC8-3310-4220-BFD4-C608EC4B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389ED4-8E00-4EE9-A8E7-14AC8A9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189D2-4237-4A0C-AC23-91A28E6C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2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14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95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AAAC14-A25D-45BF-B033-4DA9C7E2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D38887-5E84-4A01-901F-BC6797AE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68F097-E013-419E-A24C-7195B75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C4EBF-1160-4BEF-81A3-E13B77AA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8FFC42-2957-4DAD-8278-9D837A51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5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88C713-2565-4AA2-B8B1-622EB3AB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D4F48D-6219-48E1-9A2C-60995C2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6BB295-AE1D-4C6C-AB88-8388F639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3BC3EF-3528-458B-8426-A283312B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5A5EC4-BA47-4D7B-B993-B79F9578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0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33788F-9926-4907-90C1-8BCFD5FE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18F54D-AB98-4F7C-92E4-373CAB2AA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EFBE04-DD93-4D70-ADA7-D576E1E5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F8836B-1AC5-4B67-8C4F-9D2A0CA8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9E7788-9825-4361-86D0-C20D83CB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FD43EF-84B1-42F5-BEB1-38A9D24D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5B30A1-A1CF-4593-921B-4102DCD9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B96C97-ECD6-443E-B194-DD29188D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5AA74C-B2ED-4EC8-B90C-2B3EC93C7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2D740B1-15C7-4413-8DE5-065AACFE3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781E186-3B02-4093-9814-1D0463896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55996ED-4034-4767-A482-0DA4397E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1C1A96-7971-496F-9EBA-D49EBFCE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671AD25-9276-4391-A882-A2134671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9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F818AF-F3DE-4A21-8A3C-A82106DF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45855B4-4692-43C0-8BAC-81D5F119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DC8578F-F3E9-4EE1-BEE8-3A5C79DD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B27585-AA7E-4621-88DF-6A0F089B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5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F5968C-61E4-4B93-B65C-68C49847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557FFE-70B3-4D76-972E-B9981BB2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2AB952-6631-4110-8CC9-E0DD09D0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3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F1CB81-3DFA-4017-9CD6-C3B47980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B97A8B-6CD1-47F9-9888-81862CA83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B760E4-364F-4DAE-AE4A-989E31BD7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59C8F9-6555-445E-AD94-C55E41BB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CB46FA-1974-4887-A30C-78AC18EE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534659-0899-437A-880F-A723C7F9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E01BA-DF0E-406C-B38E-6EED3437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0D3F5BE-2D16-4FEF-AB5D-064A88AFC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B3331A-0CCA-469E-A595-6A490BEF4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1D7B71-900E-4C98-92CB-9597B373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BBE6E5-B8C9-4827-8B18-507C4F8F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6C3A76-3D9A-423B-BC87-6B2F25BE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0DAACD-7D21-4F10-BBD4-7970E48C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DB3CC65-F3C1-40CE-9BF0-BFFE2029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6AC169-A035-4DE5-9580-620EB6BE8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2D86C71D-4A22-4860-A9CA-5D74F4C73986}" type="datetimeFigureOut">
              <a:rPr lang="en-GB" smtClean="0"/>
              <a:pPr/>
              <a:t>16/04/2023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76E14C-337D-453E-B78D-BFF39CA7F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C31AAC-D7F5-4837-977B-BEC8BB85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5E3B397B-8782-42E8-BC26-C7FC8489F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9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iro" panose="00000500000000000000" pitchFamily="2" charset="-78"/>
          <a:ea typeface="+mj-ea"/>
          <a:cs typeface="Cairo" panose="000005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Cair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6350" y="1587"/>
            <a:ext cx="12185650" cy="68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97431E5-798B-FD42-9C6E-2F06EC090B3D}"/>
              </a:ext>
            </a:extLst>
          </p:cNvPr>
          <p:cNvGrpSpPr/>
          <p:nvPr/>
        </p:nvGrpSpPr>
        <p:grpSpPr>
          <a:xfrm>
            <a:off x="9161462" y="4627562"/>
            <a:ext cx="2257425" cy="865187"/>
            <a:chOff x="9161462" y="4627562"/>
            <a:chExt cx="2257425" cy="865187"/>
          </a:xfrm>
        </p:grpSpPr>
        <p:sp>
          <p:nvSpPr>
            <p:cNvPr id="88" name="Google Shape;88;p13"/>
            <p:cNvSpPr/>
            <p:nvPr/>
          </p:nvSpPr>
          <p:spPr>
            <a:xfrm>
              <a:off x="9161462" y="4627562"/>
              <a:ext cx="2257425" cy="865187"/>
            </a:xfrm>
            <a:custGeom>
              <a:avLst/>
              <a:gdLst/>
              <a:ahLst/>
              <a:cxnLst/>
              <a:rect l="l" t="t" r="r" b="b"/>
              <a:pathLst>
                <a:path w="648" h="248" extrusionOk="0">
                  <a:moveTo>
                    <a:pt x="640" y="248"/>
                  </a:moveTo>
                  <a:cubicBezTo>
                    <a:pt x="8" y="248"/>
                    <a:pt x="8" y="248"/>
                    <a:pt x="8" y="248"/>
                  </a:cubicBezTo>
                  <a:cubicBezTo>
                    <a:pt x="3" y="248"/>
                    <a:pt x="0" y="244"/>
                    <a:pt x="0" y="23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644" y="0"/>
                    <a:pt x="648" y="4"/>
                    <a:pt x="648" y="9"/>
                  </a:cubicBezTo>
                  <a:cubicBezTo>
                    <a:pt x="648" y="239"/>
                    <a:pt x="648" y="239"/>
                    <a:pt x="648" y="239"/>
                  </a:cubicBezTo>
                  <a:cubicBezTo>
                    <a:pt x="648" y="244"/>
                    <a:pt x="644" y="248"/>
                    <a:pt x="640" y="248"/>
                  </a:cubicBezTo>
                  <a:close/>
                </a:path>
              </a:pathLst>
            </a:custGeom>
            <a:solidFill>
              <a:srgbClr val="C923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10074275" y="4764087"/>
              <a:ext cx="1182687" cy="519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"/>
                <a:buNone/>
              </a:pPr>
              <a:r>
                <a:rPr lang="en-US" sz="3300" b="1" i="0" u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Pin It</a:t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9394825" y="4813300"/>
              <a:ext cx="393700" cy="512762"/>
            </a:xfrm>
            <a:custGeom>
              <a:avLst/>
              <a:gdLst/>
              <a:ahLst/>
              <a:cxnLst/>
              <a:rect l="l" t="t" r="r" b="b"/>
              <a:pathLst>
                <a:path w="113" h="147" extrusionOk="0">
                  <a:moveTo>
                    <a:pt x="113" y="48"/>
                  </a:moveTo>
                  <a:cubicBezTo>
                    <a:pt x="113" y="81"/>
                    <a:pt x="94" y="106"/>
                    <a:pt x="67" y="106"/>
                  </a:cubicBezTo>
                  <a:cubicBezTo>
                    <a:pt x="58" y="106"/>
                    <a:pt x="50" y="101"/>
                    <a:pt x="47" y="96"/>
                  </a:cubicBezTo>
                  <a:cubicBezTo>
                    <a:pt x="47" y="96"/>
                    <a:pt x="42" y="115"/>
                    <a:pt x="41" y="119"/>
                  </a:cubicBezTo>
                  <a:cubicBezTo>
                    <a:pt x="37" y="132"/>
                    <a:pt x="27" y="145"/>
                    <a:pt x="26" y="146"/>
                  </a:cubicBezTo>
                  <a:cubicBezTo>
                    <a:pt x="25" y="147"/>
                    <a:pt x="24" y="147"/>
                    <a:pt x="24" y="146"/>
                  </a:cubicBezTo>
                  <a:cubicBezTo>
                    <a:pt x="24" y="144"/>
                    <a:pt x="21" y="127"/>
                    <a:pt x="24" y="114"/>
                  </a:cubicBezTo>
                  <a:cubicBezTo>
                    <a:pt x="26" y="107"/>
                    <a:pt x="35" y="68"/>
                    <a:pt x="35" y="68"/>
                  </a:cubicBezTo>
                  <a:cubicBezTo>
                    <a:pt x="35" y="68"/>
                    <a:pt x="32" y="63"/>
                    <a:pt x="32" y="55"/>
                  </a:cubicBezTo>
                  <a:cubicBezTo>
                    <a:pt x="32" y="42"/>
                    <a:pt x="40" y="33"/>
                    <a:pt x="49" y="33"/>
                  </a:cubicBezTo>
                  <a:cubicBezTo>
                    <a:pt x="56" y="33"/>
                    <a:pt x="60" y="39"/>
                    <a:pt x="60" y="46"/>
                  </a:cubicBezTo>
                  <a:cubicBezTo>
                    <a:pt x="60" y="53"/>
                    <a:pt x="55" y="65"/>
                    <a:pt x="52" y="75"/>
                  </a:cubicBezTo>
                  <a:cubicBezTo>
                    <a:pt x="50" y="84"/>
                    <a:pt x="57" y="92"/>
                    <a:pt x="66" y="92"/>
                  </a:cubicBezTo>
                  <a:cubicBezTo>
                    <a:pt x="82" y="92"/>
                    <a:pt x="92" y="71"/>
                    <a:pt x="92" y="47"/>
                  </a:cubicBezTo>
                  <a:cubicBezTo>
                    <a:pt x="92" y="29"/>
                    <a:pt x="80" y="15"/>
                    <a:pt x="57" y="15"/>
                  </a:cubicBezTo>
                  <a:cubicBezTo>
                    <a:pt x="32" y="15"/>
                    <a:pt x="16" y="34"/>
                    <a:pt x="16" y="55"/>
                  </a:cubicBezTo>
                  <a:cubicBezTo>
                    <a:pt x="16" y="62"/>
                    <a:pt x="18" y="67"/>
                    <a:pt x="22" y="71"/>
                  </a:cubicBezTo>
                  <a:cubicBezTo>
                    <a:pt x="23" y="73"/>
                    <a:pt x="23" y="74"/>
                    <a:pt x="23" y="76"/>
                  </a:cubicBezTo>
                  <a:cubicBezTo>
                    <a:pt x="22" y="78"/>
                    <a:pt x="21" y="81"/>
                    <a:pt x="21" y="83"/>
                  </a:cubicBezTo>
                  <a:cubicBezTo>
                    <a:pt x="21" y="85"/>
                    <a:pt x="19" y="86"/>
                    <a:pt x="17" y="85"/>
                  </a:cubicBezTo>
                  <a:cubicBezTo>
                    <a:pt x="5" y="80"/>
                    <a:pt x="0" y="67"/>
                    <a:pt x="0" y="53"/>
                  </a:cubicBezTo>
                  <a:cubicBezTo>
                    <a:pt x="0" y="29"/>
                    <a:pt x="20" y="0"/>
                    <a:pt x="60" y="0"/>
                  </a:cubicBezTo>
                  <a:cubicBezTo>
                    <a:pt x="92" y="0"/>
                    <a:pt x="113" y="24"/>
                    <a:pt x="113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8767F5E-9507-9D48-8A06-41FF5C45E308}"/>
              </a:ext>
            </a:extLst>
          </p:cNvPr>
          <p:cNvGrpSpPr/>
          <p:nvPr/>
        </p:nvGrpSpPr>
        <p:grpSpPr>
          <a:xfrm>
            <a:off x="3521075" y="4627562"/>
            <a:ext cx="2260600" cy="865187"/>
            <a:chOff x="3521075" y="4627562"/>
            <a:chExt cx="2260600" cy="865187"/>
          </a:xfrm>
        </p:grpSpPr>
        <p:sp>
          <p:nvSpPr>
            <p:cNvPr id="86" name="Google Shape;86;p13"/>
            <p:cNvSpPr/>
            <p:nvPr/>
          </p:nvSpPr>
          <p:spPr>
            <a:xfrm>
              <a:off x="3521075" y="4627562"/>
              <a:ext cx="2260600" cy="865187"/>
            </a:xfrm>
            <a:custGeom>
              <a:avLst/>
              <a:gdLst/>
              <a:ahLst/>
              <a:cxnLst/>
              <a:rect l="l" t="t" r="r" b="b"/>
              <a:pathLst>
                <a:path w="649" h="248" extrusionOk="0">
                  <a:moveTo>
                    <a:pt x="641" y="248"/>
                  </a:moveTo>
                  <a:cubicBezTo>
                    <a:pt x="9" y="248"/>
                    <a:pt x="9" y="248"/>
                    <a:pt x="9" y="248"/>
                  </a:cubicBezTo>
                  <a:cubicBezTo>
                    <a:pt x="4" y="248"/>
                    <a:pt x="0" y="244"/>
                    <a:pt x="0" y="23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41" y="0"/>
                    <a:pt x="641" y="0"/>
                    <a:pt x="641" y="0"/>
                  </a:cubicBezTo>
                  <a:cubicBezTo>
                    <a:pt x="645" y="0"/>
                    <a:pt x="649" y="4"/>
                    <a:pt x="649" y="9"/>
                  </a:cubicBezTo>
                  <a:cubicBezTo>
                    <a:pt x="649" y="239"/>
                    <a:pt x="649" y="239"/>
                    <a:pt x="649" y="239"/>
                  </a:cubicBezTo>
                  <a:cubicBezTo>
                    <a:pt x="649" y="244"/>
                    <a:pt x="645" y="248"/>
                    <a:pt x="641" y="248"/>
                  </a:cubicBezTo>
                  <a:close/>
                </a:path>
              </a:pathLst>
            </a:custGeom>
            <a:solidFill>
              <a:srgbClr val="1CAA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4406900" y="4781550"/>
              <a:ext cx="1371600" cy="477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Open Sans"/>
                <a:buNone/>
              </a:pPr>
              <a:r>
                <a:rPr lang="en-US" sz="3100" b="1" i="0" u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Tweet</a:t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733800" y="4875212"/>
              <a:ext cx="501650" cy="407987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129" y="29"/>
                  </a:moveTo>
                  <a:cubicBezTo>
                    <a:pt x="129" y="30"/>
                    <a:pt x="129" y="31"/>
                    <a:pt x="129" y="33"/>
                  </a:cubicBezTo>
                  <a:cubicBezTo>
                    <a:pt x="129" y="72"/>
                    <a:pt x="100" y="117"/>
                    <a:pt x="45" y="117"/>
                  </a:cubicBezTo>
                  <a:cubicBezTo>
                    <a:pt x="29" y="117"/>
                    <a:pt x="13" y="112"/>
                    <a:pt x="0" y="104"/>
                  </a:cubicBezTo>
                  <a:cubicBezTo>
                    <a:pt x="2" y="104"/>
                    <a:pt x="5" y="104"/>
                    <a:pt x="7" y="104"/>
                  </a:cubicBezTo>
                  <a:cubicBezTo>
                    <a:pt x="21" y="104"/>
                    <a:pt x="34" y="99"/>
                    <a:pt x="44" y="91"/>
                  </a:cubicBezTo>
                  <a:cubicBezTo>
                    <a:pt x="31" y="91"/>
                    <a:pt x="20" y="82"/>
                    <a:pt x="16" y="71"/>
                  </a:cubicBezTo>
                  <a:cubicBezTo>
                    <a:pt x="18" y="71"/>
                    <a:pt x="20" y="71"/>
                    <a:pt x="22" y="71"/>
                  </a:cubicBezTo>
                  <a:cubicBezTo>
                    <a:pt x="24" y="71"/>
                    <a:pt x="27" y="71"/>
                    <a:pt x="29" y="70"/>
                  </a:cubicBezTo>
                  <a:cubicBezTo>
                    <a:pt x="16" y="67"/>
                    <a:pt x="6" y="56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0" y="43"/>
                    <a:pt x="14" y="44"/>
                    <a:pt x="19" y="45"/>
                  </a:cubicBezTo>
                  <a:cubicBezTo>
                    <a:pt x="11" y="39"/>
                    <a:pt x="6" y="30"/>
                    <a:pt x="6" y="20"/>
                  </a:cubicBezTo>
                  <a:cubicBezTo>
                    <a:pt x="6" y="14"/>
                    <a:pt x="7" y="9"/>
                    <a:pt x="10" y="5"/>
                  </a:cubicBezTo>
                  <a:cubicBezTo>
                    <a:pt x="24" y="23"/>
                    <a:pt x="46" y="35"/>
                    <a:pt x="71" y="36"/>
                  </a:cubicBezTo>
                  <a:cubicBezTo>
                    <a:pt x="70" y="34"/>
                    <a:pt x="70" y="31"/>
                    <a:pt x="70" y="29"/>
                  </a:cubicBezTo>
                  <a:cubicBezTo>
                    <a:pt x="70" y="13"/>
                    <a:pt x="83" y="0"/>
                    <a:pt x="100" y="0"/>
                  </a:cubicBezTo>
                  <a:cubicBezTo>
                    <a:pt x="108" y="0"/>
                    <a:pt x="116" y="3"/>
                    <a:pt x="121" y="9"/>
                  </a:cubicBezTo>
                  <a:cubicBezTo>
                    <a:pt x="128" y="8"/>
                    <a:pt x="134" y="5"/>
                    <a:pt x="140" y="2"/>
                  </a:cubicBezTo>
                  <a:cubicBezTo>
                    <a:pt x="138" y="9"/>
                    <a:pt x="133" y="14"/>
                    <a:pt x="127" y="18"/>
                  </a:cubicBezTo>
                  <a:cubicBezTo>
                    <a:pt x="133" y="17"/>
                    <a:pt x="139" y="16"/>
                    <a:pt x="144" y="13"/>
                  </a:cubicBezTo>
                  <a:cubicBezTo>
                    <a:pt x="140" y="19"/>
                    <a:pt x="135" y="25"/>
                    <a:pt x="129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818DA8E-DBB9-7546-BF7E-76E9575F9C46}"/>
              </a:ext>
            </a:extLst>
          </p:cNvPr>
          <p:cNvGrpSpPr/>
          <p:nvPr/>
        </p:nvGrpSpPr>
        <p:grpSpPr>
          <a:xfrm>
            <a:off x="706437" y="4627562"/>
            <a:ext cx="2260600" cy="865187"/>
            <a:chOff x="706437" y="4627562"/>
            <a:chExt cx="2260600" cy="865187"/>
          </a:xfrm>
        </p:grpSpPr>
        <p:sp>
          <p:nvSpPr>
            <p:cNvPr id="85" name="Google Shape;85;p13"/>
            <p:cNvSpPr/>
            <p:nvPr/>
          </p:nvSpPr>
          <p:spPr>
            <a:xfrm>
              <a:off x="706437" y="4627562"/>
              <a:ext cx="2260600" cy="865187"/>
            </a:xfrm>
            <a:custGeom>
              <a:avLst/>
              <a:gdLst/>
              <a:ahLst/>
              <a:cxnLst/>
              <a:rect l="l" t="t" r="r" b="b"/>
              <a:pathLst>
                <a:path w="649" h="248" extrusionOk="0">
                  <a:moveTo>
                    <a:pt x="640" y="248"/>
                  </a:moveTo>
                  <a:cubicBezTo>
                    <a:pt x="9" y="248"/>
                    <a:pt x="9" y="248"/>
                    <a:pt x="9" y="248"/>
                  </a:cubicBezTo>
                  <a:cubicBezTo>
                    <a:pt x="4" y="248"/>
                    <a:pt x="0" y="244"/>
                    <a:pt x="0" y="23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645" y="0"/>
                    <a:pt x="649" y="4"/>
                    <a:pt x="649" y="9"/>
                  </a:cubicBezTo>
                  <a:cubicBezTo>
                    <a:pt x="649" y="239"/>
                    <a:pt x="649" y="239"/>
                    <a:pt x="649" y="239"/>
                  </a:cubicBezTo>
                  <a:cubicBezTo>
                    <a:pt x="649" y="244"/>
                    <a:pt x="645" y="248"/>
                    <a:pt x="640" y="248"/>
                  </a:cubicBezTo>
                  <a:close/>
                </a:path>
              </a:pathLst>
            </a:custGeom>
            <a:solidFill>
              <a:srgbClr val="3B59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1692275" y="4764087"/>
              <a:ext cx="990600" cy="519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"/>
                <a:buNone/>
              </a:pPr>
              <a:r>
                <a:rPr lang="en-US" sz="3300" b="1" i="0" u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Like</a:t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971550" y="4802187"/>
              <a:ext cx="247650" cy="519112"/>
            </a:xfrm>
            <a:custGeom>
              <a:avLst/>
              <a:gdLst/>
              <a:ahLst/>
              <a:cxnLst/>
              <a:rect l="l" t="t" r="r" b="b"/>
              <a:pathLst>
                <a:path w="71" h="149" extrusionOk="0">
                  <a:moveTo>
                    <a:pt x="48" y="0"/>
                  </a:moveTo>
                  <a:cubicBezTo>
                    <a:pt x="52" y="0"/>
                    <a:pt x="63" y="0"/>
                    <a:pt x="71" y="0"/>
                  </a:cubicBezTo>
                  <a:cubicBezTo>
                    <a:pt x="71" y="11"/>
                    <a:pt x="71" y="23"/>
                    <a:pt x="71" y="27"/>
                  </a:cubicBezTo>
                  <a:cubicBezTo>
                    <a:pt x="65" y="27"/>
                    <a:pt x="58" y="27"/>
                    <a:pt x="54" y="27"/>
                  </a:cubicBezTo>
                  <a:cubicBezTo>
                    <a:pt x="51" y="27"/>
                    <a:pt x="47" y="31"/>
                    <a:pt x="47" y="33"/>
                  </a:cubicBezTo>
                  <a:cubicBezTo>
                    <a:pt x="47" y="36"/>
                    <a:pt x="47" y="51"/>
                    <a:pt x="47" y="51"/>
                  </a:cubicBezTo>
                  <a:cubicBezTo>
                    <a:pt x="47" y="51"/>
                    <a:pt x="69" y="51"/>
                    <a:pt x="71" y="51"/>
                  </a:cubicBezTo>
                  <a:cubicBezTo>
                    <a:pt x="70" y="65"/>
                    <a:pt x="68" y="77"/>
                    <a:pt x="68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34"/>
                    <a:pt x="16" y="30"/>
                  </a:cubicBezTo>
                  <a:cubicBezTo>
                    <a:pt x="16" y="26"/>
                    <a:pt x="15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17CD684-5100-734D-992D-B832BD846974}"/>
              </a:ext>
            </a:extLst>
          </p:cNvPr>
          <p:cNvGrpSpPr/>
          <p:nvPr/>
        </p:nvGrpSpPr>
        <p:grpSpPr>
          <a:xfrm>
            <a:off x="6338887" y="4627562"/>
            <a:ext cx="2262187" cy="865187"/>
            <a:chOff x="6338887" y="4627562"/>
            <a:chExt cx="2262187" cy="865187"/>
          </a:xfrm>
        </p:grpSpPr>
        <p:sp>
          <p:nvSpPr>
            <p:cNvPr id="87" name="Google Shape;87;p13"/>
            <p:cNvSpPr/>
            <p:nvPr/>
          </p:nvSpPr>
          <p:spPr>
            <a:xfrm>
              <a:off x="6338887" y="4627562"/>
              <a:ext cx="2262187" cy="865187"/>
            </a:xfrm>
            <a:custGeom>
              <a:avLst/>
              <a:gdLst/>
              <a:ahLst/>
              <a:cxnLst/>
              <a:rect l="l" t="t" r="r" b="b"/>
              <a:pathLst>
                <a:path w="649" h="248" extrusionOk="0">
                  <a:moveTo>
                    <a:pt x="640" y="248"/>
                  </a:moveTo>
                  <a:cubicBezTo>
                    <a:pt x="9" y="248"/>
                    <a:pt x="9" y="248"/>
                    <a:pt x="9" y="248"/>
                  </a:cubicBezTo>
                  <a:cubicBezTo>
                    <a:pt x="4" y="248"/>
                    <a:pt x="0" y="244"/>
                    <a:pt x="0" y="23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645" y="0"/>
                    <a:pt x="649" y="4"/>
                    <a:pt x="649" y="9"/>
                  </a:cubicBezTo>
                  <a:cubicBezTo>
                    <a:pt x="649" y="239"/>
                    <a:pt x="649" y="239"/>
                    <a:pt x="649" y="239"/>
                  </a:cubicBezTo>
                  <a:cubicBezTo>
                    <a:pt x="649" y="244"/>
                    <a:pt x="645" y="248"/>
                    <a:pt x="640" y="248"/>
                  </a:cubicBezTo>
                  <a:close/>
                </a:path>
              </a:pathLst>
            </a:custGeom>
            <a:solidFill>
              <a:srgbClr val="DB4C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7239000" y="4772025"/>
              <a:ext cx="1239837" cy="506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Open Sans"/>
                <a:buNone/>
              </a:pPr>
              <a:r>
                <a:rPr lang="en-US" sz="3200" b="1" i="0" u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Share</a:t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6559550" y="4822825"/>
              <a:ext cx="514350" cy="492125"/>
            </a:xfrm>
            <a:custGeom>
              <a:avLst/>
              <a:gdLst/>
              <a:ahLst/>
              <a:cxnLst/>
              <a:rect l="l" t="t" r="r" b="b"/>
              <a:pathLst>
                <a:path w="148" h="141" extrusionOk="0">
                  <a:moveTo>
                    <a:pt x="148" y="23"/>
                  </a:moveTo>
                  <a:cubicBezTo>
                    <a:pt x="148" y="33"/>
                    <a:pt x="148" y="33"/>
                    <a:pt x="148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23"/>
                    <a:pt x="125" y="23"/>
                    <a:pt x="125" y="23"/>
                  </a:cubicBezTo>
                  <a:lnTo>
                    <a:pt x="148" y="23"/>
                  </a:lnTo>
                  <a:close/>
                  <a:moveTo>
                    <a:pt x="87" y="98"/>
                  </a:moveTo>
                  <a:cubicBezTo>
                    <a:pt x="88" y="100"/>
                    <a:pt x="88" y="103"/>
                    <a:pt x="88" y="106"/>
                  </a:cubicBezTo>
                  <a:cubicBezTo>
                    <a:pt x="88" y="110"/>
                    <a:pt x="87" y="115"/>
                    <a:pt x="85" y="119"/>
                  </a:cubicBezTo>
                  <a:cubicBezTo>
                    <a:pt x="83" y="123"/>
                    <a:pt x="80" y="127"/>
                    <a:pt x="76" y="130"/>
                  </a:cubicBezTo>
                  <a:cubicBezTo>
                    <a:pt x="72" y="133"/>
                    <a:pt x="67" y="136"/>
                    <a:pt x="61" y="138"/>
                  </a:cubicBezTo>
                  <a:cubicBezTo>
                    <a:pt x="54" y="140"/>
                    <a:pt x="47" y="141"/>
                    <a:pt x="40" y="141"/>
                  </a:cubicBezTo>
                  <a:cubicBezTo>
                    <a:pt x="33" y="141"/>
                    <a:pt x="27" y="140"/>
                    <a:pt x="22" y="139"/>
                  </a:cubicBezTo>
                  <a:cubicBezTo>
                    <a:pt x="17" y="137"/>
                    <a:pt x="13" y="135"/>
                    <a:pt x="10" y="133"/>
                  </a:cubicBezTo>
                  <a:cubicBezTo>
                    <a:pt x="6" y="130"/>
                    <a:pt x="4" y="128"/>
                    <a:pt x="2" y="125"/>
                  </a:cubicBezTo>
                  <a:cubicBezTo>
                    <a:pt x="1" y="121"/>
                    <a:pt x="0" y="118"/>
                    <a:pt x="0" y="115"/>
                  </a:cubicBezTo>
                  <a:cubicBezTo>
                    <a:pt x="0" y="111"/>
                    <a:pt x="1" y="108"/>
                    <a:pt x="3" y="103"/>
                  </a:cubicBezTo>
                  <a:cubicBezTo>
                    <a:pt x="5" y="99"/>
                    <a:pt x="9" y="95"/>
                    <a:pt x="14" y="92"/>
                  </a:cubicBezTo>
                  <a:cubicBezTo>
                    <a:pt x="17" y="90"/>
                    <a:pt x="20" y="89"/>
                    <a:pt x="23" y="88"/>
                  </a:cubicBezTo>
                  <a:cubicBezTo>
                    <a:pt x="27" y="87"/>
                    <a:pt x="30" y="86"/>
                    <a:pt x="33" y="85"/>
                  </a:cubicBezTo>
                  <a:cubicBezTo>
                    <a:pt x="36" y="85"/>
                    <a:pt x="39" y="84"/>
                    <a:pt x="42" y="84"/>
                  </a:cubicBezTo>
                  <a:cubicBezTo>
                    <a:pt x="45" y="84"/>
                    <a:pt x="47" y="84"/>
                    <a:pt x="49" y="84"/>
                  </a:cubicBezTo>
                  <a:cubicBezTo>
                    <a:pt x="48" y="82"/>
                    <a:pt x="47" y="80"/>
                    <a:pt x="46" y="78"/>
                  </a:cubicBezTo>
                  <a:cubicBezTo>
                    <a:pt x="44" y="76"/>
                    <a:pt x="44" y="74"/>
                    <a:pt x="44" y="71"/>
                  </a:cubicBezTo>
                  <a:cubicBezTo>
                    <a:pt x="44" y="69"/>
                    <a:pt x="44" y="68"/>
                    <a:pt x="44" y="67"/>
                  </a:cubicBezTo>
                  <a:cubicBezTo>
                    <a:pt x="45" y="66"/>
                    <a:pt x="45" y="65"/>
                    <a:pt x="46" y="64"/>
                  </a:cubicBezTo>
                  <a:cubicBezTo>
                    <a:pt x="45" y="64"/>
                    <a:pt x="44" y="64"/>
                    <a:pt x="43" y="64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35" y="64"/>
                    <a:pt x="30" y="63"/>
                    <a:pt x="27" y="62"/>
                  </a:cubicBezTo>
                  <a:cubicBezTo>
                    <a:pt x="23" y="60"/>
                    <a:pt x="20" y="58"/>
                    <a:pt x="17" y="55"/>
                  </a:cubicBezTo>
                  <a:cubicBezTo>
                    <a:pt x="14" y="52"/>
                    <a:pt x="12" y="49"/>
                    <a:pt x="11" y="46"/>
                  </a:cubicBezTo>
                  <a:cubicBezTo>
                    <a:pt x="10" y="42"/>
                    <a:pt x="9" y="39"/>
                    <a:pt x="9" y="35"/>
                  </a:cubicBezTo>
                  <a:cubicBezTo>
                    <a:pt x="9" y="31"/>
                    <a:pt x="10" y="27"/>
                    <a:pt x="12" y="22"/>
                  </a:cubicBezTo>
                  <a:cubicBezTo>
                    <a:pt x="14" y="18"/>
                    <a:pt x="17" y="14"/>
                    <a:pt x="21" y="10"/>
                  </a:cubicBezTo>
                  <a:cubicBezTo>
                    <a:pt x="26" y="6"/>
                    <a:pt x="32" y="3"/>
                    <a:pt x="38" y="2"/>
                  </a:cubicBezTo>
                  <a:cubicBezTo>
                    <a:pt x="44" y="1"/>
                    <a:pt x="49" y="0"/>
                    <a:pt x="5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8"/>
                    <a:pt x="71" y="9"/>
                    <a:pt x="73" y="10"/>
                  </a:cubicBezTo>
                  <a:cubicBezTo>
                    <a:pt x="74" y="12"/>
                    <a:pt x="76" y="13"/>
                    <a:pt x="77" y="15"/>
                  </a:cubicBezTo>
                  <a:cubicBezTo>
                    <a:pt x="78" y="17"/>
                    <a:pt x="79" y="20"/>
                    <a:pt x="80" y="22"/>
                  </a:cubicBezTo>
                  <a:cubicBezTo>
                    <a:pt x="81" y="25"/>
                    <a:pt x="82" y="28"/>
                    <a:pt x="82" y="32"/>
                  </a:cubicBezTo>
                  <a:cubicBezTo>
                    <a:pt x="82" y="35"/>
                    <a:pt x="82" y="38"/>
                    <a:pt x="81" y="41"/>
                  </a:cubicBezTo>
                  <a:cubicBezTo>
                    <a:pt x="80" y="43"/>
                    <a:pt x="79" y="46"/>
                    <a:pt x="77" y="48"/>
                  </a:cubicBezTo>
                  <a:cubicBezTo>
                    <a:pt x="76" y="50"/>
                    <a:pt x="74" y="52"/>
                    <a:pt x="72" y="53"/>
                  </a:cubicBezTo>
                  <a:cubicBezTo>
                    <a:pt x="70" y="55"/>
                    <a:pt x="68" y="57"/>
                    <a:pt x="66" y="58"/>
                  </a:cubicBezTo>
                  <a:cubicBezTo>
                    <a:pt x="65" y="59"/>
                    <a:pt x="64" y="61"/>
                    <a:pt x="63" y="62"/>
                  </a:cubicBezTo>
                  <a:cubicBezTo>
                    <a:pt x="62" y="63"/>
                    <a:pt x="61" y="65"/>
                    <a:pt x="61" y="67"/>
                  </a:cubicBezTo>
                  <a:cubicBezTo>
                    <a:pt x="61" y="69"/>
                    <a:pt x="62" y="71"/>
                    <a:pt x="63" y="72"/>
                  </a:cubicBezTo>
                  <a:cubicBezTo>
                    <a:pt x="64" y="73"/>
                    <a:pt x="65" y="74"/>
                    <a:pt x="66" y="75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5" y="82"/>
                    <a:pt x="77" y="84"/>
                    <a:pt x="79" y="85"/>
                  </a:cubicBezTo>
                  <a:cubicBezTo>
                    <a:pt x="80" y="87"/>
                    <a:pt x="82" y="89"/>
                    <a:pt x="84" y="91"/>
                  </a:cubicBezTo>
                  <a:cubicBezTo>
                    <a:pt x="85" y="93"/>
                    <a:pt x="86" y="95"/>
                    <a:pt x="87" y="98"/>
                  </a:cubicBezTo>
                  <a:close/>
                  <a:moveTo>
                    <a:pt x="55" y="58"/>
                  </a:moveTo>
                  <a:cubicBezTo>
                    <a:pt x="58" y="57"/>
                    <a:pt x="60" y="55"/>
                    <a:pt x="61" y="54"/>
                  </a:cubicBezTo>
                  <a:cubicBezTo>
                    <a:pt x="63" y="52"/>
                    <a:pt x="64" y="49"/>
                    <a:pt x="65" y="47"/>
                  </a:cubicBezTo>
                  <a:cubicBezTo>
                    <a:pt x="65" y="44"/>
                    <a:pt x="66" y="42"/>
                    <a:pt x="66" y="40"/>
                  </a:cubicBezTo>
                  <a:cubicBezTo>
                    <a:pt x="66" y="37"/>
                    <a:pt x="65" y="33"/>
                    <a:pt x="64" y="29"/>
                  </a:cubicBezTo>
                  <a:cubicBezTo>
                    <a:pt x="63" y="25"/>
                    <a:pt x="62" y="22"/>
                    <a:pt x="60" y="18"/>
                  </a:cubicBezTo>
                  <a:cubicBezTo>
                    <a:pt x="58" y="15"/>
                    <a:pt x="55" y="12"/>
                    <a:pt x="52" y="10"/>
                  </a:cubicBezTo>
                  <a:cubicBezTo>
                    <a:pt x="50" y="7"/>
                    <a:pt x="46" y="6"/>
                    <a:pt x="42" y="6"/>
                  </a:cubicBezTo>
                  <a:cubicBezTo>
                    <a:pt x="40" y="6"/>
                    <a:pt x="38" y="7"/>
                    <a:pt x="35" y="8"/>
                  </a:cubicBezTo>
                  <a:cubicBezTo>
                    <a:pt x="33" y="9"/>
                    <a:pt x="31" y="10"/>
                    <a:pt x="29" y="12"/>
                  </a:cubicBezTo>
                  <a:cubicBezTo>
                    <a:pt x="28" y="14"/>
                    <a:pt x="27" y="16"/>
                    <a:pt x="26" y="19"/>
                  </a:cubicBezTo>
                  <a:cubicBezTo>
                    <a:pt x="26" y="21"/>
                    <a:pt x="25" y="24"/>
                    <a:pt x="25" y="26"/>
                  </a:cubicBezTo>
                  <a:cubicBezTo>
                    <a:pt x="25" y="29"/>
                    <a:pt x="26" y="33"/>
                    <a:pt x="27" y="36"/>
                  </a:cubicBezTo>
                  <a:cubicBezTo>
                    <a:pt x="28" y="40"/>
                    <a:pt x="29" y="44"/>
                    <a:pt x="31" y="47"/>
                  </a:cubicBezTo>
                  <a:cubicBezTo>
                    <a:pt x="33" y="50"/>
                    <a:pt x="35" y="53"/>
                    <a:pt x="38" y="56"/>
                  </a:cubicBezTo>
                  <a:cubicBezTo>
                    <a:pt x="41" y="58"/>
                    <a:pt x="45" y="59"/>
                    <a:pt x="48" y="59"/>
                  </a:cubicBezTo>
                  <a:cubicBezTo>
                    <a:pt x="51" y="59"/>
                    <a:pt x="53" y="59"/>
                    <a:pt x="55" y="58"/>
                  </a:cubicBezTo>
                  <a:close/>
                  <a:moveTo>
                    <a:pt x="76" y="113"/>
                  </a:moveTo>
                  <a:cubicBezTo>
                    <a:pt x="76" y="111"/>
                    <a:pt x="75" y="109"/>
                    <a:pt x="75" y="107"/>
                  </a:cubicBezTo>
                  <a:cubicBezTo>
                    <a:pt x="74" y="105"/>
                    <a:pt x="73" y="103"/>
                    <a:pt x="71" y="101"/>
                  </a:cubicBezTo>
                  <a:cubicBezTo>
                    <a:pt x="69" y="100"/>
                    <a:pt x="67" y="98"/>
                    <a:pt x="65" y="96"/>
                  </a:cubicBezTo>
                  <a:cubicBezTo>
                    <a:pt x="62" y="94"/>
                    <a:pt x="59" y="91"/>
                    <a:pt x="56" y="89"/>
                  </a:cubicBezTo>
                  <a:cubicBezTo>
                    <a:pt x="55" y="89"/>
                    <a:pt x="54" y="89"/>
                    <a:pt x="54" y="89"/>
                  </a:cubicBezTo>
                  <a:cubicBezTo>
                    <a:pt x="53" y="89"/>
                    <a:pt x="52" y="89"/>
                    <a:pt x="51" y="89"/>
                  </a:cubicBezTo>
                  <a:cubicBezTo>
                    <a:pt x="51" y="89"/>
                    <a:pt x="50" y="89"/>
                    <a:pt x="49" y="89"/>
                  </a:cubicBezTo>
                  <a:cubicBezTo>
                    <a:pt x="47" y="89"/>
                    <a:pt x="46" y="89"/>
                    <a:pt x="44" y="89"/>
                  </a:cubicBezTo>
                  <a:cubicBezTo>
                    <a:pt x="42" y="89"/>
                    <a:pt x="40" y="90"/>
                    <a:pt x="38" y="90"/>
                  </a:cubicBezTo>
                  <a:cubicBezTo>
                    <a:pt x="36" y="91"/>
                    <a:pt x="34" y="91"/>
                    <a:pt x="32" y="92"/>
                  </a:cubicBezTo>
                  <a:cubicBezTo>
                    <a:pt x="31" y="92"/>
                    <a:pt x="30" y="93"/>
                    <a:pt x="28" y="93"/>
                  </a:cubicBezTo>
                  <a:cubicBezTo>
                    <a:pt x="26" y="94"/>
                    <a:pt x="24" y="95"/>
                    <a:pt x="23" y="97"/>
                  </a:cubicBezTo>
                  <a:cubicBezTo>
                    <a:pt x="21" y="98"/>
                    <a:pt x="19" y="100"/>
                    <a:pt x="18" y="102"/>
                  </a:cubicBezTo>
                  <a:cubicBezTo>
                    <a:pt x="17" y="105"/>
                    <a:pt x="16" y="107"/>
                    <a:pt x="16" y="111"/>
                  </a:cubicBezTo>
                  <a:cubicBezTo>
                    <a:pt x="16" y="117"/>
                    <a:pt x="19" y="123"/>
                    <a:pt x="25" y="127"/>
                  </a:cubicBezTo>
                  <a:cubicBezTo>
                    <a:pt x="31" y="131"/>
                    <a:pt x="39" y="133"/>
                    <a:pt x="49" y="133"/>
                  </a:cubicBezTo>
                  <a:cubicBezTo>
                    <a:pt x="58" y="133"/>
                    <a:pt x="64" y="131"/>
                    <a:pt x="69" y="128"/>
                  </a:cubicBezTo>
                  <a:cubicBezTo>
                    <a:pt x="74" y="124"/>
                    <a:pt x="76" y="119"/>
                    <a:pt x="76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465AF20-CA42-B24E-B23D-A185996CEAE0}"/>
              </a:ext>
            </a:extLst>
          </p:cNvPr>
          <p:cNvGrpSpPr/>
          <p:nvPr/>
        </p:nvGrpSpPr>
        <p:grpSpPr>
          <a:xfrm>
            <a:off x="1055687" y="3313112"/>
            <a:ext cx="1560512" cy="1182687"/>
            <a:chOff x="1055687" y="3313112"/>
            <a:chExt cx="1560512" cy="1182687"/>
          </a:xfrm>
        </p:grpSpPr>
        <p:sp>
          <p:nvSpPr>
            <p:cNvPr id="90" name="Google Shape;90;p13"/>
            <p:cNvSpPr/>
            <p:nvPr/>
          </p:nvSpPr>
          <p:spPr>
            <a:xfrm>
              <a:off x="1055687" y="3313112"/>
              <a:ext cx="1560512" cy="1182687"/>
            </a:xfrm>
            <a:custGeom>
              <a:avLst/>
              <a:gdLst/>
              <a:ahLst/>
              <a:cxnLst/>
              <a:rect l="l" t="t" r="r" b="b"/>
              <a:pathLst>
                <a:path w="448" h="339" extrusionOk="0">
                  <a:moveTo>
                    <a:pt x="4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8"/>
                    <a:pt x="5" y="293"/>
                    <a:pt x="11" y="293"/>
                  </a:cubicBezTo>
                  <a:cubicBezTo>
                    <a:pt x="176" y="293"/>
                    <a:pt x="176" y="293"/>
                    <a:pt x="176" y="293"/>
                  </a:cubicBezTo>
                  <a:cubicBezTo>
                    <a:pt x="224" y="339"/>
                    <a:pt x="224" y="339"/>
                    <a:pt x="224" y="339"/>
                  </a:cubicBezTo>
                  <a:cubicBezTo>
                    <a:pt x="270" y="293"/>
                    <a:pt x="270" y="293"/>
                    <a:pt x="270" y="293"/>
                  </a:cubicBezTo>
                  <a:cubicBezTo>
                    <a:pt x="437" y="293"/>
                    <a:pt x="437" y="293"/>
                    <a:pt x="437" y="293"/>
                  </a:cubicBezTo>
                  <a:cubicBezTo>
                    <a:pt x="443" y="293"/>
                    <a:pt x="448" y="288"/>
                    <a:pt x="448" y="282"/>
                  </a:cubicBezTo>
                  <a:cubicBezTo>
                    <a:pt x="448" y="11"/>
                    <a:pt x="448" y="11"/>
                    <a:pt x="448" y="11"/>
                  </a:cubicBezTo>
                  <a:cubicBezTo>
                    <a:pt x="448" y="5"/>
                    <a:pt x="443" y="0"/>
                    <a:pt x="4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E6E7E8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347787" y="3402012"/>
              <a:ext cx="1030287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Montserrat"/>
                <a:buNone/>
              </a:pPr>
              <a:r>
                <a:rPr lang="en-US" sz="5400" b="0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11K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42BAA4C-B78E-314E-B417-8BA41D965C66}"/>
              </a:ext>
            </a:extLst>
          </p:cNvPr>
          <p:cNvGrpSpPr/>
          <p:nvPr/>
        </p:nvGrpSpPr>
        <p:grpSpPr>
          <a:xfrm>
            <a:off x="3873500" y="3313112"/>
            <a:ext cx="1560512" cy="1182687"/>
            <a:chOff x="3873500" y="3313112"/>
            <a:chExt cx="1560512" cy="1182687"/>
          </a:xfrm>
        </p:grpSpPr>
        <p:sp>
          <p:nvSpPr>
            <p:cNvPr id="91" name="Google Shape;91;p13"/>
            <p:cNvSpPr/>
            <p:nvPr/>
          </p:nvSpPr>
          <p:spPr>
            <a:xfrm>
              <a:off x="3873500" y="3313112"/>
              <a:ext cx="1560512" cy="1182687"/>
            </a:xfrm>
            <a:custGeom>
              <a:avLst/>
              <a:gdLst/>
              <a:ahLst/>
              <a:cxnLst/>
              <a:rect l="l" t="t" r="r" b="b"/>
              <a:pathLst>
                <a:path w="448" h="339" extrusionOk="0">
                  <a:moveTo>
                    <a:pt x="4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8"/>
                    <a:pt x="5" y="293"/>
                    <a:pt x="11" y="293"/>
                  </a:cubicBezTo>
                  <a:cubicBezTo>
                    <a:pt x="176" y="293"/>
                    <a:pt x="176" y="293"/>
                    <a:pt x="176" y="293"/>
                  </a:cubicBezTo>
                  <a:cubicBezTo>
                    <a:pt x="224" y="339"/>
                    <a:pt x="224" y="339"/>
                    <a:pt x="224" y="339"/>
                  </a:cubicBezTo>
                  <a:cubicBezTo>
                    <a:pt x="270" y="293"/>
                    <a:pt x="270" y="293"/>
                    <a:pt x="270" y="293"/>
                  </a:cubicBezTo>
                  <a:cubicBezTo>
                    <a:pt x="437" y="293"/>
                    <a:pt x="437" y="293"/>
                    <a:pt x="437" y="293"/>
                  </a:cubicBezTo>
                  <a:cubicBezTo>
                    <a:pt x="443" y="293"/>
                    <a:pt x="448" y="288"/>
                    <a:pt x="448" y="282"/>
                  </a:cubicBezTo>
                  <a:cubicBezTo>
                    <a:pt x="448" y="11"/>
                    <a:pt x="448" y="11"/>
                    <a:pt x="448" y="11"/>
                  </a:cubicBezTo>
                  <a:cubicBezTo>
                    <a:pt x="448" y="5"/>
                    <a:pt x="443" y="0"/>
                    <a:pt x="4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E6E7E8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4229100" y="3402012"/>
              <a:ext cx="93345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Montserrat"/>
                <a:buNone/>
              </a:pPr>
              <a:r>
                <a:rPr lang="en-US" sz="5400" b="0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99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361367F-5E6A-D141-82F9-6871A0C76078}"/>
              </a:ext>
            </a:extLst>
          </p:cNvPr>
          <p:cNvGrpSpPr/>
          <p:nvPr/>
        </p:nvGrpSpPr>
        <p:grpSpPr>
          <a:xfrm>
            <a:off x="6691312" y="3313112"/>
            <a:ext cx="1560512" cy="1182687"/>
            <a:chOff x="6691312" y="3313112"/>
            <a:chExt cx="1560512" cy="1182687"/>
          </a:xfrm>
        </p:grpSpPr>
        <p:sp>
          <p:nvSpPr>
            <p:cNvPr id="92" name="Google Shape;92;p13"/>
            <p:cNvSpPr/>
            <p:nvPr/>
          </p:nvSpPr>
          <p:spPr>
            <a:xfrm>
              <a:off x="6691312" y="3313112"/>
              <a:ext cx="1560512" cy="1182687"/>
            </a:xfrm>
            <a:custGeom>
              <a:avLst/>
              <a:gdLst/>
              <a:ahLst/>
              <a:cxnLst/>
              <a:rect l="l" t="t" r="r" b="b"/>
              <a:pathLst>
                <a:path w="448" h="339" extrusionOk="0">
                  <a:moveTo>
                    <a:pt x="4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8"/>
                    <a:pt x="5" y="293"/>
                    <a:pt x="11" y="293"/>
                  </a:cubicBezTo>
                  <a:cubicBezTo>
                    <a:pt x="176" y="293"/>
                    <a:pt x="176" y="293"/>
                    <a:pt x="176" y="293"/>
                  </a:cubicBezTo>
                  <a:cubicBezTo>
                    <a:pt x="224" y="339"/>
                    <a:pt x="224" y="339"/>
                    <a:pt x="224" y="339"/>
                  </a:cubicBezTo>
                  <a:cubicBezTo>
                    <a:pt x="269" y="293"/>
                    <a:pt x="269" y="293"/>
                    <a:pt x="269" y="293"/>
                  </a:cubicBezTo>
                  <a:cubicBezTo>
                    <a:pt x="437" y="293"/>
                    <a:pt x="437" y="293"/>
                    <a:pt x="437" y="293"/>
                  </a:cubicBezTo>
                  <a:cubicBezTo>
                    <a:pt x="443" y="293"/>
                    <a:pt x="448" y="288"/>
                    <a:pt x="448" y="282"/>
                  </a:cubicBezTo>
                  <a:cubicBezTo>
                    <a:pt x="448" y="11"/>
                    <a:pt x="448" y="11"/>
                    <a:pt x="448" y="11"/>
                  </a:cubicBezTo>
                  <a:cubicBezTo>
                    <a:pt x="448" y="5"/>
                    <a:pt x="443" y="0"/>
                    <a:pt x="4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E6E7E8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7032625" y="3402012"/>
              <a:ext cx="954087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Montserrat"/>
                <a:buNone/>
              </a:pPr>
              <a:r>
                <a:rPr lang="en-US" sz="5400" b="0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3K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0AA6BE8-B421-2845-93FA-15BAF002ABE1}"/>
              </a:ext>
            </a:extLst>
          </p:cNvPr>
          <p:cNvGrpSpPr/>
          <p:nvPr/>
        </p:nvGrpSpPr>
        <p:grpSpPr>
          <a:xfrm>
            <a:off x="9509125" y="3313112"/>
            <a:ext cx="1560512" cy="1182687"/>
            <a:chOff x="9509125" y="3313112"/>
            <a:chExt cx="1560512" cy="1182687"/>
          </a:xfrm>
        </p:grpSpPr>
        <p:sp>
          <p:nvSpPr>
            <p:cNvPr id="93" name="Google Shape;93;p13"/>
            <p:cNvSpPr/>
            <p:nvPr/>
          </p:nvSpPr>
          <p:spPr>
            <a:xfrm>
              <a:off x="9509125" y="3313112"/>
              <a:ext cx="1560512" cy="1182687"/>
            </a:xfrm>
            <a:custGeom>
              <a:avLst/>
              <a:gdLst/>
              <a:ahLst/>
              <a:cxnLst/>
              <a:rect l="l" t="t" r="r" b="b"/>
              <a:pathLst>
                <a:path w="448" h="339" extrusionOk="0">
                  <a:moveTo>
                    <a:pt x="4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8"/>
                    <a:pt x="5" y="293"/>
                    <a:pt x="11" y="293"/>
                  </a:cubicBezTo>
                  <a:cubicBezTo>
                    <a:pt x="176" y="293"/>
                    <a:pt x="176" y="293"/>
                    <a:pt x="176" y="293"/>
                  </a:cubicBezTo>
                  <a:cubicBezTo>
                    <a:pt x="224" y="339"/>
                    <a:pt x="224" y="339"/>
                    <a:pt x="224" y="339"/>
                  </a:cubicBezTo>
                  <a:cubicBezTo>
                    <a:pt x="270" y="293"/>
                    <a:pt x="270" y="293"/>
                    <a:pt x="270" y="293"/>
                  </a:cubicBezTo>
                  <a:cubicBezTo>
                    <a:pt x="437" y="293"/>
                    <a:pt x="437" y="293"/>
                    <a:pt x="437" y="293"/>
                  </a:cubicBezTo>
                  <a:cubicBezTo>
                    <a:pt x="443" y="293"/>
                    <a:pt x="448" y="288"/>
                    <a:pt x="448" y="282"/>
                  </a:cubicBezTo>
                  <a:cubicBezTo>
                    <a:pt x="448" y="11"/>
                    <a:pt x="448" y="11"/>
                    <a:pt x="448" y="11"/>
                  </a:cubicBezTo>
                  <a:cubicBezTo>
                    <a:pt x="448" y="5"/>
                    <a:pt x="443" y="0"/>
                    <a:pt x="4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E6E7E8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9759950" y="3402012"/>
              <a:ext cx="1082675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Montserrat"/>
                <a:buNone/>
              </a:pPr>
              <a:r>
                <a:rPr lang="en-US" sz="4800" b="0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154</a:t>
              </a:r>
              <a:endParaRPr sz="1600" dirty="0"/>
            </a:p>
          </p:txBody>
        </p:sp>
      </p:grpSp>
      <p:sp>
        <p:nvSpPr>
          <p:cNvPr id="32" name="Google Shape;559;p20">
            <a:extLst>
              <a:ext uri="{FF2B5EF4-FFF2-40B4-BE49-F238E27FC236}">
                <a16:creationId xmlns:a16="http://schemas.microsoft.com/office/drawing/2014/main" id="{66347512-CA27-45DC-EBCB-1BCB745A0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715" y="556491"/>
            <a:ext cx="856057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4500"/>
            </a:pPr>
            <a:r>
              <a:rPr lang="ar-SA" altLang="en-US" sz="4500" b="1" noProof="0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مواقع التواصل الاجتماعي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7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7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2"/>
          <p:cNvSpPr/>
          <p:nvPr/>
        </p:nvSpPr>
        <p:spPr>
          <a:xfrm>
            <a:off x="4539144" y="2295525"/>
            <a:ext cx="539750" cy="1135062"/>
          </a:xfrm>
          <a:custGeom>
            <a:avLst/>
            <a:gdLst/>
            <a:ahLst/>
            <a:cxnLst/>
            <a:rect l="l" t="t" r="r" b="b"/>
            <a:pathLst>
              <a:path w="117" h="246" extrusionOk="0">
                <a:moveTo>
                  <a:pt x="25" y="50"/>
                </a:moveTo>
                <a:cubicBezTo>
                  <a:pt x="25" y="56"/>
                  <a:pt x="25" y="85"/>
                  <a:pt x="25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28"/>
                  <a:pt x="0" y="128"/>
                  <a:pt x="0" y="128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246"/>
                  <a:pt x="25" y="246"/>
                  <a:pt x="25" y="246"/>
                </a:cubicBezTo>
                <a:cubicBezTo>
                  <a:pt x="77" y="246"/>
                  <a:pt x="77" y="246"/>
                  <a:pt x="77" y="246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3" y="128"/>
                  <a:pt x="116" y="108"/>
                  <a:pt x="117" y="85"/>
                </a:cubicBezTo>
                <a:cubicBezTo>
                  <a:pt x="113" y="85"/>
                  <a:pt x="78" y="85"/>
                  <a:pt x="78" y="85"/>
                </a:cubicBezTo>
                <a:cubicBezTo>
                  <a:pt x="78" y="85"/>
                  <a:pt x="78" y="60"/>
                  <a:pt x="78" y="55"/>
                </a:cubicBezTo>
                <a:cubicBezTo>
                  <a:pt x="78" y="51"/>
                  <a:pt x="83" y="45"/>
                  <a:pt x="89" y="45"/>
                </a:cubicBezTo>
                <a:cubicBezTo>
                  <a:pt x="95" y="45"/>
                  <a:pt x="106" y="45"/>
                  <a:pt x="117" y="45"/>
                </a:cubicBezTo>
                <a:cubicBezTo>
                  <a:pt x="117" y="39"/>
                  <a:pt x="117" y="19"/>
                  <a:pt x="117" y="0"/>
                </a:cubicBezTo>
                <a:cubicBezTo>
                  <a:pt x="103" y="0"/>
                  <a:pt x="86" y="0"/>
                  <a:pt x="79" y="0"/>
                </a:cubicBezTo>
                <a:cubicBezTo>
                  <a:pt x="24" y="0"/>
                  <a:pt x="25" y="43"/>
                  <a:pt x="25" y="50"/>
                </a:cubicBezTo>
                <a:close/>
              </a:path>
            </a:pathLst>
          </a:custGeom>
          <a:solidFill>
            <a:srgbClr val="3B599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588444-B252-244C-A781-896CCC9ED183}"/>
              </a:ext>
            </a:extLst>
          </p:cNvPr>
          <p:cNvGrpSpPr/>
          <p:nvPr/>
        </p:nvGrpSpPr>
        <p:grpSpPr>
          <a:xfrm>
            <a:off x="4299432" y="5018087"/>
            <a:ext cx="977899" cy="619125"/>
            <a:chOff x="1822450" y="5018087"/>
            <a:chExt cx="977899" cy="619125"/>
          </a:xfrm>
        </p:grpSpPr>
        <p:sp>
          <p:nvSpPr>
            <p:cNvPr id="349" name="Google Shape;349;p22"/>
            <p:cNvSpPr/>
            <p:nvPr/>
          </p:nvSpPr>
          <p:spPr>
            <a:xfrm>
              <a:off x="1822450" y="5018087"/>
              <a:ext cx="493712" cy="604837"/>
            </a:xfrm>
            <a:custGeom>
              <a:avLst/>
              <a:gdLst/>
              <a:ahLst/>
              <a:cxnLst/>
              <a:rect l="l" t="t" r="r" b="b"/>
              <a:pathLst>
                <a:path w="107" h="131" extrusionOk="0">
                  <a:moveTo>
                    <a:pt x="87" y="61"/>
                  </a:moveTo>
                  <a:cubicBezTo>
                    <a:pt x="92" y="58"/>
                    <a:pt x="95" y="56"/>
                    <a:pt x="97" y="53"/>
                  </a:cubicBezTo>
                  <a:cubicBezTo>
                    <a:pt x="101" y="48"/>
                    <a:pt x="103" y="42"/>
                    <a:pt x="103" y="34"/>
                  </a:cubicBezTo>
                  <a:cubicBezTo>
                    <a:pt x="103" y="26"/>
                    <a:pt x="101" y="19"/>
                    <a:pt x="97" y="14"/>
                  </a:cubicBezTo>
                  <a:cubicBezTo>
                    <a:pt x="91" y="5"/>
                    <a:pt x="79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66" y="131"/>
                    <a:pt x="72" y="130"/>
                    <a:pt x="78" y="129"/>
                  </a:cubicBezTo>
                  <a:cubicBezTo>
                    <a:pt x="83" y="128"/>
                    <a:pt x="88" y="126"/>
                    <a:pt x="92" y="122"/>
                  </a:cubicBezTo>
                  <a:cubicBezTo>
                    <a:pt x="96" y="120"/>
                    <a:pt x="99" y="116"/>
                    <a:pt x="102" y="112"/>
                  </a:cubicBezTo>
                  <a:cubicBezTo>
                    <a:pt x="106" y="106"/>
                    <a:pt x="107" y="99"/>
                    <a:pt x="107" y="91"/>
                  </a:cubicBezTo>
                  <a:cubicBezTo>
                    <a:pt x="107" y="84"/>
                    <a:pt x="106" y="77"/>
                    <a:pt x="102" y="72"/>
                  </a:cubicBezTo>
                  <a:cubicBezTo>
                    <a:pt x="99" y="67"/>
                    <a:pt x="94" y="63"/>
                    <a:pt x="87" y="61"/>
                  </a:cubicBezTo>
                  <a:close/>
                  <a:moveTo>
                    <a:pt x="26" y="2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61" y="23"/>
                    <a:pt x="66" y="23"/>
                    <a:pt x="70" y="25"/>
                  </a:cubicBezTo>
                  <a:cubicBezTo>
                    <a:pt x="75" y="27"/>
                    <a:pt x="77" y="31"/>
                    <a:pt x="77" y="37"/>
                  </a:cubicBezTo>
                  <a:cubicBezTo>
                    <a:pt x="77" y="42"/>
                    <a:pt x="75" y="46"/>
                    <a:pt x="72" y="48"/>
                  </a:cubicBezTo>
                  <a:cubicBezTo>
                    <a:pt x="68" y="50"/>
                    <a:pt x="64" y="51"/>
                    <a:pt x="58" y="51"/>
                  </a:cubicBezTo>
                  <a:cubicBezTo>
                    <a:pt x="26" y="51"/>
                    <a:pt x="26" y="51"/>
                    <a:pt x="26" y="51"/>
                  </a:cubicBezTo>
                  <a:lnTo>
                    <a:pt x="26" y="23"/>
                  </a:lnTo>
                  <a:close/>
                  <a:moveTo>
                    <a:pt x="71" y="106"/>
                  </a:moveTo>
                  <a:cubicBezTo>
                    <a:pt x="68" y="107"/>
                    <a:pt x="64" y="108"/>
                    <a:pt x="58" y="108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73"/>
                    <a:pt x="68" y="74"/>
                    <a:pt x="72" y="75"/>
                  </a:cubicBezTo>
                  <a:cubicBezTo>
                    <a:pt x="77" y="78"/>
                    <a:pt x="80" y="83"/>
                    <a:pt x="80" y="89"/>
                  </a:cubicBezTo>
                  <a:cubicBezTo>
                    <a:pt x="80" y="97"/>
                    <a:pt x="77" y="103"/>
                    <a:pt x="71" y="106"/>
                  </a:cubicBezTo>
                  <a:close/>
                </a:path>
              </a:pathLst>
            </a:custGeom>
            <a:solidFill>
              <a:srgbClr val="0B7D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2357437" y="5160962"/>
              <a:ext cx="442912" cy="476250"/>
            </a:xfrm>
            <a:custGeom>
              <a:avLst/>
              <a:gdLst/>
              <a:ahLst/>
              <a:cxnLst/>
              <a:rect l="l" t="t" r="r" b="b"/>
              <a:pathLst>
                <a:path w="96" h="103" extrusionOk="0">
                  <a:moveTo>
                    <a:pt x="95" y="39"/>
                  </a:moveTo>
                  <a:cubicBezTo>
                    <a:pt x="94" y="32"/>
                    <a:pt x="91" y="25"/>
                    <a:pt x="87" y="19"/>
                  </a:cubicBezTo>
                  <a:cubicBezTo>
                    <a:pt x="83" y="13"/>
                    <a:pt x="77" y="8"/>
                    <a:pt x="71" y="5"/>
                  </a:cubicBezTo>
                  <a:cubicBezTo>
                    <a:pt x="64" y="2"/>
                    <a:pt x="56" y="0"/>
                    <a:pt x="48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4" y="23"/>
                    <a:pt x="0" y="36"/>
                    <a:pt x="0" y="52"/>
                  </a:cubicBezTo>
                  <a:cubicBezTo>
                    <a:pt x="0" y="70"/>
                    <a:pt x="5" y="83"/>
                    <a:pt x="15" y="91"/>
                  </a:cubicBezTo>
                  <a:cubicBezTo>
                    <a:pt x="25" y="99"/>
                    <a:pt x="36" y="103"/>
                    <a:pt x="49" y="103"/>
                  </a:cubicBezTo>
                  <a:cubicBezTo>
                    <a:pt x="64" y="103"/>
                    <a:pt x="77" y="98"/>
                    <a:pt x="85" y="89"/>
                  </a:cubicBezTo>
                  <a:cubicBezTo>
                    <a:pt x="91" y="83"/>
                    <a:pt x="94" y="77"/>
                    <a:pt x="95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7" y="74"/>
                    <a:pt x="66" y="77"/>
                    <a:pt x="64" y="78"/>
                  </a:cubicBezTo>
                  <a:cubicBezTo>
                    <a:pt x="60" y="81"/>
                    <a:pt x="55" y="83"/>
                    <a:pt x="50" y="83"/>
                  </a:cubicBezTo>
                  <a:cubicBezTo>
                    <a:pt x="44" y="83"/>
                    <a:pt x="39" y="81"/>
                    <a:pt x="36" y="79"/>
                  </a:cubicBezTo>
                  <a:cubicBezTo>
                    <a:pt x="29" y="75"/>
                    <a:pt x="26" y="68"/>
                    <a:pt x="25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50"/>
                    <a:pt x="96" y="44"/>
                    <a:pt x="95" y="39"/>
                  </a:cubicBezTo>
                  <a:close/>
                  <a:moveTo>
                    <a:pt x="26" y="42"/>
                  </a:moveTo>
                  <a:cubicBezTo>
                    <a:pt x="27" y="35"/>
                    <a:pt x="29" y="30"/>
                    <a:pt x="33" y="27"/>
                  </a:cubicBezTo>
                  <a:cubicBezTo>
                    <a:pt x="36" y="23"/>
                    <a:pt x="41" y="21"/>
                    <a:pt x="48" y="21"/>
                  </a:cubicBezTo>
                  <a:cubicBezTo>
                    <a:pt x="54" y="21"/>
                    <a:pt x="59" y="23"/>
                    <a:pt x="63" y="26"/>
                  </a:cubicBezTo>
                  <a:cubicBezTo>
                    <a:pt x="67" y="30"/>
                    <a:pt x="69" y="35"/>
                    <a:pt x="70" y="42"/>
                  </a:cubicBezTo>
                  <a:lnTo>
                    <a:pt x="26" y="42"/>
                  </a:lnTo>
                  <a:close/>
                </a:path>
              </a:pathLst>
            </a:custGeom>
            <a:solidFill>
              <a:srgbClr val="0B7D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2"/>
            <p:cNvSpPr txBox="1"/>
            <p:nvPr/>
          </p:nvSpPr>
          <p:spPr>
            <a:xfrm>
              <a:off x="2444750" y="5046662"/>
              <a:ext cx="263525" cy="73025"/>
            </a:xfrm>
            <a:prstGeom prst="rect">
              <a:avLst/>
            </a:prstGeom>
            <a:solidFill>
              <a:srgbClr val="0B7D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22"/>
          <p:cNvSpPr/>
          <p:nvPr/>
        </p:nvSpPr>
        <p:spPr>
          <a:xfrm>
            <a:off x="9712807" y="2322512"/>
            <a:ext cx="796925" cy="1038225"/>
          </a:xfrm>
          <a:custGeom>
            <a:avLst/>
            <a:gdLst/>
            <a:ahLst/>
            <a:cxnLst/>
            <a:rect l="l" t="t" r="r" b="b"/>
            <a:pathLst>
              <a:path w="173" h="225" extrusionOk="0">
                <a:moveTo>
                  <a:pt x="91" y="0"/>
                </a:moveTo>
                <a:cubicBezTo>
                  <a:pt x="30" y="0"/>
                  <a:pt x="0" y="44"/>
                  <a:pt x="0" y="81"/>
                </a:cubicBezTo>
                <a:cubicBezTo>
                  <a:pt x="0" y="103"/>
                  <a:pt x="8" y="122"/>
                  <a:pt x="26" y="130"/>
                </a:cubicBezTo>
                <a:cubicBezTo>
                  <a:pt x="29" y="131"/>
                  <a:pt x="32" y="130"/>
                  <a:pt x="32" y="127"/>
                </a:cubicBezTo>
                <a:cubicBezTo>
                  <a:pt x="33" y="124"/>
                  <a:pt x="34" y="119"/>
                  <a:pt x="35" y="116"/>
                </a:cubicBezTo>
                <a:cubicBezTo>
                  <a:pt x="36" y="113"/>
                  <a:pt x="36" y="112"/>
                  <a:pt x="33" y="109"/>
                </a:cubicBezTo>
                <a:cubicBezTo>
                  <a:pt x="28" y="103"/>
                  <a:pt x="25" y="95"/>
                  <a:pt x="25" y="84"/>
                </a:cubicBezTo>
                <a:cubicBezTo>
                  <a:pt x="25" y="51"/>
                  <a:pt x="49" y="22"/>
                  <a:pt x="88" y="22"/>
                </a:cubicBezTo>
                <a:cubicBezTo>
                  <a:pt x="122" y="22"/>
                  <a:pt x="141" y="43"/>
                  <a:pt x="141" y="72"/>
                </a:cubicBezTo>
                <a:cubicBezTo>
                  <a:pt x="141" y="109"/>
                  <a:pt x="125" y="140"/>
                  <a:pt x="101" y="140"/>
                </a:cubicBezTo>
                <a:cubicBezTo>
                  <a:pt x="87" y="140"/>
                  <a:pt x="77" y="129"/>
                  <a:pt x="80" y="115"/>
                </a:cubicBezTo>
                <a:cubicBezTo>
                  <a:pt x="84" y="99"/>
                  <a:pt x="92" y="81"/>
                  <a:pt x="92" y="70"/>
                </a:cubicBezTo>
                <a:cubicBezTo>
                  <a:pt x="92" y="59"/>
                  <a:pt x="86" y="50"/>
                  <a:pt x="74" y="50"/>
                </a:cubicBezTo>
                <a:cubicBezTo>
                  <a:pt x="61" y="50"/>
                  <a:pt x="50" y="65"/>
                  <a:pt x="50" y="84"/>
                </a:cubicBezTo>
                <a:cubicBezTo>
                  <a:pt x="50" y="96"/>
                  <a:pt x="54" y="104"/>
                  <a:pt x="54" y="104"/>
                </a:cubicBezTo>
                <a:cubicBezTo>
                  <a:pt x="54" y="104"/>
                  <a:pt x="40" y="163"/>
                  <a:pt x="37" y="174"/>
                </a:cubicBezTo>
                <a:cubicBezTo>
                  <a:pt x="32" y="195"/>
                  <a:pt x="36" y="220"/>
                  <a:pt x="37" y="223"/>
                </a:cubicBezTo>
                <a:cubicBezTo>
                  <a:pt x="37" y="224"/>
                  <a:pt x="39" y="225"/>
                  <a:pt x="40" y="223"/>
                </a:cubicBezTo>
                <a:cubicBezTo>
                  <a:pt x="41" y="222"/>
                  <a:pt x="57" y="202"/>
                  <a:pt x="63" y="181"/>
                </a:cubicBezTo>
                <a:cubicBezTo>
                  <a:pt x="65" y="176"/>
                  <a:pt x="72" y="146"/>
                  <a:pt x="72" y="146"/>
                </a:cubicBezTo>
                <a:cubicBezTo>
                  <a:pt x="77" y="155"/>
                  <a:pt x="90" y="162"/>
                  <a:pt x="103" y="162"/>
                </a:cubicBezTo>
                <a:cubicBezTo>
                  <a:pt x="145" y="162"/>
                  <a:pt x="173" y="124"/>
                  <a:pt x="173" y="74"/>
                </a:cubicBezTo>
                <a:cubicBezTo>
                  <a:pt x="173" y="36"/>
                  <a:pt x="141" y="0"/>
                  <a:pt x="91" y="0"/>
                </a:cubicBezTo>
                <a:close/>
              </a:path>
            </a:pathLst>
          </a:custGeom>
          <a:solidFill>
            <a:srgbClr val="CB20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2"/>
          <p:cNvSpPr/>
          <p:nvPr/>
        </p:nvSpPr>
        <p:spPr>
          <a:xfrm>
            <a:off x="9504844" y="4945062"/>
            <a:ext cx="1130300" cy="760412"/>
          </a:xfrm>
          <a:custGeom>
            <a:avLst/>
            <a:gdLst/>
            <a:ahLst/>
            <a:cxnLst/>
            <a:rect l="l" t="t" r="r" b="b"/>
            <a:pathLst>
              <a:path w="245" h="165" extrusionOk="0">
                <a:moveTo>
                  <a:pt x="244" y="36"/>
                </a:moveTo>
                <a:cubicBezTo>
                  <a:pt x="244" y="17"/>
                  <a:pt x="228" y="1"/>
                  <a:pt x="208" y="1"/>
                </a:cubicBezTo>
                <a:cubicBezTo>
                  <a:pt x="182" y="0"/>
                  <a:pt x="155" y="0"/>
                  <a:pt x="127" y="0"/>
                </a:cubicBezTo>
                <a:cubicBezTo>
                  <a:pt x="126" y="0"/>
                  <a:pt x="124" y="0"/>
                  <a:pt x="123" y="0"/>
                </a:cubicBezTo>
                <a:cubicBezTo>
                  <a:pt x="121" y="0"/>
                  <a:pt x="120" y="0"/>
                  <a:pt x="118" y="0"/>
                </a:cubicBezTo>
                <a:cubicBezTo>
                  <a:pt x="91" y="0"/>
                  <a:pt x="63" y="0"/>
                  <a:pt x="37" y="1"/>
                </a:cubicBezTo>
                <a:cubicBezTo>
                  <a:pt x="17" y="1"/>
                  <a:pt x="1" y="17"/>
                  <a:pt x="1" y="36"/>
                </a:cubicBezTo>
                <a:cubicBezTo>
                  <a:pt x="0" y="52"/>
                  <a:pt x="0" y="67"/>
                  <a:pt x="0" y="82"/>
                </a:cubicBezTo>
                <a:cubicBezTo>
                  <a:pt x="0" y="98"/>
                  <a:pt x="0" y="113"/>
                  <a:pt x="1" y="128"/>
                </a:cubicBezTo>
                <a:cubicBezTo>
                  <a:pt x="1" y="147"/>
                  <a:pt x="17" y="163"/>
                  <a:pt x="37" y="163"/>
                </a:cubicBezTo>
                <a:cubicBezTo>
                  <a:pt x="65" y="164"/>
                  <a:pt x="93" y="165"/>
                  <a:pt x="123" y="165"/>
                </a:cubicBezTo>
                <a:cubicBezTo>
                  <a:pt x="152" y="165"/>
                  <a:pt x="180" y="164"/>
                  <a:pt x="208" y="163"/>
                </a:cubicBezTo>
                <a:cubicBezTo>
                  <a:pt x="228" y="163"/>
                  <a:pt x="244" y="147"/>
                  <a:pt x="244" y="128"/>
                </a:cubicBezTo>
                <a:cubicBezTo>
                  <a:pt x="245" y="113"/>
                  <a:pt x="245" y="98"/>
                  <a:pt x="245" y="82"/>
                </a:cubicBezTo>
                <a:cubicBezTo>
                  <a:pt x="245" y="67"/>
                  <a:pt x="245" y="52"/>
                  <a:pt x="244" y="36"/>
                </a:cubicBezTo>
                <a:close/>
                <a:moveTo>
                  <a:pt x="167" y="90"/>
                </a:moveTo>
                <a:cubicBezTo>
                  <a:pt x="100" y="129"/>
                  <a:pt x="100" y="129"/>
                  <a:pt x="100" y="129"/>
                </a:cubicBezTo>
                <a:cubicBezTo>
                  <a:pt x="93" y="133"/>
                  <a:pt x="87" y="129"/>
                  <a:pt x="87" y="121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35"/>
                  <a:pt x="93" y="32"/>
                  <a:pt x="100" y="36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75" y="79"/>
                  <a:pt x="175" y="85"/>
                  <a:pt x="167" y="90"/>
                </a:cubicBezTo>
                <a:close/>
              </a:path>
            </a:pathLst>
          </a:custGeom>
          <a:solidFill>
            <a:srgbClr val="D82A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559;p20">
            <a:extLst>
              <a:ext uri="{FF2B5EF4-FFF2-40B4-BE49-F238E27FC236}">
                <a16:creationId xmlns:a16="http://schemas.microsoft.com/office/drawing/2014/main" id="{8552EC6D-BE6C-4972-4127-19F3700B7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715" y="556491"/>
            <a:ext cx="856057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4500"/>
            </a:pPr>
            <a:r>
              <a:rPr lang="ar-EG" altLang="en-US" sz="45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FB75203E-231C-F6D7-5A15-B2FB50BF9F52}"/>
              </a:ext>
            </a:extLst>
          </p:cNvPr>
          <p:cNvGrpSpPr/>
          <p:nvPr/>
        </p:nvGrpSpPr>
        <p:grpSpPr>
          <a:xfrm>
            <a:off x="6516547" y="2281119"/>
            <a:ext cx="2393748" cy="1179711"/>
            <a:chOff x="8753950" y="950030"/>
            <a:chExt cx="4181840" cy="1962897"/>
          </a:xfrm>
        </p:grpSpPr>
        <p:sp>
          <p:nvSpPr>
            <p:cNvPr id="23" name="Google Shape;1953;p68">
              <a:extLst>
                <a:ext uri="{FF2B5EF4-FFF2-40B4-BE49-F238E27FC236}">
                  <a16:creationId xmlns:a16="http://schemas.microsoft.com/office/drawing/2014/main" id="{BD8A586C-E214-6DCA-8DB0-356BE740924F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24" name="Google Shape;559;p20">
              <a:extLst>
                <a:ext uri="{FF2B5EF4-FFF2-40B4-BE49-F238E27FC236}">
                  <a16:creationId xmlns:a16="http://schemas.microsoft.com/office/drawing/2014/main" id="{2A548418-3C65-2CCE-B7FF-8C3CD729C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CB2027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B2027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D95BDE0-FAA6-9D58-CA07-08656E4CF6C1}"/>
              </a:ext>
            </a:extLst>
          </p:cNvPr>
          <p:cNvGrpSpPr/>
          <p:nvPr/>
        </p:nvGrpSpPr>
        <p:grpSpPr>
          <a:xfrm>
            <a:off x="6516547" y="4653929"/>
            <a:ext cx="2393748" cy="1179711"/>
            <a:chOff x="8753950" y="950030"/>
            <a:chExt cx="4181840" cy="1962897"/>
          </a:xfrm>
        </p:grpSpPr>
        <p:sp>
          <p:nvSpPr>
            <p:cNvPr id="26" name="Google Shape;1953;p68">
              <a:extLst>
                <a:ext uri="{FF2B5EF4-FFF2-40B4-BE49-F238E27FC236}">
                  <a16:creationId xmlns:a16="http://schemas.microsoft.com/office/drawing/2014/main" id="{0F594F9A-418B-65CB-8490-954A7E55F5DB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27" name="Google Shape;559;p20">
              <a:extLst>
                <a:ext uri="{FF2B5EF4-FFF2-40B4-BE49-F238E27FC236}">
                  <a16:creationId xmlns:a16="http://schemas.microsoft.com/office/drawing/2014/main" id="{026151C5-BA8D-7238-4B98-7CED4151F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D82A20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D82A20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B3C447DD-03EC-F1DD-C5F3-720376FD9941}"/>
              </a:ext>
            </a:extLst>
          </p:cNvPr>
          <p:cNvGrpSpPr/>
          <p:nvPr/>
        </p:nvGrpSpPr>
        <p:grpSpPr>
          <a:xfrm>
            <a:off x="1608881" y="2281119"/>
            <a:ext cx="2393748" cy="1179711"/>
            <a:chOff x="8753950" y="950030"/>
            <a:chExt cx="4181840" cy="1962897"/>
          </a:xfrm>
        </p:grpSpPr>
        <p:sp>
          <p:nvSpPr>
            <p:cNvPr id="29" name="Google Shape;1953;p68">
              <a:extLst>
                <a:ext uri="{FF2B5EF4-FFF2-40B4-BE49-F238E27FC236}">
                  <a16:creationId xmlns:a16="http://schemas.microsoft.com/office/drawing/2014/main" id="{4A64898B-5CF8-52DC-5499-C164F72B3B72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30" name="Google Shape;559;p20">
              <a:extLst>
                <a:ext uri="{FF2B5EF4-FFF2-40B4-BE49-F238E27FC236}">
                  <a16:creationId xmlns:a16="http://schemas.microsoft.com/office/drawing/2014/main" id="{898DB251-F286-C3C3-E748-839E69578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3B5998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B5998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0EE9BED6-E49E-5F4A-6D46-74C3EFF75BA0}"/>
              </a:ext>
            </a:extLst>
          </p:cNvPr>
          <p:cNvGrpSpPr/>
          <p:nvPr/>
        </p:nvGrpSpPr>
        <p:grpSpPr>
          <a:xfrm>
            <a:off x="1435261" y="4653929"/>
            <a:ext cx="2393748" cy="1179711"/>
            <a:chOff x="8753950" y="950030"/>
            <a:chExt cx="4181840" cy="1962897"/>
          </a:xfrm>
        </p:grpSpPr>
        <p:sp>
          <p:nvSpPr>
            <p:cNvPr id="32" name="Google Shape;1953;p68">
              <a:extLst>
                <a:ext uri="{FF2B5EF4-FFF2-40B4-BE49-F238E27FC236}">
                  <a16:creationId xmlns:a16="http://schemas.microsoft.com/office/drawing/2014/main" id="{4A3BB44B-5C34-0C16-BFF2-5A876D0C9204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33" name="Google Shape;559;p20">
              <a:extLst>
                <a:ext uri="{FF2B5EF4-FFF2-40B4-BE49-F238E27FC236}">
                  <a16:creationId xmlns:a16="http://schemas.microsoft.com/office/drawing/2014/main" id="{ADE1FA79-4E2E-5793-ABFA-C6FD418CD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0B7DFF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B7DFF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"/>
          <p:cNvSpPr/>
          <p:nvPr/>
        </p:nvSpPr>
        <p:spPr>
          <a:xfrm>
            <a:off x="4721225" y="4376737"/>
            <a:ext cx="2760662" cy="2481262"/>
          </a:xfrm>
          <a:custGeom>
            <a:avLst/>
            <a:gdLst/>
            <a:ahLst/>
            <a:cxnLst/>
            <a:rect l="l" t="t" r="r" b="b"/>
            <a:pathLst>
              <a:path w="677" h="608" extrusionOk="0">
                <a:moveTo>
                  <a:pt x="677" y="608"/>
                </a:moveTo>
                <a:cubicBezTo>
                  <a:pt x="638" y="569"/>
                  <a:pt x="590" y="541"/>
                  <a:pt x="540" y="518"/>
                </a:cubicBezTo>
                <a:cubicBezTo>
                  <a:pt x="517" y="507"/>
                  <a:pt x="494" y="499"/>
                  <a:pt x="471" y="490"/>
                </a:cubicBezTo>
                <a:cubicBezTo>
                  <a:pt x="429" y="473"/>
                  <a:pt x="416" y="429"/>
                  <a:pt x="448" y="398"/>
                </a:cubicBezTo>
                <a:cubicBezTo>
                  <a:pt x="513" y="334"/>
                  <a:pt x="537" y="255"/>
                  <a:pt x="533" y="168"/>
                </a:cubicBezTo>
                <a:cubicBezTo>
                  <a:pt x="530" y="76"/>
                  <a:pt x="476" y="28"/>
                  <a:pt x="392" y="7"/>
                </a:cubicBezTo>
                <a:cubicBezTo>
                  <a:pt x="374" y="2"/>
                  <a:pt x="356" y="0"/>
                  <a:pt x="339" y="0"/>
                </a:cubicBezTo>
                <a:cubicBezTo>
                  <a:pt x="321" y="0"/>
                  <a:pt x="303" y="2"/>
                  <a:pt x="285" y="7"/>
                </a:cubicBezTo>
                <a:cubicBezTo>
                  <a:pt x="201" y="28"/>
                  <a:pt x="147" y="76"/>
                  <a:pt x="144" y="168"/>
                </a:cubicBezTo>
                <a:cubicBezTo>
                  <a:pt x="140" y="255"/>
                  <a:pt x="164" y="333"/>
                  <a:pt x="229" y="398"/>
                </a:cubicBezTo>
                <a:cubicBezTo>
                  <a:pt x="261" y="430"/>
                  <a:pt x="249" y="473"/>
                  <a:pt x="206" y="490"/>
                </a:cubicBezTo>
                <a:cubicBezTo>
                  <a:pt x="183" y="499"/>
                  <a:pt x="160" y="507"/>
                  <a:pt x="137" y="518"/>
                </a:cubicBezTo>
                <a:cubicBezTo>
                  <a:pt x="87" y="541"/>
                  <a:pt x="40" y="569"/>
                  <a:pt x="0" y="608"/>
                </a:cubicBezTo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3"/>
          <p:cNvSpPr/>
          <p:nvPr/>
        </p:nvSpPr>
        <p:spPr>
          <a:xfrm>
            <a:off x="8901112" y="4267200"/>
            <a:ext cx="395287" cy="950912"/>
          </a:xfrm>
          <a:custGeom>
            <a:avLst/>
            <a:gdLst/>
            <a:ahLst/>
            <a:cxnLst/>
            <a:rect l="l" t="t" r="r" b="b"/>
            <a:pathLst>
              <a:path w="97" h="233" extrusionOk="0">
                <a:moveTo>
                  <a:pt x="0" y="0"/>
                </a:moveTo>
                <a:cubicBezTo>
                  <a:pt x="45" y="73"/>
                  <a:pt x="78" y="152"/>
                  <a:pt x="97" y="233"/>
                </a:cubicBezTo>
              </a:path>
            </a:pathLst>
          </a:custGeom>
          <a:noFill/>
          <a:ln w="69850" cap="rnd" cmpd="sng">
            <a:solidFill>
              <a:srgbClr val="5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3"/>
          <p:cNvSpPr/>
          <p:nvPr/>
        </p:nvSpPr>
        <p:spPr>
          <a:xfrm>
            <a:off x="6845300" y="2781300"/>
            <a:ext cx="990600" cy="407987"/>
          </a:xfrm>
          <a:custGeom>
            <a:avLst/>
            <a:gdLst/>
            <a:ahLst/>
            <a:cxnLst/>
            <a:rect l="l" t="t" r="r" b="b"/>
            <a:pathLst>
              <a:path w="243" h="100" extrusionOk="0">
                <a:moveTo>
                  <a:pt x="0" y="0"/>
                </a:moveTo>
                <a:cubicBezTo>
                  <a:pt x="85" y="20"/>
                  <a:pt x="167" y="53"/>
                  <a:pt x="243" y="100"/>
                </a:cubicBezTo>
              </a:path>
            </a:pathLst>
          </a:custGeom>
          <a:noFill/>
          <a:ln w="69850" cap="rnd" cmpd="sng">
            <a:solidFill>
              <a:srgbClr val="5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3"/>
          <p:cNvSpPr/>
          <p:nvPr/>
        </p:nvSpPr>
        <p:spPr>
          <a:xfrm>
            <a:off x="4349750" y="2781300"/>
            <a:ext cx="982662" cy="407987"/>
          </a:xfrm>
          <a:custGeom>
            <a:avLst/>
            <a:gdLst/>
            <a:ahLst/>
            <a:cxnLst/>
            <a:rect l="l" t="t" r="r" b="b"/>
            <a:pathLst>
              <a:path w="241" h="100" extrusionOk="0">
                <a:moveTo>
                  <a:pt x="0" y="100"/>
                </a:moveTo>
                <a:cubicBezTo>
                  <a:pt x="76" y="53"/>
                  <a:pt x="157" y="19"/>
                  <a:pt x="241" y="0"/>
                </a:cubicBezTo>
              </a:path>
            </a:pathLst>
          </a:custGeom>
          <a:noFill/>
          <a:ln w="69850" cap="rnd" cmpd="sng">
            <a:solidFill>
              <a:srgbClr val="5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3"/>
          <p:cNvSpPr/>
          <p:nvPr/>
        </p:nvSpPr>
        <p:spPr>
          <a:xfrm>
            <a:off x="2886075" y="4270375"/>
            <a:ext cx="390525" cy="942975"/>
          </a:xfrm>
          <a:custGeom>
            <a:avLst/>
            <a:gdLst/>
            <a:ahLst/>
            <a:cxnLst/>
            <a:rect l="l" t="t" r="r" b="b"/>
            <a:pathLst>
              <a:path w="96" h="231" extrusionOk="0">
                <a:moveTo>
                  <a:pt x="0" y="231"/>
                </a:moveTo>
                <a:cubicBezTo>
                  <a:pt x="19" y="151"/>
                  <a:pt x="51" y="73"/>
                  <a:pt x="96" y="0"/>
                </a:cubicBezTo>
              </a:path>
            </a:pathLst>
          </a:custGeom>
          <a:noFill/>
          <a:ln w="69850" cap="rnd" cmpd="sng">
            <a:solidFill>
              <a:srgbClr val="5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C3B06BD-5ADD-3C47-BD6A-1B15B0E79071}"/>
              </a:ext>
            </a:extLst>
          </p:cNvPr>
          <p:cNvGrpSpPr/>
          <p:nvPr/>
        </p:nvGrpSpPr>
        <p:grpSpPr>
          <a:xfrm>
            <a:off x="2192337" y="5389562"/>
            <a:ext cx="1203325" cy="1206500"/>
            <a:chOff x="2192337" y="5389562"/>
            <a:chExt cx="1203325" cy="1206500"/>
          </a:xfrm>
        </p:grpSpPr>
        <p:sp>
          <p:nvSpPr>
            <p:cNvPr id="369" name="Google Shape;369;p23"/>
            <p:cNvSpPr/>
            <p:nvPr/>
          </p:nvSpPr>
          <p:spPr>
            <a:xfrm>
              <a:off x="2192337" y="5389562"/>
              <a:ext cx="1203325" cy="1206500"/>
            </a:xfrm>
            <a:prstGeom prst="ellipse">
              <a:avLst/>
            </a:prstGeom>
            <a:solidFill>
              <a:srgbClr val="0B7D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2530475" y="5826125"/>
              <a:ext cx="265112" cy="325437"/>
            </a:xfrm>
            <a:custGeom>
              <a:avLst/>
              <a:gdLst/>
              <a:ahLst/>
              <a:cxnLst/>
              <a:rect l="l" t="t" r="r" b="b"/>
              <a:pathLst>
                <a:path w="65" h="80" extrusionOk="0">
                  <a:moveTo>
                    <a:pt x="53" y="37"/>
                  </a:moveTo>
                  <a:cubicBezTo>
                    <a:pt x="56" y="36"/>
                    <a:pt x="58" y="34"/>
                    <a:pt x="59" y="32"/>
                  </a:cubicBezTo>
                  <a:cubicBezTo>
                    <a:pt x="61" y="29"/>
                    <a:pt x="63" y="26"/>
                    <a:pt x="63" y="21"/>
                  </a:cubicBezTo>
                  <a:cubicBezTo>
                    <a:pt x="63" y="16"/>
                    <a:pt x="61" y="12"/>
                    <a:pt x="59" y="8"/>
                  </a:cubicBezTo>
                  <a:cubicBezTo>
                    <a:pt x="55" y="3"/>
                    <a:pt x="48" y="0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40" y="80"/>
                    <a:pt x="43" y="80"/>
                    <a:pt x="47" y="79"/>
                  </a:cubicBezTo>
                  <a:cubicBezTo>
                    <a:pt x="50" y="78"/>
                    <a:pt x="53" y="77"/>
                    <a:pt x="56" y="75"/>
                  </a:cubicBezTo>
                  <a:cubicBezTo>
                    <a:pt x="58" y="73"/>
                    <a:pt x="60" y="71"/>
                    <a:pt x="62" y="69"/>
                  </a:cubicBezTo>
                  <a:cubicBezTo>
                    <a:pt x="64" y="65"/>
                    <a:pt x="65" y="61"/>
                    <a:pt x="65" y="56"/>
                  </a:cubicBezTo>
                  <a:cubicBezTo>
                    <a:pt x="65" y="51"/>
                    <a:pt x="64" y="47"/>
                    <a:pt x="62" y="44"/>
                  </a:cubicBezTo>
                  <a:cubicBezTo>
                    <a:pt x="60" y="41"/>
                    <a:pt x="57" y="39"/>
                    <a:pt x="53" y="37"/>
                  </a:cubicBezTo>
                  <a:close/>
                  <a:moveTo>
                    <a:pt x="16" y="14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7" y="14"/>
                    <a:pt x="40" y="14"/>
                    <a:pt x="42" y="15"/>
                  </a:cubicBezTo>
                  <a:cubicBezTo>
                    <a:pt x="45" y="16"/>
                    <a:pt x="47" y="19"/>
                    <a:pt x="47" y="22"/>
                  </a:cubicBezTo>
                  <a:cubicBezTo>
                    <a:pt x="47" y="26"/>
                    <a:pt x="46" y="28"/>
                    <a:pt x="43" y="29"/>
                  </a:cubicBezTo>
                  <a:cubicBezTo>
                    <a:pt x="41" y="31"/>
                    <a:pt x="38" y="31"/>
                    <a:pt x="35" y="31"/>
                  </a:cubicBezTo>
                  <a:cubicBezTo>
                    <a:pt x="16" y="31"/>
                    <a:pt x="16" y="31"/>
                    <a:pt x="16" y="31"/>
                  </a:cubicBezTo>
                  <a:lnTo>
                    <a:pt x="16" y="14"/>
                  </a:lnTo>
                  <a:close/>
                  <a:moveTo>
                    <a:pt x="43" y="65"/>
                  </a:moveTo>
                  <a:cubicBezTo>
                    <a:pt x="41" y="66"/>
                    <a:pt x="38" y="66"/>
                    <a:pt x="35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9" y="45"/>
                    <a:pt x="41" y="45"/>
                    <a:pt x="43" y="46"/>
                  </a:cubicBezTo>
                  <a:cubicBezTo>
                    <a:pt x="47" y="48"/>
                    <a:pt x="48" y="51"/>
                    <a:pt x="48" y="55"/>
                  </a:cubicBezTo>
                  <a:cubicBezTo>
                    <a:pt x="48" y="60"/>
                    <a:pt x="47" y="63"/>
                    <a:pt x="43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816225" y="5902325"/>
              <a:ext cx="241300" cy="257175"/>
            </a:xfrm>
            <a:custGeom>
              <a:avLst/>
              <a:gdLst/>
              <a:ahLst/>
              <a:cxnLst/>
              <a:rect l="l" t="t" r="r" b="b"/>
              <a:pathLst>
                <a:path w="59" h="63" extrusionOk="0">
                  <a:moveTo>
                    <a:pt x="59" y="24"/>
                  </a:moveTo>
                  <a:cubicBezTo>
                    <a:pt x="58" y="19"/>
                    <a:pt x="56" y="15"/>
                    <a:pt x="54" y="12"/>
                  </a:cubicBezTo>
                  <a:cubicBezTo>
                    <a:pt x="51" y="8"/>
                    <a:pt x="48" y="5"/>
                    <a:pt x="44" y="3"/>
                  </a:cubicBezTo>
                  <a:cubicBezTo>
                    <a:pt x="40" y="1"/>
                    <a:pt x="35" y="0"/>
                    <a:pt x="30" y="0"/>
                  </a:cubicBezTo>
                  <a:cubicBezTo>
                    <a:pt x="21" y="0"/>
                    <a:pt x="14" y="3"/>
                    <a:pt x="9" y="8"/>
                  </a:cubicBezTo>
                  <a:cubicBezTo>
                    <a:pt x="3" y="14"/>
                    <a:pt x="0" y="22"/>
                    <a:pt x="0" y="32"/>
                  </a:cubicBezTo>
                  <a:cubicBezTo>
                    <a:pt x="0" y="43"/>
                    <a:pt x="3" y="51"/>
                    <a:pt x="9" y="56"/>
                  </a:cubicBezTo>
                  <a:cubicBezTo>
                    <a:pt x="15" y="61"/>
                    <a:pt x="22" y="63"/>
                    <a:pt x="30" y="63"/>
                  </a:cubicBezTo>
                  <a:cubicBezTo>
                    <a:pt x="40" y="63"/>
                    <a:pt x="47" y="60"/>
                    <a:pt x="53" y="54"/>
                  </a:cubicBezTo>
                  <a:cubicBezTo>
                    <a:pt x="56" y="51"/>
                    <a:pt x="58" y="47"/>
                    <a:pt x="58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1" y="47"/>
                    <a:pt x="39" y="48"/>
                  </a:cubicBezTo>
                  <a:cubicBezTo>
                    <a:pt x="37" y="50"/>
                    <a:pt x="34" y="50"/>
                    <a:pt x="31" y="50"/>
                  </a:cubicBezTo>
                  <a:cubicBezTo>
                    <a:pt x="27" y="50"/>
                    <a:pt x="25" y="50"/>
                    <a:pt x="22" y="48"/>
                  </a:cubicBezTo>
                  <a:cubicBezTo>
                    <a:pt x="18" y="46"/>
                    <a:pt x="16" y="42"/>
                    <a:pt x="16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1"/>
                    <a:pt x="59" y="27"/>
                    <a:pt x="59" y="24"/>
                  </a:cubicBezTo>
                  <a:close/>
                  <a:moveTo>
                    <a:pt x="16" y="26"/>
                  </a:moveTo>
                  <a:cubicBezTo>
                    <a:pt x="17" y="22"/>
                    <a:pt x="18" y="19"/>
                    <a:pt x="20" y="16"/>
                  </a:cubicBezTo>
                  <a:cubicBezTo>
                    <a:pt x="23" y="14"/>
                    <a:pt x="26" y="13"/>
                    <a:pt x="30" y="13"/>
                  </a:cubicBezTo>
                  <a:cubicBezTo>
                    <a:pt x="33" y="13"/>
                    <a:pt x="36" y="14"/>
                    <a:pt x="39" y="16"/>
                  </a:cubicBezTo>
                  <a:cubicBezTo>
                    <a:pt x="41" y="18"/>
                    <a:pt x="43" y="21"/>
                    <a:pt x="43" y="26"/>
                  </a:cubicBezTo>
                  <a:lnTo>
                    <a:pt x="1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23"/>
          <p:cNvSpPr txBox="1"/>
          <p:nvPr/>
        </p:nvSpPr>
        <p:spPr>
          <a:xfrm>
            <a:off x="2865437" y="5842000"/>
            <a:ext cx="142875" cy="41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A4293AA-E179-3149-B46E-1D2614231D3C}"/>
              </a:ext>
            </a:extLst>
          </p:cNvPr>
          <p:cNvGrpSpPr/>
          <p:nvPr/>
        </p:nvGrpSpPr>
        <p:grpSpPr>
          <a:xfrm>
            <a:off x="5487987" y="2090737"/>
            <a:ext cx="1206500" cy="1204912"/>
            <a:chOff x="5487987" y="2090737"/>
            <a:chExt cx="1206500" cy="1204912"/>
          </a:xfrm>
        </p:grpSpPr>
        <p:sp>
          <p:nvSpPr>
            <p:cNvPr id="371" name="Google Shape;371;p23"/>
            <p:cNvSpPr/>
            <p:nvPr/>
          </p:nvSpPr>
          <p:spPr>
            <a:xfrm>
              <a:off x="5487987" y="2090737"/>
              <a:ext cx="1206500" cy="1204912"/>
            </a:xfrm>
            <a:prstGeom prst="ellipse">
              <a:avLst/>
            </a:pr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5943600" y="2384425"/>
              <a:ext cx="293687" cy="617537"/>
            </a:xfrm>
            <a:custGeom>
              <a:avLst/>
              <a:gdLst/>
              <a:ahLst/>
              <a:cxnLst/>
              <a:rect l="l" t="t" r="r" b="b"/>
              <a:pathLst>
                <a:path w="72" h="151" extrusionOk="0">
                  <a:moveTo>
                    <a:pt x="15" y="31"/>
                  </a:moveTo>
                  <a:cubicBezTo>
                    <a:pt x="15" y="35"/>
                    <a:pt x="15" y="52"/>
                    <a:pt x="15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47" y="151"/>
                    <a:pt x="47" y="151"/>
                    <a:pt x="47" y="151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71" y="66"/>
                    <a:pt x="72" y="52"/>
                  </a:cubicBezTo>
                  <a:cubicBezTo>
                    <a:pt x="69" y="52"/>
                    <a:pt x="47" y="52"/>
                    <a:pt x="47" y="52"/>
                  </a:cubicBezTo>
                  <a:cubicBezTo>
                    <a:pt x="47" y="52"/>
                    <a:pt x="47" y="37"/>
                    <a:pt x="47" y="34"/>
                  </a:cubicBezTo>
                  <a:cubicBezTo>
                    <a:pt x="47" y="31"/>
                    <a:pt x="51" y="28"/>
                    <a:pt x="54" y="28"/>
                  </a:cubicBezTo>
                  <a:cubicBezTo>
                    <a:pt x="58" y="28"/>
                    <a:pt x="65" y="28"/>
                    <a:pt x="72" y="28"/>
                  </a:cubicBezTo>
                  <a:cubicBezTo>
                    <a:pt x="72" y="24"/>
                    <a:pt x="72" y="12"/>
                    <a:pt x="72" y="0"/>
                  </a:cubicBezTo>
                  <a:cubicBezTo>
                    <a:pt x="63" y="0"/>
                    <a:pt x="53" y="0"/>
                    <a:pt x="48" y="0"/>
                  </a:cubicBezTo>
                  <a:cubicBezTo>
                    <a:pt x="15" y="0"/>
                    <a:pt x="15" y="27"/>
                    <a:pt x="1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8CBC89A-6031-0B4F-99E0-27244A6F3B0A}"/>
              </a:ext>
            </a:extLst>
          </p:cNvPr>
          <p:cNvGrpSpPr/>
          <p:nvPr/>
        </p:nvGrpSpPr>
        <p:grpSpPr>
          <a:xfrm>
            <a:off x="8782050" y="5389562"/>
            <a:ext cx="1208087" cy="1206500"/>
            <a:chOff x="8782050" y="5389562"/>
            <a:chExt cx="1208087" cy="1206500"/>
          </a:xfrm>
        </p:grpSpPr>
        <p:sp>
          <p:nvSpPr>
            <p:cNvPr id="368" name="Google Shape;368;p23"/>
            <p:cNvSpPr/>
            <p:nvPr/>
          </p:nvSpPr>
          <p:spPr>
            <a:xfrm>
              <a:off x="8782050" y="5389562"/>
              <a:ext cx="1208087" cy="1206500"/>
            </a:xfrm>
            <a:prstGeom prst="ellipse">
              <a:avLst/>
            </a:prstGeom>
            <a:solidFill>
              <a:srgbClr val="48CE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9072562" y="5727700"/>
              <a:ext cx="652462" cy="530225"/>
            </a:xfrm>
            <a:custGeom>
              <a:avLst/>
              <a:gdLst/>
              <a:ahLst/>
              <a:cxnLst/>
              <a:rect l="l" t="t" r="r" b="b"/>
              <a:pathLst>
                <a:path w="160" h="130" extrusionOk="0">
                  <a:moveTo>
                    <a:pt x="160" y="15"/>
                  </a:moveTo>
                  <a:cubicBezTo>
                    <a:pt x="154" y="18"/>
                    <a:pt x="148" y="20"/>
                    <a:pt x="141" y="21"/>
                  </a:cubicBezTo>
                  <a:cubicBezTo>
                    <a:pt x="148" y="16"/>
                    <a:pt x="153" y="10"/>
                    <a:pt x="156" y="2"/>
                  </a:cubicBezTo>
                  <a:cubicBezTo>
                    <a:pt x="149" y="6"/>
                    <a:pt x="142" y="9"/>
                    <a:pt x="135" y="10"/>
                  </a:cubicBezTo>
                  <a:cubicBezTo>
                    <a:pt x="129" y="4"/>
                    <a:pt x="120" y="0"/>
                    <a:pt x="111" y="0"/>
                  </a:cubicBezTo>
                  <a:cubicBezTo>
                    <a:pt x="93" y="0"/>
                    <a:pt x="78" y="15"/>
                    <a:pt x="78" y="33"/>
                  </a:cubicBezTo>
                  <a:cubicBezTo>
                    <a:pt x="78" y="35"/>
                    <a:pt x="78" y="38"/>
                    <a:pt x="79" y="40"/>
                  </a:cubicBezTo>
                  <a:cubicBezTo>
                    <a:pt x="52" y="39"/>
                    <a:pt x="27" y="26"/>
                    <a:pt x="11" y="6"/>
                  </a:cubicBezTo>
                  <a:cubicBezTo>
                    <a:pt x="8" y="11"/>
                    <a:pt x="7" y="16"/>
                    <a:pt x="7" y="22"/>
                  </a:cubicBezTo>
                  <a:cubicBezTo>
                    <a:pt x="7" y="34"/>
                    <a:pt x="13" y="44"/>
                    <a:pt x="21" y="50"/>
                  </a:cubicBezTo>
                  <a:cubicBezTo>
                    <a:pt x="16" y="50"/>
                    <a:pt x="11" y="48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62"/>
                    <a:pt x="18" y="75"/>
                    <a:pt x="33" y="78"/>
                  </a:cubicBezTo>
                  <a:cubicBezTo>
                    <a:pt x="30" y="79"/>
                    <a:pt x="27" y="79"/>
                    <a:pt x="24" y="79"/>
                  </a:cubicBezTo>
                  <a:cubicBezTo>
                    <a:pt x="22" y="79"/>
                    <a:pt x="20" y="79"/>
                    <a:pt x="18" y="79"/>
                  </a:cubicBezTo>
                  <a:cubicBezTo>
                    <a:pt x="22" y="92"/>
                    <a:pt x="34" y="101"/>
                    <a:pt x="49" y="102"/>
                  </a:cubicBezTo>
                  <a:cubicBezTo>
                    <a:pt x="37" y="110"/>
                    <a:pt x="23" y="116"/>
                    <a:pt x="8" y="116"/>
                  </a:cubicBezTo>
                  <a:cubicBezTo>
                    <a:pt x="5" y="116"/>
                    <a:pt x="3" y="116"/>
                    <a:pt x="0" y="115"/>
                  </a:cubicBezTo>
                  <a:cubicBezTo>
                    <a:pt x="15" y="125"/>
                    <a:pt x="32" y="130"/>
                    <a:pt x="50" y="130"/>
                  </a:cubicBezTo>
                  <a:cubicBezTo>
                    <a:pt x="111" y="130"/>
                    <a:pt x="144" y="80"/>
                    <a:pt x="144" y="37"/>
                  </a:cubicBezTo>
                  <a:cubicBezTo>
                    <a:pt x="144" y="35"/>
                    <a:pt x="144" y="34"/>
                    <a:pt x="144" y="32"/>
                  </a:cubicBezTo>
                  <a:cubicBezTo>
                    <a:pt x="150" y="28"/>
                    <a:pt x="156" y="22"/>
                    <a:pt x="16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D54680B-A5B5-6B49-A30E-15C0A2574497}"/>
              </a:ext>
            </a:extLst>
          </p:cNvPr>
          <p:cNvGrpSpPr/>
          <p:nvPr/>
        </p:nvGrpSpPr>
        <p:grpSpPr>
          <a:xfrm>
            <a:off x="3097212" y="2997200"/>
            <a:ext cx="1322387" cy="1327150"/>
            <a:chOff x="3097212" y="2997200"/>
            <a:chExt cx="1322387" cy="1327150"/>
          </a:xfrm>
        </p:grpSpPr>
        <p:sp>
          <p:nvSpPr>
            <p:cNvPr id="370" name="Google Shape;370;p23"/>
            <p:cNvSpPr/>
            <p:nvPr/>
          </p:nvSpPr>
          <p:spPr>
            <a:xfrm>
              <a:off x="3097212" y="2997200"/>
              <a:ext cx="1322387" cy="1327150"/>
            </a:xfrm>
            <a:custGeom>
              <a:avLst/>
              <a:gdLst/>
              <a:ahLst/>
              <a:cxnLst/>
              <a:rect l="l" t="t" r="r" b="b"/>
              <a:pathLst>
                <a:path w="324" h="325" extrusionOk="0">
                  <a:moveTo>
                    <a:pt x="267" y="58"/>
                  </a:moveTo>
                  <a:cubicBezTo>
                    <a:pt x="324" y="116"/>
                    <a:pt x="324" y="209"/>
                    <a:pt x="267" y="267"/>
                  </a:cubicBezTo>
                  <a:cubicBezTo>
                    <a:pt x="209" y="325"/>
                    <a:pt x="115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5" y="0"/>
                    <a:pt x="209" y="0"/>
                    <a:pt x="267" y="5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3554412" y="3417887"/>
              <a:ext cx="444500" cy="449262"/>
            </a:xfrm>
            <a:custGeom>
              <a:avLst/>
              <a:gdLst/>
              <a:ahLst/>
              <a:cxnLst/>
              <a:rect l="l" t="t" r="r" b="b"/>
              <a:pathLst>
                <a:path w="109" h="110" extrusionOk="0">
                  <a:moveTo>
                    <a:pt x="25" y="85"/>
                  </a:moveTo>
                  <a:cubicBezTo>
                    <a:pt x="27" y="88"/>
                    <a:pt x="29" y="91"/>
                    <a:pt x="29" y="95"/>
                  </a:cubicBezTo>
                  <a:cubicBezTo>
                    <a:pt x="29" y="99"/>
                    <a:pt x="27" y="103"/>
                    <a:pt x="25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2" y="108"/>
                    <a:pt x="18" y="110"/>
                    <a:pt x="14" y="110"/>
                  </a:cubicBezTo>
                  <a:cubicBezTo>
                    <a:pt x="10" y="110"/>
                    <a:pt x="7" y="108"/>
                    <a:pt x="4" y="105"/>
                  </a:cubicBezTo>
                  <a:cubicBezTo>
                    <a:pt x="1" y="103"/>
                    <a:pt x="0" y="99"/>
                    <a:pt x="0" y="95"/>
                  </a:cubicBezTo>
                  <a:cubicBezTo>
                    <a:pt x="0" y="91"/>
                    <a:pt x="1" y="88"/>
                    <a:pt x="4" y="85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7" y="82"/>
                    <a:pt x="10" y="81"/>
                    <a:pt x="14" y="81"/>
                  </a:cubicBezTo>
                  <a:cubicBezTo>
                    <a:pt x="18" y="81"/>
                    <a:pt x="22" y="82"/>
                    <a:pt x="25" y="85"/>
                  </a:cubicBezTo>
                  <a:close/>
                  <a:moveTo>
                    <a:pt x="25" y="85"/>
                  </a:moveTo>
                  <a:cubicBezTo>
                    <a:pt x="25" y="85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lose/>
                  <a:moveTo>
                    <a:pt x="4" y="105"/>
                  </a:move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lose/>
                  <a:moveTo>
                    <a:pt x="0" y="3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3" y="58"/>
                    <a:pt x="26" y="64"/>
                    <a:pt x="36" y="73"/>
                  </a:cubicBezTo>
                  <a:cubicBezTo>
                    <a:pt x="46" y="83"/>
                    <a:pt x="51" y="96"/>
                    <a:pt x="51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90"/>
                    <a:pt x="64" y="72"/>
                    <a:pt x="51" y="59"/>
                  </a:cubicBezTo>
                  <a:cubicBezTo>
                    <a:pt x="38" y="46"/>
                    <a:pt x="20" y="38"/>
                    <a:pt x="0" y="38"/>
                  </a:cubicBezTo>
                  <a:close/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9" y="21"/>
                    <a:pt x="88" y="61"/>
                    <a:pt x="88" y="110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09" y="80"/>
                    <a:pt x="97" y="52"/>
                    <a:pt x="77" y="32"/>
                  </a:cubicBezTo>
                  <a:cubicBezTo>
                    <a:pt x="57" y="13"/>
                    <a:pt x="3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716D448-691E-0549-9344-82765AB7B083}"/>
              </a:ext>
            </a:extLst>
          </p:cNvPr>
          <p:cNvGrpSpPr/>
          <p:nvPr/>
        </p:nvGrpSpPr>
        <p:grpSpPr>
          <a:xfrm>
            <a:off x="7759700" y="2997200"/>
            <a:ext cx="1323975" cy="1327150"/>
            <a:chOff x="7759700" y="2997200"/>
            <a:chExt cx="1323975" cy="1327150"/>
          </a:xfrm>
        </p:grpSpPr>
        <p:sp>
          <p:nvSpPr>
            <p:cNvPr id="367" name="Google Shape;367;p23"/>
            <p:cNvSpPr/>
            <p:nvPr/>
          </p:nvSpPr>
          <p:spPr>
            <a:xfrm>
              <a:off x="7759700" y="2997200"/>
              <a:ext cx="1323975" cy="1327150"/>
            </a:xfrm>
            <a:custGeom>
              <a:avLst/>
              <a:gdLst/>
              <a:ahLst/>
              <a:cxnLst/>
              <a:rect l="l" t="t" r="r" b="b"/>
              <a:pathLst>
                <a:path w="325" h="325" extrusionOk="0">
                  <a:moveTo>
                    <a:pt x="267" y="267"/>
                  </a:moveTo>
                  <a:cubicBezTo>
                    <a:pt x="209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09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  <a:close/>
                </a:path>
              </a:pathLst>
            </a:custGeom>
            <a:solidFill>
              <a:srgbClr val="D82A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8118475" y="3446462"/>
              <a:ext cx="639762" cy="428625"/>
            </a:xfrm>
            <a:custGeom>
              <a:avLst/>
              <a:gdLst/>
              <a:ahLst/>
              <a:cxnLst/>
              <a:rect l="l" t="t" r="r" b="b"/>
              <a:pathLst>
                <a:path w="157" h="105" extrusionOk="0">
                  <a:moveTo>
                    <a:pt x="156" y="23"/>
                  </a:moveTo>
                  <a:cubicBezTo>
                    <a:pt x="156" y="11"/>
                    <a:pt x="146" y="1"/>
                    <a:pt x="133" y="1"/>
                  </a:cubicBezTo>
                  <a:cubicBezTo>
                    <a:pt x="117" y="0"/>
                    <a:pt x="99" y="0"/>
                    <a:pt x="81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78" y="0"/>
                    <a:pt x="77" y="0"/>
                    <a:pt x="76" y="0"/>
                  </a:cubicBezTo>
                  <a:cubicBezTo>
                    <a:pt x="58" y="0"/>
                    <a:pt x="41" y="0"/>
                    <a:pt x="24" y="1"/>
                  </a:cubicBezTo>
                  <a:cubicBezTo>
                    <a:pt x="11" y="1"/>
                    <a:pt x="1" y="11"/>
                    <a:pt x="1" y="23"/>
                  </a:cubicBezTo>
                  <a:cubicBezTo>
                    <a:pt x="1" y="33"/>
                    <a:pt x="0" y="43"/>
                    <a:pt x="0" y="52"/>
                  </a:cubicBezTo>
                  <a:cubicBezTo>
                    <a:pt x="0" y="62"/>
                    <a:pt x="1" y="72"/>
                    <a:pt x="1" y="82"/>
                  </a:cubicBezTo>
                  <a:cubicBezTo>
                    <a:pt x="1" y="94"/>
                    <a:pt x="11" y="104"/>
                    <a:pt x="24" y="104"/>
                  </a:cubicBezTo>
                  <a:cubicBezTo>
                    <a:pt x="42" y="105"/>
                    <a:pt x="60" y="105"/>
                    <a:pt x="79" y="105"/>
                  </a:cubicBezTo>
                  <a:cubicBezTo>
                    <a:pt x="97" y="105"/>
                    <a:pt x="116" y="105"/>
                    <a:pt x="133" y="104"/>
                  </a:cubicBezTo>
                  <a:cubicBezTo>
                    <a:pt x="146" y="104"/>
                    <a:pt x="156" y="94"/>
                    <a:pt x="156" y="82"/>
                  </a:cubicBezTo>
                  <a:cubicBezTo>
                    <a:pt x="157" y="72"/>
                    <a:pt x="157" y="62"/>
                    <a:pt x="157" y="52"/>
                  </a:cubicBezTo>
                  <a:cubicBezTo>
                    <a:pt x="157" y="43"/>
                    <a:pt x="157" y="33"/>
                    <a:pt x="156" y="23"/>
                  </a:cubicBezTo>
                  <a:close/>
                  <a:moveTo>
                    <a:pt x="107" y="57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60" y="85"/>
                    <a:pt x="56" y="83"/>
                    <a:pt x="56" y="7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2"/>
                    <a:pt x="60" y="20"/>
                    <a:pt x="64" y="23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12" y="50"/>
                    <a:pt x="112" y="54"/>
                    <a:pt x="10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BD57E4F1-2609-9C86-A759-220DA2538E5B}"/>
              </a:ext>
            </a:extLst>
          </p:cNvPr>
          <p:cNvGrpSpPr/>
          <p:nvPr/>
        </p:nvGrpSpPr>
        <p:grpSpPr>
          <a:xfrm>
            <a:off x="9988952" y="5383134"/>
            <a:ext cx="2058082" cy="1179711"/>
            <a:chOff x="8753950" y="950030"/>
            <a:chExt cx="4181840" cy="1962897"/>
          </a:xfrm>
        </p:grpSpPr>
        <p:sp>
          <p:nvSpPr>
            <p:cNvPr id="40" name="Google Shape;1953;p68">
              <a:extLst>
                <a:ext uri="{FF2B5EF4-FFF2-40B4-BE49-F238E27FC236}">
                  <a16:creationId xmlns:a16="http://schemas.microsoft.com/office/drawing/2014/main" id="{77D7A858-163A-92E0-9B77-F1B74E95D841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41" name="Google Shape;559;p20">
              <a:extLst>
                <a:ext uri="{FF2B5EF4-FFF2-40B4-BE49-F238E27FC236}">
                  <a16:creationId xmlns:a16="http://schemas.microsoft.com/office/drawing/2014/main" id="{C4B59493-7CDF-FE4B-DAC5-B797B9593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48CEFB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8CEFB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AB5D5CFB-2B06-B126-0580-748A711A464B}"/>
              </a:ext>
            </a:extLst>
          </p:cNvPr>
          <p:cNvGrpSpPr/>
          <p:nvPr/>
        </p:nvGrpSpPr>
        <p:grpSpPr>
          <a:xfrm>
            <a:off x="9213448" y="3079772"/>
            <a:ext cx="2058082" cy="1179711"/>
            <a:chOff x="8753950" y="950030"/>
            <a:chExt cx="4181840" cy="1962897"/>
          </a:xfrm>
        </p:grpSpPr>
        <p:sp>
          <p:nvSpPr>
            <p:cNvPr id="43" name="Google Shape;1953;p68">
              <a:extLst>
                <a:ext uri="{FF2B5EF4-FFF2-40B4-BE49-F238E27FC236}">
                  <a16:creationId xmlns:a16="http://schemas.microsoft.com/office/drawing/2014/main" id="{15072E09-FFBB-B4E3-46AC-3B960E42BC34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44" name="Google Shape;559;p20">
              <a:extLst>
                <a:ext uri="{FF2B5EF4-FFF2-40B4-BE49-F238E27FC236}">
                  <a16:creationId xmlns:a16="http://schemas.microsoft.com/office/drawing/2014/main" id="{DFA1DE06-981F-002A-349C-D6F755C24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D82A20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D82A20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43C9958F-A538-8800-D99E-AD0534A6D284}"/>
              </a:ext>
            </a:extLst>
          </p:cNvPr>
          <p:cNvGrpSpPr/>
          <p:nvPr/>
        </p:nvGrpSpPr>
        <p:grpSpPr>
          <a:xfrm>
            <a:off x="104172" y="5383134"/>
            <a:ext cx="2058082" cy="1179711"/>
            <a:chOff x="8753950" y="950030"/>
            <a:chExt cx="4181840" cy="1962897"/>
          </a:xfrm>
        </p:grpSpPr>
        <p:sp>
          <p:nvSpPr>
            <p:cNvPr id="46" name="Google Shape;1953;p68">
              <a:extLst>
                <a:ext uri="{FF2B5EF4-FFF2-40B4-BE49-F238E27FC236}">
                  <a16:creationId xmlns:a16="http://schemas.microsoft.com/office/drawing/2014/main" id="{589AA08D-E92F-27DD-0786-D80D4FC9897F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47" name="Google Shape;559;p20">
              <a:extLst>
                <a:ext uri="{FF2B5EF4-FFF2-40B4-BE49-F238E27FC236}">
                  <a16:creationId xmlns:a16="http://schemas.microsoft.com/office/drawing/2014/main" id="{EAA6818E-1C96-9AF5-EB41-827F6D43D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0B7DFF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B7DFF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C134C8DC-18B8-B04D-04E2-6C890BCA2374}"/>
              </a:ext>
            </a:extLst>
          </p:cNvPr>
          <p:cNvGrpSpPr/>
          <p:nvPr/>
        </p:nvGrpSpPr>
        <p:grpSpPr>
          <a:xfrm>
            <a:off x="879676" y="3079772"/>
            <a:ext cx="2058082" cy="1179711"/>
            <a:chOff x="8753950" y="950030"/>
            <a:chExt cx="4181840" cy="1962897"/>
          </a:xfrm>
        </p:grpSpPr>
        <p:sp>
          <p:nvSpPr>
            <p:cNvPr id="49" name="Google Shape;1953;p68">
              <a:extLst>
                <a:ext uri="{FF2B5EF4-FFF2-40B4-BE49-F238E27FC236}">
                  <a16:creationId xmlns:a16="http://schemas.microsoft.com/office/drawing/2014/main" id="{630B599D-6750-1DBB-A2A9-25DD7466FB3A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50" name="Google Shape;559;p20">
              <a:extLst>
                <a:ext uri="{FF2B5EF4-FFF2-40B4-BE49-F238E27FC236}">
                  <a16:creationId xmlns:a16="http://schemas.microsoft.com/office/drawing/2014/main" id="{0275AC48-72EB-D501-514D-DA4F206C8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FF9900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F54529F1-3D57-FE2B-CF43-8ABDC9D20C07}"/>
              </a:ext>
            </a:extLst>
          </p:cNvPr>
          <p:cNvGrpSpPr/>
          <p:nvPr/>
        </p:nvGrpSpPr>
        <p:grpSpPr>
          <a:xfrm>
            <a:off x="5036916" y="859362"/>
            <a:ext cx="2058082" cy="1179711"/>
            <a:chOff x="8753950" y="950030"/>
            <a:chExt cx="4181840" cy="1962897"/>
          </a:xfrm>
        </p:grpSpPr>
        <p:sp>
          <p:nvSpPr>
            <p:cNvPr id="52" name="Google Shape;1953;p68">
              <a:extLst>
                <a:ext uri="{FF2B5EF4-FFF2-40B4-BE49-F238E27FC236}">
                  <a16:creationId xmlns:a16="http://schemas.microsoft.com/office/drawing/2014/main" id="{5C1A6741-3398-3865-F878-4A62F3A2A22F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53" name="Google Shape;559;p20">
              <a:extLst>
                <a:ext uri="{FF2B5EF4-FFF2-40B4-BE49-F238E27FC236}">
                  <a16:creationId xmlns:a16="http://schemas.microsoft.com/office/drawing/2014/main" id="{364BE285-8B0A-A9F9-DA70-72F898934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3B5998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B5998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2" grpId="0" animBg="1"/>
          <p:bldP spid="363" grpId="0" animBg="1"/>
          <p:bldP spid="364" grpId="0" animBg="1"/>
          <p:bldP spid="365" grpId="0" animBg="1"/>
          <p:bldP spid="36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3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3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3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2" grpId="0" animBg="1"/>
          <p:bldP spid="363" grpId="0" animBg="1"/>
          <p:bldP spid="364" grpId="0" animBg="1"/>
          <p:bldP spid="365" grpId="0" animBg="1"/>
          <p:bldP spid="366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"/>
          <p:cNvSpPr/>
          <p:nvPr/>
        </p:nvSpPr>
        <p:spPr>
          <a:xfrm>
            <a:off x="6981825" y="4140200"/>
            <a:ext cx="1654175" cy="2047875"/>
          </a:xfrm>
          <a:custGeom>
            <a:avLst/>
            <a:gdLst/>
            <a:ahLst/>
            <a:cxnLst/>
            <a:rect l="l" t="t" r="r" b="b"/>
            <a:pathLst>
              <a:path w="412" h="510" extrusionOk="0">
                <a:moveTo>
                  <a:pt x="404" y="2"/>
                </a:moveTo>
                <a:cubicBezTo>
                  <a:pt x="394" y="6"/>
                  <a:pt x="384" y="11"/>
                  <a:pt x="374" y="15"/>
                </a:cubicBezTo>
                <a:cubicBezTo>
                  <a:pt x="255" y="65"/>
                  <a:pt x="132" y="100"/>
                  <a:pt x="5" y="118"/>
                </a:cubicBezTo>
                <a:cubicBezTo>
                  <a:pt x="2" y="119"/>
                  <a:pt x="0" y="121"/>
                  <a:pt x="0" y="124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08"/>
                  <a:pt x="2" y="510"/>
                  <a:pt x="6" y="510"/>
                </a:cubicBezTo>
                <a:cubicBezTo>
                  <a:pt x="291" y="510"/>
                  <a:pt x="291" y="510"/>
                  <a:pt x="291" y="510"/>
                </a:cubicBezTo>
                <a:cubicBezTo>
                  <a:pt x="358" y="510"/>
                  <a:pt x="412" y="456"/>
                  <a:pt x="412" y="389"/>
                </a:cubicBezTo>
                <a:cubicBezTo>
                  <a:pt x="412" y="364"/>
                  <a:pt x="412" y="364"/>
                  <a:pt x="412" y="364"/>
                </a:cubicBezTo>
                <a:cubicBezTo>
                  <a:pt x="412" y="364"/>
                  <a:pt x="412" y="364"/>
                  <a:pt x="412" y="364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12" y="7"/>
                  <a:pt x="412" y="7"/>
                  <a:pt x="412" y="7"/>
                </a:cubicBezTo>
                <a:cubicBezTo>
                  <a:pt x="412" y="3"/>
                  <a:pt x="408" y="0"/>
                  <a:pt x="404" y="2"/>
                </a:cubicBezTo>
                <a:close/>
              </a:path>
            </a:pathLst>
          </a:custGeom>
          <a:solidFill>
            <a:srgbClr val="3B599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3570287" y="4140200"/>
            <a:ext cx="1654175" cy="2047875"/>
          </a:xfrm>
          <a:custGeom>
            <a:avLst/>
            <a:gdLst/>
            <a:ahLst/>
            <a:cxnLst/>
            <a:rect l="l" t="t" r="r" b="b"/>
            <a:pathLst>
              <a:path w="412" h="510" extrusionOk="0">
                <a:moveTo>
                  <a:pt x="407" y="118"/>
                </a:moveTo>
                <a:cubicBezTo>
                  <a:pt x="280" y="100"/>
                  <a:pt x="157" y="65"/>
                  <a:pt x="38" y="15"/>
                </a:cubicBezTo>
                <a:cubicBezTo>
                  <a:pt x="28" y="11"/>
                  <a:pt x="18" y="6"/>
                  <a:pt x="8" y="2"/>
                </a:cubicBezTo>
                <a:cubicBezTo>
                  <a:pt x="4" y="0"/>
                  <a:pt x="0" y="3"/>
                  <a:pt x="0" y="7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456"/>
                  <a:pt x="54" y="510"/>
                  <a:pt x="121" y="510"/>
                </a:cubicBezTo>
                <a:cubicBezTo>
                  <a:pt x="406" y="510"/>
                  <a:pt x="406" y="510"/>
                  <a:pt x="406" y="510"/>
                </a:cubicBezTo>
                <a:cubicBezTo>
                  <a:pt x="410" y="510"/>
                  <a:pt x="412" y="508"/>
                  <a:pt x="412" y="504"/>
                </a:cubicBezTo>
                <a:cubicBezTo>
                  <a:pt x="412" y="364"/>
                  <a:pt x="412" y="364"/>
                  <a:pt x="412" y="364"/>
                </a:cubicBezTo>
                <a:cubicBezTo>
                  <a:pt x="412" y="364"/>
                  <a:pt x="412" y="364"/>
                  <a:pt x="412" y="364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12" y="124"/>
                  <a:pt x="412" y="124"/>
                  <a:pt x="412" y="124"/>
                </a:cubicBezTo>
                <a:cubicBezTo>
                  <a:pt x="412" y="121"/>
                  <a:pt x="410" y="119"/>
                  <a:pt x="407" y="118"/>
                </a:cubicBezTo>
                <a:close/>
              </a:path>
            </a:pathLst>
          </a:custGeom>
          <a:solidFill>
            <a:srgbClr val="48CE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4"/>
          <p:cNvSpPr/>
          <p:nvPr/>
        </p:nvSpPr>
        <p:spPr>
          <a:xfrm>
            <a:off x="6981825" y="2665412"/>
            <a:ext cx="1654175" cy="1824037"/>
          </a:xfrm>
          <a:custGeom>
            <a:avLst/>
            <a:gdLst/>
            <a:ahLst/>
            <a:cxnLst/>
            <a:rect l="l" t="t" r="r" b="b"/>
            <a:pathLst>
              <a:path w="412" h="454" extrusionOk="0">
                <a:moveTo>
                  <a:pt x="291" y="0"/>
                </a:move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3" y="454"/>
                  <a:pt x="7" y="454"/>
                </a:cubicBezTo>
                <a:cubicBezTo>
                  <a:pt x="148" y="432"/>
                  <a:pt x="283" y="391"/>
                  <a:pt x="409" y="332"/>
                </a:cubicBezTo>
                <a:cubicBezTo>
                  <a:pt x="411" y="331"/>
                  <a:pt x="412" y="329"/>
                  <a:pt x="412" y="327"/>
                </a:cubicBezTo>
                <a:cubicBezTo>
                  <a:pt x="412" y="268"/>
                  <a:pt x="412" y="268"/>
                  <a:pt x="412" y="268"/>
                </a:cubicBezTo>
                <a:cubicBezTo>
                  <a:pt x="412" y="267"/>
                  <a:pt x="412" y="267"/>
                  <a:pt x="412" y="267"/>
                </a:cubicBezTo>
                <a:cubicBezTo>
                  <a:pt x="412" y="126"/>
                  <a:pt x="412" y="126"/>
                  <a:pt x="412" y="126"/>
                </a:cubicBezTo>
                <a:cubicBezTo>
                  <a:pt x="412" y="125"/>
                  <a:pt x="412" y="125"/>
                  <a:pt x="412" y="125"/>
                </a:cubicBezTo>
                <a:cubicBezTo>
                  <a:pt x="412" y="121"/>
                  <a:pt x="412" y="121"/>
                  <a:pt x="412" y="121"/>
                </a:cubicBezTo>
                <a:cubicBezTo>
                  <a:pt x="412" y="54"/>
                  <a:pt x="358" y="0"/>
                  <a:pt x="291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4"/>
          <p:cNvSpPr/>
          <p:nvPr/>
        </p:nvSpPr>
        <p:spPr>
          <a:xfrm>
            <a:off x="5292725" y="2665412"/>
            <a:ext cx="1620837" cy="1876425"/>
          </a:xfrm>
          <a:custGeom>
            <a:avLst/>
            <a:gdLst/>
            <a:ahLst/>
            <a:cxnLst/>
            <a:rect l="l" t="t" r="r" b="b"/>
            <a:pathLst>
              <a:path w="404" h="467" extrusionOk="0">
                <a:moveTo>
                  <a:pt x="398" y="0"/>
                </a:move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55"/>
                  <a:pt x="2" y="457"/>
                  <a:pt x="5" y="458"/>
                </a:cubicBezTo>
                <a:cubicBezTo>
                  <a:pt x="35" y="462"/>
                  <a:pt x="65" y="465"/>
                  <a:pt x="95" y="467"/>
                </a:cubicBezTo>
                <a:cubicBezTo>
                  <a:pt x="98" y="467"/>
                  <a:pt x="101" y="464"/>
                  <a:pt x="101" y="461"/>
                </a:cubicBezTo>
                <a:cubicBezTo>
                  <a:pt x="101" y="428"/>
                  <a:pt x="101" y="428"/>
                  <a:pt x="101" y="428"/>
                </a:cubicBezTo>
                <a:cubicBezTo>
                  <a:pt x="101" y="404"/>
                  <a:pt x="121" y="384"/>
                  <a:pt x="145" y="384"/>
                </a:cubicBezTo>
                <a:cubicBezTo>
                  <a:pt x="259" y="384"/>
                  <a:pt x="259" y="384"/>
                  <a:pt x="259" y="384"/>
                </a:cubicBezTo>
                <a:cubicBezTo>
                  <a:pt x="283" y="384"/>
                  <a:pt x="303" y="404"/>
                  <a:pt x="303" y="428"/>
                </a:cubicBezTo>
                <a:cubicBezTo>
                  <a:pt x="303" y="461"/>
                  <a:pt x="303" y="461"/>
                  <a:pt x="303" y="461"/>
                </a:cubicBezTo>
                <a:cubicBezTo>
                  <a:pt x="303" y="464"/>
                  <a:pt x="306" y="467"/>
                  <a:pt x="309" y="467"/>
                </a:cubicBezTo>
                <a:cubicBezTo>
                  <a:pt x="339" y="465"/>
                  <a:pt x="369" y="462"/>
                  <a:pt x="399" y="458"/>
                </a:cubicBezTo>
                <a:cubicBezTo>
                  <a:pt x="402" y="457"/>
                  <a:pt x="404" y="455"/>
                  <a:pt x="404" y="452"/>
                </a:cubicBezTo>
                <a:cubicBezTo>
                  <a:pt x="404" y="268"/>
                  <a:pt x="404" y="268"/>
                  <a:pt x="404" y="268"/>
                </a:cubicBezTo>
                <a:cubicBezTo>
                  <a:pt x="404" y="267"/>
                  <a:pt x="404" y="267"/>
                  <a:pt x="404" y="267"/>
                </a:cubicBezTo>
                <a:cubicBezTo>
                  <a:pt x="404" y="126"/>
                  <a:pt x="404" y="126"/>
                  <a:pt x="404" y="126"/>
                </a:cubicBezTo>
                <a:cubicBezTo>
                  <a:pt x="404" y="125"/>
                  <a:pt x="404" y="125"/>
                  <a:pt x="404" y="125"/>
                </a:cubicBezTo>
                <a:cubicBezTo>
                  <a:pt x="404" y="6"/>
                  <a:pt x="404" y="6"/>
                  <a:pt x="404" y="6"/>
                </a:cubicBezTo>
                <a:cubicBezTo>
                  <a:pt x="404" y="3"/>
                  <a:pt x="402" y="0"/>
                  <a:pt x="398" y="0"/>
                </a:cubicBezTo>
                <a:close/>
              </a:path>
            </a:pathLst>
          </a:custGeom>
          <a:solidFill>
            <a:srgbClr val="DD4B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3570287" y="2665412"/>
            <a:ext cx="1654175" cy="1824037"/>
          </a:xfrm>
          <a:custGeom>
            <a:avLst/>
            <a:gdLst/>
            <a:ahLst/>
            <a:cxnLst/>
            <a:rect l="l" t="t" r="r" b="b"/>
            <a:pathLst>
              <a:path w="412" h="454" extrusionOk="0">
                <a:moveTo>
                  <a:pt x="406" y="0"/>
                </a:moveTo>
                <a:cubicBezTo>
                  <a:pt x="121" y="0"/>
                  <a:pt x="121" y="0"/>
                  <a:pt x="121" y="0"/>
                </a:cubicBezTo>
                <a:cubicBezTo>
                  <a:pt x="54" y="0"/>
                  <a:pt x="0" y="54"/>
                  <a:pt x="0" y="121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29"/>
                  <a:pt x="1" y="331"/>
                  <a:pt x="3" y="332"/>
                </a:cubicBezTo>
                <a:cubicBezTo>
                  <a:pt x="129" y="391"/>
                  <a:pt x="264" y="432"/>
                  <a:pt x="405" y="454"/>
                </a:cubicBezTo>
                <a:cubicBezTo>
                  <a:pt x="409" y="454"/>
                  <a:pt x="412" y="451"/>
                  <a:pt x="412" y="447"/>
                </a:cubicBezTo>
                <a:cubicBezTo>
                  <a:pt x="412" y="268"/>
                  <a:pt x="412" y="268"/>
                  <a:pt x="412" y="268"/>
                </a:cubicBezTo>
                <a:cubicBezTo>
                  <a:pt x="412" y="267"/>
                  <a:pt x="412" y="267"/>
                  <a:pt x="412" y="267"/>
                </a:cubicBezTo>
                <a:cubicBezTo>
                  <a:pt x="412" y="126"/>
                  <a:pt x="412" y="126"/>
                  <a:pt x="412" y="126"/>
                </a:cubicBezTo>
                <a:cubicBezTo>
                  <a:pt x="412" y="125"/>
                  <a:pt x="412" y="125"/>
                  <a:pt x="412" y="125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3"/>
                  <a:pt x="410" y="0"/>
                  <a:pt x="406" y="0"/>
                </a:cubicBezTo>
                <a:close/>
              </a:path>
            </a:pathLst>
          </a:custGeom>
          <a:solidFill>
            <a:srgbClr val="CB20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5292725" y="4629150"/>
            <a:ext cx="1620837" cy="1558925"/>
          </a:xfrm>
          <a:custGeom>
            <a:avLst/>
            <a:gdLst/>
            <a:ahLst/>
            <a:cxnLst/>
            <a:rect l="l" t="t" r="r" b="b"/>
            <a:pathLst>
              <a:path w="404" h="388" extrusionOk="0">
                <a:moveTo>
                  <a:pt x="398" y="0"/>
                </a:moveTo>
                <a:cubicBezTo>
                  <a:pt x="368" y="4"/>
                  <a:pt x="338" y="7"/>
                  <a:pt x="308" y="9"/>
                </a:cubicBezTo>
                <a:cubicBezTo>
                  <a:pt x="305" y="9"/>
                  <a:pt x="303" y="12"/>
                  <a:pt x="303" y="15"/>
                </a:cubicBezTo>
                <a:cubicBezTo>
                  <a:pt x="303" y="52"/>
                  <a:pt x="303" y="52"/>
                  <a:pt x="303" y="52"/>
                </a:cubicBezTo>
                <a:cubicBezTo>
                  <a:pt x="303" y="76"/>
                  <a:pt x="284" y="96"/>
                  <a:pt x="260" y="96"/>
                </a:cubicBezTo>
                <a:cubicBezTo>
                  <a:pt x="259" y="96"/>
                  <a:pt x="259" y="96"/>
                  <a:pt x="259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4" y="96"/>
                  <a:pt x="144" y="96"/>
                  <a:pt x="144" y="96"/>
                </a:cubicBezTo>
                <a:cubicBezTo>
                  <a:pt x="120" y="96"/>
                  <a:pt x="101" y="76"/>
                  <a:pt x="101" y="52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1" y="12"/>
                  <a:pt x="99" y="9"/>
                  <a:pt x="96" y="9"/>
                </a:cubicBezTo>
                <a:cubicBezTo>
                  <a:pt x="66" y="7"/>
                  <a:pt x="36" y="4"/>
                  <a:pt x="7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6"/>
                  <a:pt x="2" y="388"/>
                  <a:pt x="6" y="388"/>
                </a:cubicBezTo>
                <a:cubicBezTo>
                  <a:pt x="398" y="388"/>
                  <a:pt x="398" y="388"/>
                  <a:pt x="398" y="388"/>
                </a:cubicBezTo>
                <a:cubicBezTo>
                  <a:pt x="402" y="388"/>
                  <a:pt x="404" y="386"/>
                  <a:pt x="404" y="382"/>
                </a:cubicBezTo>
                <a:cubicBezTo>
                  <a:pt x="404" y="242"/>
                  <a:pt x="404" y="242"/>
                  <a:pt x="404" y="242"/>
                </a:cubicBezTo>
                <a:cubicBezTo>
                  <a:pt x="404" y="242"/>
                  <a:pt x="404" y="242"/>
                  <a:pt x="404" y="242"/>
                </a:cubicBezTo>
                <a:cubicBezTo>
                  <a:pt x="404" y="96"/>
                  <a:pt x="404" y="96"/>
                  <a:pt x="404" y="96"/>
                </a:cubicBezTo>
                <a:cubicBezTo>
                  <a:pt x="404" y="96"/>
                  <a:pt x="404" y="96"/>
                  <a:pt x="404" y="96"/>
                </a:cubicBezTo>
                <a:cubicBezTo>
                  <a:pt x="404" y="6"/>
                  <a:pt x="404" y="6"/>
                  <a:pt x="404" y="6"/>
                </a:cubicBezTo>
                <a:cubicBezTo>
                  <a:pt x="404" y="2"/>
                  <a:pt x="401" y="0"/>
                  <a:pt x="398" y="0"/>
                </a:cubicBezTo>
                <a:close/>
              </a:path>
            </a:pathLst>
          </a:custGeom>
          <a:solidFill>
            <a:srgbClr val="0B7D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4"/>
          <p:cNvSpPr/>
          <p:nvPr/>
        </p:nvSpPr>
        <p:spPr>
          <a:xfrm>
            <a:off x="5762625" y="4271962"/>
            <a:ext cx="681037" cy="679450"/>
          </a:xfrm>
          <a:custGeom>
            <a:avLst/>
            <a:gdLst/>
            <a:ahLst/>
            <a:cxnLst/>
            <a:rect l="l" t="t" r="r" b="b"/>
            <a:pathLst>
              <a:path w="170" h="169" extrusionOk="0">
                <a:moveTo>
                  <a:pt x="132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7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3"/>
                  <a:pt x="17" y="169"/>
                  <a:pt x="38" y="169"/>
                </a:cubicBezTo>
                <a:cubicBezTo>
                  <a:pt x="132" y="169"/>
                  <a:pt x="132" y="169"/>
                  <a:pt x="132" y="169"/>
                </a:cubicBezTo>
                <a:cubicBezTo>
                  <a:pt x="153" y="169"/>
                  <a:pt x="170" y="153"/>
                  <a:pt x="170" y="132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70" y="113"/>
                  <a:pt x="170" y="113"/>
                  <a:pt x="170" y="113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37"/>
                  <a:pt x="170" y="37"/>
                  <a:pt x="170" y="37"/>
                </a:cubicBezTo>
                <a:cubicBezTo>
                  <a:pt x="170" y="17"/>
                  <a:pt x="153" y="0"/>
                  <a:pt x="132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4"/>
          <p:cNvSpPr/>
          <p:nvPr/>
        </p:nvSpPr>
        <p:spPr>
          <a:xfrm>
            <a:off x="5080000" y="1752600"/>
            <a:ext cx="2046287" cy="736600"/>
          </a:xfrm>
          <a:custGeom>
            <a:avLst/>
            <a:gdLst/>
            <a:ahLst/>
            <a:cxnLst/>
            <a:rect l="l" t="t" r="r" b="b"/>
            <a:pathLst>
              <a:path w="510" h="183" extrusionOk="0">
                <a:moveTo>
                  <a:pt x="5" y="183"/>
                </a:moveTo>
                <a:cubicBezTo>
                  <a:pt x="69" y="183"/>
                  <a:pt x="69" y="183"/>
                  <a:pt x="69" y="183"/>
                </a:cubicBezTo>
                <a:cubicBezTo>
                  <a:pt x="71" y="183"/>
                  <a:pt x="73" y="182"/>
                  <a:pt x="74" y="180"/>
                </a:cubicBezTo>
                <a:cubicBezTo>
                  <a:pt x="85" y="119"/>
                  <a:pt x="164" y="69"/>
                  <a:pt x="255" y="69"/>
                </a:cubicBezTo>
                <a:cubicBezTo>
                  <a:pt x="346" y="69"/>
                  <a:pt x="425" y="119"/>
                  <a:pt x="436" y="180"/>
                </a:cubicBezTo>
                <a:cubicBezTo>
                  <a:pt x="437" y="182"/>
                  <a:pt x="439" y="183"/>
                  <a:pt x="441" y="183"/>
                </a:cubicBezTo>
                <a:cubicBezTo>
                  <a:pt x="505" y="183"/>
                  <a:pt x="505" y="183"/>
                  <a:pt x="505" y="183"/>
                </a:cubicBezTo>
                <a:cubicBezTo>
                  <a:pt x="508" y="183"/>
                  <a:pt x="510" y="181"/>
                  <a:pt x="510" y="178"/>
                </a:cubicBezTo>
                <a:cubicBezTo>
                  <a:pt x="504" y="130"/>
                  <a:pt x="477" y="86"/>
                  <a:pt x="431" y="53"/>
                </a:cubicBezTo>
                <a:cubicBezTo>
                  <a:pt x="384" y="19"/>
                  <a:pt x="321" y="0"/>
                  <a:pt x="255" y="0"/>
                </a:cubicBezTo>
                <a:cubicBezTo>
                  <a:pt x="189" y="0"/>
                  <a:pt x="126" y="19"/>
                  <a:pt x="79" y="53"/>
                </a:cubicBezTo>
                <a:cubicBezTo>
                  <a:pt x="33" y="86"/>
                  <a:pt x="6" y="130"/>
                  <a:pt x="0" y="178"/>
                </a:cubicBezTo>
                <a:cubicBezTo>
                  <a:pt x="0" y="181"/>
                  <a:pt x="2" y="183"/>
                  <a:pt x="5" y="183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4"/>
          <p:cNvSpPr/>
          <p:nvPr/>
        </p:nvSpPr>
        <p:spPr>
          <a:xfrm>
            <a:off x="6640512" y="2540000"/>
            <a:ext cx="687387" cy="80962"/>
          </a:xfrm>
          <a:custGeom>
            <a:avLst/>
            <a:gdLst/>
            <a:ahLst/>
            <a:cxnLst/>
            <a:rect l="l" t="t" r="r" b="b"/>
            <a:pathLst>
              <a:path w="171" h="20" extrusionOk="0">
                <a:moveTo>
                  <a:pt x="167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1" y="20"/>
                  <a:pt x="3" y="20"/>
                </a:cubicBezTo>
                <a:cubicBezTo>
                  <a:pt x="167" y="20"/>
                  <a:pt x="167" y="20"/>
                  <a:pt x="167" y="20"/>
                </a:cubicBezTo>
                <a:cubicBezTo>
                  <a:pt x="169" y="20"/>
                  <a:pt x="171" y="18"/>
                  <a:pt x="171" y="16"/>
                </a:cubicBezTo>
                <a:cubicBezTo>
                  <a:pt x="171" y="4"/>
                  <a:pt x="171" y="4"/>
                  <a:pt x="171" y="4"/>
                </a:cubicBezTo>
                <a:cubicBezTo>
                  <a:pt x="171" y="2"/>
                  <a:pt x="169" y="0"/>
                  <a:pt x="167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4"/>
          <p:cNvSpPr/>
          <p:nvPr/>
        </p:nvSpPr>
        <p:spPr>
          <a:xfrm>
            <a:off x="4878387" y="2540000"/>
            <a:ext cx="687387" cy="80962"/>
          </a:xfrm>
          <a:custGeom>
            <a:avLst/>
            <a:gdLst/>
            <a:ahLst/>
            <a:cxnLst/>
            <a:rect l="l" t="t" r="r" b="b"/>
            <a:pathLst>
              <a:path w="171" h="20" extrusionOk="0">
                <a:moveTo>
                  <a:pt x="168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2" y="20"/>
                  <a:pt x="4" y="20"/>
                </a:cubicBezTo>
                <a:cubicBezTo>
                  <a:pt x="168" y="20"/>
                  <a:pt x="168" y="20"/>
                  <a:pt x="168" y="20"/>
                </a:cubicBezTo>
                <a:cubicBezTo>
                  <a:pt x="170" y="20"/>
                  <a:pt x="171" y="18"/>
                  <a:pt x="171" y="16"/>
                </a:cubicBezTo>
                <a:cubicBezTo>
                  <a:pt x="171" y="4"/>
                  <a:pt x="171" y="4"/>
                  <a:pt x="171" y="4"/>
                </a:cubicBezTo>
                <a:cubicBezTo>
                  <a:pt x="171" y="2"/>
                  <a:pt x="170" y="0"/>
                  <a:pt x="168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4"/>
          <p:cNvSpPr/>
          <p:nvPr/>
        </p:nvSpPr>
        <p:spPr>
          <a:xfrm>
            <a:off x="4100512" y="3014662"/>
            <a:ext cx="646112" cy="839787"/>
          </a:xfrm>
          <a:custGeom>
            <a:avLst/>
            <a:gdLst/>
            <a:ahLst/>
            <a:cxnLst/>
            <a:rect l="l" t="t" r="r" b="b"/>
            <a:pathLst>
              <a:path w="161" h="209" extrusionOk="0">
                <a:moveTo>
                  <a:pt x="85" y="0"/>
                </a:moveTo>
                <a:cubicBezTo>
                  <a:pt x="29" y="0"/>
                  <a:pt x="0" y="41"/>
                  <a:pt x="0" y="75"/>
                </a:cubicBezTo>
                <a:cubicBezTo>
                  <a:pt x="0" y="95"/>
                  <a:pt x="8" y="114"/>
                  <a:pt x="24" y="121"/>
                </a:cubicBezTo>
                <a:cubicBezTo>
                  <a:pt x="27" y="122"/>
                  <a:pt x="30" y="121"/>
                  <a:pt x="30" y="118"/>
                </a:cubicBezTo>
                <a:cubicBezTo>
                  <a:pt x="31" y="115"/>
                  <a:pt x="32" y="110"/>
                  <a:pt x="33" y="108"/>
                </a:cubicBezTo>
                <a:cubicBezTo>
                  <a:pt x="34" y="105"/>
                  <a:pt x="33" y="104"/>
                  <a:pt x="31" y="101"/>
                </a:cubicBezTo>
                <a:cubicBezTo>
                  <a:pt x="26" y="96"/>
                  <a:pt x="23" y="88"/>
                  <a:pt x="23" y="78"/>
                </a:cubicBezTo>
                <a:cubicBezTo>
                  <a:pt x="23" y="48"/>
                  <a:pt x="46" y="20"/>
                  <a:pt x="82" y="20"/>
                </a:cubicBezTo>
                <a:cubicBezTo>
                  <a:pt x="114" y="20"/>
                  <a:pt x="132" y="40"/>
                  <a:pt x="132" y="66"/>
                </a:cubicBezTo>
                <a:cubicBezTo>
                  <a:pt x="132" y="101"/>
                  <a:pt x="117" y="130"/>
                  <a:pt x="94" y="130"/>
                </a:cubicBezTo>
                <a:cubicBezTo>
                  <a:pt x="81" y="130"/>
                  <a:pt x="72" y="120"/>
                  <a:pt x="75" y="107"/>
                </a:cubicBezTo>
                <a:cubicBezTo>
                  <a:pt x="79" y="92"/>
                  <a:pt x="86" y="75"/>
                  <a:pt x="86" y="64"/>
                </a:cubicBezTo>
                <a:cubicBezTo>
                  <a:pt x="86" y="55"/>
                  <a:pt x="80" y="46"/>
                  <a:pt x="70" y="46"/>
                </a:cubicBezTo>
                <a:cubicBezTo>
                  <a:pt x="57" y="46"/>
                  <a:pt x="46" y="60"/>
                  <a:pt x="46" y="77"/>
                </a:cubicBezTo>
                <a:cubicBezTo>
                  <a:pt x="46" y="89"/>
                  <a:pt x="50" y="96"/>
                  <a:pt x="50" y="96"/>
                </a:cubicBezTo>
                <a:cubicBezTo>
                  <a:pt x="50" y="96"/>
                  <a:pt x="37" y="152"/>
                  <a:pt x="35" y="162"/>
                </a:cubicBezTo>
                <a:cubicBezTo>
                  <a:pt x="30" y="181"/>
                  <a:pt x="34" y="205"/>
                  <a:pt x="35" y="207"/>
                </a:cubicBezTo>
                <a:cubicBezTo>
                  <a:pt x="35" y="208"/>
                  <a:pt x="37" y="209"/>
                  <a:pt x="37" y="208"/>
                </a:cubicBezTo>
                <a:cubicBezTo>
                  <a:pt x="39" y="206"/>
                  <a:pt x="54" y="187"/>
                  <a:pt x="59" y="169"/>
                </a:cubicBezTo>
                <a:cubicBezTo>
                  <a:pt x="60" y="163"/>
                  <a:pt x="67" y="136"/>
                  <a:pt x="67" y="136"/>
                </a:cubicBezTo>
                <a:cubicBezTo>
                  <a:pt x="72" y="144"/>
                  <a:pt x="84" y="151"/>
                  <a:pt x="97" y="151"/>
                </a:cubicBezTo>
                <a:cubicBezTo>
                  <a:pt x="135" y="151"/>
                  <a:pt x="161" y="116"/>
                  <a:pt x="161" y="69"/>
                </a:cubicBezTo>
                <a:cubicBezTo>
                  <a:pt x="161" y="33"/>
                  <a:pt x="131" y="0"/>
                  <a:pt x="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D2A6804-6848-CB4D-BEB1-55B261B3933B}"/>
              </a:ext>
            </a:extLst>
          </p:cNvPr>
          <p:cNvGrpSpPr/>
          <p:nvPr/>
        </p:nvGrpSpPr>
        <p:grpSpPr>
          <a:xfrm>
            <a:off x="5705475" y="5353050"/>
            <a:ext cx="795337" cy="501650"/>
            <a:chOff x="5705475" y="5353050"/>
            <a:chExt cx="795337" cy="501650"/>
          </a:xfrm>
        </p:grpSpPr>
        <p:sp>
          <p:nvSpPr>
            <p:cNvPr id="417" name="Google Shape;417;p24"/>
            <p:cNvSpPr/>
            <p:nvPr/>
          </p:nvSpPr>
          <p:spPr>
            <a:xfrm>
              <a:off x="5705475" y="5353050"/>
              <a:ext cx="401637" cy="490537"/>
            </a:xfrm>
            <a:custGeom>
              <a:avLst/>
              <a:gdLst/>
              <a:ahLst/>
              <a:cxnLst/>
              <a:rect l="l" t="t" r="r" b="b"/>
              <a:pathLst>
                <a:path w="100" h="122" extrusionOk="0">
                  <a:moveTo>
                    <a:pt x="82" y="57"/>
                  </a:moveTo>
                  <a:cubicBezTo>
                    <a:pt x="86" y="55"/>
                    <a:pt x="89" y="52"/>
                    <a:pt x="91" y="50"/>
                  </a:cubicBezTo>
                  <a:cubicBezTo>
                    <a:pt x="95" y="45"/>
                    <a:pt x="96" y="39"/>
                    <a:pt x="96" y="32"/>
                  </a:cubicBezTo>
                  <a:cubicBezTo>
                    <a:pt x="96" y="25"/>
                    <a:pt x="95" y="18"/>
                    <a:pt x="91" y="13"/>
                  </a:cubicBezTo>
                  <a:cubicBezTo>
                    <a:pt x="85" y="5"/>
                    <a:pt x="74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61" y="122"/>
                    <a:pt x="67" y="122"/>
                    <a:pt x="73" y="120"/>
                  </a:cubicBezTo>
                  <a:cubicBezTo>
                    <a:pt x="78" y="119"/>
                    <a:pt x="82" y="117"/>
                    <a:pt x="86" y="114"/>
                  </a:cubicBezTo>
                  <a:cubicBezTo>
                    <a:pt x="90" y="112"/>
                    <a:pt x="93" y="108"/>
                    <a:pt x="95" y="105"/>
                  </a:cubicBezTo>
                  <a:cubicBezTo>
                    <a:pt x="99" y="99"/>
                    <a:pt x="100" y="92"/>
                    <a:pt x="100" y="85"/>
                  </a:cubicBezTo>
                  <a:cubicBezTo>
                    <a:pt x="100" y="78"/>
                    <a:pt x="99" y="72"/>
                    <a:pt x="96" y="67"/>
                  </a:cubicBezTo>
                  <a:cubicBezTo>
                    <a:pt x="92" y="62"/>
                    <a:pt x="88" y="59"/>
                    <a:pt x="82" y="57"/>
                  </a:cubicBezTo>
                  <a:close/>
                  <a:moveTo>
                    <a:pt x="25" y="21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7" y="21"/>
                    <a:pt x="62" y="22"/>
                    <a:pt x="66" y="23"/>
                  </a:cubicBezTo>
                  <a:cubicBezTo>
                    <a:pt x="70" y="25"/>
                    <a:pt x="72" y="29"/>
                    <a:pt x="72" y="34"/>
                  </a:cubicBezTo>
                  <a:cubicBezTo>
                    <a:pt x="72" y="40"/>
                    <a:pt x="70" y="43"/>
                    <a:pt x="67" y="45"/>
                  </a:cubicBezTo>
                  <a:cubicBezTo>
                    <a:pt x="64" y="47"/>
                    <a:pt x="60" y="48"/>
                    <a:pt x="54" y="48"/>
                  </a:cubicBezTo>
                  <a:cubicBezTo>
                    <a:pt x="25" y="48"/>
                    <a:pt x="25" y="48"/>
                    <a:pt x="25" y="48"/>
                  </a:cubicBezTo>
                  <a:lnTo>
                    <a:pt x="25" y="21"/>
                  </a:lnTo>
                  <a:close/>
                  <a:moveTo>
                    <a:pt x="67" y="99"/>
                  </a:moveTo>
                  <a:cubicBezTo>
                    <a:pt x="64" y="100"/>
                    <a:pt x="60" y="101"/>
                    <a:pt x="54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60" y="68"/>
                    <a:pt x="64" y="69"/>
                    <a:pt x="67" y="70"/>
                  </a:cubicBezTo>
                  <a:cubicBezTo>
                    <a:pt x="72" y="73"/>
                    <a:pt x="75" y="77"/>
                    <a:pt x="75" y="84"/>
                  </a:cubicBezTo>
                  <a:cubicBezTo>
                    <a:pt x="75" y="91"/>
                    <a:pt x="72" y="96"/>
                    <a:pt x="67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138862" y="5473700"/>
              <a:ext cx="361950" cy="381000"/>
            </a:xfrm>
            <a:custGeom>
              <a:avLst/>
              <a:gdLst/>
              <a:ahLst/>
              <a:cxnLst/>
              <a:rect l="l" t="t" r="r" b="b"/>
              <a:pathLst>
                <a:path w="90" h="95" extrusionOk="0">
                  <a:moveTo>
                    <a:pt x="89" y="36"/>
                  </a:moveTo>
                  <a:cubicBezTo>
                    <a:pt x="88" y="29"/>
                    <a:pt x="85" y="22"/>
                    <a:pt x="82" y="17"/>
                  </a:cubicBezTo>
                  <a:cubicBezTo>
                    <a:pt x="78" y="11"/>
                    <a:pt x="72" y="7"/>
                    <a:pt x="66" y="4"/>
                  </a:cubicBezTo>
                  <a:cubicBezTo>
                    <a:pt x="60" y="1"/>
                    <a:pt x="53" y="0"/>
                    <a:pt x="45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4" y="20"/>
                    <a:pt x="0" y="32"/>
                    <a:pt x="0" y="48"/>
                  </a:cubicBezTo>
                  <a:cubicBezTo>
                    <a:pt x="0" y="65"/>
                    <a:pt x="5" y="77"/>
                    <a:pt x="14" y="84"/>
                  </a:cubicBezTo>
                  <a:cubicBezTo>
                    <a:pt x="23" y="91"/>
                    <a:pt x="34" y="95"/>
                    <a:pt x="46" y="95"/>
                  </a:cubicBezTo>
                  <a:cubicBezTo>
                    <a:pt x="60" y="95"/>
                    <a:pt x="72" y="91"/>
                    <a:pt x="80" y="82"/>
                  </a:cubicBezTo>
                  <a:cubicBezTo>
                    <a:pt x="85" y="76"/>
                    <a:pt x="88" y="71"/>
                    <a:pt x="88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3" y="68"/>
                    <a:pt x="61" y="70"/>
                    <a:pt x="59" y="72"/>
                  </a:cubicBezTo>
                  <a:cubicBezTo>
                    <a:pt x="56" y="75"/>
                    <a:pt x="52" y="76"/>
                    <a:pt x="46" y="76"/>
                  </a:cubicBezTo>
                  <a:cubicBezTo>
                    <a:pt x="41" y="76"/>
                    <a:pt x="37" y="75"/>
                    <a:pt x="33" y="73"/>
                  </a:cubicBezTo>
                  <a:cubicBezTo>
                    <a:pt x="27" y="69"/>
                    <a:pt x="24" y="63"/>
                    <a:pt x="24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46"/>
                    <a:pt x="89" y="40"/>
                    <a:pt x="89" y="36"/>
                  </a:cubicBezTo>
                  <a:close/>
                  <a:moveTo>
                    <a:pt x="25" y="38"/>
                  </a:moveTo>
                  <a:cubicBezTo>
                    <a:pt x="25" y="32"/>
                    <a:pt x="27" y="28"/>
                    <a:pt x="31" y="24"/>
                  </a:cubicBezTo>
                  <a:cubicBezTo>
                    <a:pt x="34" y="21"/>
                    <a:pt x="39" y="19"/>
                    <a:pt x="45" y="19"/>
                  </a:cubicBezTo>
                  <a:cubicBezTo>
                    <a:pt x="50" y="19"/>
                    <a:pt x="55" y="21"/>
                    <a:pt x="59" y="24"/>
                  </a:cubicBezTo>
                  <a:cubicBezTo>
                    <a:pt x="63" y="27"/>
                    <a:pt x="65" y="32"/>
                    <a:pt x="65" y="38"/>
                  </a:cubicBezTo>
                  <a:lnTo>
                    <a:pt x="2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4"/>
            <p:cNvSpPr txBox="1"/>
            <p:nvPr/>
          </p:nvSpPr>
          <p:spPr>
            <a:xfrm>
              <a:off x="6211887" y="5376862"/>
              <a:ext cx="212725" cy="60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0" name="Google Shape;420;p24"/>
          <p:cNvSpPr/>
          <p:nvPr/>
        </p:nvSpPr>
        <p:spPr>
          <a:xfrm>
            <a:off x="7604125" y="4919662"/>
            <a:ext cx="409575" cy="863600"/>
          </a:xfrm>
          <a:custGeom>
            <a:avLst/>
            <a:gdLst/>
            <a:ahLst/>
            <a:cxnLst/>
            <a:rect l="l" t="t" r="r" b="b"/>
            <a:pathLst>
              <a:path w="102" h="215" extrusionOk="0">
                <a:moveTo>
                  <a:pt x="22" y="43"/>
                </a:moveTo>
                <a:cubicBezTo>
                  <a:pt x="22" y="49"/>
                  <a:pt x="22" y="74"/>
                  <a:pt x="22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111"/>
                  <a:pt x="0" y="111"/>
                  <a:pt x="0" y="111"/>
                </a:cubicBezTo>
                <a:cubicBezTo>
                  <a:pt x="22" y="111"/>
                  <a:pt x="22" y="111"/>
                  <a:pt x="22" y="111"/>
                </a:cubicBezTo>
                <a:cubicBezTo>
                  <a:pt x="22" y="215"/>
                  <a:pt x="22" y="215"/>
                  <a:pt x="22" y="215"/>
                </a:cubicBezTo>
                <a:cubicBezTo>
                  <a:pt x="67" y="215"/>
                  <a:pt x="67" y="215"/>
                  <a:pt x="67" y="215"/>
                </a:cubicBezTo>
                <a:cubicBezTo>
                  <a:pt x="67" y="111"/>
                  <a:pt x="67" y="111"/>
                  <a:pt x="67" y="111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111"/>
                  <a:pt x="101" y="93"/>
                  <a:pt x="102" y="74"/>
                </a:cubicBezTo>
                <a:cubicBezTo>
                  <a:pt x="98" y="74"/>
                  <a:pt x="68" y="74"/>
                  <a:pt x="68" y="74"/>
                </a:cubicBezTo>
                <a:cubicBezTo>
                  <a:pt x="68" y="74"/>
                  <a:pt x="68" y="52"/>
                  <a:pt x="68" y="48"/>
                </a:cubicBezTo>
                <a:cubicBezTo>
                  <a:pt x="68" y="44"/>
                  <a:pt x="73" y="39"/>
                  <a:pt x="77" y="39"/>
                </a:cubicBezTo>
                <a:cubicBezTo>
                  <a:pt x="82" y="39"/>
                  <a:pt x="93" y="39"/>
                  <a:pt x="102" y="39"/>
                </a:cubicBezTo>
                <a:cubicBezTo>
                  <a:pt x="102" y="34"/>
                  <a:pt x="102" y="16"/>
                  <a:pt x="102" y="0"/>
                </a:cubicBezTo>
                <a:cubicBezTo>
                  <a:pt x="90" y="0"/>
                  <a:pt x="75" y="0"/>
                  <a:pt x="69" y="0"/>
                </a:cubicBezTo>
                <a:cubicBezTo>
                  <a:pt x="21" y="0"/>
                  <a:pt x="22" y="37"/>
                  <a:pt x="2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4"/>
          <p:cNvSpPr/>
          <p:nvPr/>
        </p:nvSpPr>
        <p:spPr>
          <a:xfrm>
            <a:off x="5702300" y="3051175"/>
            <a:ext cx="801687" cy="766762"/>
          </a:xfrm>
          <a:custGeom>
            <a:avLst/>
            <a:gdLst/>
            <a:ahLst/>
            <a:cxnLst/>
            <a:rect l="l" t="t" r="r" b="b"/>
            <a:pathLst>
              <a:path w="200" h="191" extrusionOk="0">
                <a:moveTo>
                  <a:pt x="200" y="31"/>
                </a:moveTo>
                <a:cubicBezTo>
                  <a:pt x="200" y="44"/>
                  <a:pt x="200" y="44"/>
                  <a:pt x="200" y="44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69" y="76"/>
                  <a:pt x="169" y="76"/>
                  <a:pt x="169" y="76"/>
                </a:cubicBezTo>
                <a:cubicBezTo>
                  <a:pt x="156" y="76"/>
                  <a:pt x="156" y="76"/>
                  <a:pt x="156" y="76"/>
                </a:cubicBezTo>
                <a:cubicBezTo>
                  <a:pt x="156" y="44"/>
                  <a:pt x="156" y="44"/>
                  <a:pt x="156" y="44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0"/>
                  <a:pt x="156" y="0"/>
                  <a:pt x="156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9" y="31"/>
                  <a:pt x="169" y="31"/>
                  <a:pt x="169" y="31"/>
                </a:cubicBezTo>
                <a:lnTo>
                  <a:pt x="200" y="31"/>
                </a:lnTo>
                <a:close/>
                <a:moveTo>
                  <a:pt x="117" y="132"/>
                </a:moveTo>
                <a:cubicBezTo>
                  <a:pt x="119" y="135"/>
                  <a:pt x="119" y="139"/>
                  <a:pt x="119" y="143"/>
                </a:cubicBezTo>
                <a:cubicBezTo>
                  <a:pt x="119" y="149"/>
                  <a:pt x="118" y="155"/>
                  <a:pt x="115" y="161"/>
                </a:cubicBezTo>
                <a:cubicBezTo>
                  <a:pt x="112" y="166"/>
                  <a:pt x="108" y="171"/>
                  <a:pt x="102" y="176"/>
                </a:cubicBezTo>
                <a:cubicBezTo>
                  <a:pt x="97" y="180"/>
                  <a:pt x="90" y="184"/>
                  <a:pt x="82" y="186"/>
                </a:cubicBezTo>
                <a:cubicBezTo>
                  <a:pt x="74" y="189"/>
                  <a:pt x="64" y="191"/>
                  <a:pt x="53" y="191"/>
                </a:cubicBezTo>
                <a:cubicBezTo>
                  <a:pt x="44" y="191"/>
                  <a:pt x="36" y="190"/>
                  <a:pt x="30" y="188"/>
                </a:cubicBezTo>
                <a:cubicBezTo>
                  <a:pt x="23" y="186"/>
                  <a:pt x="17" y="183"/>
                  <a:pt x="13" y="180"/>
                </a:cubicBezTo>
                <a:cubicBezTo>
                  <a:pt x="8" y="176"/>
                  <a:pt x="5" y="172"/>
                  <a:pt x="3" y="168"/>
                </a:cubicBezTo>
                <a:cubicBezTo>
                  <a:pt x="1" y="164"/>
                  <a:pt x="0" y="159"/>
                  <a:pt x="0" y="155"/>
                </a:cubicBezTo>
                <a:cubicBezTo>
                  <a:pt x="0" y="150"/>
                  <a:pt x="1" y="145"/>
                  <a:pt x="4" y="139"/>
                </a:cubicBezTo>
                <a:cubicBezTo>
                  <a:pt x="6" y="134"/>
                  <a:pt x="11" y="129"/>
                  <a:pt x="19" y="124"/>
                </a:cubicBezTo>
                <a:cubicBezTo>
                  <a:pt x="23" y="122"/>
                  <a:pt x="27" y="120"/>
                  <a:pt x="31" y="119"/>
                </a:cubicBezTo>
                <a:cubicBezTo>
                  <a:pt x="36" y="117"/>
                  <a:pt x="40" y="116"/>
                  <a:pt x="44" y="115"/>
                </a:cubicBezTo>
                <a:cubicBezTo>
                  <a:pt x="49" y="114"/>
                  <a:pt x="53" y="114"/>
                  <a:pt x="57" y="114"/>
                </a:cubicBezTo>
                <a:cubicBezTo>
                  <a:pt x="60" y="113"/>
                  <a:pt x="64" y="113"/>
                  <a:pt x="67" y="113"/>
                </a:cubicBezTo>
                <a:cubicBezTo>
                  <a:pt x="65" y="110"/>
                  <a:pt x="63" y="108"/>
                  <a:pt x="61" y="105"/>
                </a:cubicBezTo>
                <a:cubicBezTo>
                  <a:pt x="60" y="103"/>
                  <a:pt x="59" y="100"/>
                  <a:pt x="59" y="96"/>
                </a:cubicBezTo>
                <a:cubicBezTo>
                  <a:pt x="59" y="94"/>
                  <a:pt x="59" y="92"/>
                  <a:pt x="60" y="90"/>
                </a:cubicBezTo>
                <a:cubicBezTo>
                  <a:pt x="60" y="89"/>
                  <a:pt x="61" y="87"/>
                  <a:pt x="62" y="86"/>
                </a:cubicBezTo>
                <a:cubicBezTo>
                  <a:pt x="60" y="86"/>
                  <a:pt x="59" y="86"/>
                  <a:pt x="58" y="86"/>
                </a:cubicBezTo>
                <a:cubicBezTo>
                  <a:pt x="56" y="86"/>
                  <a:pt x="55" y="86"/>
                  <a:pt x="54" y="86"/>
                </a:cubicBezTo>
                <a:cubicBezTo>
                  <a:pt x="47" y="86"/>
                  <a:pt x="41" y="85"/>
                  <a:pt x="36" y="83"/>
                </a:cubicBezTo>
                <a:cubicBezTo>
                  <a:pt x="31" y="81"/>
                  <a:pt x="26" y="78"/>
                  <a:pt x="23" y="74"/>
                </a:cubicBezTo>
                <a:cubicBezTo>
                  <a:pt x="19" y="71"/>
                  <a:pt x="17" y="66"/>
                  <a:pt x="15" y="62"/>
                </a:cubicBezTo>
                <a:cubicBezTo>
                  <a:pt x="13" y="57"/>
                  <a:pt x="12" y="52"/>
                  <a:pt x="12" y="47"/>
                </a:cubicBezTo>
                <a:cubicBezTo>
                  <a:pt x="12" y="41"/>
                  <a:pt x="13" y="35"/>
                  <a:pt x="16" y="29"/>
                </a:cubicBezTo>
                <a:cubicBezTo>
                  <a:pt x="19" y="24"/>
                  <a:pt x="23" y="18"/>
                  <a:pt x="28" y="14"/>
                </a:cubicBezTo>
                <a:cubicBezTo>
                  <a:pt x="35" y="8"/>
                  <a:pt x="43" y="4"/>
                  <a:pt x="51" y="2"/>
                </a:cubicBezTo>
                <a:cubicBezTo>
                  <a:pt x="59" y="1"/>
                  <a:pt x="66" y="0"/>
                  <a:pt x="73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8" y="9"/>
                  <a:pt x="108" y="9"/>
                  <a:pt x="108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4" y="10"/>
                  <a:pt x="96" y="11"/>
                  <a:pt x="98" y="13"/>
                </a:cubicBezTo>
                <a:cubicBezTo>
                  <a:pt x="100" y="15"/>
                  <a:pt x="102" y="17"/>
                  <a:pt x="104" y="20"/>
                </a:cubicBezTo>
                <a:cubicBezTo>
                  <a:pt x="106" y="23"/>
                  <a:pt x="107" y="26"/>
                  <a:pt x="109" y="30"/>
                </a:cubicBezTo>
                <a:cubicBezTo>
                  <a:pt x="110" y="34"/>
                  <a:pt x="111" y="38"/>
                  <a:pt x="111" y="42"/>
                </a:cubicBezTo>
                <a:cubicBezTo>
                  <a:pt x="111" y="47"/>
                  <a:pt x="110" y="51"/>
                  <a:pt x="109" y="55"/>
                </a:cubicBezTo>
                <a:cubicBezTo>
                  <a:pt x="108" y="58"/>
                  <a:pt x="106" y="61"/>
                  <a:pt x="104" y="64"/>
                </a:cubicBezTo>
                <a:cubicBezTo>
                  <a:pt x="102" y="67"/>
                  <a:pt x="100" y="69"/>
                  <a:pt x="97" y="72"/>
                </a:cubicBezTo>
                <a:cubicBezTo>
                  <a:pt x="95" y="74"/>
                  <a:pt x="92" y="76"/>
                  <a:pt x="90" y="78"/>
                </a:cubicBezTo>
                <a:cubicBezTo>
                  <a:pt x="88" y="80"/>
                  <a:pt x="86" y="81"/>
                  <a:pt x="85" y="83"/>
                </a:cubicBezTo>
                <a:cubicBezTo>
                  <a:pt x="83" y="85"/>
                  <a:pt x="83" y="87"/>
                  <a:pt x="83" y="90"/>
                </a:cubicBezTo>
                <a:cubicBezTo>
                  <a:pt x="83" y="93"/>
                  <a:pt x="83" y="95"/>
                  <a:pt x="85" y="97"/>
                </a:cubicBezTo>
                <a:cubicBezTo>
                  <a:pt x="86" y="99"/>
                  <a:pt x="88" y="100"/>
                  <a:pt x="89" y="101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101" y="110"/>
                  <a:pt x="103" y="113"/>
                  <a:pt x="106" y="115"/>
                </a:cubicBezTo>
                <a:cubicBezTo>
                  <a:pt x="109" y="117"/>
                  <a:pt x="111" y="120"/>
                  <a:pt x="113" y="123"/>
                </a:cubicBezTo>
                <a:cubicBezTo>
                  <a:pt x="115" y="125"/>
                  <a:pt x="116" y="128"/>
                  <a:pt x="117" y="132"/>
                </a:cubicBezTo>
                <a:close/>
                <a:moveTo>
                  <a:pt x="75" y="77"/>
                </a:moveTo>
                <a:cubicBezTo>
                  <a:pt x="78" y="76"/>
                  <a:pt x="80" y="74"/>
                  <a:pt x="82" y="72"/>
                </a:cubicBezTo>
                <a:cubicBezTo>
                  <a:pt x="85" y="70"/>
                  <a:pt x="87" y="66"/>
                  <a:pt x="88" y="63"/>
                </a:cubicBezTo>
                <a:cubicBezTo>
                  <a:pt x="88" y="59"/>
                  <a:pt x="89" y="56"/>
                  <a:pt x="89" y="54"/>
                </a:cubicBezTo>
                <a:cubicBezTo>
                  <a:pt x="89" y="50"/>
                  <a:pt x="88" y="45"/>
                  <a:pt x="87" y="39"/>
                </a:cubicBezTo>
                <a:cubicBezTo>
                  <a:pt x="85" y="34"/>
                  <a:pt x="83" y="29"/>
                  <a:pt x="81" y="24"/>
                </a:cubicBezTo>
                <a:cubicBezTo>
                  <a:pt x="78" y="19"/>
                  <a:pt x="75" y="16"/>
                  <a:pt x="71" y="12"/>
                </a:cubicBezTo>
                <a:cubicBezTo>
                  <a:pt x="67" y="9"/>
                  <a:pt x="62" y="8"/>
                  <a:pt x="57" y="8"/>
                </a:cubicBezTo>
                <a:cubicBezTo>
                  <a:pt x="54" y="8"/>
                  <a:pt x="51" y="9"/>
                  <a:pt x="47" y="10"/>
                </a:cubicBezTo>
                <a:cubicBezTo>
                  <a:pt x="44" y="12"/>
                  <a:pt x="42" y="14"/>
                  <a:pt x="40" y="16"/>
                </a:cubicBezTo>
                <a:cubicBezTo>
                  <a:pt x="37" y="19"/>
                  <a:pt x="36" y="22"/>
                  <a:pt x="35" y="25"/>
                </a:cubicBezTo>
                <a:cubicBezTo>
                  <a:pt x="34" y="28"/>
                  <a:pt x="34" y="31"/>
                  <a:pt x="34" y="35"/>
                </a:cubicBezTo>
                <a:cubicBezTo>
                  <a:pt x="34" y="39"/>
                  <a:pt x="35" y="44"/>
                  <a:pt x="36" y="49"/>
                </a:cubicBezTo>
                <a:cubicBezTo>
                  <a:pt x="37" y="54"/>
                  <a:pt x="39" y="59"/>
                  <a:pt x="42" y="63"/>
                </a:cubicBezTo>
                <a:cubicBezTo>
                  <a:pt x="44" y="68"/>
                  <a:pt x="48" y="72"/>
                  <a:pt x="51" y="75"/>
                </a:cubicBezTo>
                <a:cubicBezTo>
                  <a:pt x="55" y="78"/>
                  <a:pt x="60" y="79"/>
                  <a:pt x="65" y="79"/>
                </a:cubicBezTo>
                <a:cubicBezTo>
                  <a:pt x="69" y="79"/>
                  <a:pt x="72" y="79"/>
                  <a:pt x="75" y="77"/>
                </a:cubicBezTo>
                <a:close/>
                <a:moveTo>
                  <a:pt x="102" y="153"/>
                </a:moveTo>
                <a:cubicBezTo>
                  <a:pt x="102" y="150"/>
                  <a:pt x="102" y="147"/>
                  <a:pt x="101" y="144"/>
                </a:cubicBezTo>
                <a:cubicBezTo>
                  <a:pt x="100" y="142"/>
                  <a:pt x="98" y="139"/>
                  <a:pt x="96" y="137"/>
                </a:cubicBezTo>
                <a:cubicBezTo>
                  <a:pt x="94" y="134"/>
                  <a:pt x="91" y="132"/>
                  <a:pt x="87" y="129"/>
                </a:cubicBezTo>
                <a:cubicBezTo>
                  <a:pt x="84" y="126"/>
                  <a:pt x="80" y="123"/>
                  <a:pt x="75" y="120"/>
                </a:cubicBezTo>
                <a:cubicBezTo>
                  <a:pt x="74" y="120"/>
                  <a:pt x="73" y="120"/>
                  <a:pt x="73" y="120"/>
                </a:cubicBezTo>
                <a:cubicBezTo>
                  <a:pt x="72" y="120"/>
                  <a:pt x="71" y="120"/>
                  <a:pt x="69" y="120"/>
                </a:cubicBezTo>
                <a:cubicBezTo>
                  <a:pt x="69" y="120"/>
                  <a:pt x="68" y="120"/>
                  <a:pt x="66" y="120"/>
                </a:cubicBezTo>
                <a:cubicBezTo>
                  <a:pt x="64" y="120"/>
                  <a:pt x="62" y="120"/>
                  <a:pt x="59" y="120"/>
                </a:cubicBezTo>
                <a:cubicBezTo>
                  <a:pt x="57" y="121"/>
                  <a:pt x="54" y="121"/>
                  <a:pt x="51" y="122"/>
                </a:cubicBezTo>
                <a:cubicBezTo>
                  <a:pt x="49" y="122"/>
                  <a:pt x="46" y="123"/>
                  <a:pt x="43" y="124"/>
                </a:cubicBezTo>
                <a:cubicBezTo>
                  <a:pt x="42" y="124"/>
                  <a:pt x="40" y="125"/>
                  <a:pt x="37" y="126"/>
                </a:cubicBezTo>
                <a:cubicBezTo>
                  <a:pt x="35" y="127"/>
                  <a:pt x="33" y="129"/>
                  <a:pt x="30" y="131"/>
                </a:cubicBezTo>
                <a:cubicBezTo>
                  <a:pt x="28" y="133"/>
                  <a:pt x="26" y="135"/>
                  <a:pt x="24" y="138"/>
                </a:cubicBezTo>
                <a:cubicBezTo>
                  <a:pt x="22" y="141"/>
                  <a:pt x="22" y="145"/>
                  <a:pt x="22" y="150"/>
                </a:cubicBezTo>
                <a:cubicBezTo>
                  <a:pt x="22" y="159"/>
                  <a:pt x="26" y="166"/>
                  <a:pt x="33" y="172"/>
                </a:cubicBezTo>
                <a:cubicBezTo>
                  <a:pt x="41" y="177"/>
                  <a:pt x="52" y="180"/>
                  <a:pt x="66" y="180"/>
                </a:cubicBezTo>
                <a:cubicBezTo>
                  <a:pt x="78" y="180"/>
                  <a:pt x="87" y="178"/>
                  <a:pt x="93" y="172"/>
                </a:cubicBezTo>
                <a:cubicBezTo>
                  <a:pt x="99" y="167"/>
                  <a:pt x="102" y="161"/>
                  <a:pt x="102" y="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4"/>
          <p:cNvSpPr/>
          <p:nvPr/>
        </p:nvSpPr>
        <p:spPr>
          <a:xfrm>
            <a:off x="3976687" y="4983162"/>
            <a:ext cx="893762" cy="731837"/>
          </a:xfrm>
          <a:custGeom>
            <a:avLst/>
            <a:gdLst/>
            <a:ahLst/>
            <a:cxnLst/>
            <a:rect l="l" t="t" r="r" b="b"/>
            <a:pathLst>
              <a:path w="223" h="182" extrusionOk="0">
                <a:moveTo>
                  <a:pt x="223" y="22"/>
                </a:moveTo>
                <a:cubicBezTo>
                  <a:pt x="215" y="26"/>
                  <a:pt x="206" y="28"/>
                  <a:pt x="197" y="29"/>
                </a:cubicBezTo>
                <a:cubicBezTo>
                  <a:pt x="206" y="23"/>
                  <a:pt x="214" y="14"/>
                  <a:pt x="217" y="4"/>
                </a:cubicBezTo>
                <a:cubicBezTo>
                  <a:pt x="208" y="9"/>
                  <a:pt x="198" y="13"/>
                  <a:pt x="188" y="15"/>
                </a:cubicBezTo>
                <a:cubicBezTo>
                  <a:pt x="180" y="6"/>
                  <a:pt x="168" y="0"/>
                  <a:pt x="155" y="0"/>
                </a:cubicBezTo>
                <a:cubicBezTo>
                  <a:pt x="129" y="0"/>
                  <a:pt x="109" y="21"/>
                  <a:pt x="109" y="46"/>
                </a:cubicBezTo>
                <a:cubicBezTo>
                  <a:pt x="109" y="50"/>
                  <a:pt x="109" y="53"/>
                  <a:pt x="110" y="57"/>
                </a:cubicBezTo>
                <a:cubicBezTo>
                  <a:pt x="72" y="55"/>
                  <a:pt x="38" y="37"/>
                  <a:pt x="15" y="9"/>
                </a:cubicBezTo>
                <a:cubicBezTo>
                  <a:pt x="11" y="16"/>
                  <a:pt x="9" y="23"/>
                  <a:pt x="9" y="32"/>
                </a:cubicBezTo>
                <a:cubicBezTo>
                  <a:pt x="9" y="48"/>
                  <a:pt x="17" y="62"/>
                  <a:pt x="30" y="70"/>
                </a:cubicBezTo>
                <a:cubicBezTo>
                  <a:pt x="22" y="70"/>
                  <a:pt x="15" y="68"/>
                  <a:pt x="9" y="64"/>
                </a:cubicBezTo>
                <a:cubicBezTo>
                  <a:pt x="9" y="64"/>
                  <a:pt x="9" y="65"/>
                  <a:pt x="9" y="65"/>
                </a:cubicBezTo>
                <a:cubicBezTo>
                  <a:pt x="9" y="87"/>
                  <a:pt x="25" y="106"/>
                  <a:pt x="46" y="110"/>
                </a:cubicBezTo>
                <a:cubicBezTo>
                  <a:pt x="42" y="111"/>
                  <a:pt x="38" y="111"/>
                  <a:pt x="34" y="111"/>
                </a:cubicBezTo>
                <a:cubicBezTo>
                  <a:pt x="31" y="111"/>
                  <a:pt x="28" y="111"/>
                  <a:pt x="25" y="111"/>
                </a:cubicBezTo>
                <a:cubicBezTo>
                  <a:pt x="31" y="129"/>
                  <a:pt x="48" y="142"/>
                  <a:pt x="68" y="142"/>
                </a:cubicBezTo>
                <a:cubicBezTo>
                  <a:pt x="52" y="155"/>
                  <a:pt x="32" y="162"/>
                  <a:pt x="11" y="162"/>
                </a:cubicBezTo>
                <a:cubicBezTo>
                  <a:pt x="7" y="162"/>
                  <a:pt x="3" y="162"/>
                  <a:pt x="0" y="161"/>
                </a:cubicBezTo>
                <a:cubicBezTo>
                  <a:pt x="20" y="174"/>
                  <a:pt x="44" y="182"/>
                  <a:pt x="70" y="182"/>
                </a:cubicBezTo>
                <a:cubicBezTo>
                  <a:pt x="154" y="182"/>
                  <a:pt x="201" y="112"/>
                  <a:pt x="201" y="52"/>
                </a:cubicBezTo>
                <a:cubicBezTo>
                  <a:pt x="201" y="50"/>
                  <a:pt x="200" y="48"/>
                  <a:pt x="200" y="46"/>
                </a:cubicBezTo>
                <a:cubicBezTo>
                  <a:pt x="209" y="39"/>
                  <a:pt x="217" y="31"/>
                  <a:pt x="22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4"/>
          <p:cNvSpPr/>
          <p:nvPr/>
        </p:nvSpPr>
        <p:spPr>
          <a:xfrm>
            <a:off x="7475537" y="3098800"/>
            <a:ext cx="666750" cy="671512"/>
          </a:xfrm>
          <a:custGeom>
            <a:avLst/>
            <a:gdLst/>
            <a:ahLst/>
            <a:cxnLst/>
            <a:rect l="l" t="t" r="r" b="b"/>
            <a:pathLst>
              <a:path w="166" h="167" extrusionOk="0">
                <a:moveTo>
                  <a:pt x="37" y="129"/>
                </a:moveTo>
                <a:cubicBezTo>
                  <a:pt x="41" y="133"/>
                  <a:pt x="44" y="138"/>
                  <a:pt x="44" y="144"/>
                </a:cubicBezTo>
                <a:cubicBezTo>
                  <a:pt x="44" y="150"/>
                  <a:pt x="41" y="156"/>
                  <a:pt x="37" y="160"/>
                </a:cubicBezTo>
                <a:cubicBezTo>
                  <a:pt x="37" y="160"/>
                  <a:pt x="37" y="160"/>
                  <a:pt x="37" y="160"/>
                </a:cubicBezTo>
                <a:cubicBezTo>
                  <a:pt x="33" y="164"/>
                  <a:pt x="28" y="166"/>
                  <a:pt x="22" y="166"/>
                </a:cubicBezTo>
                <a:cubicBezTo>
                  <a:pt x="16" y="166"/>
                  <a:pt x="10" y="164"/>
                  <a:pt x="6" y="160"/>
                </a:cubicBezTo>
                <a:cubicBezTo>
                  <a:pt x="2" y="156"/>
                  <a:pt x="0" y="150"/>
                  <a:pt x="0" y="144"/>
                </a:cubicBezTo>
                <a:cubicBezTo>
                  <a:pt x="0" y="138"/>
                  <a:pt x="2" y="133"/>
                  <a:pt x="6" y="129"/>
                </a:cubicBezTo>
                <a:cubicBezTo>
                  <a:pt x="6" y="129"/>
                  <a:pt x="6" y="129"/>
                  <a:pt x="6" y="129"/>
                </a:cubicBezTo>
                <a:cubicBezTo>
                  <a:pt x="10" y="125"/>
                  <a:pt x="16" y="122"/>
                  <a:pt x="22" y="122"/>
                </a:cubicBezTo>
                <a:cubicBezTo>
                  <a:pt x="28" y="122"/>
                  <a:pt x="33" y="125"/>
                  <a:pt x="37" y="129"/>
                </a:cubicBezTo>
                <a:close/>
                <a:moveTo>
                  <a:pt x="37" y="129"/>
                </a:moveTo>
                <a:cubicBezTo>
                  <a:pt x="37" y="129"/>
                  <a:pt x="37" y="129"/>
                  <a:pt x="37" y="129"/>
                </a:cubicBezTo>
                <a:cubicBezTo>
                  <a:pt x="37" y="129"/>
                  <a:pt x="37" y="129"/>
                  <a:pt x="37" y="129"/>
                </a:cubicBezTo>
                <a:close/>
                <a:moveTo>
                  <a:pt x="6" y="160"/>
                </a:moveTo>
                <a:cubicBezTo>
                  <a:pt x="6" y="160"/>
                  <a:pt x="6" y="160"/>
                  <a:pt x="6" y="160"/>
                </a:cubicBezTo>
                <a:cubicBezTo>
                  <a:pt x="6" y="160"/>
                  <a:pt x="6" y="160"/>
                  <a:pt x="6" y="160"/>
                </a:cubicBezTo>
                <a:close/>
                <a:moveTo>
                  <a:pt x="0" y="57"/>
                </a:moveTo>
                <a:cubicBezTo>
                  <a:pt x="0" y="88"/>
                  <a:pt x="0" y="88"/>
                  <a:pt x="0" y="88"/>
                </a:cubicBezTo>
                <a:cubicBezTo>
                  <a:pt x="20" y="88"/>
                  <a:pt x="40" y="97"/>
                  <a:pt x="55" y="111"/>
                </a:cubicBezTo>
                <a:cubicBezTo>
                  <a:pt x="69" y="126"/>
                  <a:pt x="78" y="146"/>
                  <a:pt x="78" y="167"/>
                </a:cubicBezTo>
                <a:cubicBezTo>
                  <a:pt x="78" y="167"/>
                  <a:pt x="78" y="167"/>
                  <a:pt x="78" y="167"/>
                </a:cubicBezTo>
                <a:cubicBezTo>
                  <a:pt x="78" y="167"/>
                  <a:pt x="78" y="167"/>
                  <a:pt x="78" y="167"/>
                </a:cubicBezTo>
                <a:cubicBezTo>
                  <a:pt x="110" y="167"/>
                  <a:pt x="110" y="167"/>
                  <a:pt x="110" y="167"/>
                </a:cubicBezTo>
                <a:cubicBezTo>
                  <a:pt x="110" y="136"/>
                  <a:pt x="97" y="109"/>
                  <a:pt x="77" y="89"/>
                </a:cubicBezTo>
                <a:cubicBezTo>
                  <a:pt x="57" y="69"/>
                  <a:pt x="30" y="57"/>
                  <a:pt x="0" y="57"/>
                </a:cubicBezTo>
                <a:close/>
                <a:moveTo>
                  <a:pt x="0" y="0"/>
                </a:moveTo>
                <a:cubicBezTo>
                  <a:pt x="0" y="32"/>
                  <a:pt x="0" y="32"/>
                  <a:pt x="0" y="32"/>
                </a:cubicBezTo>
                <a:cubicBezTo>
                  <a:pt x="74" y="32"/>
                  <a:pt x="134" y="92"/>
                  <a:pt x="134" y="167"/>
                </a:cubicBezTo>
                <a:cubicBezTo>
                  <a:pt x="166" y="167"/>
                  <a:pt x="166" y="167"/>
                  <a:pt x="166" y="167"/>
                </a:cubicBezTo>
                <a:cubicBezTo>
                  <a:pt x="166" y="121"/>
                  <a:pt x="148" y="79"/>
                  <a:pt x="117" y="49"/>
                </a:cubicBezTo>
                <a:cubicBezTo>
                  <a:pt x="87" y="19"/>
                  <a:pt x="46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559;p20">
            <a:extLst>
              <a:ext uri="{FF2B5EF4-FFF2-40B4-BE49-F238E27FC236}">
                <a16:creationId xmlns:a16="http://schemas.microsoft.com/office/drawing/2014/main" id="{566C4E21-4929-A501-2193-8BFF175A9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715" y="556491"/>
            <a:ext cx="856057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4500"/>
            </a:pPr>
            <a:r>
              <a:rPr lang="ar-EG" altLang="en-US" sz="45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C2B26D8C-2BF5-BACB-00AD-255AF063AECF}"/>
              </a:ext>
            </a:extLst>
          </p:cNvPr>
          <p:cNvGrpSpPr/>
          <p:nvPr/>
        </p:nvGrpSpPr>
        <p:grpSpPr>
          <a:xfrm>
            <a:off x="8935656" y="926881"/>
            <a:ext cx="2393748" cy="1179711"/>
            <a:chOff x="8753950" y="950030"/>
            <a:chExt cx="4181840" cy="1962897"/>
          </a:xfrm>
        </p:grpSpPr>
        <p:sp>
          <p:nvSpPr>
            <p:cNvPr id="49" name="Google Shape;1953;p68">
              <a:extLst>
                <a:ext uri="{FF2B5EF4-FFF2-40B4-BE49-F238E27FC236}">
                  <a16:creationId xmlns:a16="http://schemas.microsoft.com/office/drawing/2014/main" id="{71E10777-40AA-2DA6-4030-5D4B182659F5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50" name="Google Shape;559;p20">
              <a:extLst>
                <a:ext uri="{FF2B5EF4-FFF2-40B4-BE49-F238E27FC236}">
                  <a16:creationId xmlns:a16="http://schemas.microsoft.com/office/drawing/2014/main" id="{E57C27DF-3136-89E0-88B7-D3D4B017F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FF9900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70A2D0B4-E7AD-14D7-383A-5CF7A7289EB7}"/>
              </a:ext>
            </a:extLst>
          </p:cNvPr>
          <p:cNvGrpSpPr/>
          <p:nvPr/>
        </p:nvGrpSpPr>
        <p:grpSpPr>
          <a:xfrm>
            <a:off x="8935656" y="2848279"/>
            <a:ext cx="2393748" cy="1179711"/>
            <a:chOff x="8753950" y="950030"/>
            <a:chExt cx="4181840" cy="1962897"/>
          </a:xfrm>
        </p:grpSpPr>
        <p:sp>
          <p:nvSpPr>
            <p:cNvPr id="52" name="Google Shape;1953;p68">
              <a:extLst>
                <a:ext uri="{FF2B5EF4-FFF2-40B4-BE49-F238E27FC236}">
                  <a16:creationId xmlns:a16="http://schemas.microsoft.com/office/drawing/2014/main" id="{9A662BA0-DAF8-AEAF-E274-D5F59D4E0DFD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53" name="Google Shape;559;p20">
              <a:extLst>
                <a:ext uri="{FF2B5EF4-FFF2-40B4-BE49-F238E27FC236}">
                  <a16:creationId xmlns:a16="http://schemas.microsoft.com/office/drawing/2014/main" id="{5BB6DCC4-6E52-7F55-020A-042A30B6B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CB2027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B2027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F630451D-4125-7D48-4B89-CC3FD5FEA6C5}"/>
              </a:ext>
            </a:extLst>
          </p:cNvPr>
          <p:cNvGrpSpPr/>
          <p:nvPr/>
        </p:nvGrpSpPr>
        <p:grpSpPr>
          <a:xfrm>
            <a:off x="8935656" y="4908572"/>
            <a:ext cx="2393748" cy="1179711"/>
            <a:chOff x="8753950" y="950030"/>
            <a:chExt cx="4181840" cy="1962897"/>
          </a:xfrm>
        </p:grpSpPr>
        <p:sp>
          <p:nvSpPr>
            <p:cNvPr id="55" name="Google Shape;1953;p68">
              <a:extLst>
                <a:ext uri="{FF2B5EF4-FFF2-40B4-BE49-F238E27FC236}">
                  <a16:creationId xmlns:a16="http://schemas.microsoft.com/office/drawing/2014/main" id="{C9A86C47-7461-F154-3093-F0168FF61F3F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56" name="Google Shape;559;p20">
              <a:extLst>
                <a:ext uri="{FF2B5EF4-FFF2-40B4-BE49-F238E27FC236}">
                  <a16:creationId xmlns:a16="http://schemas.microsoft.com/office/drawing/2014/main" id="{78F1184A-B1E1-F896-3551-91B700074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48CEFB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8CEFB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1FAE2953-2DC2-8BAF-A27D-870A1FC41842}"/>
              </a:ext>
            </a:extLst>
          </p:cNvPr>
          <p:cNvGrpSpPr/>
          <p:nvPr/>
        </p:nvGrpSpPr>
        <p:grpSpPr>
          <a:xfrm>
            <a:off x="879676" y="926881"/>
            <a:ext cx="2393748" cy="1179711"/>
            <a:chOff x="8753950" y="950030"/>
            <a:chExt cx="4181840" cy="1962897"/>
          </a:xfrm>
        </p:grpSpPr>
        <p:sp>
          <p:nvSpPr>
            <p:cNvPr id="58" name="Google Shape;1953;p68">
              <a:extLst>
                <a:ext uri="{FF2B5EF4-FFF2-40B4-BE49-F238E27FC236}">
                  <a16:creationId xmlns:a16="http://schemas.microsoft.com/office/drawing/2014/main" id="{1182E596-69E6-D8E5-19AB-C0EE15F881A7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59" name="Google Shape;559;p20">
              <a:extLst>
                <a:ext uri="{FF2B5EF4-FFF2-40B4-BE49-F238E27FC236}">
                  <a16:creationId xmlns:a16="http://schemas.microsoft.com/office/drawing/2014/main" id="{5983AA2B-F9E0-1BDC-B9CF-97F4D6435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l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3B5998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B5998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3CBC5B7F-4955-78C3-84AB-22E5A0FACA24}"/>
              </a:ext>
            </a:extLst>
          </p:cNvPr>
          <p:cNvGrpSpPr/>
          <p:nvPr/>
        </p:nvGrpSpPr>
        <p:grpSpPr>
          <a:xfrm>
            <a:off x="879676" y="2848279"/>
            <a:ext cx="2393748" cy="1179711"/>
            <a:chOff x="8753950" y="950030"/>
            <a:chExt cx="4181840" cy="1962897"/>
          </a:xfrm>
        </p:grpSpPr>
        <p:sp>
          <p:nvSpPr>
            <p:cNvPr id="61" name="Google Shape;1953;p68">
              <a:extLst>
                <a:ext uri="{FF2B5EF4-FFF2-40B4-BE49-F238E27FC236}">
                  <a16:creationId xmlns:a16="http://schemas.microsoft.com/office/drawing/2014/main" id="{9F104E90-C7D7-555B-13E7-C80A0A193FB1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62" name="Google Shape;559;p20">
              <a:extLst>
                <a:ext uri="{FF2B5EF4-FFF2-40B4-BE49-F238E27FC236}">
                  <a16:creationId xmlns:a16="http://schemas.microsoft.com/office/drawing/2014/main" id="{CF0016C5-6364-F610-4ABE-6B0D11A8D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l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DD4B38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DD4B38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A789902D-56F6-5230-55F1-123BBB22A5E8}"/>
              </a:ext>
            </a:extLst>
          </p:cNvPr>
          <p:cNvGrpSpPr/>
          <p:nvPr/>
        </p:nvGrpSpPr>
        <p:grpSpPr>
          <a:xfrm>
            <a:off x="879676" y="4908572"/>
            <a:ext cx="2393748" cy="1179711"/>
            <a:chOff x="8753950" y="950030"/>
            <a:chExt cx="4181840" cy="1962897"/>
          </a:xfrm>
        </p:grpSpPr>
        <p:sp>
          <p:nvSpPr>
            <p:cNvPr id="64" name="Google Shape;1953;p68">
              <a:extLst>
                <a:ext uri="{FF2B5EF4-FFF2-40B4-BE49-F238E27FC236}">
                  <a16:creationId xmlns:a16="http://schemas.microsoft.com/office/drawing/2014/main" id="{0572F9C4-F422-16DD-20D7-B1F3C7E6D382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65" name="Google Shape;559;p20">
              <a:extLst>
                <a:ext uri="{FF2B5EF4-FFF2-40B4-BE49-F238E27FC236}">
                  <a16:creationId xmlns:a16="http://schemas.microsoft.com/office/drawing/2014/main" id="{C98F39F3-009B-7339-6FBC-587DD82FB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l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D948A4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D948A4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4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6" grpId="0" animBg="1"/>
          <p:bldP spid="407" grpId="0" animBg="1"/>
          <p:bldP spid="408" grpId="0" animBg="1"/>
          <p:bldP spid="409" grpId="0" animBg="1"/>
          <p:bldP spid="410" grpId="0" animBg="1"/>
          <p:bldP spid="411" grpId="0" animBg="1"/>
          <p:bldP spid="412" grpId="0" animBg="1"/>
          <p:bldP spid="413" grpId="0" animBg="1"/>
          <p:bldP spid="414" grpId="0" animBg="1"/>
          <p:bldP spid="415" grpId="0" animBg="1"/>
          <p:bldP spid="416" grpId="0" animBg="1"/>
          <p:bldP spid="420" grpId="0" animBg="1"/>
          <p:bldP spid="421" grpId="0" animBg="1"/>
          <p:bldP spid="422" grpId="0" animBg="1"/>
          <p:bldP spid="423" grpId="0" animBg="1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4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6" grpId="0" animBg="1"/>
          <p:bldP spid="407" grpId="0" animBg="1"/>
          <p:bldP spid="408" grpId="0" animBg="1"/>
          <p:bldP spid="409" grpId="0" animBg="1"/>
          <p:bldP spid="410" grpId="0" animBg="1"/>
          <p:bldP spid="411" grpId="0" animBg="1"/>
          <p:bldP spid="412" grpId="0" animBg="1"/>
          <p:bldP spid="413" grpId="0" animBg="1"/>
          <p:bldP spid="414" grpId="0" animBg="1"/>
          <p:bldP spid="415" grpId="0" animBg="1"/>
          <p:bldP spid="416" grpId="0" animBg="1"/>
          <p:bldP spid="420" grpId="0" animBg="1"/>
          <p:bldP spid="421" grpId="0" animBg="1"/>
          <p:bldP spid="422" grpId="0" animBg="1"/>
          <p:bldP spid="423" grpId="0" animBg="1"/>
          <p:bldP spid="4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21940FA-47E9-4942-A0F9-38C3C63F8C2F}"/>
              </a:ext>
            </a:extLst>
          </p:cNvPr>
          <p:cNvGrpSpPr/>
          <p:nvPr/>
        </p:nvGrpSpPr>
        <p:grpSpPr>
          <a:xfrm>
            <a:off x="3230562" y="855662"/>
            <a:ext cx="5735637" cy="5143500"/>
            <a:chOff x="3230562" y="855662"/>
            <a:chExt cx="5735637" cy="5143500"/>
          </a:xfrm>
        </p:grpSpPr>
        <p:sp>
          <p:nvSpPr>
            <p:cNvPr id="434" name="Google Shape;434;p25"/>
            <p:cNvSpPr/>
            <p:nvPr/>
          </p:nvSpPr>
          <p:spPr>
            <a:xfrm>
              <a:off x="6583362" y="855662"/>
              <a:ext cx="1270000" cy="126682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4351337" y="855662"/>
              <a:ext cx="1265237" cy="1266825"/>
            </a:xfrm>
            <a:prstGeom prst="ellipse">
              <a:avLst/>
            </a:pr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6583362" y="4729162"/>
              <a:ext cx="1270000" cy="1270000"/>
            </a:xfrm>
            <a:prstGeom prst="ellipse">
              <a:avLst/>
            </a:prstGeom>
            <a:solidFill>
              <a:srgbClr val="48CE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7700962" y="2794000"/>
              <a:ext cx="1265237" cy="1266825"/>
            </a:xfrm>
            <a:prstGeom prst="ellipse">
              <a:avLst/>
            </a:prstGeom>
            <a:solidFill>
              <a:srgbClr val="CB20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3230562" y="2794000"/>
              <a:ext cx="1265237" cy="1266825"/>
            </a:xfrm>
            <a:prstGeom prst="ellipse">
              <a:avLst/>
            </a:prstGeom>
            <a:solidFill>
              <a:srgbClr val="DD4B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4351337" y="4729162"/>
              <a:ext cx="1265237" cy="1270000"/>
            </a:xfrm>
            <a:prstGeom prst="ellipse">
              <a:avLst/>
            </a:prstGeom>
            <a:solidFill>
              <a:srgbClr val="D948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4473575" y="2225675"/>
              <a:ext cx="515937" cy="838200"/>
            </a:xfrm>
            <a:custGeom>
              <a:avLst/>
              <a:gdLst/>
              <a:ahLst/>
              <a:cxnLst/>
              <a:rect l="l" t="t" r="r" b="b"/>
              <a:pathLst>
                <a:path w="119" h="193" extrusionOk="0">
                  <a:moveTo>
                    <a:pt x="7" y="193"/>
                  </a:moveTo>
                  <a:cubicBezTo>
                    <a:pt x="0" y="96"/>
                    <a:pt x="31" y="43"/>
                    <a:pt x="119" y="0"/>
                  </a:cubicBezTo>
                  <a:cubicBezTo>
                    <a:pt x="119" y="0"/>
                    <a:pt x="119" y="0"/>
                    <a:pt x="118" y="0"/>
                  </a:cubicBezTo>
                </a:path>
              </a:pathLst>
            </a:custGeom>
            <a:noFill/>
            <a:ln w="25400" cap="rnd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862387" y="1854200"/>
              <a:ext cx="515937" cy="836612"/>
            </a:xfrm>
            <a:custGeom>
              <a:avLst/>
              <a:gdLst/>
              <a:ahLst/>
              <a:cxnLst/>
              <a:rect l="l" t="t" r="r" b="b"/>
              <a:pathLst>
                <a:path w="119" h="193" extrusionOk="0">
                  <a:moveTo>
                    <a:pt x="112" y="0"/>
                  </a:moveTo>
                  <a:cubicBezTo>
                    <a:pt x="119" y="98"/>
                    <a:pt x="88" y="151"/>
                    <a:pt x="0" y="193"/>
                  </a:cubicBezTo>
                  <a:cubicBezTo>
                    <a:pt x="0" y="193"/>
                    <a:pt x="1" y="193"/>
                    <a:pt x="1" y="193"/>
                  </a:cubicBezTo>
                </a:path>
              </a:pathLst>
            </a:custGeom>
            <a:noFill/>
            <a:ln w="25400" cap="rnd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5621337" y="1120775"/>
              <a:ext cx="962025" cy="238125"/>
            </a:xfrm>
            <a:custGeom>
              <a:avLst/>
              <a:gdLst/>
              <a:ahLst/>
              <a:cxnLst/>
              <a:rect l="l" t="t" r="r" b="b"/>
              <a:pathLst>
                <a:path w="222" h="55" extrusionOk="0">
                  <a:moveTo>
                    <a:pt x="222" y="0"/>
                  </a:moveTo>
                  <a:cubicBezTo>
                    <a:pt x="142" y="55"/>
                    <a:pt x="80" y="55"/>
                    <a:pt x="0" y="0"/>
                  </a:cubicBezTo>
                </a:path>
              </a:pathLst>
            </a:custGeom>
            <a:noFill/>
            <a:ln w="25400" cap="rnd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5621337" y="1628775"/>
              <a:ext cx="962025" cy="238125"/>
            </a:xfrm>
            <a:custGeom>
              <a:avLst/>
              <a:gdLst/>
              <a:ahLst/>
              <a:cxnLst/>
              <a:rect l="l" t="t" r="r" b="b"/>
              <a:pathLst>
                <a:path w="222" h="55" extrusionOk="0">
                  <a:moveTo>
                    <a:pt x="0" y="55"/>
                  </a:moveTo>
                  <a:cubicBezTo>
                    <a:pt x="80" y="0"/>
                    <a:pt x="142" y="0"/>
                    <a:pt x="222" y="55"/>
                  </a:cubicBezTo>
                </a:path>
              </a:pathLst>
            </a:custGeom>
            <a:noFill/>
            <a:ln w="25400" cap="rnd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7823200" y="4160837"/>
              <a:ext cx="511175" cy="836612"/>
            </a:xfrm>
            <a:custGeom>
              <a:avLst/>
              <a:gdLst/>
              <a:ahLst/>
              <a:cxnLst/>
              <a:rect l="l" t="t" r="r" b="b"/>
              <a:pathLst>
                <a:path w="118" h="193" extrusionOk="0">
                  <a:moveTo>
                    <a:pt x="8" y="193"/>
                  </a:moveTo>
                  <a:cubicBezTo>
                    <a:pt x="0" y="96"/>
                    <a:pt x="31" y="43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</a:path>
              </a:pathLst>
            </a:custGeom>
            <a:noFill/>
            <a:ln w="25400" cap="rnd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7212012" y="3792537"/>
              <a:ext cx="511175" cy="831850"/>
            </a:xfrm>
            <a:custGeom>
              <a:avLst/>
              <a:gdLst/>
              <a:ahLst/>
              <a:cxnLst/>
              <a:rect l="l" t="t" r="r" b="b"/>
              <a:pathLst>
                <a:path w="118" h="192" extrusionOk="0">
                  <a:moveTo>
                    <a:pt x="111" y="0"/>
                  </a:moveTo>
                  <a:cubicBezTo>
                    <a:pt x="118" y="96"/>
                    <a:pt x="87" y="150"/>
                    <a:pt x="0" y="192"/>
                  </a:cubicBezTo>
                  <a:cubicBezTo>
                    <a:pt x="1" y="192"/>
                    <a:pt x="1" y="192"/>
                    <a:pt x="1" y="192"/>
                  </a:cubicBezTo>
                </a:path>
              </a:pathLst>
            </a:custGeom>
            <a:noFill/>
            <a:ln w="25400" cap="rnd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7823200" y="1857375"/>
              <a:ext cx="511175" cy="833437"/>
            </a:xfrm>
            <a:custGeom>
              <a:avLst/>
              <a:gdLst/>
              <a:ahLst/>
              <a:cxnLst/>
              <a:rect l="l" t="t" r="r" b="b"/>
              <a:pathLst>
                <a:path w="118" h="192" extrusionOk="0">
                  <a:moveTo>
                    <a:pt x="117" y="192"/>
                  </a:moveTo>
                  <a:cubicBezTo>
                    <a:pt x="117" y="192"/>
                    <a:pt x="118" y="192"/>
                    <a:pt x="118" y="192"/>
                  </a:cubicBezTo>
                  <a:cubicBezTo>
                    <a:pt x="31" y="150"/>
                    <a:pt x="0" y="97"/>
                    <a:pt x="8" y="0"/>
                  </a:cubicBezTo>
                </a:path>
              </a:pathLst>
            </a:custGeom>
            <a:noFill/>
            <a:ln w="25400" cap="rnd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7212012" y="2225675"/>
              <a:ext cx="511175" cy="838200"/>
            </a:xfrm>
            <a:custGeom>
              <a:avLst/>
              <a:gdLst/>
              <a:ahLst/>
              <a:cxnLst/>
              <a:rect l="l" t="t" r="r" b="b"/>
              <a:pathLst>
                <a:path w="118" h="193" extrusionOk="0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87" y="43"/>
                    <a:pt x="118" y="96"/>
                    <a:pt x="111" y="193"/>
                  </a:cubicBezTo>
                </a:path>
              </a:pathLst>
            </a:custGeom>
            <a:noFill/>
            <a:ln w="25400" cap="rnd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3862387" y="4160837"/>
              <a:ext cx="515937" cy="836612"/>
            </a:xfrm>
            <a:custGeom>
              <a:avLst/>
              <a:gdLst/>
              <a:ahLst/>
              <a:cxnLst/>
              <a:rect l="l" t="t" r="r" b="b"/>
              <a:pathLst>
                <a:path w="119" h="193" extrusionOk="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8" y="43"/>
                    <a:pt x="119" y="96"/>
                    <a:pt x="112" y="193"/>
                  </a:cubicBezTo>
                </a:path>
              </a:pathLst>
            </a:custGeom>
            <a:noFill/>
            <a:ln w="25400" cap="rnd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4473575" y="3787775"/>
              <a:ext cx="515937" cy="836612"/>
            </a:xfrm>
            <a:custGeom>
              <a:avLst/>
              <a:gdLst/>
              <a:ahLst/>
              <a:cxnLst/>
              <a:rect l="l" t="t" r="r" b="b"/>
              <a:pathLst>
                <a:path w="119" h="193" extrusionOk="0">
                  <a:moveTo>
                    <a:pt x="118" y="193"/>
                  </a:moveTo>
                  <a:cubicBezTo>
                    <a:pt x="119" y="193"/>
                    <a:pt x="119" y="193"/>
                    <a:pt x="119" y="193"/>
                  </a:cubicBezTo>
                  <a:cubicBezTo>
                    <a:pt x="31" y="151"/>
                    <a:pt x="0" y="97"/>
                    <a:pt x="7" y="0"/>
                  </a:cubicBezTo>
                </a:path>
              </a:pathLst>
            </a:custGeom>
            <a:noFill/>
            <a:ln w="25400" cap="rnd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5621337" y="5495925"/>
              <a:ext cx="962025" cy="234950"/>
            </a:xfrm>
            <a:custGeom>
              <a:avLst/>
              <a:gdLst/>
              <a:ahLst/>
              <a:cxnLst/>
              <a:rect l="l" t="t" r="r" b="b"/>
              <a:pathLst>
                <a:path w="222" h="54" extrusionOk="0">
                  <a:moveTo>
                    <a:pt x="0" y="54"/>
                  </a:moveTo>
                  <a:cubicBezTo>
                    <a:pt x="80" y="0"/>
                    <a:pt x="142" y="0"/>
                    <a:pt x="222" y="54"/>
                  </a:cubicBezTo>
                </a:path>
              </a:pathLst>
            </a:custGeom>
            <a:noFill/>
            <a:ln w="25400" cap="rnd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5621337" y="4989512"/>
              <a:ext cx="962025" cy="238125"/>
            </a:xfrm>
            <a:custGeom>
              <a:avLst/>
              <a:gdLst/>
              <a:ahLst/>
              <a:cxnLst/>
              <a:rect l="l" t="t" r="r" b="b"/>
              <a:pathLst>
                <a:path w="222" h="55" extrusionOk="0">
                  <a:moveTo>
                    <a:pt x="222" y="0"/>
                  </a:moveTo>
                  <a:cubicBezTo>
                    <a:pt x="142" y="55"/>
                    <a:pt x="80" y="55"/>
                    <a:pt x="0" y="0"/>
                  </a:cubicBezTo>
                </a:path>
              </a:pathLst>
            </a:custGeom>
            <a:noFill/>
            <a:ln w="25400" cap="rnd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25"/>
          <p:cNvSpPr/>
          <p:nvPr/>
        </p:nvSpPr>
        <p:spPr>
          <a:xfrm>
            <a:off x="8074025" y="3094037"/>
            <a:ext cx="519112" cy="668337"/>
          </a:xfrm>
          <a:custGeom>
            <a:avLst/>
            <a:gdLst/>
            <a:ahLst/>
            <a:cxnLst/>
            <a:rect l="l" t="t" r="r" b="b"/>
            <a:pathLst>
              <a:path w="120" h="154" extrusionOk="0">
                <a:moveTo>
                  <a:pt x="63" y="0"/>
                </a:moveTo>
                <a:cubicBezTo>
                  <a:pt x="21" y="0"/>
                  <a:pt x="0" y="30"/>
                  <a:pt x="0" y="55"/>
                </a:cubicBezTo>
                <a:cubicBezTo>
                  <a:pt x="0" y="70"/>
                  <a:pt x="6" y="84"/>
                  <a:pt x="18" y="89"/>
                </a:cubicBezTo>
                <a:cubicBezTo>
                  <a:pt x="20" y="90"/>
                  <a:pt x="22" y="89"/>
                  <a:pt x="23" y="87"/>
                </a:cubicBezTo>
                <a:cubicBezTo>
                  <a:pt x="23" y="85"/>
                  <a:pt x="24" y="81"/>
                  <a:pt x="24" y="80"/>
                </a:cubicBezTo>
                <a:cubicBezTo>
                  <a:pt x="25" y="77"/>
                  <a:pt x="25" y="77"/>
                  <a:pt x="23" y="75"/>
                </a:cubicBezTo>
                <a:cubicBezTo>
                  <a:pt x="20" y="70"/>
                  <a:pt x="17" y="65"/>
                  <a:pt x="17" y="57"/>
                </a:cubicBezTo>
                <a:cubicBezTo>
                  <a:pt x="17" y="35"/>
                  <a:pt x="34" y="15"/>
                  <a:pt x="61" y="15"/>
                </a:cubicBezTo>
                <a:cubicBezTo>
                  <a:pt x="85" y="15"/>
                  <a:pt x="98" y="29"/>
                  <a:pt x="98" y="49"/>
                </a:cubicBezTo>
                <a:cubicBezTo>
                  <a:pt x="98" y="74"/>
                  <a:pt x="87" y="96"/>
                  <a:pt x="70" y="96"/>
                </a:cubicBezTo>
                <a:cubicBezTo>
                  <a:pt x="60" y="96"/>
                  <a:pt x="54" y="88"/>
                  <a:pt x="56" y="79"/>
                </a:cubicBezTo>
                <a:cubicBezTo>
                  <a:pt x="58" y="68"/>
                  <a:pt x="64" y="55"/>
                  <a:pt x="64" y="47"/>
                </a:cubicBezTo>
                <a:cubicBezTo>
                  <a:pt x="64" y="40"/>
                  <a:pt x="60" y="34"/>
                  <a:pt x="52" y="34"/>
                </a:cubicBezTo>
                <a:cubicBezTo>
                  <a:pt x="42" y="34"/>
                  <a:pt x="35" y="44"/>
                  <a:pt x="35" y="57"/>
                </a:cubicBezTo>
                <a:cubicBezTo>
                  <a:pt x="35" y="65"/>
                  <a:pt x="37" y="71"/>
                  <a:pt x="37" y="71"/>
                </a:cubicBezTo>
                <a:cubicBezTo>
                  <a:pt x="37" y="71"/>
                  <a:pt x="28" y="112"/>
                  <a:pt x="26" y="119"/>
                </a:cubicBezTo>
                <a:cubicBezTo>
                  <a:pt x="23" y="134"/>
                  <a:pt x="25" y="151"/>
                  <a:pt x="26" y="153"/>
                </a:cubicBezTo>
                <a:cubicBezTo>
                  <a:pt x="26" y="154"/>
                  <a:pt x="27" y="154"/>
                  <a:pt x="28" y="154"/>
                </a:cubicBezTo>
                <a:cubicBezTo>
                  <a:pt x="29" y="152"/>
                  <a:pt x="40" y="139"/>
                  <a:pt x="44" y="125"/>
                </a:cubicBezTo>
                <a:cubicBezTo>
                  <a:pt x="45" y="121"/>
                  <a:pt x="50" y="100"/>
                  <a:pt x="50" y="100"/>
                </a:cubicBezTo>
                <a:cubicBezTo>
                  <a:pt x="53" y="106"/>
                  <a:pt x="62" y="111"/>
                  <a:pt x="72" y="111"/>
                </a:cubicBezTo>
                <a:cubicBezTo>
                  <a:pt x="100" y="111"/>
                  <a:pt x="120" y="85"/>
                  <a:pt x="120" y="50"/>
                </a:cubicBezTo>
                <a:cubicBezTo>
                  <a:pt x="120" y="24"/>
                  <a:pt x="97" y="0"/>
                  <a:pt x="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5"/>
          <p:cNvSpPr/>
          <p:nvPr/>
        </p:nvSpPr>
        <p:spPr>
          <a:xfrm>
            <a:off x="4672012" y="5057775"/>
            <a:ext cx="623887" cy="612775"/>
          </a:xfrm>
          <a:custGeom>
            <a:avLst/>
            <a:gdLst/>
            <a:ahLst/>
            <a:cxnLst/>
            <a:rect l="l" t="t" r="r" b="b"/>
            <a:pathLst>
              <a:path w="144" h="141" extrusionOk="0">
                <a:moveTo>
                  <a:pt x="118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9"/>
                  <a:pt x="12" y="141"/>
                  <a:pt x="26" y="141"/>
                </a:cubicBezTo>
                <a:cubicBezTo>
                  <a:pt x="118" y="141"/>
                  <a:pt x="118" y="141"/>
                  <a:pt x="118" y="141"/>
                </a:cubicBezTo>
                <a:cubicBezTo>
                  <a:pt x="132" y="141"/>
                  <a:pt x="144" y="129"/>
                  <a:pt x="144" y="115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2"/>
                  <a:pt x="132" y="0"/>
                  <a:pt x="118" y="0"/>
                </a:cubicBezTo>
                <a:close/>
                <a:moveTo>
                  <a:pt x="101" y="20"/>
                </a:moveTo>
                <a:cubicBezTo>
                  <a:pt x="101" y="17"/>
                  <a:pt x="103" y="14"/>
                  <a:pt x="107" y="14"/>
                </a:cubicBezTo>
                <a:cubicBezTo>
                  <a:pt x="113" y="14"/>
                  <a:pt x="118" y="14"/>
                  <a:pt x="124" y="14"/>
                </a:cubicBezTo>
                <a:cubicBezTo>
                  <a:pt x="127" y="14"/>
                  <a:pt x="129" y="16"/>
                  <a:pt x="130" y="19"/>
                </a:cubicBezTo>
                <a:cubicBezTo>
                  <a:pt x="130" y="19"/>
                  <a:pt x="130" y="20"/>
                  <a:pt x="130" y="20"/>
                </a:cubicBezTo>
                <a:cubicBezTo>
                  <a:pt x="130" y="25"/>
                  <a:pt x="130" y="31"/>
                  <a:pt x="130" y="36"/>
                </a:cubicBezTo>
                <a:cubicBezTo>
                  <a:pt x="130" y="39"/>
                  <a:pt x="128" y="41"/>
                  <a:pt x="125" y="42"/>
                </a:cubicBezTo>
                <a:cubicBezTo>
                  <a:pt x="125" y="42"/>
                  <a:pt x="124" y="42"/>
                  <a:pt x="124" y="42"/>
                </a:cubicBezTo>
                <a:cubicBezTo>
                  <a:pt x="121" y="42"/>
                  <a:pt x="118" y="42"/>
                  <a:pt x="115" y="42"/>
                </a:cubicBezTo>
                <a:cubicBezTo>
                  <a:pt x="113" y="42"/>
                  <a:pt x="110" y="42"/>
                  <a:pt x="107" y="42"/>
                </a:cubicBezTo>
                <a:cubicBezTo>
                  <a:pt x="104" y="42"/>
                  <a:pt x="101" y="40"/>
                  <a:pt x="101" y="37"/>
                </a:cubicBezTo>
                <a:cubicBezTo>
                  <a:pt x="101" y="37"/>
                  <a:pt x="101" y="37"/>
                  <a:pt x="101" y="36"/>
                </a:cubicBezTo>
                <a:cubicBezTo>
                  <a:pt x="101" y="31"/>
                  <a:pt x="101" y="26"/>
                  <a:pt x="101" y="20"/>
                </a:cubicBezTo>
                <a:close/>
                <a:moveTo>
                  <a:pt x="72" y="42"/>
                </a:moveTo>
                <a:cubicBezTo>
                  <a:pt x="88" y="42"/>
                  <a:pt x="101" y="54"/>
                  <a:pt x="101" y="70"/>
                </a:cubicBezTo>
                <a:cubicBezTo>
                  <a:pt x="101" y="85"/>
                  <a:pt x="88" y="97"/>
                  <a:pt x="72" y="97"/>
                </a:cubicBezTo>
                <a:cubicBezTo>
                  <a:pt x="56" y="97"/>
                  <a:pt x="43" y="85"/>
                  <a:pt x="43" y="70"/>
                </a:cubicBezTo>
                <a:cubicBezTo>
                  <a:pt x="43" y="55"/>
                  <a:pt x="56" y="42"/>
                  <a:pt x="72" y="42"/>
                </a:cubicBezTo>
                <a:close/>
                <a:moveTo>
                  <a:pt x="130" y="59"/>
                </a:moveTo>
                <a:cubicBezTo>
                  <a:pt x="130" y="76"/>
                  <a:pt x="130" y="92"/>
                  <a:pt x="130" y="108"/>
                </a:cubicBezTo>
                <a:cubicBezTo>
                  <a:pt x="130" y="112"/>
                  <a:pt x="130" y="115"/>
                  <a:pt x="130" y="119"/>
                </a:cubicBezTo>
                <a:cubicBezTo>
                  <a:pt x="130" y="122"/>
                  <a:pt x="128" y="124"/>
                  <a:pt x="125" y="124"/>
                </a:cubicBezTo>
                <a:cubicBezTo>
                  <a:pt x="125" y="125"/>
                  <a:pt x="124" y="125"/>
                  <a:pt x="124" y="125"/>
                </a:cubicBezTo>
                <a:cubicBezTo>
                  <a:pt x="107" y="125"/>
                  <a:pt x="90" y="125"/>
                  <a:pt x="74" y="125"/>
                </a:cubicBezTo>
                <a:cubicBezTo>
                  <a:pt x="56" y="125"/>
                  <a:pt x="38" y="125"/>
                  <a:pt x="20" y="125"/>
                </a:cubicBezTo>
                <a:cubicBezTo>
                  <a:pt x="19" y="125"/>
                  <a:pt x="19" y="125"/>
                  <a:pt x="18" y="124"/>
                </a:cubicBezTo>
                <a:cubicBezTo>
                  <a:pt x="16" y="124"/>
                  <a:pt x="14" y="122"/>
                  <a:pt x="14" y="120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4" y="99"/>
                  <a:pt x="14" y="79"/>
                  <a:pt x="14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8" y="59"/>
                  <a:pt x="23" y="59"/>
                  <a:pt x="27" y="59"/>
                </a:cubicBezTo>
                <a:cubicBezTo>
                  <a:pt x="24" y="70"/>
                  <a:pt x="25" y="81"/>
                  <a:pt x="32" y="91"/>
                </a:cubicBezTo>
                <a:cubicBezTo>
                  <a:pt x="36" y="98"/>
                  <a:pt x="42" y="104"/>
                  <a:pt x="50" y="108"/>
                </a:cubicBezTo>
                <a:cubicBezTo>
                  <a:pt x="57" y="112"/>
                  <a:pt x="65" y="114"/>
                  <a:pt x="74" y="114"/>
                </a:cubicBezTo>
                <a:cubicBezTo>
                  <a:pt x="89" y="113"/>
                  <a:pt x="100" y="107"/>
                  <a:pt x="109" y="96"/>
                </a:cubicBezTo>
                <a:cubicBezTo>
                  <a:pt x="118" y="84"/>
                  <a:pt x="120" y="72"/>
                  <a:pt x="117" y="59"/>
                </a:cubicBezTo>
                <a:cubicBezTo>
                  <a:pt x="121" y="59"/>
                  <a:pt x="126" y="59"/>
                  <a:pt x="130" y="59"/>
                </a:cubicBezTo>
                <a:cubicBezTo>
                  <a:pt x="130" y="59"/>
                  <a:pt x="130" y="59"/>
                  <a:pt x="130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5"/>
          <p:cNvSpPr/>
          <p:nvPr/>
        </p:nvSpPr>
        <p:spPr>
          <a:xfrm>
            <a:off x="4806950" y="1120775"/>
            <a:ext cx="355600" cy="736600"/>
          </a:xfrm>
          <a:custGeom>
            <a:avLst/>
            <a:gdLst/>
            <a:ahLst/>
            <a:cxnLst/>
            <a:rect l="l" t="t" r="r" b="b"/>
            <a:pathLst>
              <a:path w="82" h="170" extrusionOk="0">
                <a:moveTo>
                  <a:pt x="18" y="34"/>
                </a:moveTo>
                <a:cubicBezTo>
                  <a:pt x="18" y="39"/>
                  <a:pt x="18" y="59"/>
                  <a:pt x="18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89"/>
                  <a:pt x="0" y="89"/>
                  <a:pt x="0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54" y="170"/>
                  <a:pt x="54" y="170"/>
                  <a:pt x="54" y="170"/>
                </a:cubicBezTo>
                <a:cubicBezTo>
                  <a:pt x="54" y="89"/>
                  <a:pt x="54" y="89"/>
                  <a:pt x="54" y="89"/>
                </a:cubicBezTo>
                <a:cubicBezTo>
                  <a:pt x="78" y="89"/>
                  <a:pt x="78" y="89"/>
                  <a:pt x="78" y="89"/>
                </a:cubicBezTo>
                <a:cubicBezTo>
                  <a:pt x="78" y="89"/>
                  <a:pt x="80" y="74"/>
                  <a:pt x="81" y="59"/>
                </a:cubicBezTo>
                <a:cubicBezTo>
                  <a:pt x="78" y="59"/>
                  <a:pt x="54" y="59"/>
                  <a:pt x="54" y="59"/>
                </a:cubicBezTo>
                <a:cubicBezTo>
                  <a:pt x="54" y="59"/>
                  <a:pt x="54" y="41"/>
                  <a:pt x="54" y="38"/>
                </a:cubicBezTo>
                <a:cubicBezTo>
                  <a:pt x="54" y="35"/>
                  <a:pt x="58" y="31"/>
                  <a:pt x="62" y="31"/>
                </a:cubicBezTo>
                <a:cubicBezTo>
                  <a:pt x="66" y="31"/>
                  <a:pt x="74" y="31"/>
                  <a:pt x="82" y="31"/>
                </a:cubicBezTo>
                <a:cubicBezTo>
                  <a:pt x="82" y="27"/>
                  <a:pt x="82" y="13"/>
                  <a:pt x="82" y="0"/>
                </a:cubicBezTo>
                <a:cubicBezTo>
                  <a:pt x="71" y="0"/>
                  <a:pt x="60" y="0"/>
                  <a:pt x="55" y="0"/>
                </a:cubicBezTo>
                <a:cubicBezTo>
                  <a:pt x="17" y="0"/>
                  <a:pt x="18" y="30"/>
                  <a:pt x="18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5"/>
          <p:cNvSpPr/>
          <p:nvPr/>
        </p:nvSpPr>
        <p:spPr>
          <a:xfrm>
            <a:off x="3541712" y="3116262"/>
            <a:ext cx="646112" cy="611187"/>
          </a:xfrm>
          <a:custGeom>
            <a:avLst/>
            <a:gdLst/>
            <a:ahLst/>
            <a:cxnLst/>
            <a:rect l="l" t="t" r="r" b="b"/>
            <a:pathLst>
              <a:path w="149" h="141" extrusionOk="0">
                <a:moveTo>
                  <a:pt x="149" y="23"/>
                </a:moveTo>
                <a:cubicBezTo>
                  <a:pt x="149" y="33"/>
                  <a:pt x="149" y="33"/>
                  <a:pt x="149" y="33"/>
                </a:cubicBezTo>
                <a:cubicBezTo>
                  <a:pt x="125" y="33"/>
                  <a:pt x="125" y="33"/>
                  <a:pt x="125" y="33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16" y="56"/>
                  <a:pt x="116" y="56"/>
                  <a:pt x="116" y="56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92" y="33"/>
                  <a:pt x="92" y="33"/>
                  <a:pt x="92" y="33"/>
                </a:cubicBezTo>
                <a:cubicBezTo>
                  <a:pt x="92" y="23"/>
                  <a:pt x="92" y="23"/>
                  <a:pt x="92" y="23"/>
                </a:cubicBezTo>
                <a:cubicBezTo>
                  <a:pt x="116" y="23"/>
                  <a:pt x="116" y="23"/>
                  <a:pt x="116" y="23"/>
                </a:cubicBezTo>
                <a:cubicBezTo>
                  <a:pt x="116" y="0"/>
                  <a:pt x="116" y="0"/>
                  <a:pt x="116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3"/>
                  <a:pt x="125" y="23"/>
                  <a:pt x="125" y="23"/>
                </a:cubicBezTo>
                <a:lnTo>
                  <a:pt x="149" y="23"/>
                </a:lnTo>
                <a:close/>
                <a:moveTo>
                  <a:pt x="87" y="97"/>
                </a:moveTo>
                <a:cubicBezTo>
                  <a:pt x="88" y="100"/>
                  <a:pt x="88" y="103"/>
                  <a:pt x="88" y="106"/>
                </a:cubicBezTo>
                <a:cubicBezTo>
                  <a:pt x="88" y="110"/>
                  <a:pt x="87" y="115"/>
                  <a:pt x="85" y="119"/>
                </a:cubicBezTo>
                <a:cubicBezTo>
                  <a:pt x="83" y="123"/>
                  <a:pt x="80" y="127"/>
                  <a:pt x="76" y="130"/>
                </a:cubicBezTo>
                <a:cubicBezTo>
                  <a:pt x="72" y="133"/>
                  <a:pt x="67" y="136"/>
                  <a:pt x="61" y="138"/>
                </a:cubicBezTo>
                <a:cubicBezTo>
                  <a:pt x="55" y="140"/>
                  <a:pt x="48" y="141"/>
                  <a:pt x="40" y="141"/>
                </a:cubicBezTo>
                <a:cubicBezTo>
                  <a:pt x="33" y="141"/>
                  <a:pt x="27" y="140"/>
                  <a:pt x="22" y="139"/>
                </a:cubicBezTo>
                <a:cubicBezTo>
                  <a:pt x="17" y="137"/>
                  <a:pt x="13" y="135"/>
                  <a:pt x="10" y="133"/>
                </a:cubicBezTo>
                <a:cubicBezTo>
                  <a:pt x="6" y="131"/>
                  <a:pt x="4" y="128"/>
                  <a:pt x="2" y="125"/>
                </a:cubicBezTo>
                <a:cubicBezTo>
                  <a:pt x="1" y="121"/>
                  <a:pt x="0" y="118"/>
                  <a:pt x="0" y="115"/>
                </a:cubicBezTo>
                <a:cubicBezTo>
                  <a:pt x="0" y="111"/>
                  <a:pt x="1" y="107"/>
                  <a:pt x="3" y="103"/>
                </a:cubicBezTo>
                <a:cubicBezTo>
                  <a:pt x="5" y="99"/>
                  <a:pt x="9" y="95"/>
                  <a:pt x="14" y="92"/>
                </a:cubicBezTo>
                <a:cubicBezTo>
                  <a:pt x="17" y="90"/>
                  <a:pt x="20" y="89"/>
                  <a:pt x="23" y="88"/>
                </a:cubicBezTo>
                <a:cubicBezTo>
                  <a:pt x="26" y="87"/>
                  <a:pt x="30" y="86"/>
                  <a:pt x="33" y="85"/>
                </a:cubicBezTo>
                <a:cubicBezTo>
                  <a:pt x="36" y="85"/>
                  <a:pt x="39" y="84"/>
                  <a:pt x="42" y="84"/>
                </a:cubicBezTo>
                <a:cubicBezTo>
                  <a:pt x="45" y="84"/>
                  <a:pt x="47" y="84"/>
                  <a:pt x="49" y="83"/>
                </a:cubicBezTo>
                <a:cubicBezTo>
                  <a:pt x="48" y="82"/>
                  <a:pt x="47" y="80"/>
                  <a:pt x="46" y="78"/>
                </a:cubicBezTo>
                <a:cubicBezTo>
                  <a:pt x="44" y="76"/>
                  <a:pt x="44" y="74"/>
                  <a:pt x="44" y="71"/>
                </a:cubicBezTo>
                <a:cubicBezTo>
                  <a:pt x="44" y="69"/>
                  <a:pt x="44" y="68"/>
                  <a:pt x="44" y="67"/>
                </a:cubicBezTo>
                <a:cubicBezTo>
                  <a:pt x="45" y="66"/>
                  <a:pt x="45" y="65"/>
                  <a:pt x="46" y="64"/>
                </a:cubicBezTo>
                <a:cubicBezTo>
                  <a:pt x="45" y="64"/>
                  <a:pt x="44" y="64"/>
                  <a:pt x="43" y="64"/>
                </a:cubicBezTo>
                <a:cubicBezTo>
                  <a:pt x="42" y="64"/>
                  <a:pt x="41" y="64"/>
                  <a:pt x="40" y="64"/>
                </a:cubicBezTo>
                <a:cubicBezTo>
                  <a:pt x="35" y="64"/>
                  <a:pt x="30" y="63"/>
                  <a:pt x="27" y="61"/>
                </a:cubicBezTo>
                <a:cubicBezTo>
                  <a:pt x="23" y="60"/>
                  <a:pt x="20" y="58"/>
                  <a:pt x="17" y="55"/>
                </a:cubicBezTo>
                <a:cubicBezTo>
                  <a:pt x="14" y="52"/>
                  <a:pt x="12" y="49"/>
                  <a:pt x="11" y="45"/>
                </a:cubicBezTo>
                <a:cubicBezTo>
                  <a:pt x="10" y="42"/>
                  <a:pt x="9" y="38"/>
                  <a:pt x="9" y="35"/>
                </a:cubicBezTo>
                <a:cubicBezTo>
                  <a:pt x="9" y="30"/>
                  <a:pt x="10" y="26"/>
                  <a:pt x="12" y="22"/>
                </a:cubicBezTo>
                <a:cubicBezTo>
                  <a:pt x="14" y="17"/>
                  <a:pt x="17" y="13"/>
                  <a:pt x="21" y="10"/>
                </a:cubicBezTo>
                <a:cubicBezTo>
                  <a:pt x="26" y="6"/>
                  <a:pt x="32" y="3"/>
                  <a:pt x="38" y="2"/>
                </a:cubicBezTo>
                <a:cubicBezTo>
                  <a:pt x="44" y="0"/>
                  <a:pt x="49" y="0"/>
                  <a:pt x="54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80" y="6"/>
                  <a:pt x="80" y="6"/>
                  <a:pt x="80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70" y="7"/>
                  <a:pt x="71" y="8"/>
                  <a:pt x="73" y="10"/>
                </a:cubicBezTo>
                <a:cubicBezTo>
                  <a:pt x="74" y="11"/>
                  <a:pt x="76" y="13"/>
                  <a:pt x="77" y="15"/>
                </a:cubicBezTo>
                <a:cubicBezTo>
                  <a:pt x="78" y="17"/>
                  <a:pt x="80" y="19"/>
                  <a:pt x="81" y="22"/>
                </a:cubicBezTo>
                <a:cubicBezTo>
                  <a:pt x="82" y="25"/>
                  <a:pt x="82" y="28"/>
                  <a:pt x="82" y="31"/>
                </a:cubicBezTo>
                <a:cubicBezTo>
                  <a:pt x="82" y="35"/>
                  <a:pt x="82" y="38"/>
                  <a:pt x="81" y="40"/>
                </a:cubicBezTo>
                <a:cubicBezTo>
                  <a:pt x="80" y="43"/>
                  <a:pt x="79" y="45"/>
                  <a:pt x="77" y="47"/>
                </a:cubicBezTo>
                <a:cubicBezTo>
                  <a:pt x="76" y="49"/>
                  <a:pt x="74" y="51"/>
                  <a:pt x="72" y="53"/>
                </a:cubicBezTo>
                <a:cubicBezTo>
                  <a:pt x="70" y="55"/>
                  <a:pt x="69" y="56"/>
                  <a:pt x="67" y="58"/>
                </a:cubicBezTo>
                <a:cubicBezTo>
                  <a:pt x="65" y="59"/>
                  <a:pt x="64" y="60"/>
                  <a:pt x="63" y="62"/>
                </a:cubicBezTo>
                <a:cubicBezTo>
                  <a:pt x="62" y="63"/>
                  <a:pt x="61" y="65"/>
                  <a:pt x="61" y="67"/>
                </a:cubicBezTo>
                <a:cubicBezTo>
                  <a:pt x="61" y="69"/>
                  <a:pt x="62" y="71"/>
                  <a:pt x="63" y="72"/>
                </a:cubicBezTo>
                <a:cubicBezTo>
                  <a:pt x="64" y="73"/>
                  <a:pt x="65" y="74"/>
                  <a:pt x="66" y="75"/>
                </a:cubicBezTo>
                <a:cubicBezTo>
                  <a:pt x="73" y="80"/>
                  <a:pt x="73" y="80"/>
                  <a:pt x="73" y="80"/>
                </a:cubicBezTo>
                <a:cubicBezTo>
                  <a:pt x="75" y="82"/>
                  <a:pt x="77" y="83"/>
                  <a:pt x="79" y="85"/>
                </a:cubicBezTo>
                <a:cubicBezTo>
                  <a:pt x="81" y="87"/>
                  <a:pt x="82" y="89"/>
                  <a:pt x="84" y="91"/>
                </a:cubicBezTo>
                <a:cubicBezTo>
                  <a:pt x="85" y="93"/>
                  <a:pt x="86" y="95"/>
                  <a:pt x="87" y="97"/>
                </a:cubicBezTo>
                <a:close/>
                <a:moveTo>
                  <a:pt x="55" y="57"/>
                </a:moveTo>
                <a:cubicBezTo>
                  <a:pt x="58" y="56"/>
                  <a:pt x="60" y="55"/>
                  <a:pt x="61" y="54"/>
                </a:cubicBezTo>
                <a:cubicBezTo>
                  <a:pt x="63" y="51"/>
                  <a:pt x="65" y="49"/>
                  <a:pt x="65" y="46"/>
                </a:cubicBezTo>
                <a:cubicBezTo>
                  <a:pt x="66" y="44"/>
                  <a:pt x="66" y="42"/>
                  <a:pt x="66" y="40"/>
                </a:cubicBezTo>
                <a:cubicBezTo>
                  <a:pt x="66" y="37"/>
                  <a:pt x="65" y="33"/>
                  <a:pt x="64" y="29"/>
                </a:cubicBezTo>
                <a:cubicBezTo>
                  <a:pt x="63" y="25"/>
                  <a:pt x="62" y="21"/>
                  <a:pt x="60" y="18"/>
                </a:cubicBezTo>
                <a:cubicBezTo>
                  <a:pt x="58" y="14"/>
                  <a:pt x="55" y="11"/>
                  <a:pt x="53" y="9"/>
                </a:cubicBezTo>
                <a:cubicBezTo>
                  <a:pt x="50" y="7"/>
                  <a:pt x="46" y="6"/>
                  <a:pt x="42" y="6"/>
                </a:cubicBezTo>
                <a:cubicBezTo>
                  <a:pt x="40" y="6"/>
                  <a:pt x="38" y="6"/>
                  <a:pt x="35" y="7"/>
                </a:cubicBezTo>
                <a:cubicBezTo>
                  <a:pt x="33" y="8"/>
                  <a:pt x="31" y="10"/>
                  <a:pt x="29" y="12"/>
                </a:cubicBezTo>
                <a:cubicBezTo>
                  <a:pt x="28" y="14"/>
                  <a:pt x="27" y="16"/>
                  <a:pt x="26" y="18"/>
                </a:cubicBezTo>
                <a:cubicBezTo>
                  <a:pt x="26" y="21"/>
                  <a:pt x="25" y="23"/>
                  <a:pt x="25" y="26"/>
                </a:cubicBezTo>
                <a:cubicBezTo>
                  <a:pt x="25" y="29"/>
                  <a:pt x="26" y="32"/>
                  <a:pt x="27" y="36"/>
                </a:cubicBezTo>
                <a:cubicBezTo>
                  <a:pt x="28" y="40"/>
                  <a:pt x="29" y="43"/>
                  <a:pt x="31" y="47"/>
                </a:cubicBezTo>
                <a:cubicBezTo>
                  <a:pt x="33" y="50"/>
                  <a:pt x="35" y="53"/>
                  <a:pt x="38" y="55"/>
                </a:cubicBezTo>
                <a:cubicBezTo>
                  <a:pt x="41" y="58"/>
                  <a:pt x="45" y="59"/>
                  <a:pt x="49" y="59"/>
                </a:cubicBezTo>
                <a:cubicBezTo>
                  <a:pt x="51" y="59"/>
                  <a:pt x="53" y="58"/>
                  <a:pt x="55" y="57"/>
                </a:cubicBezTo>
                <a:close/>
                <a:moveTo>
                  <a:pt x="76" y="113"/>
                </a:moveTo>
                <a:cubicBezTo>
                  <a:pt x="76" y="111"/>
                  <a:pt x="76" y="109"/>
                  <a:pt x="75" y="107"/>
                </a:cubicBezTo>
                <a:cubicBezTo>
                  <a:pt x="74" y="105"/>
                  <a:pt x="73" y="103"/>
                  <a:pt x="71" y="101"/>
                </a:cubicBezTo>
                <a:cubicBezTo>
                  <a:pt x="70" y="99"/>
                  <a:pt x="67" y="97"/>
                  <a:pt x="65" y="96"/>
                </a:cubicBezTo>
                <a:cubicBezTo>
                  <a:pt x="62" y="94"/>
                  <a:pt x="59" y="91"/>
                  <a:pt x="56" y="89"/>
                </a:cubicBezTo>
                <a:cubicBezTo>
                  <a:pt x="55" y="89"/>
                  <a:pt x="54" y="89"/>
                  <a:pt x="54" y="89"/>
                </a:cubicBezTo>
                <a:cubicBezTo>
                  <a:pt x="53" y="89"/>
                  <a:pt x="52" y="89"/>
                  <a:pt x="52" y="89"/>
                </a:cubicBezTo>
                <a:cubicBezTo>
                  <a:pt x="51" y="89"/>
                  <a:pt x="50" y="89"/>
                  <a:pt x="49" y="89"/>
                </a:cubicBezTo>
                <a:cubicBezTo>
                  <a:pt x="48" y="89"/>
                  <a:pt x="46" y="89"/>
                  <a:pt x="44" y="89"/>
                </a:cubicBezTo>
                <a:cubicBezTo>
                  <a:pt x="42" y="89"/>
                  <a:pt x="40" y="90"/>
                  <a:pt x="38" y="90"/>
                </a:cubicBezTo>
                <a:cubicBezTo>
                  <a:pt x="36" y="90"/>
                  <a:pt x="34" y="91"/>
                  <a:pt x="32" y="92"/>
                </a:cubicBezTo>
                <a:cubicBezTo>
                  <a:pt x="31" y="92"/>
                  <a:pt x="30" y="93"/>
                  <a:pt x="28" y="93"/>
                </a:cubicBezTo>
                <a:cubicBezTo>
                  <a:pt x="26" y="94"/>
                  <a:pt x="24" y="95"/>
                  <a:pt x="23" y="97"/>
                </a:cubicBezTo>
                <a:cubicBezTo>
                  <a:pt x="21" y="98"/>
                  <a:pt x="19" y="100"/>
                  <a:pt x="18" y="102"/>
                </a:cubicBezTo>
                <a:cubicBezTo>
                  <a:pt x="17" y="105"/>
                  <a:pt x="16" y="107"/>
                  <a:pt x="16" y="111"/>
                </a:cubicBezTo>
                <a:cubicBezTo>
                  <a:pt x="16" y="117"/>
                  <a:pt x="19" y="123"/>
                  <a:pt x="25" y="127"/>
                </a:cubicBezTo>
                <a:cubicBezTo>
                  <a:pt x="31" y="131"/>
                  <a:pt x="39" y="133"/>
                  <a:pt x="49" y="133"/>
                </a:cubicBezTo>
                <a:cubicBezTo>
                  <a:pt x="58" y="133"/>
                  <a:pt x="64" y="131"/>
                  <a:pt x="69" y="128"/>
                </a:cubicBezTo>
                <a:cubicBezTo>
                  <a:pt x="74" y="124"/>
                  <a:pt x="76" y="119"/>
                  <a:pt x="76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5"/>
          <p:cNvSpPr/>
          <p:nvPr/>
        </p:nvSpPr>
        <p:spPr>
          <a:xfrm>
            <a:off x="6856412" y="5067300"/>
            <a:ext cx="727075" cy="593725"/>
          </a:xfrm>
          <a:custGeom>
            <a:avLst/>
            <a:gdLst/>
            <a:ahLst/>
            <a:cxnLst/>
            <a:rect l="l" t="t" r="r" b="b"/>
            <a:pathLst>
              <a:path w="168" h="137" extrusionOk="0">
                <a:moveTo>
                  <a:pt x="168" y="16"/>
                </a:moveTo>
                <a:cubicBezTo>
                  <a:pt x="162" y="19"/>
                  <a:pt x="155" y="21"/>
                  <a:pt x="148" y="22"/>
                </a:cubicBezTo>
                <a:cubicBezTo>
                  <a:pt x="155" y="18"/>
                  <a:pt x="160" y="11"/>
                  <a:pt x="163" y="3"/>
                </a:cubicBezTo>
                <a:cubicBezTo>
                  <a:pt x="156" y="7"/>
                  <a:pt x="149" y="10"/>
                  <a:pt x="141" y="11"/>
                </a:cubicBezTo>
                <a:cubicBezTo>
                  <a:pt x="135" y="4"/>
                  <a:pt x="126" y="0"/>
                  <a:pt x="116" y="0"/>
                </a:cubicBezTo>
                <a:cubicBezTo>
                  <a:pt x="97" y="0"/>
                  <a:pt x="82" y="16"/>
                  <a:pt x="82" y="35"/>
                </a:cubicBezTo>
                <a:cubicBezTo>
                  <a:pt x="82" y="37"/>
                  <a:pt x="82" y="40"/>
                  <a:pt x="82" y="43"/>
                </a:cubicBezTo>
                <a:cubicBezTo>
                  <a:pt x="54" y="41"/>
                  <a:pt x="28" y="27"/>
                  <a:pt x="11" y="7"/>
                </a:cubicBezTo>
                <a:cubicBezTo>
                  <a:pt x="8" y="12"/>
                  <a:pt x="7" y="18"/>
                  <a:pt x="7" y="24"/>
                </a:cubicBezTo>
                <a:cubicBezTo>
                  <a:pt x="7" y="36"/>
                  <a:pt x="13" y="46"/>
                  <a:pt x="22" y="53"/>
                </a:cubicBezTo>
                <a:cubicBezTo>
                  <a:pt x="16" y="52"/>
                  <a:pt x="11" y="51"/>
                  <a:pt x="6" y="48"/>
                </a:cubicBezTo>
                <a:cubicBezTo>
                  <a:pt x="6" y="48"/>
                  <a:pt x="6" y="49"/>
                  <a:pt x="6" y="49"/>
                </a:cubicBezTo>
                <a:cubicBezTo>
                  <a:pt x="6" y="65"/>
                  <a:pt x="18" y="79"/>
                  <a:pt x="34" y="83"/>
                </a:cubicBezTo>
                <a:cubicBezTo>
                  <a:pt x="31" y="83"/>
                  <a:pt x="28" y="84"/>
                  <a:pt x="25" y="84"/>
                </a:cubicBezTo>
                <a:cubicBezTo>
                  <a:pt x="23" y="84"/>
                  <a:pt x="21" y="84"/>
                  <a:pt x="18" y="83"/>
                </a:cubicBezTo>
                <a:cubicBezTo>
                  <a:pt x="23" y="97"/>
                  <a:pt x="36" y="107"/>
                  <a:pt x="51" y="107"/>
                </a:cubicBezTo>
                <a:cubicBezTo>
                  <a:pt x="39" y="116"/>
                  <a:pt x="24" y="122"/>
                  <a:pt x="8" y="122"/>
                </a:cubicBezTo>
                <a:cubicBezTo>
                  <a:pt x="5" y="122"/>
                  <a:pt x="2" y="122"/>
                  <a:pt x="0" y="121"/>
                </a:cubicBezTo>
                <a:cubicBezTo>
                  <a:pt x="15" y="131"/>
                  <a:pt x="33" y="137"/>
                  <a:pt x="53" y="137"/>
                </a:cubicBezTo>
                <a:cubicBezTo>
                  <a:pt x="116" y="137"/>
                  <a:pt x="151" y="84"/>
                  <a:pt x="151" y="39"/>
                </a:cubicBezTo>
                <a:cubicBezTo>
                  <a:pt x="151" y="37"/>
                  <a:pt x="151" y="36"/>
                  <a:pt x="150" y="34"/>
                </a:cubicBezTo>
                <a:cubicBezTo>
                  <a:pt x="157" y="29"/>
                  <a:pt x="163" y="23"/>
                  <a:pt x="168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5"/>
          <p:cNvSpPr/>
          <p:nvPr/>
        </p:nvSpPr>
        <p:spPr>
          <a:xfrm>
            <a:off x="6959600" y="1163637"/>
            <a:ext cx="538162" cy="538162"/>
          </a:xfrm>
          <a:custGeom>
            <a:avLst/>
            <a:gdLst/>
            <a:ahLst/>
            <a:cxnLst/>
            <a:rect l="l" t="t" r="r" b="b"/>
            <a:pathLst>
              <a:path w="124" h="124" extrusionOk="0">
                <a:moveTo>
                  <a:pt x="28" y="96"/>
                </a:moveTo>
                <a:cubicBezTo>
                  <a:pt x="31" y="99"/>
                  <a:pt x="33" y="103"/>
                  <a:pt x="33" y="108"/>
                </a:cubicBezTo>
                <a:cubicBezTo>
                  <a:pt x="33" y="112"/>
                  <a:pt x="31" y="116"/>
                  <a:pt x="28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5" y="122"/>
                  <a:pt x="21" y="124"/>
                  <a:pt x="17" y="124"/>
                </a:cubicBezTo>
                <a:cubicBezTo>
                  <a:pt x="12" y="124"/>
                  <a:pt x="8" y="122"/>
                  <a:pt x="5" y="119"/>
                </a:cubicBezTo>
                <a:cubicBezTo>
                  <a:pt x="2" y="116"/>
                  <a:pt x="0" y="112"/>
                  <a:pt x="0" y="108"/>
                </a:cubicBezTo>
                <a:cubicBezTo>
                  <a:pt x="0" y="103"/>
                  <a:pt x="2" y="99"/>
                  <a:pt x="5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8" y="93"/>
                  <a:pt x="12" y="91"/>
                  <a:pt x="17" y="91"/>
                </a:cubicBezTo>
                <a:cubicBezTo>
                  <a:pt x="21" y="91"/>
                  <a:pt x="25" y="93"/>
                  <a:pt x="28" y="96"/>
                </a:cubicBezTo>
                <a:close/>
                <a:moveTo>
                  <a:pt x="28" y="96"/>
                </a:moveTo>
                <a:cubicBezTo>
                  <a:pt x="28" y="96"/>
                  <a:pt x="28" y="96"/>
                  <a:pt x="28" y="96"/>
                </a:cubicBezTo>
                <a:cubicBezTo>
                  <a:pt x="28" y="96"/>
                  <a:pt x="28" y="96"/>
                  <a:pt x="28" y="96"/>
                </a:cubicBezTo>
                <a:close/>
                <a:moveTo>
                  <a:pt x="5" y="119"/>
                </a:moveTo>
                <a:cubicBezTo>
                  <a:pt x="5" y="119"/>
                  <a:pt x="5" y="119"/>
                  <a:pt x="5" y="119"/>
                </a:cubicBezTo>
                <a:cubicBezTo>
                  <a:pt x="5" y="119"/>
                  <a:pt x="5" y="119"/>
                  <a:pt x="5" y="119"/>
                </a:cubicBezTo>
                <a:close/>
                <a:moveTo>
                  <a:pt x="0" y="43"/>
                </a:moveTo>
                <a:cubicBezTo>
                  <a:pt x="0" y="66"/>
                  <a:pt x="0" y="66"/>
                  <a:pt x="0" y="66"/>
                </a:cubicBezTo>
                <a:cubicBezTo>
                  <a:pt x="16" y="66"/>
                  <a:pt x="30" y="72"/>
                  <a:pt x="41" y="83"/>
                </a:cubicBezTo>
                <a:cubicBezTo>
                  <a:pt x="52" y="94"/>
                  <a:pt x="58" y="109"/>
                  <a:pt x="58" y="124"/>
                </a:cubicBezTo>
                <a:cubicBezTo>
                  <a:pt x="58" y="124"/>
                  <a:pt x="58" y="124"/>
                  <a:pt x="58" y="124"/>
                </a:cubicBezTo>
                <a:cubicBezTo>
                  <a:pt x="58" y="124"/>
                  <a:pt x="58" y="124"/>
                  <a:pt x="58" y="124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2" y="102"/>
                  <a:pt x="73" y="81"/>
                  <a:pt x="58" y="66"/>
                </a:cubicBezTo>
                <a:cubicBezTo>
                  <a:pt x="43" y="52"/>
                  <a:pt x="23" y="43"/>
                  <a:pt x="0" y="43"/>
                </a:cubicBezTo>
                <a:close/>
                <a:moveTo>
                  <a:pt x="0" y="0"/>
                </a:moveTo>
                <a:cubicBezTo>
                  <a:pt x="0" y="24"/>
                  <a:pt x="0" y="24"/>
                  <a:pt x="0" y="24"/>
                </a:cubicBezTo>
                <a:cubicBezTo>
                  <a:pt x="55" y="24"/>
                  <a:pt x="100" y="69"/>
                  <a:pt x="100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90"/>
                  <a:pt x="110" y="59"/>
                  <a:pt x="88" y="37"/>
                </a:cubicBezTo>
                <a:cubicBezTo>
                  <a:pt x="65" y="14"/>
                  <a:pt x="34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7442ACB-98BB-A455-1E6F-35C33F491D11}"/>
              </a:ext>
            </a:extLst>
          </p:cNvPr>
          <p:cNvGrpSpPr/>
          <p:nvPr/>
        </p:nvGrpSpPr>
        <p:grpSpPr>
          <a:xfrm>
            <a:off x="8634715" y="926881"/>
            <a:ext cx="2393748" cy="1179711"/>
            <a:chOff x="8753950" y="950030"/>
            <a:chExt cx="4181840" cy="1962897"/>
          </a:xfrm>
        </p:grpSpPr>
        <p:sp>
          <p:nvSpPr>
            <p:cNvPr id="39" name="Google Shape;1953;p68">
              <a:extLst>
                <a:ext uri="{FF2B5EF4-FFF2-40B4-BE49-F238E27FC236}">
                  <a16:creationId xmlns:a16="http://schemas.microsoft.com/office/drawing/2014/main" id="{398C8393-F7E2-3AB7-8391-CE398FCB4D2D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40" name="Google Shape;559;p20">
              <a:extLst>
                <a:ext uri="{FF2B5EF4-FFF2-40B4-BE49-F238E27FC236}">
                  <a16:creationId xmlns:a16="http://schemas.microsoft.com/office/drawing/2014/main" id="{D33F3EDC-87A3-CDD9-18EF-56041F8F2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FF9900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986D9025-D8FE-700B-3AEB-DAF8DF9392CB}"/>
              </a:ext>
            </a:extLst>
          </p:cNvPr>
          <p:cNvGrpSpPr/>
          <p:nvPr/>
        </p:nvGrpSpPr>
        <p:grpSpPr>
          <a:xfrm>
            <a:off x="9051404" y="2848279"/>
            <a:ext cx="2393748" cy="1179711"/>
            <a:chOff x="8753950" y="950030"/>
            <a:chExt cx="4181840" cy="1962897"/>
          </a:xfrm>
        </p:grpSpPr>
        <p:sp>
          <p:nvSpPr>
            <p:cNvPr id="46" name="Google Shape;1953;p68">
              <a:extLst>
                <a:ext uri="{FF2B5EF4-FFF2-40B4-BE49-F238E27FC236}">
                  <a16:creationId xmlns:a16="http://schemas.microsoft.com/office/drawing/2014/main" id="{863D58AE-7B61-EA19-79C4-BF069D9AF89D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47" name="Google Shape;559;p20">
              <a:extLst>
                <a:ext uri="{FF2B5EF4-FFF2-40B4-BE49-F238E27FC236}">
                  <a16:creationId xmlns:a16="http://schemas.microsoft.com/office/drawing/2014/main" id="{DFD7E8D3-1B71-0BE2-F362-9063BE3F6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CB2027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B2027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4778410C-803C-EBF7-2975-6C980E309EBE}"/>
              </a:ext>
            </a:extLst>
          </p:cNvPr>
          <p:cNvGrpSpPr/>
          <p:nvPr/>
        </p:nvGrpSpPr>
        <p:grpSpPr>
          <a:xfrm>
            <a:off x="8634715" y="4908572"/>
            <a:ext cx="2393748" cy="1179711"/>
            <a:chOff x="8753950" y="950030"/>
            <a:chExt cx="4181840" cy="1962897"/>
          </a:xfrm>
        </p:grpSpPr>
        <p:sp>
          <p:nvSpPr>
            <p:cNvPr id="52" name="Google Shape;1953;p68">
              <a:extLst>
                <a:ext uri="{FF2B5EF4-FFF2-40B4-BE49-F238E27FC236}">
                  <a16:creationId xmlns:a16="http://schemas.microsoft.com/office/drawing/2014/main" id="{9919C692-58BA-668B-4255-A7FDCEE996D1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53" name="Google Shape;559;p20">
              <a:extLst>
                <a:ext uri="{FF2B5EF4-FFF2-40B4-BE49-F238E27FC236}">
                  <a16:creationId xmlns:a16="http://schemas.microsoft.com/office/drawing/2014/main" id="{95FABD2B-0086-B0AB-3FC1-ECE936D52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48CEFB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8CEFB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B6B022C3-F238-747E-7C19-1AB3FA3E9F00}"/>
              </a:ext>
            </a:extLst>
          </p:cNvPr>
          <p:cNvGrpSpPr/>
          <p:nvPr/>
        </p:nvGrpSpPr>
        <p:grpSpPr>
          <a:xfrm>
            <a:off x="1342664" y="926881"/>
            <a:ext cx="2393748" cy="1179711"/>
            <a:chOff x="8753950" y="950030"/>
            <a:chExt cx="4181840" cy="1962897"/>
          </a:xfrm>
        </p:grpSpPr>
        <p:sp>
          <p:nvSpPr>
            <p:cNvPr id="55" name="Google Shape;1953;p68">
              <a:extLst>
                <a:ext uri="{FF2B5EF4-FFF2-40B4-BE49-F238E27FC236}">
                  <a16:creationId xmlns:a16="http://schemas.microsoft.com/office/drawing/2014/main" id="{00FBBE6F-6BD0-103D-4DC7-52DA347075B6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56" name="Google Shape;559;p20">
              <a:extLst>
                <a:ext uri="{FF2B5EF4-FFF2-40B4-BE49-F238E27FC236}">
                  <a16:creationId xmlns:a16="http://schemas.microsoft.com/office/drawing/2014/main" id="{5C489378-8FB8-60C5-D612-7082150FE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l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3B5998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B5998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C2809BA3-74A0-E5BC-E868-3A643FC0FEE2}"/>
              </a:ext>
            </a:extLst>
          </p:cNvPr>
          <p:cNvGrpSpPr/>
          <p:nvPr/>
        </p:nvGrpSpPr>
        <p:grpSpPr>
          <a:xfrm>
            <a:off x="601884" y="2848279"/>
            <a:ext cx="2393748" cy="1179711"/>
            <a:chOff x="8753950" y="950030"/>
            <a:chExt cx="4181840" cy="1962897"/>
          </a:xfrm>
        </p:grpSpPr>
        <p:sp>
          <p:nvSpPr>
            <p:cNvPr id="58" name="Google Shape;1953;p68">
              <a:extLst>
                <a:ext uri="{FF2B5EF4-FFF2-40B4-BE49-F238E27FC236}">
                  <a16:creationId xmlns:a16="http://schemas.microsoft.com/office/drawing/2014/main" id="{E7FA74A3-9433-596B-DAD8-4A767A82F13F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59" name="Google Shape;559;p20">
              <a:extLst>
                <a:ext uri="{FF2B5EF4-FFF2-40B4-BE49-F238E27FC236}">
                  <a16:creationId xmlns:a16="http://schemas.microsoft.com/office/drawing/2014/main" id="{5121F447-41BE-6417-68D9-DCD13FE25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l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DD4B38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DD4B38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13AB14C9-E7EF-6794-B41E-99F5E77A1A63}"/>
              </a:ext>
            </a:extLst>
          </p:cNvPr>
          <p:cNvGrpSpPr/>
          <p:nvPr/>
        </p:nvGrpSpPr>
        <p:grpSpPr>
          <a:xfrm>
            <a:off x="1342664" y="4908572"/>
            <a:ext cx="2393748" cy="1179711"/>
            <a:chOff x="8753950" y="950030"/>
            <a:chExt cx="4181840" cy="1962897"/>
          </a:xfrm>
        </p:grpSpPr>
        <p:sp>
          <p:nvSpPr>
            <p:cNvPr id="61" name="Google Shape;1953;p68">
              <a:extLst>
                <a:ext uri="{FF2B5EF4-FFF2-40B4-BE49-F238E27FC236}">
                  <a16:creationId xmlns:a16="http://schemas.microsoft.com/office/drawing/2014/main" id="{28BAE9D9-4BCA-D204-B024-A931A2428C5B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62" name="Google Shape;559;p20">
              <a:extLst>
                <a:ext uri="{FF2B5EF4-FFF2-40B4-BE49-F238E27FC236}">
                  <a16:creationId xmlns:a16="http://schemas.microsoft.com/office/drawing/2014/main" id="{C469297A-BE30-B2CE-7378-B27727BB6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l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D948A4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D948A4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9972F73-9588-7449-945B-EB5C60D50208}"/>
              </a:ext>
            </a:extLst>
          </p:cNvPr>
          <p:cNvGrpSpPr/>
          <p:nvPr/>
        </p:nvGrpSpPr>
        <p:grpSpPr>
          <a:xfrm>
            <a:off x="661987" y="2678112"/>
            <a:ext cx="3203575" cy="1104900"/>
            <a:chOff x="661987" y="2678112"/>
            <a:chExt cx="3203575" cy="1104900"/>
          </a:xfrm>
        </p:grpSpPr>
        <p:sp>
          <p:nvSpPr>
            <p:cNvPr id="473" name="Google Shape;473;p26"/>
            <p:cNvSpPr/>
            <p:nvPr/>
          </p:nvSpPr>
          <p:spPr>
            <a:xfrm>
              <a:off x="661987" y="2678112"/>
              <a:ext cx="3203575" cy="1104900"/>
            </a:xfrm>
            <a:custGeom>
              <a:avLst/>
              <a:gdLst/>
              <a:ahLst/>
              <a:cxnLst/>
              <a:rect l="l" t="t" r="r" b="b"/>
              <a:pathLst>
                <a:path w="337" h="116" extrusionOk="0">
                  <a:moveTo>
                    <a:pt x="58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311" y="0"/>
                    <a:pt x="337" y="26"/>
                    <a:pt x="337" y="58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90"/>
                    <a:pt x="311" y="116"/>
                    <a:pt x="279" y="11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lose/>
                </a:path>
              </a:pathLst>
            </a:cu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747712" y="2744787"/>
              <a:ext cx="969962" cy="971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6"/>
            <p:cNvSpPr txBox="1"/>
            <p:nvPr/>
          </p:nvSpPr>
          <p:spPr>
            <a:xfrm>
              <a:off x="1878012" y="2916237"/>
              <a:ext cx="1900237" cy="7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900"/>
                <a:buFont typeface="Montserrat"/>
                <a:buNone/>
              </a:pPr>
              <a:r>
                <a:rPr lang="en-US" sz="3900" b="0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78 356</a:t>
              </a:r>
              <a:endParaRPr dirty="0"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62037" y="2868612"/>
              <a:ext cx="341312" cy="723900"/>
            </a:xfrm>
            <a:custGeom>
              <a:avLst/>
              <a:gdLst/>
              <a:ahLst/>
              <a:cxnLst/>
              <a:rect l="l" t="t" r="r" b="b"/>
              <a:pathLst>
                <a:path w="36" h="76" extrusionOk="0">
                  <a:moveTo>
                    <a:pt x="8" y="15"/>
                  </a:moveTo>
                  <a:cubicBezTo>
                    <a:pt x="8" y="17"/>
                    <a:pt x="8" y="26"/>
                    <a:pt x="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6" y="33"/>
                    <a:pt x="36" y="26"/>
                  </a:cubicBezTo>
                  <a:cubicBezTo>
                    <a:pt x="35" y="26"/>
                    <a:pt x="24" y="26"/>
                    <a:pt x="24" y="26"/>
                  </a:cubicBezTo>
                  <a:cubicBezTo>
                    <a:pt x="24" y="26"/>
                    <a:pt x="24" y="18"/>
                    <a:pt x="24" y="17"/>
                  </a:cubicBezTo>
                  <a:cubicBezTo>
                    <a:pt x="24" y="16"/>
                    <a:pt x="26" y="14"/>
                    <a:pt x="27" y="14"/>
                  </a:cubicBezTo>
                  <a:cubicBezTo>
                    <a:pt x="29" y="14"/>
                    <a:pt x="33" y="14"/>
                    <a:pt x="36" y="14"/>
                  </a:cubicBezTo>
                  <a:cubicBezTo>
                    <a:pt x="36" y="12"/>
                    <a:pt x="36" y="6"/>
                    <a:pt x="36" y="0"/>
                  </a:cubicBezTo>
                  <a:cubicBezTo>
                    <a:pt x="32" y="0"/>
                    <a:pt x="27" y="0"/>
                    <a:pt x="24" y="0"/>
                  </a:cubicBezTo>
                  <a:cubicBezTo>
                    <a:pt x="7" y="0"/>
                    <a:pt x="8" y="13"/>
                    <a:pt x="8" y="15"/>
                  </a:cubicBezTo>
                  <a:close/>
                </a:path>
              </a:pathLst>
            </a:cu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62155BE-CA6C-364E-946B-E0297A0F2F85}"/>
              </a:ext>
            </a:extLst>
          </p:cNvPr>
          <p:cNvGrpSpPr/>
          <p:nvPr/>
        </p:nvGrpSpPr>
        <p:grpSpPr>
          <a:xfrm>
            <a:off x="4483100" y="2678112"/>
            <a:ext cx="3211512" cy="1104900"/>
            <a:chOff x="4483100" y="2678112"/>
            <a:chExt cx="3211512" cy="1104900"/>
          </a:xfrm>
        </p:grpSpPr>
        <p:sp>
          <p:nvSpPr>
            <p:cNvPr id="474" name="Google Shape;474;p26"/>
            <p:cNvSpPr/>
            <p:nvPr/>
          </p:nvSpPr>
          <p:spPr>
            <a:xfrm>
              <a:off x="4483100" y="2678112"/>
              <a:ext cx="3211512" cy="1104900"/>
            </a:xfrm>
            <a:custGeom>
              <a:avLst/>
              <a:gdLst/>
              <a:ahLst/>
              <a:cxnLst/>
              <a:rect l="l" t="t" r="r" b="b"/>
              <a:pathLst>
                <a:path w="338" h="116" extrusionOk="0">
                  <a:moveTo>
                    <a:pt x="58" y="0"/>
                  </a:moveTo>
                  <a:cubicBezTo>
                    <a:pt x="280" y="0"/>
                    <a:pt x="280" y="0"/>
                    <a:pt x="280" y="0"/>
                  </a:cubicBezTo>
                  <a:cubicBezTo>
                    <a:pt x="312" y="0"/>
                    <a:pt x="338" y="26"/>
                    <a:pt x="338" y="58"/>
                  </a:cubicBezTo>
                  <a:cubicBezTo>
                    <a:pt x="338" y="58"/>
                    <a:pt x="338" y="58"/>
                    <a:pt x="338" y="58"/>
                  </a:cubicBezTo>
                  <a:cubicBezTo>
                    <a:pt x="338" y="90"/>
                    <a:pt x="312" y="116"/>
                    <a:pt x="280" y="11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lose/>
                </a:path>
              </a:pathLst>
            </a:custGeom>
            <a:solidFill>
              <a:srgbClr val="31C4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4578350" y="2744787"/>
              <a:ext cx="958850" cy="971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6"/>
            <p:cNvSpPr txBox="1"/>
            <p:nvPr/>
          </p:nvSpPr>
          <p:spPr>
            <a:xfrm>
              <a:off x="5699125" y="2916237"/>
              <a:ext cx="1909762" cy="7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900"/>
                <a:buFont typeface="Montserrat"/>
                <a:buNone/>
              </a:pPr>
              <a:r>
                <a:rPr lang="en-US" sz="39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55 983</a:t>
              </a: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4738687" y="2973387"/>
              <a:ext cx="627062" cy="514350"/>
            </a:xfrm>
            <a:custGeom>
              <a:avLst/>
              <a:gdLst/>
              <a:ahLst/>
              <a:cxnLst/>
              <a:rect l="l" t="t" r="r" b="b"/>
              <a:pathLst>
                <a:path w="66" h="54" extrusionOk="0">
                  <a:moveTo>
                    <a:pt x="66" y="7"/>
                  </a:moveTo>
                  <a:cubicBezTo>
                    <a:pt x="64" y="8"/>
                    <a:pt x="61" y="8"/>
                    <a:pt x="59" y="9"/>
                  </a:cubicBezTo>
                  <a:cubicBezTo>
                    <a:pt x="61" y="7"/>
                    <a:pt x="64" y="4"/>
                    <a:pt x="65" y="1"/>
                  </a:cubicBezTo>
                  <a:cubicBezTo>
                    <a:pt x="62" y="3"/>
                    <a:pt x="59" y="4"/>
                    <a:pt x="56" y="5"/>
                  </a:cubicBezTo>
                  <a:cubicBezTo>
                    <a:pt x="54" y="2"/>
                    <a:pt x="50" y="0"/>
                    <a:pt x="46" y="0"/>
                  </a:cubicBezTo>
                  <a:cubicBezTo>
                    <a:pt x="39" y="0"/>
                    <a:pt x="33" y="6"/>
                    <a:pt x="33" y="14"/>
                  </a:cubicBezTo>
                  <a:cubicBezTo>
                    <a:pt x="33" y="15"/>
                    <a:pt x="33" y="16"/>
                    <a:pt x="33" y="17"/>
                  </a:cubicBezTo>
                  <a:cubicBezTo>
                    <a:pt x="22" y="16"/>
                    <a:pt x="12" y="11"/>
                    <a:pt x="5" y="3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7" y="21"/>
                    <a:pt x="5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6"/>
                    <a:pt x="8" y="31"/>
                    <a:pt x="14" y="33"/>
                  </a:cubicBezTo>
                  <a:cubicBezTo>
                    <a:pt x="13" y="33"/>
                    <a:pt x="12" y="33"/>
                    <a:pt x="10" y="33"/>
                  </a:cubicBezTo>
                  <a:cubicBezTo>
                    <a:pt x="10" y="33"/>
                    <a:pt x="9" y="33"/>
                    <a:pt x="8" y="33"/>
                  </a:cubicBezTo>
                  <a:cubicBezTo>
                    <a:pt x="10" y="38"/>
                    <a:pt x="15" y="42"/>
                    <a:pt x="21" y="42"/>
                  </a:cubicBezTo>
                  <a:cubicBezTo>
                    <a:pt x="16" y="46"/>
                    <a:pt x="10" y="48"/>
                    <a:pt x="4" y="48"/>
                  </a:cubicBezTo>
                  <a:cubicBezTo>
                    <a:pt x="3" y="48"/>
                    <a:pt x="2" y="48"/>
                    <a:pt x="0" y="48"/>
                  </a:cubicBezTo>
                  <a:cubicBezTo>
                    <a:pt x="6" y="52"/>
                    <a:pt x="14" y="54"/>
                    <a:pt x="21" y="54"/>
                  </a:cubicBezTo>
                  <a:cubicBezTo>
                    <a:pt x="46" y="54"/>
                    <a:pt x="60" y="33"/>
                    <a:pt x="60" y="15"/>
                  </a:cubicBezTo>
                  <a:cubicBezTo>
                    <a:pt x="60" y="15"/>
                    <a:pt x="60" y="14"/>
                    <a:pt x="60" y="14"/>
                  </a:cubicBezTo>
                  <a:cubicBezTo>
                    <a:pt x="62" y="12"/>
                    <a:pt x="65" y="9"/>
                    <a:pt x="66" y="7"/>
                  </a:cubicBezTo>
                  <a:close/>
                </a:path>
              </a:pathLst>
            </a:custGeom>
            <a:solidFill>
              <a:srgbClr val="31C4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0B3E001-46E0-5F42-9A0B-0DD783436F2D}"/>
              </a:ext>
            </a:extLst>
          </p:cNvPr>
          <p:cNvGrpSpPr/>
          <p:nvPr/>
        </p:nvGrpSpPr>
        <p:grpSpPr>
          <a:xfrm>
            <a:off x="8312150" y="2678112"/>
            <a:ext cx="3203575" cy="1104900"/>
            <a:chOff x="8312150" y="2678112"/>
            <a:chExt cx="3203575" cy="1104900"/>
          </a:xfrm>
        </p:grpSpPr>
        <p:sp>
          <p:nvSpPr>
            <p:cNvPr id="475" name="Google Shape;475;p26"/>
            <p:cNvSpPr/>
            <p:nvPr/>
          </p:nvSpPr>
          <p:spPr>
            <a:xfrm>
              <a:off x="8312150" y="2678112"/>
              <a:ext cx="3203575" cy="1104900"/>
            </a:xfrm>
            <a:custGeom>
              <a:avLst/>
              <a:gdLst/>
              <a:ahLst/>
              <a:cxnLst/>
              <a:rect l="l" t="t" r="r" b="b"/>
              <a:pathLst>
                <a:path w="337" h="116" extrusionOk="0">
                  <a:moveTo>
                    <a:pt x="58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311" y="0"/>
                    <a:pt x="337" y="26"/>
                    <a:pt x="337" y="58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90"/>
                    <a:pt x="311" y="116"/>
                    <a:pt x="279" y="11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lose/>
                </a:path>
              </a:pathLst>
            </a:custGeom>
            <a:solidFill>
              <a:srgbClr val="DD4B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8397875" y="2744787"/>
              <a:ext cx="960437" cy="971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6"/>
            <p:cNvSpPr txBox="1"/>
            <p:nvPr/>
          </p:nvSpPr>
          <p:spPr>
            <a:xfrm>
              <a:off x="9529762" y="2916237"/>
              <a:ext cx="1900237" cy="7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900"/>
                <a:buFont typeface="Montserrat"/>
                <a:buNone/>
              </a:pPr>
              <a:r>
                <a:rPr lang="en-US" sz="39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38 564</a:t>
              </a: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8531225" y="2897187"/>
              <a:ext cx="693737" cy="666750"/>
            </a:xfrm>
            <a:custGeom>
              <a:avLst/>
              <a:gdLst/>
              <a:ahLst/>
              <a:cxnLst/>
              <a:rect l="l" t="t" r="r" b="b"/>
              <a:pathLst>
                <a:path w="73" h="70" extrusionOk="0">
                  <a:moveTo>
                    <a:pt x="73" y="12"/>
                  </a:moveTo>
                  <a:cubicBezTo>
                    <a:pt x="73" y="17"/>
                    <a:pt x="73" y="17"/>
                    <a:pt x="73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2"/>
                    <a:pt x="62" y="12"/>
                    <a:pt x="62" y="12"/>
                  </a:cubicBezTo>
                  <a:lnTo>
                    <a:pt x="73" y="12"/>
                  </a:lnTo>
                  <a:close/>
                  <a:moveTo>
                    <a:pt x="43" y="48"/>
                  </a:moveTo>
                  <a:cubicBezTo>
                    <a:pt x="44" y="50"/>
                    <a:pt x="44" y="51"/>
                    <a:pt x="44" y="53"/>
                  </a:cubicBezTo>
                  <a:cubicBezTo>
                    <a:pt x="44" y="55"/>
                    <a:pt x="43" y="57"/>
                    <a:pt x="42" y="59"/>
                  </a:cubicBezTo>
                  <a:cubicBezTo>
                    <a:pt x="41" y="61"/>
                    <a:pt x="40" y="63"/>
                    <a:pt x="38" y="64"/>
                  </a:cubicBezTo>
                  <a:cubicBezTo>
                    <a:pt x="36" y="66"/>
                    <a:pt x="33" y="67"/>
                    <a:pt x="30" y="68"/>
                  </a:cubicBezTo>
                  <a:cubicBezTo>
                    <a:pt x="27" y="69"/>
                    <a:pt x="24" y="70"/>
                    <a:pt x="20" y="70"/>
                  </a:cubicBezTo>
                  <a:cubicBezTo>
                    <a:pt x="17" y="70"/>
                    <a:pt x="14" y="69"/>
                    <a:pt x="11" y="69"/>
                  </a:cubicBezTo>
                  <a:cubicBezTo>
                    <a:pt x="9" y="68"/>
                    <a:pt x="7" y="67"/>
                    <a:pt x="5" y="66"/>
                  </a:cubicBezTo>
                  <a:cubicBezTo>
                    <a:pt x="3" y="65"/>
                    <a:pt x="2" y="63"/>
                    <a:pt x="1" y="62"/>
                  </a:cubicBezTo>
                  <a:cubicBezTo>
                    <a:pt x="1" y="60"/>
                    <a:pt x="0" y="58"/>
                    <a:pt x="0" y="57"/>
                  </a:cubicBezTo>
                  <a:cubicBezTo>
                    <a:pt x="0" y="55"/>
                    <a:pt x="1" y="53"/>
                    <a:pt x="2" y="51"/>
                  </a:cubicBezTo>
                  <a:cubicBezTo>
                    <a:pt x="3" y="49"/>
                    <a:pt x="5" y="47"/>
                    <a:pt x="7" y="46"/>
                  </a:cubicBezTo>
                  <a:cubicBezTo>
                    <a:pt x="9" y="45"/>
                    <a:pt x="10" y="44"/>
                    <a:pt x="12" y="44"/>
                  </a:cubicBezTo>
                  <a:cubicBezTo>
                    <a:pt x="13" y="43"/>
                    <a:pt x="15" y="43"/>
                    <a:pt x="17" y="42"/>
                  </a:cubicBezTo>
                  <a:cubicBezTo>
                    <a:pt x="18" y="42"/>
                    <a:pt x="20" y="42"/>
                    <a:pt x="21" y="42"/>
                  </a:cubicBezTo>
                  <a:cubicBezTo>
                    <a:pt x="22" y="42"/>
                    <a:pt x="24" y="42"/>
                    <a:pt x="25" y="41"/>
                  </a:cubicBezTo>
                  <a:cubicBezTo>
                    <a:pt x="24" y="41"/>
                    <a:pt x="23" y="40"/>
                    <a:pt x="23" y="39"/>
                  </a:cubicBezTo>
                  <a:cubicBezTo>
                    <a:pt x="22" y="38"/>
                    <a:pt x="22" y="37"/>
                    <a:pt x="22" y="35"/>
                  </a:cubicBezTo>
                  <a:cubicBezTo>
                    <a:pt x="22" y="34"/>
                    <a:pt x="22" y="34"/>
                    <a:pt x="22" y="33"/>
                  </a:cubicBezTo>
                  <a:cubicBezTo>
                    <a:pt x="22" y="33"/>
                    <a:pt x="23" y="32"/>
                    <a:pt x="23" y="32"/>
                  </a:cubicBezTo>
                  <a:cubicBezTo>
                    <a:pt x="22" y="32"/>
                    <a:pt x="22" y="32"/>
                    <a:pt x="21" y="32"/>
                  </a:cubicBezTo>
                  <a:cubicBezTo>
                    <a:pt x="21" y="32"/>
                    <a:pt x="20" y="32"/>
                    <a:pt x="20" y="32"/>
                  </a:cubicBezTo>
                  <a:cubicBezTo>
                    <a:pt x="18" y="32"/>
                    <a:pt x="15" y="31"/>
                    <a:pt x="13" y="31"/>
                  </a:cubicBezTo>
                  <a:cubicBezTo>
                    <a:pt x="12" y="30"/>
                    <a:pt x="10" y="29"/>
                    <a:pt x="9" y="27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5" y="21"/>
                    <a:pt x="5" y="19"/>
                    <a:pt x="5" y="18"/>
                  </a:cubicBezTo>
                  <a:cubicBezTo>
                    <a:pt x="5" y="15"/>
                    <a:pt x="5" y="13"/>
                    <a:pt x="6" y="11"/>
                  </a:cubicBezTo>
                  <a:cubicBezTo>
                    <a:pt x="7" y="9"/>
                    <a:pt x="9" y="7"/>
                    <a:pt x="11" y="5"/>
                  </a:cubicBezTo>
                  <a:cubicBezTo>
                    <a:pt x="13" y="3"/>
                    <a:pt x="16" y="2"/>
                    <a:pt x="19" y="1"/>
                  </a:cubicBezTo>
                  <a:cubicBezTo>
                    <a:pt x="22" y="1"/>
                    <a:pt x="24" y="0"/>
                    <a:pt x="2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5" y="5"/>
                    <a:pt x="36" y="5"/>
                  </a:cubicBezTo>
                  <a:cubicBezTo>
                    <a:pt x="37" y="6"/>
                    <a:pt x="38" y="7"/>
                    <a:pt x="38" y="8"/>
                  </a:cubicBezTo>
                  <a:cubicBezTo>
                    <a:pt x="39" y="9"/>
                    <a:pt x="39" y="10"/>
                    <a:pt x="40" y="11"/>
                  </a:cubicBezTo>
                  <a:cubicBezTo>
                    <a:pt x="40" y="13"/>
                    <a:pt x="41" y="14"/>
                    <a:pt x="41" y="16"/>
                  </a:cubicBezTo>
                  <a:cubicBezTo>
                    <a:pt x="41" y="18"/>
                    <a:pt x="40" y="19"/>
                    <a:pt x="40" y="20"/>
                  </a:cubicBezTo>
                  <a:cubicBezTo>
                    <a:pt x="40" y="22"/>
                    <a:pt x="39" y="23"/>
                    <a:pt x="38" y="24"/>
                  </a:cubicBezTo>
                  <a:cubicBezTo>
                    <a:pt x="38" y="25"/>
                    <a:pt x="37" y="26"/>
                    <a:pt x="36" y="26"/>
                  </a:cubicBezTo>
                  <a:cubicBezTo>
                    <a:pt x="35" y="27"/>
                    <a:pt x="34" y="28"/>
                    <a:pt x="33" y="29"/>
                  </a:cubicBezTo>
                  <a:cubicBezTo>
                    <a:pt x="32" y="29"/>
                    <a:pt x="32" y="30"/>
                    <a:pt x="31" y="31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2" y="36"/>
                    <a:pt x="32" y="37"/>
                    <a:pt x="33" y="37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2"/>
                  </a:cubicBezTo>
                  <a:cubicBezTo>
                    <a:pt x="40" y="43"/>
                    <a:pt x="41" y="44"/>
                    <a:pt x="41" y="45"/>
                  </a:cubicBezTo>
                  <a:cubicBezTo>
                    <a:pt x="42" y="46"/>
                    <a:pt x="43" y="47"/>
                    <a:pt x="43" y="48"/>
                  </a:cubicBezTo>
                  <a:close/>
                  <a:moveTo>
                    <a:pt x="28" y="29"/>
                  </a:moveTo>
                  <a:cubicBezTo>
                    <a:pt x="29" y="28"/>
                    <a:pt x="30" y="28"/>
                    <a:pt x="30" y="27"/>
                  </a:cubicBezTo>
                  <a:cubicBezTo>
                    <a:pt x="31" y="26"/>
                    <a:pt x="32" y="25"/>
                    <a:pt x="32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18"/>
                    <a:pt x="32" y="17"/>
                    <a:pt x="32" y="15"/>
                  </a:cubicBezTo>
                  <a:cubicBezTo>
                    <a:pt x="31" y="13"/>
                    <a:pt x="31" y="11"/>
                    <a:pt x="30" y="9"/>
                  </a:cubicBezTo>
                  <a:cubicBezTo>
                    <a:pt x="29" y="8"/>
                    <a:pt x="28" y="6"/>
                    <a:pt x="26" y="5"/>
                  </a:cubicBezTo>
                  <a:cubicBezTo>
                    <a:pt x="25" y="4"/>
                    <a:pt x="23" y="3"/>
                    <a:pt x="21" y="3"/>
                  </a:cubicBezTo>
                  <a:cubicBezTo>
                    <a:pt x="20" y="3"/>
                    <a:pt x="19" y="4"/>
                    <a:pt x="18" y="4"/>
                  </a:cubicBezTo>
                  <a:cubicBezTo>
                    <a:pt x="16" y="5"/>
                    <a:pt x="16" y="5"/>
                    <a:pt x="15" y="6"/>
                  </a:cubicBezTo>
                  <a:cubicBezTo>
                    <a:pt x="14" y="7"/>
                    <a:pt x="14" y="8"/>
                    <a:pt x="13" y="10"/>
                  </a:cubicBezTo>
                  <a:cubicBezTo>
                    <a:pt x="13" y="11"/>
                    <a:pt x="13" y="12"/>
                    <a:pt x="13" y="13"/>
                  </a:cubicBezTo>
                  <a:cubicBezTo>
                    <a:pt x="13" y="15"/>
                    <a:pt x="13" y="16"/>
                    <a:pt x="14" y="18"/>
                  </a:cubicBezTo>
                  <a:cubicBezTo>
                    <a:pt x="14" y="20"/>
                    <a:pt x="15" y="22"/>
                    <a:pt x="16" y="23"/>
                  </a:cubicBezTo>
                  <a:cubicBezTo>
                    <a:pt x="17" y="25"/>
                    <a:pt x="18" y="27"/>
                    <a:pt x="19" y="28"/>
                  </a:cubicBezTo>
                  <a:cubicBezTo>
                    <a:pt x="21" y="29"/>
                    <a:pt x="22" y="29"/>
                    <a:pt x="24" y="29"/>
                  </a:cubicBezTo>
                  <a:cubicBezTo>
                    <a:pt x="25" y="29"/>
                    <a:pt x="27" y="29"/>
                    <a:pt x="28" y="29"/>
                  </a:cubicBezTo>
                  <a:close/>
                  <a:moveTo>
                    <a:pt x="38" y="56"/>
                  </a:moveTo>
                  <a:cubicBezTo>
                    <a:pt x="38" y="55"/>
                    <a:pt x="37" y="54"/>
                    <a:pt x="37" y="53"/>
                  </a:cubicBezTo>
                  <a:cubicBezTo>
                    <a:pt x="37" y="52"/>
                    <a:pt x="36" y="51"/>
                    <a:pt x="35" y="50"/>
                  </a:cubicBezTo>
                  <a:cubicBezTo>
                    <a:pt x="35" y="49"/>
                    <a:pt x="33" y="48"/>
                    <a:pt x="32" y="47"/>
                  </a:cubicBezTo>
                  <a:cubicBezTo>
                    <a:pt x="31" y="46"/>
                    <a:pt x="29" y="45"/>
                    <a:pt x="28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6" y="44"/>
                    <a:pt x="26" y="44"/>
                  </a:cubicBezTo>
                  <a:cubicBezTo>
                    <a:pt x="25" y="44"/>
                    <a:pt x="25" y="44"/>
                    <a:pt x="24" y="44"/>
                  </a:cubicBezTo>
                  <a:cubicBezTo>
                    <a:pt x="24" y="44"/>
                    <a:pt x="23" y="44"/>
                    <a:pt x="22" y="44"/>
                  </a:cubicBezTo>
                  <a:cubicBezTo>
                    <a:pt x="21" y="44"/>
                    <a:pt x="20" y="44"/>
                    <a:pt x="19" y="45"/>
                  </a:cubicBezTo>
                  <a:cubicBezTo>
                    <a:pt x="18" y="45"/>
                    <a:pt x="17" y="45"/>
                    <a:pt x="16" y="45"/>
                  </a:cubicBezTo>
                  <a:cubicBezTo>
                    <a:pt x="16" y="46"/>
                    <a:pt x="15" y="46"/>
                    <a:pt x="14" y="46"/>
                  </a:cubicBezTo>
                  <a:cubicBezTo>
                    <a:pt x="13" y="47"/>
                    <a:pt x="12" y="47"/>
                    <a:pt x="11" y="48"/>
                  </a:cubicBezTo>
                  <a:cubicBezTo>
                    <a:pt x="11" y="49"/>
                    <a:pt x="10" y="50"/>
                    <a:pt x="9" y="51"/>
                  </a:cubicBezTo>
                  <a:cubicBezTo>
                    <a:pt x="9" y="52"/>
                    <a:pt x="8" y="53"/>
                    <a:pt x="8" y="55"/>
                  </a:cubicBezTo>
                  <a:cubicBezTo>
                    <a:pt x="8" y="58"/>
                    <a:pt x="10" y="61"/>
                    <a:pt x="13" y="63"/>
                  </a:cubicBezTo>
                  <a:cubicBezTo>
                    <a:pt x="15" y="65"/>
                    <a:pt x="19" y="66"/>
                    <a:pt x="24" y="66"/>
                  </a:cubicBezTo>
                  <a:cubicBezTo>
                    <a:pt x="29" y="66"/>
                    <a:pt x="32" y="65"/>
                    <a:pt x="34" y="63"/>
                  </a:cubicBezTo>
                  <a:cubicBezTo>
                    <a:pt x="37" y="61"/>
                    <a:pt x="38" y="59"/>
                    <a:pt x="38" y="56"/>
                  </a:cubicBezTo>
                  <a:close/>
                </a:path>
              </a:pathLst>
            </a:custGeom>
            <a:solidFill>
              <a:srgbClr val="DD4B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C540B57-4C95-234B-9C05-0D224C32252B}"/>
              </a:ext>
            </a:extLst>
          </p:cNvPr>
          <p:cNvGrpSpPr/>
          <p:nvPr/>
        </p:nvGrpSpPr>
        <p:grpSpPr>
          <a:xfrm>
            <a:off x="661987" y="4506912"/>
            <a:ext cx="3203575" cy="1103312"/>
            <a:chOff x="661987" y="4506912"/>
            <a:chExt cx="3203575" cy="1103312"/>
          </a:xfrm>
        </p:grpSpPr>
        <p:sp>
          <p:nvSpPr>
            <p:cNvPr id="476" name="Google Shape;476;p26"/>
            <p:cNvSpPr/>
            <p:nvPr/>
          </p:nvSpPr>
          <p:spPr>
            <a:xfrm>
              <a:off x="661987" y="4506912"/>
              <a:ext cx="3203575" cy="1103312"/>
            </a:xfrm>
            <a:custGeom>
              <a:avLst/>
              <a:gdLst/>
              <a:ahLst/>
              <a:cxnLst/>
              <a:rect l="l" t="t" r="r" b="b"/>
              <a:pathLst>
                <a:path w="337" h="116" extrusionOk="0">
                  <a:moveTo>
                    <a:pt x="58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311" y="0"/>
                    <a:pt x="337" y="26"/>
                    <a:pt x="337" y="58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90"/>
                    <a:pt x="311" y="116"/>
                    <a:pt x="279" y="11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lose/>
                </a:path>
              </a:pathLst>
            </a:custGeom>
            <a:solidFill>
              <a:srgbClr val="D82A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747712" y="4573587"/>
              <a:ext cx="969962" cy="9699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 txBox="1"/>
            <p:nvPr/>
          </p:nvSpPr>
          <p:spPr>
            <a:xfrm>
              <a:off x="1878012" y="4745037"/>
              <a:ext cx="1909762" cy="7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900"/>
                <a:buFont typeface="Montserrat"/>
                <a:buNone/>
              </a:pPr>
              <a:r>
                <a:rPr lang="en-US" sz="39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35 928</a:t>
              </a: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900112" y="4830762"/>
              <a:ext cx="674687" cy="455612"/>
            </a:xfrm>
            <a:custGeom>
              <a:avLst/>
              <a:gdLst/>
              <a:ahLst/>
              <a:cxnLst/>
              <a:rect l="l" t="t" r="r" b="b"/>
              <a:pathLst>
                <a:path w="71" h="48" extrusionOk="0">
                  <a:moveTo>
                    <a:pt x="70" y="11"/>
                  </a:moveTo>
                  <a:cubicBezTo>
                    <a:pt x="70" y="5"/>
                    <a:pt x="66" y="1"/>
                    <a:pt x="60" y="1"/>
                  </a:cubicBezTo>
                  <a:cubicBezTo>
                    <a:pt x="52" y="0"/>
                    <a:pt x="44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26" y="0"/>
                    <a:pt x="18" y="0"/>
                    <a:pt x="10" y="1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0" y="15"/>
                    <a:pt x="0" y="20"/>
                    <a:pt x="0" y="24"/>
                  </a:cubicBezTo>
                  <a:cubicBezTo>
                    <a:pt x="0" y="28"/>
                    <a:pt x="0" y="33"/>
                    <a:pt x="0" y="37"/>
                  </a:cubicBezTo>
                  <a:cubicBezTo>
                    <a:pt x="0" y="43"/>
                    <a:pt x="5" y="47"/>
                    <a:pt x="10" y="47"/>
                  </a:cubicBezTo>
                  <a:cubicBezTo>
                    <a:pt x="18" y="48"/>
                    <a:pt x="27" y="48"/>
                    <a:pt x="35" y="48"/>
                  </a:cubicBezTo>
                  <a:cubicBezTo>
                    <a:pt x="43" y="48"/>
                    <a:pt x="52" y="48"/>
                    <a:pt x="60" y="47"/>
                  </a:cubicBezTo>
                  <a:cubicBezTo>
                    <a:pt x="66" y="47"/>
                    <a:pt x="70" y="43"/>
                    <a:pt x="70" y="37"/>
                  </a:cubicBezTo>
                  <a:cubicBezTo>
                    <a:pt x="70" y="33"/>
                    <a:pt x="71" y="28"/>
                    <a:pt x="71" y="24"/>
                  </a:cubicBezTo>
                  <a:cubicBezTo>
                    <a:pt x="71" y="20"/>
                    <a:pt x="70" y="15"/>
                    <a:pt x="70" y="11"/>
                  </a:cubicBezTo>
                  <a:close/>
                  <a:moveTo>
                    <a:pt x="48" y="26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6" y="39"/>
                    <a:pt x="25" y="38"/>
                    <a:pt x="25" y="3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0"/>
                    <a:pt x="26" y="9"/>
                    <a:pt x="28" y="11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50" y="23"/>
                    <a:pt x="50" y="25"/>
                    <a:pt x="48" y="26"/>
                  </a:cubicBezTo>
                  <a:close/>
                </a:path>
              </a:pathLst>
            </a:custGeom>
            <a:solidFill>
              <a:srgbClr val="D82A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83153B9-55A6-084C-84C0-1C609957C0B4}"/>
              </a:ext>
            </a:extLst>
          </p:cNvPr>
          <p:cNvGrpSpPr/>
          <p:nvPr/>
        </p:nvGrpSpPr>
        <p:grpSpPr>
          <a:xfrm>
            <a:off x="8312150" y="4506912"/>
            <a:ext cx="3203575" cy="1103312"/>
            <a:chOff x="8312150" y="4506912"/>
            <a:chExt cx="3203575" cy="1103312"/>
          </a:xfrm>
        </p:grpSpPr>
        <p:sp>
          <p:nvSpPr>
            <p:cNvPr id="478" name="Google Shape;478;p26"/>
            <p:cNvSpPr/>
            <p:nvPr/>
          </p:nvSpPr>
          <p:spPr>
            <a:xfrm>
              <a:off x="8312150" y="4506912"/>
              <a:ext cx="3203575" cy="1103312"/>
            </a:xfrm>
            <a:custGeom>
              <a:avLst/>
              <a:gdLst/>
              <a:ahLst/>
              <a:cxnLst/>
              <a:rect l="l" t="t" r="r" b="b"/>
              <a:pathLst>
                <a:path w="337" h="116" extrusionOk="0">
                  <a:moveTo>
                    <a:pt x="58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311" y="0"/>
                    <a:pt x="337" y="26"/>
                    <a:pt x="337" y="58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90"/>
                    <a:pt x="311" y="116"/>
                    <a:pt x="279" y="11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lose/>
                </a:path>
              </a:pathLst>
            </a:custGeom>
            <a:solidFill>
              <a:srgbClr val="0D85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8397875" y="4573587"/>
              <a:ext cx="960437" cy="9699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 txBox="1"/>
            <p:nvPr/>
          </p:nvSpPr>
          <p:spPr>
            <a:xfrm>
              <a:off x="9577387" y="4745037"/>
              <a:ext cx="1797050" cy="7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900"/>
                <a:buFont typeface="Montserrat"/>
                <a:buNone/>
              </a:pPr>
              <a:r>
                <a:rPr lang="en-US" sz="39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19 645</a:t>
              </a: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8588375" y="4783137"/>
              <a:ext cx="598487" cy="550862"/>
            </a:xfrm>
            <a:custGeom>
              <a:avLst/>
              <a:gdLst/>
              <a:ahLst/>
              <a:cxnLst/>
              <a:rect l="l" t="t" r="r" b="b"/>
              <a:pathLst>
                <a:path w="63" h="58" extrusionOk="0">
                  <a:moveTo>
                    <a:pt x="14" y="58"/>
                  </a:moveTo>
                  <a:cubicBezTo>
                    <a:pt x="2" y="58"/>
                    <a:pt x="2" y="58"/>
                    <a:pt x="2" y="5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4" y="19"/>
                    <a:pt x="14" y="19"/>
                    <a:pt x="14" y="19"/>
                  </a:cubicBezTo>
                  <a:lnTo>
                    <a:pt x="14" y="58"/>
                  </a:lnTo>
                  <a:close/>
                  <a:moveTo>
                    <a:pt x="8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4"/>
                    <a:pt x="8" y="14"/>
                  </a:cubicBezTo>
                  <a:close/>
                  <a:moveTo>
                    <a:pt x="63" y="58"/>
                  </a:moveTo>
                  <a:cubicBezTo>
                    <a:pt x="49" y="58"/>
                    <a:pt x="49" y="58"/>
                    <a:pt x="49" y="5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2"/>
                    <a:pt x="47" y="29"/>
                    <a:pt x="42" y="29"/>
                  </a:cubicBezTo>
                  <a:cubicBezTo>
                    <a:pt x="39" y="29"/>
                    <a:pt x="37" y="31"/>
                    <a:pt x="36" y="34"/>
                  </a:cubicBezTo>
                  <a:cubicBezTo>
                    <a:pt x="35" y="34"/>
                    <a:pt x="35" y="36"/>
                    <a:pt x="35" y="3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22"/>
                    <a:pt x="22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2"/>
                    <a:pt x="41" y="18"/>
                    <a:pt x="48" y="18"/>
                  </a:cubicBezTo>
                  <a:cubicBezTo>
                    <a:pt x="56" y="18"/>
                    <a:pt x="63" y="24"/>
                    <a:pt x="63" y="36"/>
                  </a:cubicBezTo>
                  <a:lnTo>
                    <a:pt x="63" y="58"/>
                  </a:lnTo>
                  <a:close/>
                </a:path>
              </a:pathLst>
            </a:custGeom>
            <a:solidFill>
              <a:srgbClr val="0D85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22AF142-A960-0244-9AC6-970D44E9DC63}"/>
              </a:ext>
            </a:extLst>
          </p:cNvPr>
          <p:cNvGrpSpPr/>
          <p:nvPr/>
        </p:nvGrpSpPr>
        <p:grpSpPr>
          <a:xfrm>
            <a:off x="4483100" y="4506912"/>
            <a:ext cx="3211512" cy="1103312"/>
            <a:chOff x="4483100" y="4506912"/>
            <a:chExt cx="3211512" cy="1103312"/>
          </a:xfrm>
        </p:grpSpPr>
        <p:sp>
          <p:nvSpPr>
            <p:cNvPr id="477" name="Google Shape;477;p26"/>
            <p:cNvSpPr/>
            <p:nvPr/>
          </p:nvSpPr>
          <p:spPr>
            <a:xfrm>
              <a:off x="4483100" y="4506912"/>
              <a:ext cx="3211512" cy="1103312"/>
            </a:xfrm>
            <a:custGeom>
              <a:avLst/>
              <a:gdLst/>
              <a:ahLst/>
              <a:cxnLst/>
              <a:rect l="l" t="t" r="r" b="b"/>
              <a:pathLst>
                <a:path w="338" h="116" extrusionOk="0">
                  <a:moveTo>
                    <a:pt x="58" y="0"/>
                  </a:moveTo>
                  <a:cubicBezTo>
                    <a:pt x="280" y="0"/>
                    <a:pt x="280" y="0"/>
                    <a:pt x="280" y="0"/>
                  </a:cubicBezTo>
                  <a:cubicBezTo>
                    <a:pt x="312" y="0"/>
                    <a:pt x="338" y="26"/>
                    <a:pt x="338" y="58"/>
                  </a:cubicBezTo>
                  <a:cubicBezTo>
                    <a:pt x="338" y="58"/>
                    <a:pt x="338" y="58"/>
                    <a:pt x="338" y="58"/>
                  </a:cubicBezTo>
                  <a:cubicBezTo>
                    <a:pt x="338" y="90"/>
                    <a:pt x="312" y="116"/>
                    <a:pt x="280" y="11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4578350" y="4573587"/>
              <a:ext cx="958850" cy="9699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6"/>
            <p:cNvSpPr txBox="1"/>
            <p:nvPr/>
          </p:nvSpPr>
          <p:spPr>
            <a:xfrm>
              <a:off x="5756275" y="4745037"/>
              <a:ext cx="1804987" cy="7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900"/>
                <a:buFont typeface="Montserrat"/>
                <a:buNone/>
              </a:pPr>
              <a:r>
                <a:rPr lang="en-US" sz="39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29 761</a:t>
              </a: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4821237" y="4776787"/>
              <a:ext cx="522287" cy="522287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12" y="42"/>
                  </a:moveTo>
                  <a:cubicBezTo>
                    <a:pt x="14" y="44"/>
                    <a:pt x="14" y="45"/>
                    <a:pt x="14" y="47"/>
                  </a:cubicBezTo>
                  <a:cubicBezTo>
                    <a:pt x="14" y="49"/>
                    <a:pt x="14" y="51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4"/>
                    <a:pt x="9" y="55"/>
                    <a:pt x="7" y="55"/>
                  </a:cubicBezTo>
                  <a:cubicBezTo>
                    <a:pt x="5" y="55"/>
                    <a:pt x="3" y="54"/>
                    <a:pt x="2" y="52"/>
                  </a:cubicBezTo>
                  <a:cubicBezTo>
                    <a:pt x="1" y="51"/>
                    <a:pt x="0" y="49"/>
                    <a:pt x="0" y="47"/>
                  </a:cubicBezTo>
                  <a:cubicBezTo>
                    <a:pt x="0" y="45"/>
                    <a:pt x="1" y="44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1"/>
                    <a:pt x="5" y="40"/>
                    <a:pt x="7" y="40"/>
                  </a:cubicBezTo>
                  <a:cubicBezTo>
                    <a:pt x="9" y="40"/>
                    <a:pt x="11" y="41"/>
                    <a:pt x="12" y="42"/>
                  </a:cubicBezTo>
                  <a:close/>
                  <a:moveTo>
                    <a:pt x="12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lose/>
                  <a:moveTo>
                    <a:pt x="2" y="52"/>
                  </a:move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lose/>
                  <a:moveTo>
                    <a:pt x="0" y="1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7" y="29"/>
                    <a:pt x="13" y="32"/>
                    <a:pt x="18" y="36"/>
                  </a:cubicBezTo>
                  <a:cubicBezTo>
                    <a:pt x="23" y="41"/>
                    <a:pt x="26" y="48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45"/>
                    <a:pt x="32" y="36"/>
                    <a:pt x="26" y="29"/>
                  </a:cubicBezTo>
                  <a:cubicBezTo>
                    <a:pt x="19" y="22"/>
                    <a:pt x="10" y="18"/>
                    <a:pt x="0" y="18"/>
                  </a:cubicBezTo>
                  <a:close/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4" y="10"/>
                    <a:pt x="44" y="30"/>
                    <a:pt x="44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39"/>
                    <a:pt x="49" y="26"/>
                    <a:pt x="39" y="16"/>
                  </a:cubicBezTo>
                  <a:cubicBezTo>
                    <a:pt x="29" y="6"/>
                    <a:pt x="15" y="0"/>
                    <a:pt x="0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559;p20">
            <a:extLst>
              <a:ext uri="{FF2B5EF4-FFF2-40B4-BE49-F238E27FC236}">
                <a16:creationId xmlns:a16="http://schemas.microsoft.com/office/drawing/2014/main" id="{4428D013-8C9F-7FC6-FC3B-D9DBAEA55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715" y="556491"/>
            <a:ext cx="856057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4500"/>
            </a:pPr>
            <a:r>
              <a:rPr lang="ar-EG" altLang="en-US" sz="45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B3E367D-4E70-C248-A0E3-92F43BCEA1B2}"/>
              </a:ext>
            </a:extLst>
          </p:cNvPr>
          <p:cNvGrpSpPr/>
          <p:nvPr/>
        </p:nvGrpSpPr>
        <p:grpSpPr>
          <a:xfrm>
            <a:off x="1281112" y="3435350"/>
            <a:ext cx="2058987" cy="2570162"/>
            <a:chOff x="1281112" y="3435350"/>
            <a:chExt cx="2058987" cy="2570162"/>
          </a:xfrm>
        </p:grpSpPr>
        <p:sp>
          <p:nvSpPr>
            <p:cNvPr id="505" name="Google Shape;505;p27"/>
            <p:cNvSpPr txBox="1"/>
            <p:nvPr/>
          </p:nvSpPr>
          <p:spPr>
            <a:xfrm>
              <a:off x="2106612" y="5421312"/>
              <a:ext cx="1233487" cy="5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828"/>
                </a:buClr>
                <a:buSzPts val="3800"/>
                <a:buFont typeface="Open Sans SemiBold"/>
                <a:buNone/>
              </a:pPr>
              <a:r>
                <a:rPr lang="ar-SA" sz="3600" b="1" dirty="0" err="1">
                  <a:solidFill>
                    <a:srgbClr val="282828"/>
                  </a:solidFill>
                  <a:latin typeface="Open Sans SemiBold"/>
                  <a:ea typeface="Open Sans SemiBold"/>
                  <a:sym typeface="Open Sans SemiBold"/>
                </a:rPr>
                <a:t>لايك</a:t>
              </a:r>
              <a:endParaRPr sz="3600" dirty="0"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1281112" y="5284787"/>
              <a:ext cx="663575" cy="698500"/>
            </a:xfrm>
            <a:custGeom>
              <a:avLst/>
              <a:gdLst/>
              <a:ahLst/>
              <a:cxnLst/>
              <a:rect l="l" t="t" r="r" b="b"/>
              <a:pathLst>
                <a:path w="177" h="186" extrusionOk="0">
                  <a:moveTo>
                    <a:pt x="36" y="99"/>
                  </a:moveTo>
                  <a:cubicBezTo>
                    <a:pt x="36" y="174"/>
                    <a:pt x="36" y="174"/>
                    <a:pt x="36" y="174"/>
                  </a:cubicBezTo>
                  <a:cubicBezTo>
                    <a:pt x="36" y="181"/>
                    <a:pt x="31" y="186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5" y="186"/>
                    <a:pt x="0" y="181"/>
                    <a:pt x="0" y="17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3"/>
                    <a:pt x="5" y="87"/>
                    <a:pt x="12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1" y="87"/>
                    <a:pt x="36" y="93"/>
                    <a:pt x="36" y="99"/>
                  </a:cubicBezTo>
                  <a:close/>
                  <a:moveTo>
                    <a:pt x="177" y="97"/>
                  </a:moveTo>
                  <a:cubicBezTo>
                    <a:pt x="177" y="91"/>
                    <a:pt x="174" y="86"/>
                    <a:pt x="170" y="83"/>
                  </a:cubicBezTo>
                  <a:cubicBezTo>
                    <a:pt x="167" y="81"/>
                    <a:pt x="165" y="80"/>
                    <a:pt x="162" y="80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17" y="79"/>
                    <a:pt x="118" y="77"/>
                    <a:pt x="118" y="75"/>
                  </a:cubicBezTo>
                  <a:cubicBezTo>
                    <a:pt x="120" y="65"/>
                    <a:pt x="121" y="52"/>
                    <a:pt x="118" y="37"/>
                  </a:cubicBezTo>
                  <a:cubicBezTo>
                    <a:pt x="111" y="0"/>
                    <a:pt x="88" y="5"/>
                    <a:pt x="87" y="12"/>
                  </a:cubicBezTo>
                  <a:cubicBezTo>
                    <a:pt x="85" y="19"/>
                    <a:pt x="89" y="28"/>
                    <a:pt x="87" y="42"/>
                  </a:cubicBezTo>
                  <a:cubicBezTo>
                    <a:pt x="85" y="55"/>
                    <a:pt x="71" y="81"/>
                    <a:pt x="62" y="90"/>
                  </a:cubicBezTo>
                  <a:cubicBezTo>
                    <a:pt x="60" y="92"/>
                    <a:pt x="59" y="93"/>
                    <a:pt x="56" y="94"/>
                  </a:cubicBezTo>
                  <a:cubicBezTo>
                    <a:pt x="53" y="96"/>
                    <a:pt x="49" y="97"/>
                    <a:pt x="45" y="9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48" y="174"/>
                    <a:pt x="48" y="174"/>
                    <a:pt x="48" y="174"/>
                  </a:cubicBezTo>
                  <a:cubicBezTo>
                    <a:pt x="48" y="174"/>
                    <a:pt x="49" y="174"/>
                    <a:pt x="50" y="175"/>
                  </a:cubicBezTo>
                  <a:cubicBezTo>
                    <a:pt x="53" y="176"/>
                    <a:pt x="57" y="179"/>
                    <a:pt x="59" y="182"/>
                  </a:cubicBezTo>
                  <a:cubicBezTo>
                    <a:pt x="63" y="186"/>
                    <a:pt x="81" y="186"/>
                    <a:pt x="81" y="186"/>
                  </a:cubicBezTo>
                  <a:cubicBezTo>
                    <a:pt x="150" y="186"/>
                    <a:pt x="150" y="186"/>
                    <a:pt x="150" y="186"/>
                  </a:cubicBezTo>
                  <a:cubicBezTo>
                    <a:pt x="156" y="186"/>
                    <a:pt x="162" y="180"/>
                    <a:pt x="162" y="173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62" y="167"/>
                    <a:pt x="160" y="163"/>
                    <a:pt x="157" y="161"/>
                  </a:cubicBezTo>
                  <a:cubicBezTo>
                    <a:pt x="162" y="159"/>
                    <a:pt x="166" y="154"/>
                    <a:pt x="166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4"/>
                    <a:pt x="164" y="140"/>
                    <a:pt x="162" y="138"/>
                  </a:cubicBezTo>
                  <a:cubicBezTo>
                    <a:pt x="168" y="136"/>
                    <a:pt x="172" y="130"/>
                    <a:pt x="172" y="124"/>
                  </a:cubicBezTo>
                  <a:cubicBezTo>
                    <a:pt x="172" y="119"/>
                    <a:pt x="170" y="115"/>
                    <a:pt x="167" y="113"/>
                  </a:cubicBezTo>
                  <a:cubicBezTo>
                    <a:pt x="173" y="110"/>
                    <a:pt x="177" y="104"/>
                    <a:pt x="177" y="97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1423987" y="3435350"/>
              <a:ext cx="1784350" cy="1790700"/>
            </a:xfrm>
            <a:prstGeom prst="ellipse">
              <a:avLst/>
            </a:prstGeom>
            <a:solidFill>
              <a:srgbClr val="FF9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7"/>
            <p:cNvSpPr txBox="1"/>
            <p:nvPr/>
          </p:nvSpPr>
          <p:spPr>
            <a:xfrm>
              <a:off x="1611312" y="3851275"/>
              <a:ext cx="1527175" cy="935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100"/>
                <a:buFont typeface="Montserrat"/>
                <a:buNone/>
              </a:pPr>
              <a:r>
                <a:rPr lang="en-US" sz="6100" b="0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389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B493007-4EFF-9542-9CF2-F3BA0169E20F}"/>
              </a:ext>
            </a:extLst>
          </p:cNvPr>
          <p:cNvGrpSpPr/>
          <p:nvPr/>
        </p:nvGrpSpPr>
        <p:grpSpPr>
          <a:xfrm>
            <a:off x="4254500" y="3435350"/>
            <a:ext cx="3473500" cy="2684350"/>
            <a:chOff x="4254500" y="3435350"/>
            <a:chExt cx="3473500" cy="2684350"/>
          </a:xfrm>
        </p:grpSpPr>
        <p:sp>
          <p:nvSpPr>
            <p:cNvPr id="504" name="Google Shape;504;p27"/>
            <p:cNvSpPr txBox="1"/>
            <p:nvPr/>
          </p:nvSpPr>
          <p:spPr>
            <a:xfrm>
              <a:off x="5105400" y="5421300"/>
              <a:ext cx="26226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828"/>
                </a:buClr>
                <a:buSzPts val="3800"/>
                <a:buFont typeface="Open Sans SemiBold"/>
                <a:buNone/>
              </a:pPr>
              <a:r>
                <a:rPr lang="ar-SA" sz="3600" b="1" dirty="0" err="1">
                  <a:solidFill>
                    <a:srgbClr val="282828"/>
                  </a:solidFill>
                  <a:latin typeface="Open Sans SemiBold"/>
                  <a:ea typeface="Open Sans SemiBold"/>
                  <a:sym typeface="Open Sans SemiBold"/>
                </a:rPr>
                <a:t>كومنت</a:t>
              </a:r>
              <a:endParaRPr sz="3600" dirty="0"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4254500" y="5559425"/>
              <a:ext cx="660400" cy="547687"/>
            </a:xfrm>
            <a:custGeom>
              <a:avLst/>
              <a:gdLst/>
              <a:ahLst/>
              <a:cxnLst/>
              <a:rect l="l" t="t" r="r" b="b"/>
              <a:pathLst>
                <a:path w="176" h="146" extrusionOk="0">
                  <a:moveTo>
                    <a:pt x="176" y="26"/>
                  </a:moveTo>
                  <a:cubicBezTo>
                    <a:pt x="176" y="83"/>
                    <a:pt x="176" y="83"/>
                    <a:pt x="176" y="83"/>
                  </a:cubicBezTo>
                  <a:cubicBezTo>
                    <a:pt x="176" y="98"/>
                    <a:pt x="164" y="109"/>
                    <a:pt x="150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12" y="109"/>
                    <a:pt x="0" y="98"/>
                    <a:pt x="0" y="8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4" y="0"/>
                    <a:pt x="176" y="11"/>
                    <a:pt x="176" y="26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5226050" y="3435350"/>
              <a:ext cx="1784350" cy="1790700"/>
            </a:xfrm>
            <a:prstGeom prst="ellipse">
              <a:avLst/>
            </a:prstGeom>
            <a:solidFill>
              <a:srgbClr val="39B3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7"/>
            <p:cNvSpPr txBox="1"/>
            <p:nvPr/>
          </p:nvSpPr>
          <p:spPr>
            <a:xfrm>
              <a:off x="5545137" y="3851275"/>
              <a:ext cx="1365250" cy="935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100"/>
                <a:buFont typeface="Montserrat"/>
                <a:buNone/>
              </a:pPr>
              <a:r>
                <a:rPr lang="en-US" sz="61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164</a:t>
              </a:r>
              <a:endParaRPr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9BEE997-439F-CF48-9333-A13D0EF4B179}"/>
              </a:ext>
            </a:extLst>
          </p:cNvPr>
          <p:cNvGrpSpPr/>
          <p:nvPr/>
        </p:nvGrpSpPr>
        <p:grpSpPr>
          <a:xfrm>
            <a:off x="8397875" y="3435350"/>
            <a:ext cx="2708350" cy="2676524"/>
            <a:chOff x="8397875" y="3435350"/>
            <a:chExt cx="2708350" cy="2676524"/>
          </a:xfrm>
        </p:grpSpPr>
        <p:sp>
          <p:nvSpPr>
            <p:cNvPr id="503" name="Google Shape;503;p27"/>
            <p:cNvSpPr txBox="1"/>
            <p:nvPr/>
          </p:nvSpPr>
          <p:spPr>
            <a:xfrm>
              <a:off x="9077325" y="5421300"/>
              <a:ext cx="2028900" cy="6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828"/>
                </a:buClr>
                <a:buSzPts val="3800"/>
                <a:buFont typeface="Open Sans SemiBold"/>
                <a:buNone/>
              </a:pPr>
              <a:r>
                <a:rPr lang="ar-SA" sz="3600" b="1" dirty="0" err="1">
                  <a:solidFill>
                    <a:srgbClr val="282828"/>
                  </a:solidFill>
                  <a:latin typeface="Open Sans SemiBold"/>
                  <a:ea typeface="Open Sans SemiBold"/>
                  <a:sym typeface="Open Sans SemiBold"/>
                </a:rPr>
                <a:t>شيرينج</a:t>
              </a:r>
              <a:endParaRPr sz="3600" dirty="0"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8397875" y="5548312"/>
              <a:ext cx="547687" cy="563562"/>
            </a:xfrm>
            <a:custGeom>
              <a:avLst/>
              <a:gdLst/>
              <a:ahLst/>
              <a:cxnLst/>
              <a:rect l="l" t="t" r="r" b="b"/>
              <a:pathLst>
                <a:path w="146" h="150" extrusionOk="0">
                  <a:moveTo>
                    <a:pt x="90" y="2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0" y="29"/>
                    <a:pt x="0" y="75"/>
                  </a:cubicBezTo>
                  <a:cubicBezTo>
                    <a:pt x="0" y="112"/>
                    <a:pt x="28" y="150"/>
                    <a:pt x="28" y="150"/>
                  </a:cubicBezTo>
                  <a:cubicBezTo>
                    <a:pt x="28" y="150"/>
                    <a:pt x="12" y="85"/>
                    <a:pt x="45" y="85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90" y="29"/>
                  </a:lnTo>
                  <a:close/>
                  <a:moveTo>
                    <a:pt x="90" y="29"/>
                  </a:moveTo>
                  <a:cubicBezTo>
                    <a:pt x="90" y="29"/>
                    <a:pt x="90" y="29"/>
                    <a:pt x="90" y="29"/>
                  </a:cubicBezTo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8772525" y="3435350"/>
              <a:ext cx="1785937" cy="1790700"/>
            </a:xfrm>
            <a:prstGeom prst="ellipse">
              <a:avLst/>
            </a:prstGeom>
            <a:solidFill>
              <a:srgbClr val="A632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7"/>
            <p:cNvSpPr txBox="1"/>
            <p:nvPr/>
          </p:nvSpPr>
          <p:spPr>
            <a:xfrm>
              <a:off x="9166225" y="3851275"/>
              <a:ext cx="1223962" cy="935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100"/>
                <a:buFont typeface="Montserrat"/>
                <a:buNone/>
              </a:pPr>
              <a:r>
                <a:rPr lang="en-US" sz="61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112</a:t>
              </a:r>
              <a:endParaRPr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29445E1-5557-7B49-B408-883C022A4AE9}"/>
              </a:ext>
            </a:extLst>
          </p:cNvPr>
          <p:cNvGrpSpPr/>
          <p:nvPr/>
        </p:nvGrpSpPr>
        <p:grpSpPr>
          <a:xfrm>
            <a:off x="9525" y="4762"/>
            <a:ext cx="12165012" cy="668337"/>
            <a:chOff x="9525" y="4762"/>
            <a:chExt cx="12165012" cy="668337"/>
          </a:xfrm>
        </p:grpSpPr>
        <p:sp>
          <p:nvSpPr>
            <p:cNvPr id="518" name="Google Shape;518;p27"/>
            <p:cNvSpPr txBox="1"/>
            <p:nvPr/>
          </p:nvSpPr>
          <p:spPr>
            <a:xfrm>
              <a:off x="9525" y="4762"/>
              <a:ext cx="12165012" cy="668337"/>
            </a:xfrm>
            <a:prstGeom prst="rect">
              <a:avLst/>
            </a:prstGeom>
            <a:solidFill>
              <a:srgbClr val="3C5A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215900" y="80962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34" y="138"/>
                  </a:moveTo>
                  <a:cubicBezTo>
                    <a:pt x="3" y="138"/>
                    <a:pt x="3" y="138"/>
                    <a:pt x="3" y="138"/>
                  </a:cubicBezTo>
                  <a:cubicBezTo>
                    <a:pt x="1" y="138"/>
                    <a:pt x="0" y="136"/>
                    <a:pt x="0" y="1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2"/>
                    <a:pt x="138" y="3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38" y="136"/>
                    <a:pt x="136" y="138"/>
                    <a:pt x="134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433387" y="169862"/>
              <a:ext cx="206375" cy="428625"/>
            </a:xfrm>
            <a:custGeom>
              <a:avLst/>
              <a:gdLst/>
              <a:ahLst/>
              <a:cxnLst/>
              <a:rect l="l" t="t" r="r" b="b"/>
              <a:pathLst>
                <a:path w="55" h="114" extrusionOk="0">
                  <a:moveTo>
                    <a:pt x="12" y="23"/>
                  </a:moveTo>
                  <a:cubicBezTo>
                    <a:pt x="12" y="26"/>
                    <a:pt x="12" y="39"/>
                    <a:pt x="12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4" y="49"/>
                    <a:pt x="55" y="39"/>
                  </a:cubicBezTo>
                  <a:cubicBezTo>
                    <a:pt x="52" y="39"/>
                    <a:pt x="36" y="39"/>
                    <a:pt x="36" y="39"/>
                  </a:cubicBezTo>
                  <a:cubicBezTo>
                    <a:pt x="36" y="39"/>
                    <a:pt x="36" y="27"/>
                    <a:pt x="36" y="25"/>
                  </a:cubicBezTo>
                  <a:cubicBezTo>
                    <a:pt x="36" y="23"/>
                    <a:pt x="39" y="20"/>
                    <a:pt x="41" y="20"/>
                  </a:cubicBezTo>
                  <a:cubicBezTo>
                    <a:pt x="44" y="20"/>
                    <a:pt x="50" y="20"/>
                    <a:pt x="55" y="20"/>
                  </a:cubicBezTo>
                  <a:cubicBezTo>
                    <a:pt x="55" y="18"/>
                    <a:pt x="55" y="8"/>
                    <a:pt x="55" y="0"/>
                  </a:cubicBezTo>
                  <a:cubicBezTo>
                    <a:pt x="48" y="0"/>
                    <a:pt x="40" y="0"/>
                    <a:pt x="37" y="0"/>
                  </a:cubicBezTo>
                  <a:cubicBezTo>
                    <a:pt x="11" y="0"/>
                    <a:pt x="12" y="20"/>
                    <a:pt x="12" y="23"/>
                  </a:cubicBezTo>
                  <a:close/>
                </a:path>
              </a:pathLst>
            </a:custGeom>
            <a:solidFill>
              <a:srgbClr val="3C5A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559;p20">
            <a:extLst>
              <a:ext uri="{FF2B5EF4-FFF2-40B4-BE49-F238E27FC236}">
                <a16:creationId xmlns:a16="http://schemas.microsoft.com/office/drawing/2014/main" id="{48C83195-A4F5-B9B9-060C-FA32E691E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715" y="1609787"/>
            <a:ext cx="856057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4500"/>
            </a:pPr>
            <a:r>
              <a:rPr lang="ar-EG" altLang="en-US" sz="45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8" name="Google Shape;559;p20">
            <a:extLst>
              <a:ext uri="{FF2B5EF4-FFF2-40B4-BE49-F238E27FC236}">
                <a16:creationId xmlns:a16="http://schemas.microsoft.com/office/drawing/2014/main" id="{9ED66899-7AC4-9E3D-AEFD-A966136F2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715" y="69448"/>
            <a:ext cx="856057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4500"/>
            </a:pPr>
            <a:r>
              <a:rPr lang="ar-SA" altLang="en-US" sz="3600" b="1" noProof="0" dirty="0">
                <a:solidFill>
                  <a:schemeClr val="bg1"/>
                </a:solidFill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اسم الشركة</a:t>
            </a: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2000505000000020004" pitchFamily="2" charset="77"/>
              <a:cs typeface="Cairo" panose="00000500000000000000" charset="-78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8"/>
          <p:cNvSpPr/>
          <p:nvPr/>
        </p:nvSpPr>
        <p:spPr>
          <a:xfrm>
            <a:off x="6350" y="3175"/>
            <a:ext cx="12185650" cy="68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AC072B9-C1F4-9742-8971-FD2B26A761A3}"/>
              </a:ext>
            </a:extLst>
          </p:cNvPr>
          <p:cNvGrpSpPr/>
          <p:nvPr/>
        </p:nvGrpSpPr>
        <p:grpSpPr>
          <a:xfrm>
            <a:off x="2114550" y="3852862"/>
            <a:ext cx="4706937" cy="2540000"/>
            <a:chOff x="2114550" y="3852862"/>
            <a:chExt cx="4706937" cy="2540000"/>
          </a:xfrm>
        </p:grpSpPr>
        <p:sp>
          <p:nvSpPr>
            <p:cNvPr id="533" name="Google Shape;533;p28"/>
            <p:cNvSpPr/>
            <p:nvPr/>
          </p:nvSpPr>
          <p:spPr>
            <a:xfrm>
              <a:off x="5376862" y="3852862"/>
              <a:ext cx="1444625" cy="2540000"/>
            </a:xfrm>
            <a:custGeom>
              <a:avLst/>
              <a:gdLst/>
              <a:ahLst/>
              <a:cxnLst/>
              <a:rect l="l" t="t" r="r" b="b"/>
              <a:pathLst>
                <a:path w="373" h="655" extrusionOk="0">
                  <a:moveTo>
                    <a:pt x="373" y="641"/>
                  </a:moveTo>
                  <a:cubicBezTo>
                    <a:pt x="373" y="384"/>
                    <a:pt x="279" y="155"/>
                    <a:pt x="133" y="7"/>
                  </a:cubicBezTo>
                  <a:cubicBezTo>
                    <a:pt x="126" y="0"/>
                    <a:pt x="113" y="6"/>
                    <a:pt x="114" y="17"/>
                  </a:cubicBezTo>
                  <a:cubicBezTo>
                    <a:pt x="118" y="66"/>
                    <a:pt x="121" y="115"/>
                    <a:pt x="121" y="163"/>
                  </a:cubicBezTo>
                  <a:cubicBezTo>
                    <a:pt x="121" y="318"/>
                    <a:pt x="82" y="436"/>
                    <a:pt x="6" y="515"/>
                  </a:cubicBezTo>
                  <a:cubicBezTo>
                    <a:pt x="0" y="522"/>
                    <a:pt x="3" y="533"/>
                    <a:pt x="12" y="534"/>
                  </a:cubicBezTo>
                  <a:cubicBezTo>
                    <a:pt x="133" y="558"/>
                    <a:pt x="249" y="598"/>
                    <a:pt x="357" y="651"/>
                  </a:cubicBezTo>
                  <a:cubicBezTo>
                    <a:pt x="365" y="655"/>
                    <a:pt x="373" y="649"/>
                    <a:pt x="373" y="641"/>
                  </a:cubicBezTo>
                  <a:cubicBezTo>
                    <a:pt x="373" y="641"/>
                    <a:pt x="373" y="641"/>
                    <a:pt x="373" y="641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114550" y="3852862"/>
              <a:ext cx="1449387" cy="2540000"/>
            </a:xfrm>
            <a:custGeom>
              <a:avLst/>
              <a:gdLst/>
              <a:ahLst/>
              <a:cxnLst/>
              <a:rect l="l" t="t" r="r" b="b"/>
              <a:pathLst>
                <a:path w="374" h="655" extrusionOk="0">
                  <a:moveTo>
                    <a:pt x="253" y="163"/>
                  </a:moveTo>
                  <a:cubicBezTo>
                    <a:pt x="253" y="115"/>
                    <a:pt x="255" y="66"/>
                    <a:pt x="260" y="17"/>
                  </a:cubicBezTo>
                  <a:cubicBezTo>
                    <a:pt x="261" y="6"/>
                    <a:pt x="248" y="0"/>
                    <a:pt x="240" y="7"/>
                  </a:cubicBezTo>
                  <a:cubicBezTo>
                    <a:pt x="94" y="155"/>
                    <a:pt x="0" y="384"/>
                    <a:pt x="0" y="641"/>
                  </a:cubicBezTo>
                  <a:cubicBezTo>
                    <a:pt x="0" y="641"/>
                    <a:pt x="0" y="641"/>
                    <a:pt x="0" y="641"/>
                  </a:cubicBezTo>
                  <a:cubicBezTo>
                    <a:pt x="0" y="649"/>
                    <a:pt x="9" y="655"/>
                    <a:pt x="16" y="651"/>
                  </a:cubicBezTo>
                  <a:cubicBezTo>
                    <a:pt x="124" y="598"/>
                    <a:pt x="240" y="558"/>
                    <a:pt x="362" y="534"/>
                  </a:cubicBezTo>
                  <a:cubicBezTo>
                    <a:pt x="370" y="533"/>
                    <a:pt x="374" y="522"/>
                    <a:pt x="368" y="515"/>
                  </a:cubicBezTo>
                  <a:cubicBezTo>
                    <a:pt x="291" y="436"/>
                    <a:pt x="253" y="318"/>
                    <a:pt x="253" y="163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F59639B-E120-F74D-9267-FC1EA222D5AB}"/>
              </a:ext>
            </a:extLst>
          </p:cNvPr>
          <p:cNvGrpSpPr/>
          <p:nvPr/>
        </p:nvGrpSpPr>
        <p:grpSpPr>
          <a:xfrm>
            <a:off x="3370262" y="2185987"/>
            <a:ext cx="2200275" cy="857250"/>
            <a:chOff x="3370262" y="2185987"/>
            <a:chExt cx="2200275" cy="857250"/>
          </a:xfrm>
        </p:grpSpPr>
        <p:sp>
          <p:nvSpPr>
            <p:cNvPr id="546" name="Google Shape;546;p28"/>
            <p:cNvSpPr/>
            <p:nvPr/>
          </p:nvSpPr>
          <p:spPr>
            <a:xfrm>
              <a:off x="4900612" y="2185987"/>
              <a:ext cx="669925" cy="857250"/>
            </a:xfrm>
            <a:custGeom>
              <a:avLst/>
              <a:gdLst/>
              <a:ahLst/>
              <a:cxnLst/>
              <a:rect l="l" t="t" r="r" b="b"/>
              <a:pathLst>
                <a:path w="173" h="221" extrusionOk="0">
                  <a:moveTo>
                    <a:pt x="173" y="221"/>
                  </a:moveTo>
                  <a:cubicBezTo>
                    <a:pt x="155" y="148"/>
                    <a:pt x="133" y="74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lnTo>
                    <a:pt x="173" y="221"/>
                  </a:lnTo>
                  <a:close/>
                </a:path>
              </a:pathLst>
            </a:custGeom>
            <a:solidFill>
              <a:srgbClr val="C226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3370262" y="2185987"/>
              <a:ext cx="665162" cy="857250"/>
            </a:xfrm>
            <a:custGeom>
              <a:avLst/>
              <a:gdLst/>
              <a:ahLst/>
              <a:cxnLst/>
              <a:rect l="l" t="t" r="r" b="b"/>
              <a:pathLst>
                <a:path w="172" h="221" extrusionOk="0">
                  <a:moveTo>
                    <a:pt x="67" y="0"/>
                  </a:moveTo>
                  <a:cubicBezTo>
                    <a:pt x="40" y="74"/>
                    <a:pt x="17" y="148"/>
                    <a:pt x="0" y="221"/>
                  </a:cubicBezTo>
                  <a:cubicBezTo>
                    <a:pt x="172" y="221"/>
                    <a:pt x="172" y="221"/>
                    <a:pt x="172" y="221"/>
                  </a:cubicBezTo>
                  <a:cubicBezTo>
                    <a:pt x="172" y="0"/>
                    <a:pt x="172" y="0"/>
                    <a:pt x="172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EB5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8"/>
            <p:cNvSpPr txBox="1"/>
            <p:nvPr/>
          </p:nvSpPr>
          <p:spPr>
            <a:xfrm>
              <a:off x="4035425" y="2185987"/>
              <a:ext cx="865187" cy="857250"/>
            </a:xfrm>
            <a:prstGeom prst="rect">
              <a:avLst/>
            </a:prstGeom>
            <a:solidFill>
              <a:srgbClr val="D82A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4194175" y="2419350"/>
              <a:ext cx="550862" cy="368300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141" y="21"/>
                  </a:moveTo>
                  <a:cubicBezTo>
                    <a:pt x="141" y="10"/>
                    <a:pt x="131" y="1"/>
                    <a:pt x="120" y="1"/>
                  </a:cubicBezTo>
                  <a:cubicBezTo>
                    <a:pt x="105" y="0"/>
                    <a:pt x="89" y="0"/>
                    <a:pt x="73" y="0"/>
                  </a:cubicBezTo>
                  <a:cubicBezTo>
                    <a:pt x="72" y="0"/>
                    <a:pt x="71" y="0"/>
                    <a:pt x="71" y="0"/>
                  </a:cubicBezTo>
                  <a:cubicBezTo>
                    <a:pt x="70" y="0"/>
                    <a:pt x="69" y="0"/>
                    <a:pt x="68" y="0"/>
                  </a:cubicBezTo>
                  <a:cubicBezTo>
                    <a:pt x="52" y="0"/>
                    <a:pt x="37" y="0"/>
                    <a:pt x="21" y="1"/>
                  </a:cubicBezTo>
                  <a:cubicBezTo>
                    <a:pt x="10" y="1"/>
                    <a:pt x="1" y="10"/>
                    <a:pt x="1" y="21"/>
                  </a:cubicBezTo>
                  <a:cubicBezTo>
                    <a:pt x="0" y="30"/>
                    <a:pt x="0" y="39"/>
                    <a:pt x="0" y="48"/>
                  </a:cubicBezTo>
                  <a:cubicBezTo>
                    <a:pt x="0" y="56"/>
                    <a:pt x="0" y="65"/>
                    <a:pt x="1" y="74"/>
                  </a:cubicBezTo>
                  <a:cubicBezTo>
                    <a:pt x="1" y="85"/>
                    <a:pt x="10" y="94"/>
                    <a:pt x="21" y="94"/>
                  </a:cubicBezTo>
                  <a:cubicBezTo>
                    <a:pt x="37" y="95"/>
                    <a:pt x="54" y="95"/>
                    <a:pt x="71" y="95"/>
                  </a:cubicBezTo>
                  <a:cubicBezTo>
                    <a:pt x="87" y="95"/>
                    <a:pt x="104" y="95"/>
                    <a:pt x="120" y="94"/>
                  </a:cubicBezTo>
                  <a:cubicBezTo>
                    <a:pt x="131" y="94"/>
                    <a:pt x="141" y="85"/>
                    <a:pt x="141" y="74"/>
                  </a:cubicBezTo>
                  <a:cubicBezTo>
                    <a:pt x="141" y="65"/>
                    <a:pt x="142" y="56"/>
                    <a:pt x="142" y="48"/>
                  </a:cubicBezTo>
                  <a:cubicBezTo>
                    <a:pt x="142" y="39"/>
                    <a:pt x="141" y="30"/>
                    <a:pt x="141" y="21"/>
                  </a:cubicBezTo>
                  <a:close/>
                  <a:moveTo>
                    <a:pt x="97" y="52"/>
                  </a:moveTo>
                  <a:cubicBezTo>
                    <a:pt x="58" y="74"/>
                    <a:pt x="58" y="74"/>
                    <a:pt x="58" y="74"/>
                  </a:cubicBezTo>
                  <a:cubicBezTo>
                    <a:pt x="53" y="77"/>
                    <a:pt x="50" y="75"/>
                    <a:pt x="50" y="70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0"/>
                    <a:pt x="53" y="18"/>
                    <a:pt x="57" y="21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101" y="46"/>
                    <a:pt x="101" y="49"/>
                    <a:pt x="9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2F5D194-1E67-3747-9B02-5F1E0B6601BA}"/>
              </a:ext>
            </a:extLst>
          </p:cNvPr>
          <p:cNvGrpSpPr/>
          <p:nvPr/>
        </p:nvGrpSpPr>
        <p:grpSpPr>
          <a:xfrm>
            <a:off x="3217862" y="4986337"/>
            <a:ext cx="2503487" cy="895350"/>
            <a:chOff x="3217862" y="4986337"/>
            <a:chExt cx="2503487" cy="895350"/>
          </a:xfrm>
        </p:grpSpPr>
        <p:sp>
          <p:nvSpPr>
            <p:cNvPr id="535" name="Google Shape;535;p28"/>
            <p:cNvSpPr/>
            <p:nvPr/>
          </p:nvSpPr>
          <p:spPr>
            <a:xfrm>
              <a:off x="4900612" y="4986337"/>
              <a:ext cx="820737" cy="895350"/>
            </a:xfrm>
            <a:custGeom>
              <a:avLst/>
              <a:gdLst/>
              <a:ahLst/>
              <a:cxnLst/>
              <a:rect l="l" t="t" r="r" b="b"/>
              <a:pathLst>
                <a:path w="212" h="231" extrusionOk="0">
                  <a:moveTo>
                    <a:pt x="84" y="230"/>
                  </a:moveTo>
                  <a:cubicBezTo>
                    <a:pt x="86" y="231"/>
                    <a:pt x="89" y="230"/>
                    <a:pt x="90" y="229"/>
                  </a:cubicBezTo>
                  <a:cubicBezTo>
                    <a:pt x="154" y="178"/>
                    <a:pt x="195" y="101"/>
                    <a:pt x="2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28" y="224"/>
                    <a:pt x="56" y="226"/>
                    <a:pt x="84" y="230"/>
                  </a:cubicBezTo>
                  <a:close/>
                </a:path>
              </a:pathLst>
            </a:custGeom>
            <a:solidFill>
              <a:srgbClr val="3EB2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4035425" y="4986337"/>
              <a:ext cx="865187" cy="855662"/>
            </a:xfrm>
            <a:custGeom>
              <a:avLst/>
              <a:gdLst/>
              <a:ahLst/>
              <a:cxnLst/>
              <a:rect l="l" t="t" r="r" b="b"/>
              <a:pathLst>
                <a:path w="223" h="221" extrusionOk="0">
                  <a:moveTo>
                    <a:pt x="0" y="221"/>
                  </a:moveTo>
                  <a:cubicBezTo>
                    <a:pt x="37" y="218"/>
                    <a:pt x="75" y="217"/>
                    <a:pt x="112" y="217"/>
                  </a:cubicBezTo>
                  <a:cubicBezTo>
                    <a:pt x="149" y="217"/>
                    <a:pt x="186" y="218"/>
                    <a:pt x="223" y="221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31C4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3217862" y="4986337"/>
              <a:ext cx="817562" cy="895350"/>
            </a:xfrm>
            <a:custGeom>
              <a:avLst/>
              <a:gdLst/>
              <a:ahLst/>
              <a:cxnLst/>
              <a:rect l="l" t="t" r="r" b="b"/>
              <a:pathLst>
                <a:path w="211" h="231" extrusionOk="0">
                  <a:moveTo>
                    <a:pt x="0" y="0"/>
                  </a:moveTo>
                  <a:cubicBezTo>
                    <a:pt x="17" y="100"/>
                    <a:pt x="58" y="177"/>
                    <a:pt x="121" y="229"/>
                  </a:cubicBezTo>
                  <a:cubicBezTo>
                    <a:pt x="121" y="229"/>
                    <a:pt x="121" y="229"/>
                    <a:pt x="121" y="229"/>
                  </a:cubicBezTo>
                  <a:cubicBezTo>
                    <a:pt x="123" y="230"/>
                    <a:pt x="125" y="231"/>
                    <a:pt x="127" y="230"/>
                  </a:cubicBezTo>
                  <a:cubicBezTo>
                    <a:pt x="155" y="226"/>
                    <a:pt x="183" y="224"/>
                    <a:pt x="211" y="221"/>
                  </a:cubicBezTo>
                  <a:cubicBezTo>
                    <a:pt x="211" y="0"/>
                    <a:pt x="211" y="0"/>
                    <a:pt x="2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5D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4222750" y="5187950"/>
              <a:ext cx="522287" cy="425450"/>
            </a:xfrm>
            <a:custGeom>
              <a:avLst/>
              <a:gdLst/>
              <a:ahLst/>
              <a:cxnLst/>
              <a:rect l="l" t="t" r="r" b="b"/>
              <a:pathLst>
                <a:path w="135" h="110" extrusionOk="0">
                  <a:moveTo>
                    <a:pt x="135" y="13"/>
                  </a:moveTo>
                  <a:cubicBezTo>
                    <a:pt x="130" y="16"/>
                    <a:pt x="125" y="17"/>
                    <a:pt x="120" y="18"/>
                  </a:cubicBezTo>
                  <a:cubicBezTo>
                    <a:pt x="125" y="14"/>
                    <a:pt x="130" y="9"/>
                    <a:pt x="132" y="3"/>
                  </a:cubicBezTo>
                  <a:cubicBezTo>
                    <a:pt x="126" y="6"/>
                    <a:pt x="120" y="8"/>
                    <a:pt x="114" y="9"/>
                  </a:cubicBezTo>
                  <a:cubicBezTo>
                    <a:pt x="109" y="4"/>
                    <a:pt x="102" y="0"/>
                    <a:pt x="94" y="0"/>
                  </a:cubicBezTo>
                  <a:cubicBezTo>
                    <a:pt x="79" y="0"/>
                    <a:pt x="66" y="13"/>
                    <a:pt x="66" y="28"/>
                  </a:cubicBezTo>
                  <a:cubicBezTo>
                    <a:pt x="66" y="30"/>
                    <a:pt x="66" y="33"/>
                    <a:pt x="67" y="35"/>
                  </a:cubicBezTo>
                  <a:cubicBezTo>
                    <a:pt x="44" y="33"/>
                    <a:pt x="23" y="22"/>
                    <a:pt x="10" y="6"/>
                  </a:cubicBezTo>
                  <a:cubicBezTo>
                    <a:pt x="7" y="10"/>
                    <a:pt x="6" y="14"/>
                    <a:pt x="6" y="20"/>
                  </a:cubicBezTo>
                  <a:cubicBezTo>
                    <a:pt x="6" y="29"/>
                    <a:pt x="11" y="38"/>
                    <a:pt x="18" y="43"/>
                  </a:cubicBezTo>
                  <a:cubicBezTo>
                    <a:pt x="14" y="42"/>
                    <a:pt x="9" y="41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53"/>
                    <a:pt x="15" y="64"/>
                    <a:pt x="28" y="67"/>
                  </a:cubicBezTo>
                  <a:cubicBezTo>
                    <a:pt x="26" y="67"/>
                    <a:pt x="23" y="68"/>
                    <a:pt x="21" y="68"/>
                  </a:cubicBezTo>
                  <a:cubicBezTo>
                    <a:pt x="19" y="68"/>
                    <a:pt x="17" y="68"/>
                    <a:pt x="15" y="67"/>
                  </a:cubicBezTo>
                  <a:cubicBezTo>
                    <a:pt x="19" y="78"/>
                    <a:pt x="29" y="86"/>
                    <a:pt x="41" y="86"/>
                  </a:cubicBezTo>
                  <a:cubicBezTo>
                    <a:pt x="32" y="94"/>
                    <a:pt x="20" y="98"/>
                    <a:pt x="7" y="98"/>
                  </a:cubicBezTo>
                  <a:cubicBezTo>
                    <a:pt x="5" y="98"/>
                    <a:pt x="2" y="98"/>
                    <a:pt x="0" y="98"/>
                  </a:cubicBezTo>
                  <a:cubicBezTo>
                    <a:pt x="12" y="106"/>
                    <a:pt x="27" y="110"/>
                    <a:pt x="43" y="110"/>
                  </a:cubicBezTo>
                  <a:cubicBezTo>
                    <a:pt x="94" y="110"/>
                    <a:pt x="122" y="68"/>
                    <a:pt x="122" y="31"/>
                  </a:cubicBezTo>
                  <a:cubicBezTo>
                    <a:pt x="122" y="30"/>
                    <a:pt x="122" y="29"/>
                    <a:pt x="122" y="28"/>
                  </a:cubicBezTo>
                  <a:cubicBezTo>
                    <a:pt x="127" y="24"/>
                    <a:pt x="132" y="19"/>
                    <a:pt x="13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346AFC0-266C-494E-BA10-D181091B3BF9}"/>
              </a:ext>
            </a:extLst>
          </p:cNvPr>
          <p:cNvGrpSpPr/>
          <p:nvPr/>
        </p:nvGrpSpPr>
        <p:grpSpPr>
          <a:xfrm>
            <a:off x="3179762" y="4051300"/>
            <a:ext cx="2576512" cy="857250"/>
            <a:chOff x="3179762" y="4051300"/>
            <a:chExt cx="2576512" cy="857250"/>
          </a:xfrm>
        </p:grpSpPr>
        <p:sp>
          <p:nvSpPr>
            <p:cNvPr id="538" name="Google Shape;538;p28"/>
            <p:cNvSpPr/>
            <p:nvPr/>
          </p:nvSpPr>
          <p:spPr>
            <a:xfrm>
              <a:off x="4900612" y="4051300"/>
              <a:ext cx="855662" cy="857250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15" y="221"/>
                  </a:moveTo>
                  <a:cubicBezTo>
                    <a:pt x="219" y="190"/>
                    <a:pt x="221" y="157"/>
                    <a:pt x="221" y="122"/>
                  </a:cubicBezTo>
                  <a:cubicBezTo>
                    <a:pt x="221" y="83"/>
                    <a:pt x="219" y="42"/>
                    <a:pt x="2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lnTo>
                    <a:pt x="215" y="221"/>
                  </a:lnTo>
                  <a:close/>
                </a:path>
              </a:pathLst>
            </a:custGeom>
            <a:solidFill>
              <a:srgbClr val="2F4A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8"/>
            <p:cNvSpPr txBox="1"/>
            <p:nvPr/>
          </p:nvSpPr>
          <p:spPr>
            <a:xfrm>
              <a:off x="4035425" y="4051300"/>
              <a:ext cx="865187" cy="857250"/>
            </a:xfrm>
            <a:prstGeom prst="rect">
              <a:avLst/>
            </a:pr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179762" y="4051300"/>
              <a:ext cx="855662" cy="857250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6" y="0"/>
                  </a:moveTo>
                  <a:cubicBezTo>
                    <a:pt x="2" y="41"/>
                    <a:pt x="0" y="83"/>
                    <a:pt x="0" y="122"/>
                  </a:cubicBezTo>
                  <a:cubicBezTo>
                    <a:pt x="0" y="157"/>
                    <a:pt x="3" y="190"/>
                    <a:pt x="7" y="221"/>
                  </a:cubicBezTo>
                  <a:cubicBezTo>
                    <a:pt x="221" y="221"/>
                    <a:pt x="221" y="221"/>
                    <a:pt x="221" y="221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4F71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4341812" y="4183062"/>
              <a:ext cx="282575" cy="593725"/>
            </a:xfrm>
            <a:custGeom>
              <a:avLst/>
              <a:gdLst/>
              <a:ahLst/>
              <a:cxnLst/>
              <a:rect l="l" t="t" r="r" b="b"/>
              <a:pathLst>
                <a:path w="73" h="153" extrusionOk="0">
                  <a:moveTo>
                    <a:pt x="15" y="31"/>
                  </a:moveTo>
                  <a:cubicBezTo>
                    <a:pt x="15" y="35"/>
                    <a:pt x="15" y="53"/>
                    <a:pt x="15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72" y="67"/>
                    <a:pt x="73" y="53"/>
                  </a:cubicBezTo>
                  <a:cubicBezTo>
                    <a:pt x="70" y="53"/>
                    <a:pt x="48" y="53"/>
                    <a:pt x="48" y="53"/>
                  </a:cubicBezTo>
                  <a:cubicBezTo>
                    <a:pt x="48" y="53"/>
                    <a:pt x="48" y="37"/>
                    <a:pt x="48" y="34"/>
                  </a:cubicBezTo>
                  <a:cubicBezTo>
                    <a:pt x="48" y="32"/>
                    <a:pt x="52" y="28"/>
                    <a:pt x="55" y="28"/>
                  </a:cubicBezTo>
                  <a:cubicBezTo>
                    <a:pt x="59" y="28"/>
                    <a:pt x="66" y="28"/>
                    <a:pt x="73" y="28"/>
                  </a:cubicBezTo>
                  <a:cubicBezTo>
                    <a:pt x="73" y="24"/>
                    <a:pt x="73" y="12"/>
                    <a:pt x="73" y="0"/>
                  </a:cubicBezTo>
                  <a:cubicBezTo>
                    <a:pt x="64" y="0"/>
                    <a:pt x="53" y="0"/>
                    <a:pt x="49" y="0"/>
                  </a:cubicBezTo>
                  <a:cubicBezTo>
                    <a:pt x="15" y="0"/>
                    <a:pt x="15" y="27"/>
                    <a:pt x="1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9B6102-06BF-594E-8E71-CE023999A31F}"/>
              </a:ext>
            </a:extLst>
          </p:cNvPr>
          <p:cNvGrpSpPr/>
          <p:nvPr/>
        </p:nvGrpSpPr>
        <p:grpSpPr>
          <a:xfrm>
            <a:off x="3211512" y="3116262"/>
            <a:ext cx="2517775" cy="857250"/>
            <a:chOff x="3211512" y="3116262"/>
            <a:chExt cx="2517775" cy="857250"/>
          </a:xfrm>
        </p:grpSpPr>
        <p:sp>
          <p:nvSpPr>
            <p:cNvPr id="543" name="Google Shape;543;p28"/>
            <p:cNvSpPr txBox="1"/>
            <p:nvPr/>
          </p:nvSpPr>
          <p:spPr>
            <a:xfrm>
              <a:off x="4035425" y="3116262"/>
              <a:ext cx="865187" cy="8572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3211512" y="3116262"/>
              <a:ext cx="823912" cy="857250"/>
            </a:xfrm>
            <a:custGeom>
              <a:avLst/>
              <a:gdLst/>
              <a:ahLst/>
              <a:cxnLst/>
              <a:rect l="l" t="t" r="r" b="b"/>
              <a:pathLst>
                <a:path w="213" h="221" extrusionOk="0">
                  <a:moveTo>
                    <a:pt x="36" y="0"/>
                  </a:moveTo>
                  <a:cubicBezTo>
                    <a:pt x="19" y="75"/>
                    <a:pt x="7" y="150"/>
                    <a:pt x="0" y="221"/>
                  </a:cubicBezTo>
                  <a:cubicBezTo>
                    <a:pt x="213" y="221"/>
                    <a:pt x="213" y="221"/>
                    <a:pt x="213" y="221"/>
                  </a:cubicBezTo>
                  <a:cubicBezTo>
                    <a:pt x="213" y="0"/>
                    <a:pt x="213" y="0"/>
                    <a:pt x="213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FB3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4900612" y="3116262"/>
              <a:ext cx="828675" cy="857250"/>
            </a:xfrm>
            <a:custGeom>
              <a:avLst/>
              <a:gdLst/>
              <a:ahLst/>
              <a:cxnLst/>
              <a:rect l="l" t="t" r="r" b="b"/>
              <a:pathLst>
                <a:path w="214" h="221" extrusionOk="0">
                  <a:moveTo>
                    <a:pt x="214" y="221"/>
                  </a:moveTo>
                  <a:cubicBezTo>
                    <a:pt x="207" y="149"/>
                    <a:pt x="195" y="75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lnTo>
                    <a:pt x="214" y="221"/>
                  </a:lnTo>
                  <a:close/>
                </a:path>
              </a:pathLst>
            </a:custGeom>
            <a:solidFill>
              <a:srgbClr val="EB8D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4260850" y="3322637"/>
              <a:ext cx="449262" cy="449262"/>
            </a:xfrm>
            <a:custGeom>
              <a:avLst/>
              <a:gdLst/>
              <a:ahLst/>
              <a:cxnLst/>
              <a:rect l="l" t="t" r="r" b="b"/>
              <a:pathLst>
                <a:path w="116" h="116" extrusionOk="0">
                  <a:moveTo>
                    <a:pt x="26" y="89"/>
                  </a:moveTo>
                  <a:cubicBezTo>
                    <a:pt x="29" y="92"/>
                    <a:pt x="31" y="96"/>
                    <a:pt x="31" y="100"/>
                  </a:cubicBezTo>
                  <a:cubicBezTo>
                    <a:pt x="31" y="104"/>
                    <a:pt x="29" y="108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3" y="114"/>
                    <a:pt x="20" y="115"/>
                    <a:pt x="15" y="115"/>
                  </a:cubicBezTo>
                  <a:cubicBezTo>
                    <a:pt x="11" y="115"/>
                    <a:pt x="7" y="114"/>
                    <a:pt x="5" y="111"/>
                  </a:cubicBezTo>
                  <a:cubicBezTo>
                    <a:pt x="2" y="108"/>
                    <a:pt x="0" y="104"/>
                    <a:pt x="0" y="100"/>
                  </a:cubicBezTo>
                  <a:cubicBezTo>
                    <a:pt x="0" y="96"/>
                    <a:pt x="2" y="92"/>
                    <a:pt x="5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7" y="87"/>
                    <a:pt x="11" y="85"/>
                    <a:pt x="15" y="85"/>
                  </a:cubicBezTo>
                  <a:cubicBezTo>
                    <a:pt x="20" y="85"/>
                    <a:pt x="23" y="87"/>
                    <a:pt x="26" y="89"/>
                  </a:cubicBezTo>
                  <a:close/>
                  <a:moveTo>
                    <a:pt x="26" y="89"/>
                  </a:move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lose/>
                  <a:moveTo>
                    <a:pt x="5" y="111"/>
                  </a:move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0" y="39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4" y="61"/>
                    <a:pt x="28" y="67"/>
                    <a:pt x="38" y="77"/>
                  </a:cubicBezTo>
                  <a:cubicBezTo>
                    <a:pt x="48" y="87"/>
                    <a:pt x="54" y="101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95"/>
                    <a:pt x="68" y="75"/>
                    <a:pt x="54" y="62"/>
                  </a:cubicBezTo>
                  <a:cubicBezTo>
                    <a:pt x="40" y="48"/>
                    <a:pt x="21" y="39"/>
                    <a:pt x="0" y="39"/>
                  </a:cubicBezTo>
                  <a:close/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52" y="22"/>
                    <a:pt x="93" y="64"/>
                    <a:pt x="93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84"/>
                    <a:pt x="103" y="55"/>
                    <a:pt x="82" y="34"/>
                  </a:cubicBezTo>
                  <a:cubicBezTo>
                    <a:pt x="61" y="13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4E041FF-79C4-8241-B575-989EB1936CE0}"/>
              </a:ext>
            </a:extLst>
          </p:cNvPr>
          <p:cNvGrpSpPr/>
          <p:nvPr/>
        </p:nvGrpSpPr>
        <p:grpSpPr>
          <a:xfrm>
            <a:off x="3656012" y="484187"/>
            <a:ext cx="1627187" cy="1624013"/>
            <a:chOff x="3656012" y="484187"/>
            <a:chExt cx="1627187" cy="1624013"/>
          </a:xfrm>
        </p:grpSpPr>
        <p:sp>
          <p:nvSpPr>
            <p:cNvPr id="541" name="Google Shape;541;p28"/>
            <p:cNvSpPr/>
            <p:nvPr/>
          </p:nvSpPr>
          <p:spPr>
            <a:xfrm>
              <a:off x="3656012" y="1212850"/>
              <a:ext cx="379412" cy="895350"/>
            </a:xfrm>
            <a:custGeom>
              <a:avLst/>
              <a:gdLst/>
              <a:ahLst/>
              <a:cxnLst/>
              <a:rect l="l" t="t" r="r" b="b"/>
              <a:pathLst>
                <a:path w="98" h="231" extrusionOk="0">
                  <a:moveTo>
                    <a:pt x="49" y="107"/>
                  </a:moveTo>
                  <a:cubicBezTo>
                    <a:pt x="32" y="148"/>
                    <a:pt x="15" y="190"/>
                    <a:pt x="0" y="231"/>
                  </a:cubicBezTo>
                  <a:cubicBezTo>
                    <a:pt x="98" y="231"/>
                    <a:pt x="98" y="231"/>
                    <a:pt x="98" y="2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82" y="34"/>
                    <a:pt x="65" y="70"/>
                    <a:pt x="49" y="107"/>
                  </a:cubicBezTo>
                  <a:close/>
                </a:path>
              </a:pathLst>
            </a:custGeom>
            <a:solidFill>
              <a:srgbClr val="EC62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4900612" y="1228725"/>
              <a:ext cx="382587" cy="879475"/>
            </a:xfrm>
            <a:custGeom>
              <a:avLst/>
              <a:gdLst/>
              <a:ahLst/>
              <a:cxnLst/>
              <a:rect l="l" t="t" r="r" b="b"/>
              <a:pathLst>
                <a:path w="99" h="227" extrusionOk="0">
                  <a:moveTo>
                    <a:pt x="99" y="227"/>
                  </a:moveTo>
                  <a:cubicBezTo>
                    <a:pt x="83" y="185"/>
                    <a:pt x="66" y="143"/>
                    <a:pt x="48" y="103"/>
                  </a:cubicBezTo>
                  <a:cubicBezTo>
                    <a:pt x="32" y="66"/>
                    <a:pt x="16" y="32"/>
                    <a:pt x="0" y="0"/>
                  </a:cubicBezTo>
                  <a:cubicBezTo>
                    <a:pt x="0" y="227"/>
                    <a:pt x="0" y="227"/>
                    <a:pt x="0" y="227"/>
                  </a:cubicBezTo>
                  <a:lnTo>
                    <a:pt x="99" y="227"/>
                  </a:lnTo>
                  <a:close/>
                </a:path>
              </a:pathLst>
            </a:custGeom>
            <a:solidFill>
              <a:srgbClr val="C443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8"/>
            <p:cNvSpPr txBox="1"/>
            <p:nvPr/>
          </p:nvSpPr>
          <p:spPr>
            <a:xfrm>
              <a:off x="4035425" y="1228725"/>
              <a:ext cx="865187" cy="879475"/>
            </a:xfrm>
            <a:prstGeom prst="rect">
              <a:avLst/>
            </a:prstGeom>
            <a:solidFill>
              <a:srgbClr val="DD4B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4035425" y="484187"/>
              <a:ext cx="865187" cy="744537"/>
            </a:xfrm>
            <a:custGeom>
              <a:avLst/>
              <a:gdLst/>
              <a:ahLst/>
              <a:cxnLst/>
              <a:rect l="l" t="t" r="r" b="b"/>
              <a:pathLst>
                <a:path w="223" h="192" extrusionOk="0">
                  <a:moveTo>
                    <a:pt x="111" y="0"/>
                  </a:moveTo>
                  <a:cubicBezTo>
                    <a:pt x="110" y="0"/>
                    <a:pt x="106" y="0"/>
                    <a:pt x="104" y="4"/>
                  </a:cubicBezTo>
                  <a:cubicBezTo>
                    <a:pt x="68" y="59"/>
                    <a:pt x="34" y="120"/>
                    <a:pt x="0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3" y="192"/>
                    <a:pt x="223" y="192"/>
                    <a:pt x="223" y="192"/>
                  </a:cubicBezTo>
                  <a:cubicBezTo>
                    <a:pt x="180" y="106"/>
                    <a:pt x="141" y="41"/>
                    <a:pt x="118" y="4"/>
                  </a:cubicBezTo>
                  <a:cubicBezTo>
                    <a:pt x="116" y="0"/>
                    <a:pt x="113" y="0"/>
                    <a:pt x="111" y="0"/>
                  </a:cubicBezTo>
                  <a:close/>
                </a:path>
              </a:pathLst>
            </a:custGeom>
            <a:solidFill>
              <a:srgbClr val="EC62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4198937" y="1395412"/>
              <a:ext cx="542925" cy="511175"/>
            </a:xfrm>
            <a:custGeom>
              <a:avLst/>
              <a:gdLst/>
              <a:ahLst/>
              <a:cxnLst/>
              <a:rect l="l" t="t" r="r" b="b"/>
              <a:pathLst>
                <a:path w="140" h="132" extrusionOk="0">
                  <a:moveTo>
                    <a:pt x="140" y="22"/>
                  </a:moveTo>
                  <a:cubicBezTo>
                    <a:pt x="140" y="31"/>
                    <a:pt x="140" y="31"/>
                    <a:pt x="14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22"/>
                    <a:pt x="118" y="22"/>
                    <a:pt x="118" y="22"/>
                  </a:cubicBezTo>
                  <a:lnTo>
                    <a:pt x="140" y="22"/>
                  </a:lnTo>
                  <a:close/>
                  <a:moveTo>
                    <a:pt x="82" y="92"/>
                  </a:moveTo>
                  <a:cubicBezTo>
                    <a:pt x="83" y="94"/>
                    <a:pt x="83" y="96"/>
                    <a:pt x="83" y="99"/>
                  </a:cubicBezTo>
                  <a:cubicBezTo>
                    <a:pt x="83" y="104"/>
                    <a:pt x="82" y="108"/>
                    <a:pt x="80" y="111"/>
                  </a:cubicBezTo>
                  <a:cubicBezTo>
                    <a:pt x="78" y="115"/>
                    <a:pt x="75" y="119"/>
                    <a:pt x="72" y="122"/>
                  </a:cubicBezTo>
                  <a:cubicBezTo>
                    <a:pt x="68" y="125"/>
                    <a:pt x="63" y="128"/>
                    <a:pt x="57" y="129"/>
                  </a:cubicBezTo>
                  <a:cubicBezTo>
                    <a:pt x="52" y="131"/>
                    <a:pt x="45" y="132"/>
                    <a:pt x="38" y="132"/>
                  </a:cubicBezTo>
                  <a:cubicBezTo>
                    <a:pt x="31" y="132"/>
                    <a:pt x="26" y="132"/>
                    <a:pt x="21" y="130"/>
                  </a:cubicBezTo>
                  <a:cubicBezTo>
                    <a:pt x="17" y="129"/>
                    <a:pt x="13" y="127"/>
                    <a:pt x="10" y="125"/>
                  </a:cubicBezTo>
                  <a:cubicBezTo>
                    <a:pt x="6" y="122"/>
                    <a:pt x="4" y="120"/>
                    <a:pt x="3" y="117"/>
                  </a:cubicBezTo>
                  <a:cubicBezTo>
                    <a:pt x="1" y="114"/>
                    <a:pt x="0" y="111"/>
                    <a:pt x="0" y="108"/>
                  </a:cubicBezTo>
                  <a:cubicBezTo>
                    <a:pt x="0" y="104"/>
                    <a:pt x="1" y="101"/>
                    <a:pt x="3" y="97"/>
                  </a:cubicBezTo>
                  <a:cubicBezTo>
                    <a:pt x="5" y="93"/>
                    <a:pt x="9" y="89"/>
                    <a:pt x="14" y="86"/>
                  </a:cubicBezTo>
                  <a:cubicBezTo>
                    <a:pt x="16" y="85"/>
                    <a:pt x="19" y="83"/>
                    <a:pt x="22" y="82"/>
                  </a:cubicBezTo>
                  <a:cubicBezTo>
                    <a:pt x="25" y="81"/>
                    <a:pt x="28" y="81"/>
                    <a:pt x="31" y="80"/>
                  </a:cubicBezTo>
                  <a:cubicBezTo>
                    <a:pt x="34" y="80"/>
                    <a:pt x="37" y="79"/>
                    <a:pt x="40" y="79"/>
                  </a:cubicBezTo>
                  <a:cubicBezTo>
                    <a:pt x="43" y="79"/>
                    <a:pt x="45" y="79"/>
                    <a:pt x="47" y="78"/>
                  </a:cubicBezTo>
                  <a:cubicBezTo>
                    <a:pt x="46" y="77"/>
                    <a:pt x="44" y="75"/>
                    <a:pt x="43" y="73"/>
                  </a:cubicBezTo>
                  <a:cubicBezTo>
                    <a:pt x="42" y="71"/>
                    <a:pt x="42" y="69"/>
                    <a:pt x="42" y="67"/>
                  </a:cubicBezTo>
                  <a:cubicBezTo>
                    <a:pt x="42" y="65"/>
                    <a:pt x="42" y="64"/>
                    <a:pt x="42" y="63"/>
                  </a:cubicBezTo>
                  <a:cubicBezTo>
                    <a:pt x="43" y="62"/>
                    <a:pt x="43" y="61"/>
                    <a:pt x="43" y="60"/>
                  </a:cubicBezTo>
                  <a:cubicBezTo>
                    <a:pt x="42" y="60"/>
                    <a:pt x="42" y="60"/>
                    <a:pt x="41" y="60"/>
                  </a:cubicBezTo>
                  <a:cubicBezTo>
                    <a:pt x="40" y="60"/>
                    <a:pt x="39" y="60"/>
                    <a:pt x="38" y="60"/>
                  </a:cubicBezTo>
                  <a:cubicBezTo>
                    <a:pt x="33" y="60"/>
                    <a:pt x="29" y="59"/>
                    <a:pt x="26" y="58"/>
                  </a:cubicBezTo>
                  <a:cubicBezTo>
                    <a:pt x="22" y="56"/>
                    <a:pt x="19" y="54"/>
                    <a:pt x="17" y="52"/>
                  </a:cubicBezTo>
                  <a:cubicBezTo>
                    <a:pt x="14" y="49"/>
                    <a:pt x="12" y="46"/>
                    <a:pt x="11" y="43"/>
                  </a:cubicBezTo>
                  <a:cubicBezTo>
                    <a:pt x="10" y="40"/>
                    <a:pt x="9" y="36"/>
                    <a:pt x="9" y="33"/>
                  </a:cubicBezTo>
                  <a:cubicBezTo>
                    <a:pt x="9" y="29"/>
                    <a:pt x="10" y="25"/>
                    <a:pt x="12" y="21"/>
                  </a:cubicBezTo>
                  <a:cubicBezTo>
                    <a:pt x="14" y="17"/>
                    <a:pt x="16" y="13"/>
                    <a:pt x="20" y="10"/>
                  </a:cubicBezTo>
                  <a:cubicBezTo>
                    <a:pt x="25" y="6"/>
                    <a:pt x="30" y="3"/>
                    <a:pt x="36" y="2"/>
                  </a:cubicBezTo>
                  <a:cubicBezTo>
                    <a:pt x="41" y="1"/>
                    <a:pt x="46" y="0"/>
                    <a:pt x="51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7"/>
                    <a:pt x="67" y="8"/>
                    <a:pt x="69" y="10"/>
                  </a:cubicBezTo>
                  <a:cubicBezTo>
                    <a:pt x="70" y="11"/>
                    <a:pt x="71" y="12"/>
                    <a:pt x="73" y="14"/>
                  </a:cubicBezTo>
                  <a:cubicBezTo>
                    <a:pt x="74" y="16"/>
                    <a:pt x="75" y="19"/>
                    <a:pt x="76" y="21"/>
                  </a:cubicBezTo>
                  <a:cubicBezTo>
                    <a:pt x="77" y="24"/>
                    <a:pt x="77" y="26"/>
                    <a:pt x="77" y="30"/>
                  </a:cubicBezTo>
                  <a:cubicBezTo>
                    <a:pt x="77" y="33"/>
                    <a:pt x="77" y="36"/>
                    <a:pt x="76" y="38"/>
                  </a:cubicBezTo>
                  <a:cubicBezTo>
                    <a:pt x="75" y="41"/>
                    <a:pt x="74" y="43"/>
                    <a:pt x="73" y="45"/>
                  </a:cubicBezTo>
                  <a:cubicBezTo>
                    <a:pt x="71" y="47"/>
                    <a:pt x="70" y="48"/>
                    <a:pt x="68" y="50"/>
                  </a:cubicBezTo>
                  <a:cubicBezTo>
                    <a:pt x="66" y="52"/>
                    <a:pt x="65" y="53"/>
                    <a:pt x="63" y="54"/>
                  </a:cubicBezTo>
                  <a:cubicBezTo>
                    <a:pt x="62" y="56"/>
                    <a:pt x="61" y="57"/>
                    <a:pt x="60" y="58"/>
                  </a:cubicBezTo>
                  <a:cubicBezTo>
                    <a:pt x="58" y="59"/>
                    <a:pt x="58" y="61"/>
                    <a:pt x="58" y="63"/>
                  </a:cubicBezTo>
                  <a:cubicBezTo>
                    <a:pt x="58" y="65"/>
                    <a:pt x="58" y="66"/>
                    <a:pt x="60" y="67"/>
                  </a:cubicBezTo>
                  <a:cubicBezTo>
                    <a:pt x="61" y="69"/>
                    <a:pt x="62" y="70"/>
                    <a:pt x="62" y="70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71" y="77"/>
                    <a:pt x="72" y="78"/>
                    <a:pt x="74" y="80"/>
                  </a:cubicBezTo>
                  <a:cubicBezTo>
                    <a:pt x="76" y="82"/>
                    <a:pt x="78" y="83"/>
                    <a:pt x="79" y="85"/>
                  </a:cubicBezTo>
                  <a:cubicBezTo>
                    <a:pt x="80" y="87"/>
                    <a:pt x="81" y="89"/>
                    <a:pt x="82" y="92"/>
                  </a:cubicBezTo>
                  <a:close/>
                  <a:moveTo>
                    <a:pt x="53" y="54"/>
                  </a:moveTo>
                  <a:cubicBezTo>
                    <a:pt x="55" y="53"/>
                    <a:pt x="56" y="52"/>
                    <a:pt x="58" y="50"/>
                  </a:cubicBezTo>
                  <a:cubicBezTo>
                    <a:pt x="60" y="49"/>
                    <a:pt x="61" y="46"/>
                    <a:pt x="61" y="44"/>
                  </a:cubicBezTo>
                  <a:cubicBezTo>
                    <a:pt x="62" y="41"/>
                    <a:pt x="62" y="39"/>
                    <a:pt x="62" y="38"/>
                  </a:cubicBezTo>
                  <a:cubicBezTo>
                    <a:pt x="62" y="35"/>
                    <a:pt x="62" y="31"/>
                    <a:pt x="61" y="28"/>
                  </a:cubicBezTo>
                  <a:cubicBezTo>
                    <a:pt x="60" y="24"/>
                    <a:pt x="58" y="20"/>
                    <a:pt x="57" y="17"/>
                  </a:cubicBezTo>
                  <a:cubicBezTo>
                    <a:pt x="55" y="14"/>
                    <a:pt x="52" y="11"/>
                    <a:pt x="50" y="9"/>
                  </a:cubicBezTo>
                  <a:cubicBezTo>
                    <a:pt x="47" y="7"/>
                    <a:pt x="44" y="6"/>
                    <a:pt x="40" y="6"/>
                  </a:cubicBezTo>
                  <a:cubicBezTo>
                    <a:pt x="38" y="6"/>
                    <a:pt x="36" y="6"/>
                    <a:pt x="34" y="7"/>
                  </a:cubicBezTo>
                  <a:cubicBezTo>
                    <a:pt x="31" y="8"/>
                    <a:pt x="30" y="10"/>
                    <a:pt x="28" y="12"/>
                  </a:cubicBezTo>
                  <a:cubicBezTo>
                    <a:pt x="27" y="13"/>
                    <a:pt x="26" y="15"/>
                    <a:pt x="25" y="18"/>
                  </a:cubicBezTo>
                  <a:cubicBezTo>
                    <a:pt x="25" y="20"/>
                    <a:pt x="24" y="22"/>
                    <a:pt x="24" y="24"/>
                  </a:cubicBezTo>
                  <a:cubicBezTo>
                    <a:pt x="24" y="27"/>
                    <a:pt x="25" y="31"/>
                    <a:pt x="26" y="34"/>
                  </a:cubicBezTo>
                  <a:cubicBezTo>
                    <a:pt x="27" y="38"/>
                    <a:pt x="28" y="41"/>
                    <a:pt x="30" y="44"/>
                  </a:cubicBezTo>
                  <a:cubicBezTo>
                    <a:pt x="31" y="47"/>
                    <a:pt x="34" y="50"/>
                    <a:pt x="36" y="52"/>
                  </a:cubicBezTo>
                  <a:cubicBezTo>
                    <a:pt x="39" y="54"/>
                    <a:pt x="42" y="55"/>
                    <a:pt x="46" y="55"/>
                  </a:cubicBezTo>
                  <a:cubicBezTo>
                    <a:pt x="48" y="55"/>
                    <a:pt x="50" y="55"/>
                    <a:pt x="53" y="54"/>
                  </a:cubicBezTo>
                  <a:close/>
                  <a:moveTo>
                    <a:pt x="72" y="106"/>
                  </a:moveTo>
                  <a:cubicBezTo>
                    <a:pt x="72" y="104"/>
                    <a:pt x="71" y="102"/>
                    <a:pt x="71" y="100"/>
                  </a:cubicBezTo>
                  <a:cubicBezTo>
                    <a:pt x="70" y="99"/>
                    <a:pt x="69" y="97"/>
                    <a:pt x="67" y="95"/>
                  </a:cubicBezTo>
                  <a:cubicBezTo>
                    <a:pt x="66" y="93"/>
                    <a:pt x="64" y="92"/>
                    <a:pt x="61" y="90"/>
                  </a:cubicBezTo>
                  <a:cubicBezTo>
                    <a:pt x="59" y="88"/>
                    <a:pt x="56" y="86"/>
                    <a:pt x="53" y="83"/>
                  </a:cubicBezTo>
                  <a:cubicBezTo>
                    <a:pt x="52" y="83"/>
                    <a:pt x="51" y="83"/>
                    <a:pt x="51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8" y="83"/>
                    <a:pt x="48" y="83"/>
                    <a:pt x="46" y="83"/>
                  </a:cubicBezTo>
                  <a:cubicBezTo>
                    <a:pt x="45" y="83"/>
                    <a:pt x="44" y="84"/>
                    <a:pt x="42" y="84"/>
                  </a:cubicBezTo>
                  <a:cubicBezTo>
                    <a:pt x="40" y="84"/>
                    <a:pt x="38" y="84"/>
                    <a:pt x="36" y="85"/>
                  </a:cubicBezTo>
                  <a:cubicBezTo>
                    <a:pt x="34" y="85"/>
                    <a:pt x="32" y="85"/>
                    <a:pt x="31" y="86"/>
                  </a:cubicBezTo>
                  <a:cubicBezTo>
                    <a:pt x="30" y="86"/>
                    <a:pt x="28" y="87"/>
                    <a:pt x="27" y="88"/>
                  </a:cubicBezTo>
                  <a:cubicBezTo>
                    <a:pt x="25" y="88"/>
                    <a:pt x="23" y="89"/>
                    <a:pt x="22" y="91"/>
                  </a:cubicBezTo>
                  <a:cubicBezTo>
                    <a:pt x="20" y="92"/>
                    <a:pt x="19" y="94"/>
                    <a:pt x="17" y="96"/>
                  </a:cubicBezTo>
                  <a:cubicBezTo>
                    <a:pt x="16" y="98"/>
                    <a:pt x="16" y="101"/>
                    <a:pt x="16" y="104"/>
                  </a:cubicBezTo>
                  <a:cubicBezTo>
                    <a:pt x="16" y="110"/>
                    <a:pt x="18" y="115"/>
                    <a:pt x="24" y="119"/>
                  </a:cubicBezTo>
                  <a:cubicBezTo>
                    <a:pt x="29" y="123"/>
                    <a:pt x="37" y="125"/>
                    <a:pt x="46" y="125"/>
                  </a:cubicBezTo>
                  <a:cubicBezTo>
                    <a:pt x="55" y="125"/>
                    <a:pt x="61" y="123"/>
                    <a:pt x="65" y="120"/>
                  </a:cubicBezTo>
                  <a:cubicBezTo>
                    <a:pt x="69" y="116"/>
                    <a:pt x="72" y="112"/>
                    <a:pt x="72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296C9CCE-22CA-1826-D86A-CE3620F872A4}"/>
              </a:ext>
            </a:extLst>
          </p:cNvPr>
          <p:cNvGrpSpPr/>
          <p:nvPr/>
        </p:nvGrpSpPr>
        <p:grpSpPr>
          <a:xfrm>
            <a:off x="7222604" y="1794982"/>
            <a:ext cx="3743992" cy="2221432"/>
            <a:chOff x="7905510" y="1794982"/>
            <a:chExt cx="3743992" cy="2221432"/>
          </a:xfrm>
        </p:grpSpPr>
        <p:sp>
          <p:nvSpPr>
            <p:cNvPr id="39" name="Google Shape;1953;p68">
              <a:extLst>
                <a:ext uri="{FF2B5EF4-FFF2-40B4-BE49-F238E27FC236}">
                  <a16:creationId xmlns:a16="http://schemas.microsoft.com/office/drawing/2014/main" id="{3818B2E4-F771-A52B-2CF3-592C92AD574F}"/>
                </a:ext>
              </a:extLst>
            </p:cNvPr>
            <p:cNvSpPr txBox="1"/>
            <p:nvPr/>
          </p:nvSpPr>
          <p:spPr>
            <a:xfrm>
              <a:off x="8241175" y="2701602"/>
              <a:ext cx="3102015" cy="131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dirty="0"/>
            </a:p>
          </p:txBody>
        </p:sp>
        <p:sp>
          <p:nvSpPr>
            <p:cNvPr id="40" name="Google Shape;559;p20">
              <a:extLst>
                <a:ext uri="{FF2B5EF4-FFF2-40B4-BE49-F238E27FC236}">
                  <a16:creationId xmlns:a16="http://schemas.microsoft.com/office/drawing/2014/main" id="{5337D2B3-606F-C042-8C0D-6FEA05DE6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5510" y="1794982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4500" b="1" dirty="0"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28786CB-6330-C84D-9778-0403273B9023}"/>
              </a:ext>
            </a:extLst>
          </p:cNvPr>
          <p:cNvGrpSpPr/>
          <p:nvPr/>
        </p:nvGrpSpPr>
        <p:grpSpPr>
          <a:xfrm>
            <a:off x="4725987" y="849312"/>
            <a:ext cx="2747962" cy="5157787"/>
            <a:chOff x="4725987" y="849312"/>
            <a:chExt cx="2747962" cy="5157787"/>
          </a:xfrm>
        </p:grpSpPr>
        <p:sp>
          <p:nvSpPr>
            <p:cNvPr id="1485" name="Google Shape;1485;p33"/>
            <p:cNvSpPr/>
            <p:nvPr/>
          </p:nvSpPr>
          <p:spPr>
            <a:xfrm>
              <a:off x="4725987" y="849312"/>
              <a:ext cx="2747962" cy="5157787"/>
            </a:xfrm>
            <a:custGeom>
              <a:avLst/>
              <a:gdLst/>
              <a:ahLst/>
              <a:cxnLst/>
              <a:rect l="l" t="t" r="r" b="b"/>
              <a:pathLst>
                <a:path w="704" h="1320" extrusionOk="0">
                  <a:moveTo>
                    <a:pt x="660" y="1320"/>
                  </a:moveTo>
                  <a:cubicBezTo>
                    <a:pt x="44" y="1320"/>
                    <a:pt x="44" y="1320"/>
                    <a:pt x="44" y="1320"/>
                  </a:cubicBezTo>
                  <a:cubicBezTo>
                    <a:pt x="20" y="1320"/>
                    <a:pt x="0" y="1301"/>
                    <a:pt x="0" y="1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84" y="0"/>
                    <a:pt x="704" y="19"/>
                    <a:pt x="704" y="44"/>
                  </a:cubicBezTo>
                  <a:cubicBezTo>
                    <a:pt x="704" y="1276"/>
                    <a:pt x="704" y="1276"/>
                    <a:pt x="704" y="1276"/>
                  </a:cubicBezTo>
                  <a:cubicBezTo>
                    <a:pt x="704" y="1301"/>
                    <a:pt x="684" y="1320"/>
                    <a:pt x="660" y="132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33"/>
            <p:cNvSpPr txBox="1"/>
            <p:nvPr/>
          </p:nvSpPr>
          <p:spPr>
            <a:xfrm>
              <a:off x="4832350" y="1427162"/>
              <a:ext cx="2536825" cy="400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5768975" y="5576887"/>
              <a:ext cx="663575" cy="265112"/>
            </a:xfrm>
            <a:custGeom>
              <a:avLst/>
              <a:gdLst/>
              <a:ahLst/>
              <a:cxnLst/>
              <a:rect l="l" t="t" r="r" b="b"/>
              <a:pathLst>
                <a:path w="170" h="68" extrusionOk="0">
                  <a:moveTo>
                    <a:pt x="16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66"/>
                    <a:pt x="0" y="6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8" y="0"/>
                    <a:pt x="170" y="2"/>
                    <a:pt x="170" y="5"/>
                  </a:cubicBezTo>
                  <a:cubicBezTo>
                    <a:pt x="170" y="63"/>
                    <a:pt x="170" y="63"/>
                    <a:pt x="170" y="63"/>
                  </a:cubicBezTo>
                  <a:cubicBezTo>
                    <a:pt x="170" y="66"/>
                    <a:pt x="168" y="68"/>
                    <a:pt x="165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33"/>
            <p:cNvSpPr/>
            <p:nvPr/>
          </p:nvSpPr>
          <p:spPr>
            <a:xfrm>
              <a:off x="5600700" y="1052512"/>
              <a:ext cx="1000125" cy="77787"/>
            </a:xfrm>
            <a:custGeom>
              <a:avLst/>
              <a:gdLst/>
              <a:ahLst/>
              <a:cxnLst/>
              <a:rect l="l" t="t" r="r" b="b"/>
              <a:pathLst>
                <a:path w="256" h="20" extrusionOk="0">
                  <a:moveTo>
                    <a:pt x="252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5" y="0"/>
                    <a:pt x="256" y="2"/>
                    <a:pt x="256" y="4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18"/>
                    <a:pt x="255" y="20"/>
                    <a:pt x="25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33"/>
            <p:cNvSpPr/>
            <p:nvPr/>
          </p:nvSpPr>
          <p:spPr>
            <a:xfrm>
              <a:off x="5011737" y="3525837"/>
              <a:ext cx="596900" cy="593725"/>
            </a:xfrm>
            <a:custGeom>
              <a:avLst/>
              <a:gdLst/>
              <a:ahLst/>
              <a:cxnLst/>
              <a:rect l="l" t="t" r="r" b="b"/>
              <a:pathLst>
                <a:path w="153" h="152" extrusionOk="0">
                  <a:moveTo>
                    <a:pt x="140" y="152"/>
                  </a:moveTo>
                  <a:cubicBezTo>
                    <a:pt x="13" y="152"/>
                    <a:pt x="13" y="152"/>
                    <a:pt x="13" y="152"/>
                  </a:cubicBezTo>
                  <a:cubicBezTo>
                    <a:pt x="6" y="152"/>
                    <a:pt x="0" y="147"/>
                    <a:pt x="0" y="14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3" y="5"/>
                    <a:pt x="153" y="12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3" y="147"/>
                    <a:pt x="147" y="152"/>
                    <a:pt x="140" y="152"/>
                  </a:cubicBezTo>
                  <a:close/>
                </a:path>
              </a:pathLst>
            </a:custGeom>
            <a:solidFill>
              <a:srgbClr val="0D85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5116512" y="3646487"/>
              <a:ext cx="387350" cy="352425"/>
            </a:xfrm>
            <a:custGeom>
              <a:avLst/>
              <a:gdLst/>
              <a:ahLst/>
              <a:cxnLst/>
              <a:rect l="l" t="t" r="r" b="b"/>
              <a:pathLst>
                <a:path w="99" h="90" extrusionOk="0">
                  <a:moveTo>
                    <a:pt x="22" y="90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2" y="29"/>
                    <a:pt x="22" y="29"/>
                    <a:pt x="22" y="29"/>
                  </a:cubicBezTo>
                  <a:lnTo>
                    <a:pt x="22" y="90"/>
                  </a:lnTo>
                  <a:close/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9" y="0"/>
                    <a:pt x="23" y="4"/>
                    <a:pt x="24" y="10"/>
                  </a:cubicBezTo>
                  <a:cubicBezTo>
                    <a:pt x="24" y="16"/>
                    <a:pt x="19" y="21"/>
                    <a:pt x="12" y="21"/>
                  </a:cubicBezTo>
                  <a:close/>
                  <a:moveTo>
                    <a:pt x="99" y="90"/>
                  </a:moveTo>
                  <a:cubicBezTo>
                    <a:pt x="77" y="90"/>
                    <a:pt x="77" y="90"/>
                    <a:pt x="77" y="90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0"/>
                    <a:pt x="74" y="45"/>
                    <a:pt x="66" y="45"/>
                  </a:cubicBezTo>
                  <a:cubicBezTo>
                    <a:pt x="60" y="45"/>
                    <a:pt x="57" y="48"/>
                    <a:pt x="56" y="52"/>
                  </a:cubicBezTo>
                  <a:cubicBezTo>
                    <a:pt x="55" y="53"/>
                    <a:pt x="55" y="55"/>
                    <a:pt x="55" y="57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34"/>
                    <a:pt x="3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7" y="34"/>
                    <a:pt x="64" y="28"/>
                    <a:pt x="75" y="28"/>
                  </a:cubicBezTo>
                  <a:cubicBezTo>
                    <a:pt x="88" y="28"/>
                    <a:pt x="99" y="37"/>
                    <a:pt x="99" y="56"/>
                  </a:cubicBezTo>
                  <a:lnTo>
                    <a:pt x="99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33"/>
            <p:cNvSpPr/>
            <p:nvPr/>
          </p:nvSpPr>
          <p:spPr>
            <a:xfrm>
              <a:off x="6592887" y="4314825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40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3" y="6"/>
                    <a:pt x="153" y="13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3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CB20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33"/>
            <p:cNvSpPr/>
            <p:nvPr/>
          </p:nvSpPr>
          <p:spPr>
            <a:xfrm>
              <a:off x="6713537" y="4384675"/>
              <a:ext cx="355600" cy="461962"/>
            </a:xfrm>
            <a:custGeom>
              <a:avLst/>
              <a:gdLst/>
              <a:ahLst/>
              <a:cxnLst/>
              <a:rect l="l" t="t" r="r" b="b"/>
              <a:pathLst>
                <a:path w="91" h="118" extrusionOk="0">
                  <a:moveTo>
                    <a:pt x="48" y="0"/>
                  </a:moveTo>
                  <a:cubicBezTo>
                    <a:pt x="16" y="0"/>
                    <a:pt x="0" y="23"/>
                    <a:pt x="0" y="42"/>
                  </a:cubicBezTo>
                  <a:cubicBezTo>
                    <a:pt x="0" y="53"/>
                    <a:pt x="4" y="64"/>
                    <a:pt x="14" y="68"/>
                  </a:cubicBezTo>
                  <a:cubicBezTo>
                    <a:pt x="15" y="68"/>
                    <a:pt x="17" y="68"/>
                    <a:pt x="17" y="66"/>
                  </a:cubicBezTo>
                  <a:cubicBezTo>
                    <a:pt x="17" y="65"/>
                    <a:pt x="18" y="62"/>
                    <a:pt x="18" y="61"/>
                  </a:cubicBezTo>
                  <a:cubicBezTo>
                    <a:pt x="19" y="59"/>
                    <a:pt x="19" y="58"/>
                    <a:pt x="17" y="57"/>
                  </a:cubicBezTo>
                  <a:cubicBezTo>
                    <a:pt x="15" y="54"/>
                    <a:pt x="13" y="49"/>
                    <a:pt x="13" y="44"/>
                  </a:cubicBezTo>
                  <a:cubicBezTo>
                    <a:pt x="13" y="26"/>
                    <a:pt x="26" y="11"/>
                    <a:pt x="46" y="11"/>
                  </a:cubicBezTo>
                  <a:cubicBezTo>
                    <a:pt x="64" y="11"/>
                    <a:pt x="74" y="22"/>
                    <a:pt x="74" y="37"/>
                  </a:cubicBezTo>
                  <a:cubicBezTo>
                    <a:pt x="74" y="57"/>
                    <a:pt x="66" y="73"/>
                    <a:pt x="53" y="73"/>
                  </a:cubicBezTo>
                  <a:cubicBezTo>
                    <a:pt x="46" y="73"/>
                    <a:pt x="41" y="67"/>
                    <a:pt x="42" y="60"/>
                  </a:cubicBezTo>
                  <a:cubicBezTo>
                    <a:pt x="44" y="51"/>
                    <a:pt x="48" y="42"/>
                    <a:pt x="48" y="36"/>
                  </a:cubicBezTo>
                  <a:cubicBezTo>
                    <a:pt x="48" y="30"/>
                    <a:pt x="45" y="26"/>
                    <a:pt x="39" y="26"/>
                  </a:cubicBezTo>
                  <a:cubicBezTo>
                    <a:pt x="32" y="26"/>
                    <a:pt x="26" y="33"/>
                    <a:pt x="26" y="43"/>
                  </a:cubicBezTo>
                  <a:cubicBezTo>
                    <a:pt x="26" y="50"/>
                    <a:pt x="28" y="54"/>
                    <a:pt x="28" y="54"/>
                  </a:cubicBezTo>
                  <a:cubicBezTo>
                    <a:pt x="28" y="54"/>
                    <a:pt x="21" y="85"/>
                    <a:pt x="19" y="91"/>
                  </a:cubicBezTo>
                  <a:cubicBezTo>
                    <a:pt x="17" y="102"/>
                    <a:pt x="19" y="115"/>
                    <a:pt x="19" y="117"/>
                  </a:cubicBezTo>
                  <a:cubicBezTo>
                    <a:pt x="19" y="118"/>
                    <a:pt x="20" y="118"/>
                    <a:pt x="21" y="117"/>
                  </a:cubicBezTo>
                  <a:cubicBezTo>
                    <a:pt x="22" y="116"/>
                    <a:pt x="30" y="106"/>
                    <a:pt x="33" y="95"/>
                  </a:cubicBezTo>
                  <a:cubicBezTo>
                    <a:pt x="34" y="92"/>
                    <a:pt x="38" y="76"/>
                    <a:pt x="38" y="76"/>
                  </a:cubicBezTo>
                  <a:cubicBezTo>
                    <a:pt x="40" y="81"/>
                    <a:pt x="47" y="85"/>
                    <a:pt x="54" y="85"/>
                  </a:cubicBezTo>
                  <a:cubicBezTo>
                    <a:pt x="76" y="85"/>
                    <a:pt x="91" y="65"/>
                    <a:pt x="91" y="38"/>
                  </a:cubicBezTo>
                  <a:cubicBezTo>
                    <a:pt x="91" y="18"/>
                    <a:pt x="74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33"/>
            <p:cNvSpPr/>
            <p:nvPr/>
          </p:nvSpPr>
          <p:spPr>
            <a:xfrm>
              <a:off x="5011737" y="1943100"/>
              <a:ext cx="596900" cy="598487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40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3" y="6"/>
                    <a:pt x="153" y="13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3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D82A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5081587" y="2087562"/>
              <a:ext cx="457200" cy="309562"/>
            </a:xfrm>
            <a:custGeom>
              <a:avLst/>
              <a:gdLst/>
              <a:ahLst/>
              <a:cxnLst/>
              <a:rect l="l" t="t" r="r" b="b"/>
              <a:pathLst>
                <a:path w="117" h="79" extrusionOk="0">
                  <a:moveTo>
                    <a:pt x="116" y="17"/>
                  </a:moveTo>
                  <a:cubicBezTo>
                    <a:pt x="116" y="8"/>
                    <a:pt x="109" y="1"/>
                    <a:pt x="99" y="1"/>
                  </a:cubicBezTo>
                  <a:cubicBezTo>
                    <a:pt x="87" y="0"/>
                    <a:pt x="74" y="0"/>
                    <a:pt x="61" y="0"/>
                  </a:cubicBezTo>
                  <a:cubicBezTo>
                    <a:pt x="60" y="0"/>
                    <a:pt x="59" y="0"/>
                    <a:pt x="59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43" y="0"/>
                    <a:pt x="30" y="0"/>
                    <a:pt x="18" y="1"/>
                  </a:cubicBezTo>
                  <a:cubicBezTo>
                    <a:pt x="8" y="1"/>
                    <a:pt x="1" y="8"/>
                    <a:pt x="1" y="17"/>
                  </a:cubicBezTo>
                  <a:cubicBezTo>
                    <a:pt x="0" y="25"/>
                    <a:pt x="0" y="32"/>
                    <a:pt x="0" y="39"/>
                  </a:cubicBezTo>
                  <a:cubicBezTo>
                    <a:pt x="0" y="47"/>
                    <a:pt x="0" y="54"/>
                    <a:pt x="1" y="61"/>
                  </a:cubicBezTo>
                  <a:cubicBezTo>
                    <a:pt x="1" y="70"/>
                    <a:pt x="8" y="78"/>
                    <a:pt x="18" y="78"/>
                  </a:cubicBezTo>
                  <a:cubicBezTo>
                    <a:pt x="31" y="79"/>
                    <a:pt x="45" y="79"/>
                    <a:pt x="59" y="79"/>
                  </a:cubicBezTo>
                  <a:cubicBezTo>
                    <a:pt x="72" y="79"/>
                    <a:pt x="86" y="79"/>
                    <a:pt x="99" y="78"/>
                  </a:cubicBezTo>
                  <a:cubicBezTo>
                    <a:pt x="109" y="78"/>
                    <a:pt x="116" y="70"/>
                    <a:pt x="116" y="61"/>
                  </a:cubicBezTo>
                  <a:cubicBezTo>
                    <a:pt x="117" y="54"/>
                    <a:pt x="117" y="47"/>
                    <a:pt x="117" y="39"/>
                  </a:cubicBezTo>
                  <a:cubicBezTo>
                    <a:pt x="117" y="32"/>
                    <a:pt x="117" y="25"/>
                    <a:pt x="116" y="17"/>
                  </a:cubicBezTo>
                  <a:close/>
                  <a:moveTo>
                    <a:pt x="80" y="43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4" y="63"/>
                    <a:pt x="42" y="62"/>
                    <a:pt x="42" y="58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7"/>
                    <a:pt x="44" y="15"/>
                    <a:pt x="48" y="17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3" y="38"/>
                    <a:pt x="83" y="41"/>
                    <a:pt x="8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6592887" y="1943100"/>
              <a:ext cx="596900" cy="598487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40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3" y="6"/>
                    <a:pt x="153" y="13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3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D948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6673850" y="2033587"/>
              <a:ext cx="430212" cy="417512"/>
            </a:xfrm>
            <a:custGeom>
              <a:avLst/>
              <a:gdLst/>
              <a:ahLst/>
              <a:cxnLst/>
              <a:rect l="l" t="t" r="r" b="b"/>
              <a:pathLst>
                <a:path w="110" h="107" extrusionOk="0">
                  <a:moveTo>
                    <a:pt x="9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8"/>
                    <a:pt x="9" y="107"/>
                    <a:pt x="2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101" y="107"/>
                    <a:pt x="110" y="98"/>
                    <a:pt x="110" y="88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8"/>
                    <a:pt x="101" y="0"/>
                    <a:pt x="90" y="0"/>
                  </a:cubicBezTo>
                  <a:close/>
                  <a:moveTo>
                    <a:pt x="77" y="15"/>
                  </a:moveTo>
                  <a:cubicBezTo>
                    <a:pt x="78" y="12"/>
                    <a:pt x="79" y="11"/>
                    <a:pt x="82" y="11"/>
                  </a:cubicBezTo>
                  <a:cubicBezTo>
                    <a:pt x="86" y="11"/>
                    <a:pt x="91" y="11"/>
                    <a:pt x="95" y="11"/>
                  </a:cubicBezTo>
                  <a:cubicBezTo>
                    <a:pt x="97" y="11"/>
                    <a:pt x="99" y="12"/>
                    <a:pt x="100" y="14"/>
                  </a:cubicBezTo>
                  <a:cubicBezTo>
                    <a:pt x="100" y="14"/>
                    <a:pt x="100" y="15"/>
                    <a:pt x="100" y="15"/>
                  </a:cubicBezTo>
                  <a:cubicBezTo>
                    <a:pt x="100" y="19"/>
                    <a:pt x="100" y="23"/>
                    <a:pt x="100" y="27"/>
                  </a:cubicBezTo>
                  <a:cubicBezTo>
                    <a:pt x="100" y="29"/>
                    <a:pt x="98" y="31"/>
                    <a:pt x="96" y="31"/>
                  </a:cubicBezTo>
                  <a:cubicBezTo>
                    <a:pt x="96" y="32"/>
                    <a:pt x="95" y="32"/>
                    <a:pt x="95" y="32"/>
                  </a:cubicBezTo>
                  <a:cubicBezTo>
                    <a:pt x="93" y="32"/>
                    <a:pt x="91" y="32"/>
                    <a:pt x="89" y="32"/>
                  </a:cubicBezTo>
                  <a:cubicBezTo>
                    <a:pt x="86" y="32"/>
                    <a:pt x="84" y="32"/>
                    <a:pt x="82" y="32"/>
                  </a:cubicBezTo>
                  <a:cubicBezTo>
                    <a:pt x="80" y="32"/>
                    <a:pt x="78" y="30"/>
                    <a:pt x="78" y="28"/>
                  </a:cubicBezTo>
                  <a:cubicBezTo>
                    <a:pt x="78" y="28"/>
                    <a:pt x="77" y="27"/>
                    <a:pt x="77" y="27"/>
                  </a:cubicBezTo>
                  <a:cubicBezTo>
                    <a:pt x="77" y="23"/>
                    <a:pt x="77" y="19"/>
                    <a:pt x="77" y="15"/>
                  </a:cubicBezTo>
                  <a:close/>
                  <a:moveTo>
                    <a:pt x="55" y="32"/>
                  </a:moveTo>
                  <a:cubicBezTo>
                    <a:pt x="68" y="32"/>
                    <a:pt x="77" y="41"/>
                    <a:pt x="77" y="53"/>
                  </a:cubicBezTo>
                  <a:cubicBezTo>
                    <a:pt x="77" y="64"/>
                    <a:pt x="68" y="74"/>
                    <a:pt x="55" y="74"/>
                  </a:cubicBezTo>
                  <a:cubicBezTo>
                    <a:pt x="43" y="74"/>
                    <a:pt x="33" y="64"/>
                    <a:pt x="33" y="53"/>
                  </a:cubicBezTo>
                  <a:cubicBezTo>
                    <a:pt x="33" y="41"/>
                    <a:pt x="43" y="32"/>
                    <a:pt x="55" y="32"/>
                  </a:cubicBezTo>
                  <a:close/>
                  <a:moveTo>
                    <a:pt x="100" y="45"/>
                  </a:moveTo>
                  <a:cubicBezTo>
                    <a:pt x="100" y="57"/>
                    <a:pt x="100" y="70"/>
                    <a:pt x="100" y="82"/>
                  </a:cubicBezTo>
                  <a:cubicBezTo>
                    <a:pt x="100" y="85"/>
                    <a:pt x="100" y="88"/>
                    <a:pt x="100" y="90"/>
                  </a:cubicBezTo>
                  <a:cubicBezTo>
                    <a:pt x="100" y="92"/>
                    <a:pt x="98" y="94"/>
                    <a:pt x="96" y="95"/>
                  </a:cubicBezTo>
                  <a:cubicBezTo>
                    <a:pt x="96" y="95"/>
                    <a:pt x="95" y="95"/>
                    <a:pt x="95" y="95"/>
                  </a:cubicBezTo>
                  <a:cubicBezTo>
                    <a:pt x="82" y="95"/>
                    <a:pt x="69" y="95"/>
                    <a:pt x="57" y="95"/>
                  </a:cubicBezTo>
                  <a:cubicBezTo>
                    <a:pt x="43" y="95"/>
                    <a:pt x="29" y="95"/>
                    <a:pt x="16" y="95"/>
                  </a:cubicBezTo>
                  <a:cubicBezTo>
                    <a:pt x="15" y="95"/>
                    <a:pt x="15" y="95"/>
                    <a:pt x="14" y="94"/>
                  </a:cubicBezTo>
                  <a:cubicBezTo>
                    <a:pt x="12" y="94"/>
                    <a:pt x="11" y="92"/>
                    <a:pt x="11" y="91"/>
                  </a:cubicBezTo>
                  <a:cubicBezTo>
                    <a:pt x="11" y="91"/>
                    <a:pt x="11" y="90"/>
                    <a:pt x="11" y="90"/>
                  </a:cubicBezTo>
                  <a:cubicBezTo>
                    <a:pt x="11" y="75"/>
                    <a:pt x="11" y="60"/>
                    <a:pt x="11" y="45"/>
                  </a:cubicBezTo>
                  <a:cubicBezTo>
                    <a:pt x="11" y="45"/>
                    <a:pt x="11" y="44"/>
                    <a:pt x="11" y="44"/>
                  </a:cubicBezTo>
                  <a:cubicBezTo>
                    <a:pt x="14" y="44"/>
                    <a:pt x="18" y="44"/>
                    <a:pt x="21" y="44"/>
                  </a:cubicBezTo>
                  <a:cubicBezTo>
                    <a:pt x="19" y="53"/>
                    <a:pt x="20" y="61"/>
                    <a:pt x="24" y="69"/>
                  </a:cubicBezTo>
                  <a:cubicBezTo>
                    <a:pt x="28" y="75"/>
                    <a:pt x="32" y="79"/>
                    <a:pt x="38" y="82"/>
                  </a:cubicBezTo>
                  <a:cubicBezTo>
                    <a:pt x="44" y="85"/>
                    <a:pt x="50" y="87"/>
                    <a:pt x="57" y="86"/>
                  </a:cubicBezTo>
                  <a:cubicBezTo>
                    <a:pt x="68" y="86"/>
                    <a:pt x="77" y="81"/>
                    <a:pt x="84" y="73"/>
                  </a:cubicBezTo>
                  <a:cubicBezTo>
                    <a:pt x="90" y="64"/>
                    <a:pt x="92" y="54"/>
                    <a:pt x="90" y="44"/>
                  </a:cubicBezTo>
                  <a:cubicBezTo>
                    <a:pt x="93" y="44"/>
                    <a:pt x="96" y="44"/>
                    <a:pt x="100" y="44"/>
                  </a:cubicBezTo>
                  <a:cubicBezTo>
                    <a:pt x="100" y="44"/>
                    <a:pt x="100" y="45"/>
                    <a:pt x="10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5803900" y="1943100"/>
              <a:ext cx="593725" cy="598487"/>
            </a:xfrm>
            <a:custGeom>
              <a:avLst/>
              <a:gdLst/>
              <a:ahLst/>
              <a:cxnLst/>
              <a:rect l="l" t="t" r="r" b="b"/>
              <a:pathLst>
                <a:path w="152" h="153" extrusionOk="0">
                  <a:moveTo>
                    <a:pt x="140" y="153"/>
                  </a:moveTo>
                  <a:cubicBezTo>
                    <a:pt x="12" y="153"/>
                    <a:pt x="12" y="153"/>
                    <a:pt x="12" y="153"/>
                  </a:cubicBezTo>
                  <a:cubicBezTo>
                    <a:pt x="5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3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48CE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5881687" y="2063750"/>
              <a:ext cx="438150" cy="355600"/>
            </a:xfrm>
            <a:custGeom>
              <a:avLst/>
              <a:gdLst/>
              <a:ahLst/>
              <a:cxnLst/>
              <a:rect l="l" t="t" r="r" b="b"/>
              <a:pathLst>
                <a:path w="112" h="91" extrusionOk="0">
                  <a:moveTo>
                    <a:pt x="112" y="11"/>
                  </a:moveTo>
                  <a:cubicBezTo>
                    <a:pt x="108" y="13"/>
                    <a:pt x="103" y="14"/>
                    <a:pt x="99" y="14"/>
                  </a:cubicBezTo>
                  <a:cubicBezTo>
                    <a:pt x="103" y="11"/>
                    <a:pt x="107" y="7"/>
                    <a:pt x="109" y="2"/>
                  </a:cubicBezTo>
                  <a:cubicBezTo>
                    <a:pt x="104" y="4"/>
                    <a:pt x="99" y="6"/>
                    <a:pt x="94" y="7"/>
                  </a:cubicBezTo>
                  <a:cubicBezTo>
                    <a:pt x="90" y="3"/>
                    <a:pt x="84" y="0"/>
                    <a:pt x="77" y="0"/>
                  </a:cubicBezTo>
                  <a:cubicBezTo>
                    <a:pt x="65" y="0"/>
                    <a:pt x="55" y="10"/>
                    <a:pt x="55" y="23"/>
                  </a:cubicBezTo>
                  <a:cubicBezTo>
                    <a:pt x="55" y="25"/>
                    <a:pt x="55" y="26"/>
                    <a:pt x="55" y="28"/>
                  </a:cubicBezTo>
                  <a:cubicBezTo>
                    <a:pt x="36" y="27"/>
                    <a:pt x="19" y="18"/>
                    <a:pt x="8" y="4"/>
                  </a:cubicBezTo>
                  <a:cubicBezTo>
                    <a:pt x="6" y="8"/>
                    <a:pt x="5" y="11"/>
                    <a:pt x="5" y="16"/>
                  </a:cubicBezTo>
                  <a:cubicBezTo>
                    <a:pt x="5" y="24"/>
                    <a:pt x="9" y="31"/>
                    <a:pt x="15" y="35"/>
                  </a:cubicBezTo>
                  <a:cubicBezTo>
                    <a:pt x="11" y="35"/>
                    <a:pt x="8" y="34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43"/>
                    <a:pt x="12" y="53"/>
                    <a:pt x="23" y="55"/>
                  </a:cubicBezTo>
                  <a:cubicBezTo>
                    <a:pt x="21" y="55"/>
                    <a:pt x="19" y="55"/>
                    <a:pt x="17" y="55"/>
                  </a:cubicBezTo>
                  <a:cubicBezTo>
                    <a:pt x="15" y="55"/>
                    <a:pt x="14" y="55"/>
                    <a:pt x="13" y="55"/>
                  </a:cubicBezTo>
                  <a:cubicBezTo>
                    <a:pt x="16" y="64"/>
                    <a:pt x="24" y="71"/>
                    <a:pt x="34" y="71"/>
                  </a:cubicBezTo>
                  <a:cubicBezTo>
                    <a:pt x="26" y="77"/>
                    <a:pt x="16" y="81"/>
                    <a:pt x="6" y="81"/>
                  </a:cubicBezTo>
                  <a:cubicBezTo>
                    <a:pt x="4" y="81"/>
                    <a:pt x="2" y="81"/>
                    <a:pt x="0" y="80"/>
                  </a:cubicBezTo>
                  <a:cubicBezTo>
                    <a:pt x="10" y="87"/>
                    <a:pt x="22" y="91"/>
                    <a:pt x="35" y="91"/>
                  </a:cubicBezTo>
                  <a:cubicBezTo>
                    <a:pt x="77" y="91"/>
                    <a:pt x="101" y="56"/>
                    <a:pt x="101" y="26"/>
                  </a:cubicBezTo>
                  <a:cubicBezTo>
                    <a:pt x="101" y="25"/>
                    <a:pt x="100" y="24"/>
                    <a:pt x="100" y="23"/>
                  </a:cubicBezTo>
                  <a:cubicBezTo>
                    <a:pt x="105" y="19"/>
                    <a:pt x="109" y="15"/>
                    <a:pt x="1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5803900" y="2732087"/>
              <a:ext cx="593725" cy="598487"/>
            </a:xfrm>
            <a:custGeom>
              <a:avLst/>
              <a:gdLst/>
              <a:ahLst/>
              <a:cxnLst/>
              <a:rect l="l" t="t" r="r" b="b"/>
              <a:pathLst>
                <a:path w="152" h="153" extrusionOk="0">
                  <a:moveTo>
                    <a:pt x="140" y="153"/>
                  </a:moveTo>
                  <a:cubicBezTo>
                    <a:pt x="12" y="153"/>
                    <a:pt x="12" y="153"/>
                    <a:pt x="12" y="153"/>
                  </a:cubicBezTo>
                  <a:cubicBezTo>
                    <a:pt x="5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3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6053137" y="2838450"/>
              <a:ext cx="238125" cy="492125"/>
            </a:xfrm>
            <a:custGeom>
              <a:avLst/>
              <a:gdLst/>
              <a:ahLst/>
              <a:cxnLst/>
              <a:rect l="l" t="t" r="r" b="b"/>
              <a:pathLst>
                <a:path w="61" h="126" extrusionOk="0">
                  <a:moveTo>
                    <a:pt x="13" y="25"/>
                  </a:moveTo>
                  <a:cubicBezTo>
                    <a:pt x="13" y="28"/>
                    <a:pt x="13" y="43"/>
                    <a:pt x="13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65"/>
                    <a:pt x="60" y="55"/>
                    <a:pt x="61" y="43"/>
                  </a:cubicBezTo>
                  <a:cubicBezTo>
                    <a:pt x="58" y="43"/>
                    <a:pt x="40" y="43"/>
                    <a:pt x="40" y="43"/>
                  </a:cubicBezTo>
                  <a:cubicBezTo>
                    <a:pt x="40" y="43"/>
                    <a:pt x="40" y="30"/>
                    <a:pt x="40" y="28"/>
                  </a:cubicBezTo>
                  <a:cubicBezTo>
                    <a:pt x="40" y="26"/>
                    <a:pt x="43" y="23"/>
                    <a:pt x="46" y="23"/>
                  </a:cubicBezTo>
                  <a:cubicBezTo>
                    <a:pt x="49" y="23"/>
                    <a:pt x="55" y="23"/>
                    <a:pt x="61" y="23"/>
                  </a:cubicBezTo>
                  <a:cubicBezTo>
                    <a:pt x="61" y="20"/>
                    <a:pt x="61" y="9"/>
                    <a:pt x="61" y="0"/>
                  </a:cubicBezTo>
                  <a:cubicBezTo>
                    <a:pt x="53" y="0"/>
                    <a:pt x="44" y="0"/>
                    <a:pt x="41" y="0"/>
                  </a:cubicBezTo>
                  <a:cubicBezTo>
                    <a:pt x="13" y="0"/>
                    <a:pt x="13" y="22"/>
                    <a:pt x="1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5011737" y="4314825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40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3" y="6"/>
                    <a:pt x="153" y="13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3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5124450" y="4427537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22" y="74"/>
                  </a:moveTo>
                  <a:cubicBezTo>
                    <a:pt x="24" y="76"/>
                    <a:pt x="25" y="79"/>
                    <a:pt x="25" y="82"/>
                  </a:cubicBezTo>
                  <a:cubicBezTo>
                    <a:pt x="25" y="86"/>
                    <a:pt x="24" y="89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9" y="94"/>
                    <a:pt x="16" y="95"/>
                    <a:pt x="13" y="95"/>
                  </a:cubicBezTo>
                  <a:cubicBezTo>
                    <a:pt x="9" y="95"/>
                    <a:pt x="6" y="94"/>
                    <a:pt x="4" y="91"/>
                  </a:cubicBezTo>
                  <a:cubicBezTo>
                    <a:pt x="1" y="89"/>
                    <a:pt x="0" y="86"/>
                    <a:pt x="0" y="82"/>
                  </a:cubicBezTo>
                  <a:cubicBezTo>
                    <a:pt x="0" y="79"/>
                    <a:pt x="1" y="76"/>
                    <a:pt x="4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6" y="71"/>
                    <a:pt x="9" y="70"/>
                    <a:pt x="13" y="70"/>
                  </a:cubicBezTo>
                  <a:cubicBezTo>
                    <a:pt x="16" y="70"/>
                    <a:pt x="19" y="71"/>
                    <a:pt x="22" y="74"/>
                  </a:cubicBezTo>
                  <a:close/>
                  <a:moveTo>
                    <a:pt x="22" y="74"/>
                  </a:move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2" y="74"/>
                    <a:pt x="22" y="74"/>
                  </a:cubicBezTo>
                  <a:close/>
                  <a:moveTo>
                    <a:pt x="4" y="91"/>
                  </a:move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4" y="91"/>
                    <a:pt x="4" y="91"/>
                  </a:cubicBezTo>
                  <a:close/>
                  <a:moveTo>
                    <a:pt x="0" y="32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12" y="50"/>
                    <a:pt x="23" y="55"/>
                    <a:pt x="31" y="64"/>
                  </a:cubicBezTo>
                  <a:cubicBezTo>
                    <a:pt x="40" y="72"/>
                    <a:pt x="45" y="83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78"/>
                    <a:pt x="56" y="62"/>
                    <a:pt x="44" y="51"/>
                  </a:cubicBezTo>
                  <a:cubicBezTo>
                    <a:pt x="33" y="39"/>
                    <a:pt x="17" y="32"/>
                    <a:pt x="0" y="32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2" y="18"/>
                    <a:pt x="77" y="53"/>
                    <a:pt x="77" y="95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5" y="69"/>
                    <a:pt x="85" y="45"/>
                    <a:pt x="67" y="28"/>
                  </a:cubicBezTo>
                  <a:cubicBezTo>
                    <a:pt x="50" y="10"/>
                    <a:pt x="2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5011737" y="2732087"/>
              <a:ext cx="596900" cy="598487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40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3" y="6"/>
                    <a:pt x="153" y="13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3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0B7D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5092700" y="2892425"/>
              <a:ext cx="219075" cy="269875"/>
            </a:xfrm>
            <a:custGeom>
              <a:avLst/>
              <a:gdLst/>
              <a:ahLst/>
              <a:cxnLst/>
              <a:rect l="l" t="t" r="r" b="b"/>
              <a:pathLst>
                <a:path w="56" h="69" extrusionOk="0">
                  <a:moveTo>
                    <a:pt x="46" y="32"/>
                  </a:moveTo>
                  <a:cubicBezTo>
                    <a:pt x="48" y="31"/>
                    <a:pt x="50" y="30"/>
                    <a:pt x="51" y="28"/>
                  </a:cubicBezTo>
                  <a:cubicBezTo>
                    <a:pt x="53" y="26"/>
                    <a:pt x="54" y="22"/>
                    <a:pt x="54" y="18"/>
                  </a:cubicBezTo>
                  <a:cubicBezTo>
                    <a:pt x="54" y="14"/>
                    <a:pt x="53" y="11"/>
                    <a:pt x="51" y="8"/>
                  </a:cubicBezTo>
                  <a:cubicBezTo>
                    <a:pt x="47" y="3"/>
                    <a:pt x="42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4" y="69"/>
                    <a:pt x="38" y="69"/>
                    <a:pt x="41" y="68"/>
                  </a:cubicBezTo>
                  <a:cubicBezTo>
                    <a:pt x="44" y="68"/>
                    <a:pt x="46" y="67"/>
                    <a:pt x="48" y="65"/>
                  </a:cubicBezTo>
                  <a:cubicBezTo>
                    <a:pt x="50" y="64"/>
                    <a:pt x="52" y="62"/>
                    <a:pt x="53" y="60"/>
                  </a:cubicBezTo>
                  <a:cubicBezTo>
                    <a:pt x="55" y="56"/>
                    <a:pt x="56" y="53"/>
                    <a:pt x="56" y="49"/>
                  </a:cubicBezTo>
                  <a:cubicBezTo>
                    <a:pt x="56" y="45"/>
                    <a:pt x="55" y="41"/>
                    <a:pt x="54" y="38"/>
                  </a:cubicBezTo>
                  <a:cubicBezTo>
                    <a:pt x="52" y="36"/>
                    <a:pt x="49" y="34"/>
                    <a:pt x="46" y="32"/>
                  </a:cubicBezTo>
                  <a:close/>
                  <a:moveTo>
                    <a:pt x="13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2" y="12"/>
                    <a:pt x="35" y="13"/>
                    <a:pt x="37" y="13"/>
                  </a:cubicBezTo>
                  <a:cubicBezTo>
                    <a:pt x="39" y="14"/>
                    <a:pt x="40" y="17"/>
                    <a:pt x="40" y="20"/>
                  </a:cubicBezTo>
                  <a:cubicBezTo>
                    <a:pt x="40" y="23"/>
                    <a:pt x="39" y="25"/>
                    <a:pt x="38" y="26"/>
                  </a:cubicBezTo>
                  <a:cubicBezTo>
                    <a:pt x="36" y="27"/>
                    <a:pt x="33" y="28"/>
                    <a:pt x="30" y="28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13" y="12"/>
                  </a:lnTo>
                  <a:close/>
                  <a:moveTo>
                    <a:pt x="37" y="56"/>
                  </a:moveTo>
                  <a:cubicBezTo>
                    <a:pt x="36" y="57"/>
                    <a:pt x="33" y="57"/>
                    <a:pt x="30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9"/>
                    <a:pt x="36" y="39"/>
                    <a:pt x="37" y="40"/>
                  </a:cubicBezTo>
                  <a:cubicBezTo>
                    <a:pt x="40" y="42"/>
                    <a:pt x="42" y="44"/>
                    <a:pt x="42" y="48"/>
                  </a:cubicBezTo>
                  <a:cubicBezTo>
                    <a:pt x="42" y="52"/>
                    <a:pt x="40" y="55"/>
                    <a:pt x="37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5330825" y="2959100"/>
              <a:ext cx="200025" cy="211137"/>
            </a:xfrm>
            <a:custGeom>
              <a:avLst/>
              <a:gdLst/>
              <a:ahLst/>
              <a:cxnLst/>
              <a:rect l="l" t="t" r="r" b="b"/>
              <a:pathLst>
                <a:path w="51" h="54" extrusionOk="0">
                  <a:moveTo>
                    <a:pt x="50" y="20"/>
                  </a:moveTo>
                  <a:cubicBezTo>
                    <a:pt x="49" y="16"/>
                    <a:pt x="48" y="13"/>
                    <a:pt x="46" y="10"/>
                  </a:cubicBezTo>
                  <a:cubicBezTo>
                    <a:pt x="44" y="6"/>
                    <a:pt x="41" y="4"/>
                    <a:pt x="37" y="2"/>
                  </a:cubicBezTo>
                  <a:cubicBezTo>
                    <a:pt x="34" y="1"/>
                    <a:pt x="30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9"/>
                    <a:pt x="0" y="27"/>
                  </a:cubicBezTo>
                  <a:cubicBezTo>
                    <a:pt x="0" y="37"/>
                    <a:pt x="2" y="44"/>
                    <a:pt x="8" y="48"/>
                  </a:cubicBezTo>
                  <a:cubicBezTo>
                    <a:pt x="13" y="52"/>
                    <a:pt x="19" y="54"/>
                    <a:pt x="26" y="54"/>
                  </a:cubicBezTo>
                  <a:cubicBezTo>
                    <a:pt x="34" y="54"/>
                    <a:pt x="40" y="52"/>
                    <a:pt x="45" y="47"/>
                  </a:cubicBezTo>
                  <a:cubicBezTo>
                    <a:pt x="48" y="44"/>
                    <a:pt x="49" y="40"/>
                    <a:pt x="50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9"/>
                    <a:pt x="34" y="40"/>
                    <a:pt x="33" y="41"/>
                  </a:cubicBezTo>
                  <a:cubicBezTo>
                    <a:pt x="31" y="43"/>
                    <a:pt x="29" y="43"/>
                    <a:pt x="26" y="43"/>
                  </a:cubicBezTo>
                  <a:cubicBezTo>
                    <a:pt x="23" y="43"/>
                    <a:pt x="21" y="43"/>
                    <a:pt x="19" y="41"/>
                  </a:cubicBezTo>
                  <a:cubicBezTo>
                    <a:pt x="15" y="39"/>
                    <a:pt x="13" y="36"/>
                    <a:pt x="13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26"/>
                    <a:pt x="50" y="23"/>
                    <a:pt x="50" y="20"/>
                  </a:cubicBezTo>
                  <a:close/>
                  <a:moveTo>
                    <a:pt x="14" y="22"/>
                  </a:moveTo>
                  <a:cubicBezTo>
                    <a:pt x="14" y="18"/>
                    <a:pt x="15" y="16"/>
                    <a:pt x="17" y="14"/>
                  </a:cubicBezTo>
                  <a:cubicBezTo>
                    <a:pt x="19" y="12"/>
                    <a:pt x="22" y="11"/>
                    <a:pt x="25" y="11"/>
                  </a:cubicBezTo>
                  <a:cubicBezTo>
                    <a:pt x="28" y="11"/>
                    <a:pt x="31" y="12"/>
                    <a:pt x="33" y="14"/>
                  </a:cubicBezTo>
                  <a:cubicBezTo>
                    <a:pt x="35" y="16"/>
                    <a:pt x="36" y="18"/>
                    <a:pt x="37" y="22"/>
                  </a:cubicBezTo>
                  <a:lnTo>
                    <a:pt x="1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33"/>
            <p:cNvSpPr txBox="1"/>
            <p:nvPr/>
          </p:nvSpPr>
          <p:spPr>
            <a:xfrm>
              <a:off x="5370512" y="2908300"/>
              <a:ext cx="117475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33"/>
            <p:cNvSpPr/>
            <p:nvPr/>
          </p:nvSpPr>
          <p:spPr>
            <a:xfrm>
              <a:off x="5803900" y="3525837"/>
              <a:ext cx="593725" cy="593725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140" y="152"/>
                  </a:moveTo>
                  <a:cubicBezTo>
                    <a:pt x="12" y="152"/>
                    <a:pt x="12" y="152"/>
                    <a:pt x="12" y="152"/>
                  </a:cubicBezTo>
                  <a:cubicBezTo>
                    <a:pt x="5" y="152"/>
                    <a:pt x="0" y="147"/>
                    <a:pt x="0" y="14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5"/>
                    <a:pt x="152" y="12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7"/>
                    <a:pt x="147" y="152"/>
                    <a:pt x="140" y="152"/>
                  </a:cubicBezTo>
                  <a:close/>
                </a:path>
              </a:pathLst>
            </a:custGeom>
            <a:solidFill>
              <a:srgbClr val="E84C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33"/>
            <p:cNvSpPr/>
            <p:nvPr/>
          </p:nvSpPr>
          <p:spPr>
            <a:xfrm>
              <a:off x="5870575" y="3592512"/>
              <a:ext cx="460375" cy="460375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117" y="47"/>
                  </a:moveTo>
                  <a:cubicBezTo>
                    <a:pt x="116" y="44"/>
                    <a:pt x="115" y="40"/>
                    <a:pt x="113" y="36"/>
                  </a:cubicBezTo>
                  <a:cubicBezTo>
                    <a:pt x="112" y="33"/>
                    <a:pt x="110" y="29"/>
                    <a:pt x="108" y="26"/>
                  </a:cubicBezTo>
                  <a:cubicBezTo>
                    <a:pt x="106" y="23"/>
                    <a:pt x="103" y="20"/>
                    <a:pt x="101" y="18"/>
                  </a:cubicBezTo>
                  <a:cubicBezTo>
                    <a:pt x="98" y="15"/>
                    <a:pt x="95" y="12"/>
                    <a:pt x="92" y="10"/>
                  </a:cubicBezTo>
                  <a:cubicBezTo>
                    <a:pt x="89" y="8"/>
                    <a:pt x="85" y="6"/>
                    <a:pt x="82" y="5"/>
                  </a:cubicBezTo>
                  <a:cubicBezTo>
                    <a:pt x="78" y="3"/>
                    <a:pt x="75" y="2"/>
                    <a:pt x="71" y="1"/>
                  </a:cubicBezTo>
                  <a:cubicBezTo>
                    <a:pt x="67" y="1"/>
                    <a:pt x="63" y="0"/>
                    <a:pt x="59" y="0"/>
                  </a:cubicBezTo>
                  <a:cubicBezTo>
                    <a:pt x="55" y="0"/>
                    <a:pt x="51" y="1"/>
                    <a:pt x="47" y="1"/>
                  </a:cubicBezTo>
                  <a:cubicBezTo>
                    <a:pt x="43" y="2"/>
                    <a:pt x="40" y="3"/>
                    <a:pt x="36" y="5"/>
                  </a:cubicBezTo>
                  <a:cubicBezTo>
                    <a:pt x="32" y="6"/>
                    <a:pt x="29" y="8"/>
                    <a:pt x="26" y="10"/>
                  </a:cubicBezTo>
                  <a:cubicBezTo>
                    <a:pt x="23" y="12"/>
                    <a:pt x="20" y="15"/>
                    <a:pt x="17" y="18"/>
                  </a:cubicBezTo>
                  <a:cubicBezTo>
                    <a:pt x="15" y="20"/>
                    <a:pt x="12" y="23"/>
                    <a:pt x="10" y="26"/>
                  </a:cubicBezTo>
                  <a:cubicBezTo>
                    <a:pt x="8" y="29"/>
                    <a:pt x="6" y="33"/>
                    <a:pt x="5" y="36"/>
                  </a:cubicBezTo>
                  <a:cubicBezTo>
                    <a:pt x="3" y="40"/>
                    <a:pt x="2" y="44"/>
                    <a:pt x="1" y="47"/>
                  </a:cubicBezTo>
                  <a:cubicBezTo>
                    <a:pt x="0" y="51"/>
                    <a:pt x="0" y="55"/>
                    <a:pt x="0" y="59"/>
                  </a:cubicBezTo>
                  <a:cubicBezTo>
                    <a:pt x="0" y="63"/>
                    <a:pt x="0" y="67"/>
                    <a:pt x="1" y="71"/>
                  </a:cubicBezTo>
                  <a:cubicBezTo>
                    <a:pt x="2" y="75"/>
                    <a:pt x="3" y="79"/>
                    <a:pt x="5" y="82"/>
                  </a:cubicBezTo>
                  <a:cubicBezTo>
                    <a:pt x="6" y="86"/>
                    <a:pt x="8" y="89"/>
                    <a:pt x="10" y="92"/>
                  </a:cubicBezTo>
                  <a:cubicBezTo>
                    <a:pt x="12" y="95"/>
                    <a:pt x="15" y="98"/>
                    <a:pt x="17" y="101"/>
                  </a:cubicBezTo>
                  <a:cubicBezTo>
                    <a:pt x="20" y="104"/>
                    <a:pt x="23" y="106"/>
                    <a:pt x="26" y="108"/>
                  </a:cubicBezTo>
                  <a:cubicBezTo>
                    <a:pt x="29" y="110"/>
                    <a:pt x="32" y="112"/>
                    <a:pt x="36" y="114"/>
                  </a:cubicBezTo>
                  <a:cubicBezTo>
                    <a:pt x="40" y="115"/>
                    <a:pt x="43" y="116"/>
                    <a:pt x="47" y="117"/>
                  </a:cubicBezTo>
                  <a:cubicBezTo>
                    <a:pt x="51" y="118"/>
                    <a:pt x="55" y="118"/>
                    <a:pt x="59" y="118"/>
                  </a:cubicBezTo>
                  <a:cubicBezTo>
                    <a:pt x="63" y="118"/>
                    <a:pt x="67" y="118"/>
                    <a:pt x="71" y="117"/>
                  </a:cubicBezTo>
                  <a:cubicBezTo>
                    <a:pt x="75" y="116"/>
                    <a:pt x="78" y="115"/>
                    <a:pt x="82" y="114"/>
                  </a:cubicBezTo>
                  <a:cubicBezTo>
                    <a:pt x="85" y="112"/>
                    <a:pt x="89" y="110"/>
                    <a:pt x="92" y="108"/>
                  </a:cubicBezTo>
                  <a:cubicBezTo>
                    <a:pt x="95" y="106"/>
                    <a:pt x="98" y="104"/>
                    <a:pt x="101" y="101"/>
                  </a:cubicBezTo>
                  <a:cubicBezTo>
                    <a:pt x="103" y="98"/>
                    <a:pt x="106" y="95"/>
                    <a:pt x="108" y="92"/>
                  </a:cubicBezTo>
                  <a:cubicBezTo>
                    <a:pt x="110" y="89"/>
                    <a:pt x="112" y="86"/>
                    <a:pt x="113" y="82"/>
                  </a:cubicBezTo>
                  <a:cubicBezTo>
                    <a:pt x="115" y="79"/>
                    <a:pt x="116" y="75"/>
                    <a:pt x="117" y="71"/>
                  </a:cubicBezTo>
                  <a:cubicBezTo>
                    <a:pt x="118" y="67"/>
                    <a:pt x="118" y="63"/>
                    <a:pt x="118" y="59"/>
                  </a:cubicBezTo>
                  <a:cubicBezTo>
                    <a:pt x="118" y="55"/>
                    <a:pt x="118" y="51"/>
                    <a:pt x="117" y="47"/>
                  </a:cubicBezTo>
                  <a:close/>
                  <a:moveTo>
                    <a:pt x="109" y="59"/>
                  </a:moveTo>
                  <a:cubicBezTo>
                    <a:pt x="109" y="59"/>
                    <a:pt x="92" y="55"/>
                    <a:pt x="74" y="57"/>
                  </a:cubicBezTo>
                  <a:cubicBezTo>
                    <a:pt x="74" y="56"/>
                    <a:pt x="74" y="55"/>
                    <a:pt x="73" y="54"/>
                  </a:cubicBezTo>
                  <a:cubicBezTo>
                    <a:pt x="72" y="52"/>
                    <a:pt x="71" y="50"/>
                    <a:pt x="70" y="47"/>
                  </a:cubicBezTo>
                  <a:cubicBezTo>
                    <a:pt x="90" y="39"/>
                    <a:pt x="98" y="27"/>
                    <a:pt x="98" y="27"/>
                  </a:cubicBezTo>
                  <a:cubicBezTo>
                    <a:pt x="105" y="36"/>
                    <a:pt x="109" y="47"/>
                    <a:pt x="109" y="59"/>
                  </a:cubicBezTo>
                  <a:close/>
                  <a:moveTo>
                    <a:pt x="92" y="21"/>
                  </a:moveTo>
                  <a:cubicBezTo>
                    <a:pt x="92" y="22"/>
                    <a:pt x="85" y="33"/>
                    <a:pt x="66" y="40"/>
                  </a:cubicBezTo>
                  <a:cubicBezTo>
                    <a:pt x="57" y="24"/>
                    <a:pt x="48" y="11"/>
                    <a:pt x="47" y="10"/>
                  </a:cubicBezTo>
                  <a:cubicBezTo>
                    <a:pt x="51" y="9"/>
                    <a:pt x="55" y="9"/>
                    <a:pt x="59" y="9"/>
                  </a:cubicBezTo>
                  <a:cubicBezTo>
                    <a:pt x="72" y="9"/>
                    <a:pt x="83" y="14"/>
                    <a:pt x="92" y="2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37" y="14"/>
                  </a:moveTo>
                  <a:cubicBezTo>
                    <a:pt x="38" y="15"/>
                    <a:pt x="47" y="27"/>
                    <a:pt x="56" y="43"/>
                  </a:cubicBezTo>
                  <a:cubicBezTo>
                    <a:pt x="32" y="49"/>
                    <a:pt x="11" y="49"/>
                    <a:pt x="10" y="49"/>
                  </a:cubicBezTo>
                  <a:cubicBezTo>
                    <a:pt x="13" y="33"/>
                    <a:pt x="23" y="20"/>
                    <a:pt x="37" y="14"/>
                  </a:cubicBezTo>
                  <a:close/>
                  <a:moveTo>
                    <a:pt x="9" y="59"/>
                  </a:moveTo>
                  <a:cubicBezTo>
                    <a:pt x="9" y="59"/>
                    <a:pt x="9" y="58"/>
                    <a:pt x="9" y="58"/>
                  </a:cubicBezTo>
                  <a:cubicBezTo>
                    <a:pt x="9" y="58"/>
                    <a:pt x="34" y="58"/>
                    <a:pt x="60" y="50"/>
                  </a:cubicBezTo>
                  <a:cubicBezTo>
                    <a:pt x="62" y="53"/>
                    <a:pt x="63" y="56"/>
                    <a:pt x="64" y="59"/>
                  </a:cubicBezTo>
                  <a:cubicBezTo>
                    <a:pt x="64" y="59"/>
                    <a:pt x="63" y="59"/>
                    <a:pt x="62" y="60"/>
                  </a:cubicBezTo>
                  <a:cubicBezTo>
                    <a:pt x="35" y="68"/>
                    <a:pt x="21" y="93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13" y="84"/>
                    <a:pt x="9" y="72"/>
                    <a:pt x="9" y="59"/>
                  </a:cubicBezTo>
                  <a:close/>
                  <a:moveTo>
                    <a:pt x="59" y="110"/>
                  </a:moveTo>
                  <a:cubicBezTo>
                    <a:pt x="47" y="110"/>
                    <a:pt x="36" y="105"/>
                    <a:pt x="27" y="98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38" y="78"/>
                    <a:pt x="68" y="68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75" y="86"/>
                    <a:pt x="78" y="101"/>
                    <a:pt x="79" y="106"/>
                  </a:cubicBezTo>
                  <a:cubicBezTo>
                    <a:pt x="73" y="108"/>
                    <a:pt x="66" y="110"/>
                    <a:pt x="59" y="110"/>
                  </a:cubicBezTo>
                  <a:close/>
                  <a:moveTo>
                    <a:pt x="87" y="101"/>
                  </a:moveTo>
                  <a:cubicBezTo>
                    <a:pt x="87" y="98"/>
                    <a:pt x="84" y="83"/>
                    <a:pt x="77" y="65"/>
                  </a:cubicBezTo>
                  <a:cubicBezTo>
                    <a:pt x="94" y="62"/>
                    <a:pt x="108" y="67"/>
                    <a:pt x="109" y="67"/>
                  </a:cubicBezTo>
                  <a:cubicBezTo>
                    <a:pt x="107" y="81"/>
                    <a:pt x="98" y="93"/>
                    <a:pt x="87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33"/>
            <p:cNvSpPr/>
            <p:nvPr/>
          </p:nvSpPr>
          <p:spPr>
            <a:xfrm>
              <a:off x="5803900" y="4314825"/>
              <a:ext cx="593725" cy="596900"/>
            </a:xfrm>
            <a:custGeom>
              <a:avLst/>
              <a:gdLst/>
              <a:ahLst/>
              <a:cxnLst/>
              <a:rect l="l" t="t" r="r" b="b"/>
              <a:pathLst>
                <a:path w="152" h="153" extrusionOk="0">
                  <a:moveTo>
                    <a:pt x="140" y="153"/>
                  </a:moveTo>
                  <a:cubicBezTo>
                    <a:pt x="12" y="153"/>
                    <a:pt x="12" y="153"/>
                    <a:pt x="12" y="153"/>
                  </a:cubicBezTo>
                  <a:cubicBezTo>
                    <a:pt x="5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3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DD4B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33"/>
            <p:cNvSpPr/>
            <p:nvPr/>
          </p:nvSpPr>
          <p:spPr>
            <a:xfrm>
              <a:off x="5873750" y="4400550"/>
              <a:ext cx="449262" cy="425450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115" y="18"/>
                  </a:moveTo>
                  <a:cubicBezTo>
                    <a:pt x="115" y="25"/>
                    <a:pt x="115" y="25"/>
                    <a:pt x="115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8"/>
                    <a:pt x="98" y="18"/>
                    <a:pt x="98" y="18"/>
                  </a:cubicBezTo>
                  <a:lnTo>
                    <a:pt x="115" y="18"/>
                  </a:lnTo>
                  <a:close/>
                  <a:moveTo>
                    <a:pt x="68" y="75"/>
                  </a:moveTo>
                  <a:cubicBezTo>
                    <a:pt x="69" y="77"/>
                    <a:pt x="69" y="79"/>
                    <a:pt x="69" y="82"/>
                  </a:cubicBezTo>
                  <a:cubicBezTo>
                    <a:pt x="69" y="85"/>
                    <a:pt x="68" y="89"/>
                    <a:pt x="67" y="92"/>
                  </a:cubicBezTo>
                  <a:cubicBezTo>
                    <a:pt x="65" y="95"/>
                    <a:pt x="63" y="98"/>
                    <a:pt x="59" y="101"/>
                  </a:cubicBezTo>
                  <a:cubicBezTo>
                    <a:pt x="56" y="103"/>
                    <a:pt x="52" y="105"/>
                    <a:pt x="48" y="107"/>
                  </a:cubicBezTo>
                  <a:cubicBezTo>
                    <a:pt x="43" y="108"/>
                    <a:pt x="37" y="109"/>
                    <a:pt x="31" y="109"/>
                  </a:cubicBezTo>
                  <a:cubicBezTo>
                    <a:pt x="26" y="109"/>
                    <a:pt x="22" y="108"/>
                    <a:pt x="18" y="107"/>
                  </a:cubicBezTo>
                  <a:cubicBezTo>
                    <a:pt x="14" y="106"/>
                    <a:pt x="11" y="105"/>
                    <a:pt x="8" y="103"/>
                  </a:cubicBezTo>
                  <a:cubicBezTo>
                    <a:pt x="5" y="101"/>
                    <a:pt x="4" y="99"/>
                    <a:pt x="2" y="96"/>
                  </a:cubicBezTo>
                  <a:cubicBezTo>
                    <a:pt x="1" y="94"/>
                    <a:pt x="0" y="91"/>
                    <a:pt x="0" y="89"/>
                  </a:cubicBezTo>
                  <a:cubicBezTo>
                    <a:pt x="0" y="86"/>
                    <a:pt x="1" y="83"/>
                    <a:pt x="3" y="80"/>
                  </a:cubicBezTo>
                  <a:cubicBezTo>
                    <a:pt x="4" y="76"/>
                    <a:pt x="7" y="74"/>
                    <a:pt x="12" y="71"/>
                  </a:cubicBezTo>
                  <a:cubicBezTo>
                    <a:pt x="14" y="70"/>
                    <a:pt x="16" y="69"/>
                    <a:pt x="19" y="68"/>
                  </a:cubicBezTo>
                  <a:cubicBezTo>
                    <a:pt x="21" y="67"/>
                    <a:pt x="24" y="66"/>
                    <a:pt x="26" y="66"/>
                  </a:cubicBezTo>
                  <a:cubicBezTo>
                    <a:pt x="29" y="65"/>
                    <a:pt x="31" y="65"/>
                    <a:pt x="33" y="65"/>
                  </a:cubicBezTo>
                  <a:cubicBezTo>
                    <a:pt x="35" y="65"/>
                    <a:pt x="37" y="65"/>
                    <a:pt x="39" y="65"/>
                  </a:cubicBezTo>
                  <a:cubicBezTo>
                    <a:pt x="38" y="63"/>
                    <a:pt x="37" y="62"/>
                    <a:pt x="36" y="60"/>
                  </a:cubicBezTo>
                  <a:cubicBezTo>
                    <a:pt x="35" y="59"/>
                    <a:pt x="35" y="57"/>
                    <a:pt x="35" y="55"/>
                  </a:cubicBezTo>
                  <a:cubicBezTo>
                    <a:pt x="35" y="54"/>
                    <a:pt x="35" y="53"/>
                    <a:pt x="35" y="52"/>
                  </a:cubicBezTo>
                  <a:cubicBezTo>
                    <a:pt x="35" y="51"/>
                    <a:pt x="36" y="50"/>
                    <a:pt x="36" y="49"/>
                  </a:cubicBezTo>
                  <a:cubicBezTo>
                    <a:pt x="35" y="49"/>
                    <a:pt x="34" y="49"/>
                    <a:pt x="34" y="49"/>
                  </a:cubicBezTo>
                  <a:cubicBezTo>
                    <a:pt x="33" y="49"/>
                    <a:pt x="32" y="49"/>
                    <a:pt x="31" y="49"/>
                  </a:cubicBezTo>
                  <a:cubicBezTo>
                    <a:pt x="28" y="49"/>
                    <a:pt x="24" y="49"/>
                    <a:pt x="21" y="48"/>
                  </a:cubicBezTo>
                  <a:cubicBezTo>
                    <a:pt x="18" y="46"/>
                    <a:pt x="16" y="45"/>
                    <a:pt x="14" y="42"/>
                  </a:cubicBezTo>
                  <a:cubicBezTo>
                    <a:pt x="12" y="40"/>
                    <a:pt x="10" y="38"/>
                    <a:pt x="9" y="35"/>
                  </a:cubicBezTo>
                  <a:cubicBezTo>
                    <a:pt x="8" y="33"/>
                    <a:pt x="8" y="30"/>
                    <a:pt x="8" y="27"/>
                  </a:cubicBezTo>
                  <a:cubicBezTo>
                    <a:pt x="8" y="24"/>
                    <a:pt x="8" y="20"/>
                    <a:pt x="10" y="17"/>
                  </a:cubicBezTo>
                  <a:cubicBezTo>
                    <a:pt x="11" y="14"/>
                    <a:pt x="14" y="10"/>
                    <a:pt x="17" y="8"/>
                  </a:cubicBezTo>
                  <a:cubicBezTo>
                    <a:pt x="21" y="4"/>
                    <a:pt x="25" y="2"/>
                    <a:pt x="30" y="1"/>
                  </a:cubicBezTo>
                  <a:cubicBezTo>
                    <a:pt x="34" y="0"/>
                    <a:pt x="39" y="0"/>
                    <a:pt x="4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5" y="6"/>
                    <a:pt x="56" y="6"/>
                    <a:pt x="57" y="8"/>
                  </a:cubicBezTo>
                  <a:cubicBezTo>
                    <a:pt x="58" y="9"/>
                    <a:pt x="59" y="10"/>
                    <a:pt x="60" y="12"/>
                  </a:cubicBezTo>
                  <a:cubicBezTo>
                    <a:pt x="61" y="13"/>
                    <a:pt x="62" y="15"/>
                    <a:pt x="63" y="17"/>
                  </a:cubicBezTo>
                  <a:cubicBezTo>
                    <a:pt x="64" y="19"/>
                    <a:pt x="64" y="22"/>
                    <a:pt x="64" y="24"/>
                  </a:cubicBezTo>
                  <a:cubicBezTo>
                    <a:pt x="64" y="27"/>
                    <a:pt x="64" y="29"/>
                    <a:pt x="63" y="31"/>
                  </a:cubicBezTo>
                  <a:cubicBezTo>
                    <a:pt x="62" y="33"/>
                    <a:pt x="62" y="35"/>
                    <a:pt x="60" y="37"/>
                  </a:cubicBezTo>
                  <a:cubicBezTo>
                    <a:pt x="59" y="38"/>
                    <a:pt x="58" y="40"/>
                    <a:pt x="57" y="41"/>
                  </a:cubicBezTo>
                  <a:cubicBezTo>
                    <a:pt x="55" y="42"/>
                    <a:pt x="54" y="44"/>
                    <a:pt x="52" y="45"/>
                  </a:cubicBezTo>
                  <a:cubicBezTo>
                    <a:pt x="51" y="46"/>
                    <a:pt x="50" y="47"/>
                    <a:pt x="49" y="48"/>
                  </a:cubicBezTo>
                  <a:cubicBezTo>
                    <a:pt x="48" y="49"/>
                    <a:pt x="48" y="50"/>
                    <a:pt x="48" y="52"/>
                  </a:cubicBezTo>
                  <a:cubicBezTo>
                    <a:pt x="48" y="53"/>
                    <a:pt x="48" y="55"/>
                    <a:pt x="49" y="55"/>
                  </a:cubicBezTo>
                  <a:cubicBezTo>
                    <a:pt x="50" y="56"/>
                    <a:pt x="51" y="57"/>
                    <a:pt x="52" y="58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8" y="63"/>
                    <a:pt x="60" y="65"/>
                    <a:pt x="61" y="66"/>
                  </a:cubicBezTo>
                  <a:cubicBezTo>
                    <a:pt x="63" y="67"/>
                    <a:pt x="64" y="69"/>
                    <a:pt x="65" y="70"/>
                  </a:cubicBezTo>
                  <a:cubicBezTo>
                    <a:pt x="66" y="72"/>
                    <a:pt x="67" y="73"/>
                    <a:pt x="68" y="75"/>
                  </a:cubicBezTo>
                  <a:close/>
                  <a:moveTo>
                    <a:pt x="44" y="44"/>
                  </a:moveTo>
                  <a:cubicBezTo>
                    <a:pt x="45" y="44"/>
                    <a:pt x="47" y="43"/>
                    <a:pt x="48" y="41"/>
                  </a:cubicBezTo>
                  <a:cubicBezTo>
                    <a:pt x="50" y="40"/>
                    <a:pt x="51" y="38"/>
                    <a:pt x="51" y="36"/>
                  </a:cubicBezTo>
                  <a:cubicBezTo>
                    <a:pt x="51" y="34"/>
                    <a:pt x="51" y="32"/>
                    <a:pt x="51" y="31"/>
                  </a:cubicBezTo>
                  <a:cubicBezTo>
                    <a:pt x="51" y="28"/>
                    <a:pt x="51" y="26"/>
                    <a:pt x="50" y="22"/>
                  </a:cubicBezTo>
                  <a:cubicBezTo>
                    <a:pt x="50" y="19"/>
                    <a:pt x="48" y="17"/>
                    <a:pt x="47" y="14"/>
                  </a:cubicBezTo>
                  <a:cubicBezTo>
                    <a:pt x="45" y="11"/>
                    <a:pt x="43" y="9"/>
                    <a:pt x="41" y="7"/>
                  </a:cubicBezTo>
                  <a:cubicBezTo>
                    <a:pt x="39" y="5"/>
                    <a:pt x="36" y="5"/>
                    <a:pt x="33" y="5"/>
                  </a:cubicBezTo>
                  <a:cubicBezTo>
                    <a:pt x="32" y="5"/>
                    <a:pt x="30" y="5"/>
                    <a:pt x="28" y="6"/>
                  </a:cubicBezTo>
                  <a:cubicBezTo>
                    <a:pt x="26" y="7"/>
                    <a:pt x="25" y="8"/>
                    <a:pt x="23" y="9"/>
                  </a:cubicBezTo>
                  <a:cubicBezTo>
                    <a:pt x="22" y="11"/>
                    <a:pt x="21" y="12"/>
                    <a:pt x="21" y="14"/>
                  </a:cubicBezTo>
                  <a:cubicBezTo>
                    <a:pt x="20" y="16"/>
                    <a:pt x="20" y="18"/>
                    <a:pt x="20" y="20"/>
                  </a:cubicBezTo>
                  <a:cubicBezTo>
                    <a:pt x="20" y="22"/>
                    <a:pt x="21" y="25"/>
                    <a:pt x="21" y="28"/>
                  </a:cubicBezTo>
                  <a:cubicBezTo>
                    <a:pt x="22" y="31"/>
                    <a:pt x="23" y="34"/>
                    <a:pt x="25" y="36"/>
                  </a:cubicBezTo>
                  <a:cubicBezTo>
                    <a:pt x="26" y="39"/>
                    <a:pt x="28" y="41"/>
                    <a:pt x="30" y="43"/>
                  </a:cubicBezTo>
                  <a:cubicBezTo>
                    <a:pt x="32" y="45"/>
                    <a:pt x="35" y="45"/>
                    <a:pt x="38" y="45"/>
                  </a:cubicBezTo>
                  <a:cubicBezTo>
                    <a:pt x="40" y="45"/>
                    <a:pt x="42" y="45"/>
                    <a:pt x="44" y="44"/>
                  </a:cubicBezTo>
                  <a:close/>
                  <a:moveTo>
                    <a:pt x="59" y="88"/>
                  </a:moveTo>
                  <a:cubicBezTo>
                    <a:pt x="59" y="86"/>
                    <a:pt x="59" y="84"/>
                    <a:pt x="58" y="83"/>
                  </a:cubicBezTo>
                  <a:cubicBezTo>
                    <a:pt x="58" y="81"/>
                    <a:pt x="57" y="80"/>
                    <a:pt x="56" y="78"/>
                  </a:cubicBezTo>
                  <a:cubicBezTo>
                    <a:pt x="54" y="77"/>
                    <a:pt x="53" y="75"/>
                    <a:pt x="51" y="74"/>
                  </a:cubicBezTo>
                  <a:cubicBezTo>
                    <a:pt x="49" y="72"/>
                    <a:pt x="46" y="71"/>
                    <a:pt x="44" y="69"/>
                  </a:cubicBezTo>
                  <a:cubicBezTo>
                    <a:pt x="43" y="69"/>
                    <a:pt x="43" y="69"/>
                    <a:pt x="42" y="69"/>
                  </a:cubicBezTo>
                  <a:cubicBezTo>
                    <a:pt x="42" y="69"/>
                    <a:pt x="41" y="69"/>
                    <a:pt x="40" y="69"/>
                  </a:cubicBezTo>
                  <a:cubicBezTo>
                    <a:pt x="40" y="69"/>
                    <a:pt x="39" y="69"/>
                    <a:pt x="38" y="69"/>
                  </a:cubicBezTo>
                  <a:cubicBezTo>
                    <a:pt x="37" y="69"/>
                    <a:pt x="36" y="69"/>
                    <a:pt x="35" y="69"/>
                  </a:cubicBezTo>
                  <a:cubicBezTo>
                    <a:pt x="33" y="69"/>
                    <a:pt x="32" y="69"/>
                    <a:pt x="30" y="70"/>
                  </a:cubicBezTo>
                  <a:cubicBezTo>
                    <a:pt x="29" y="70"/>
                    <a:pt x="27" y="70"/>
                    <a:pt x="25" y="71"/>
                  </a:cubicBezTo>
                  <a:cubicBezTo>
                    <a:pt x="25" y="71"/>
                    <a:pt x="24" y="72"/>
                    <a:pt x="22" y="72"/>
                  </a:cubicBezTo>
                  <a:cubicBezTo>
                    <a:pt x="21" y="73"/>
                    <a:pt x="19" y="74"/>
                    <a:pt x="18" y="75"/>
                  </a:cubicBezTo>
                  <a:cubicBezTo>
                    <a:pt x="17" y="76"/>
                    <a:pt x="16" y="77"/>
                    <a:pt x="15" y="79"/>
                  </a:cubicBezTo>
                  <a:cubicBezTo>
                    <a:pt x="14" y="81"/>
                    <a:pt x="13" y="83"/>
                    <a:pt x="13" y="86"/>
                  </a:cubicBezTo>
                  <a:cubicBezTo>
                    <a:pt x="13" y="91"/>
                    <a:pt x="15" y="95"/>
                    <a:pt x="20" y="98"/>
                  </a:cubicBezTo>
                  <a:cubicBezTo>
                    <a:pt x="24" y="101"/>
                    <a:pt x="31" y="103"/>
                    <a:pt x="38" y="103"/>
                  </a:cubicBezTo>
                  <a:cubicBezTo>
                    <a:pt x="45" y="103"/>
                    <a:pt x="50" y="102"/>
                    <a:pt x="54" y="99"/>
                  </a:cubicBezTo>
                  <a:cubicBezTo>
                    <a:pt x="58" y="96"/>
                    <a:pt x="59" y="92"/>
                    <a:pt x="5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33"/>
            <p:cNvSpPr/>
            <p:nvPr/>
          </p:nvSpPr>
          <p:spPr>
            <a:xfrm>
              <a:off x="6592887" y="3525837"/>
              <a:ext cx="596900" cy="593725"/>
            </a:xfrm>
            <a:custGeom>
              <a:avLst/>
              <a:gdLst/>
              <a:ahLst/>
              <a:cxnLst/>
              <a:rect l="l" t="t" r="r" b="b"/>
              <a:pathLst>
                <a:path w="153" h="152" extrusionOk="0">
                  <a:moveTo>
                    <a:pt x="140" y="152"/>
                  </a:moveTo>
                  <a:cubicBezTo>
                    <a:pt x="13" y="152"/>
                    <a:pt x="13" y="152"/>
                    <a:pt x="13" y="152"/>
                  </a:cubicBezTo>
                  <a:cubicBezTo>
                    <a:pt x="6" y="152"/>
                    <a:pt x="0" y="147"/>
                    <a:pt x="0" y="14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3" y="5"/>
                    <a:pt x="153" y="12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3" y="147"/>
                    <a:pt x="147" y="152"/>
                    <a:pt x="140" y="152"/>
                  </a:cubicBezTo>
                  <a:close/>
                </a:path>
              </a:pathLst>
            </a:custGeom>
            <a:solidFill>
              <a:srgbClr val="0099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33"/>
            <p:cNvSpPr/>
            <p:nvPr/>
          </p:nvSpPr>
          <p:spPr>
            <a:xfrm>
              <a:off x="6638925" y="3670300"/>
              <a:ext cx="503237" cy="241300"/>
            </a:xfrm>
            <a:custGeom>
              <a:avLst/>
              <a:gdLst/>
              <a:ahLst/>
              <a:cxnLst/>
              <a:rect l="l" t="t" r="r" b="b"/>
              <a:pathLst>
                <a:path w="129" h="62" extrusionOk="0">
                  <a:moveTo>
                    <a:pt x="25" y="61"/>
                  </a:moveTo>
                  <a:cubicBezTo>
                    <a:pt x="23" y="61"/>
                    <a:pt x="22" y="61"/>
                    <a:pt x="2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61"/>
                    <a:pt x="16" y="60"/>
                    <a:pt x="14" y="60"/>
                  </a:cubicBezTo>
                  <a:cubicBezTo>
                    <a:pt x="7" y="57"/>
                    <a:pt x="2" y="53"/>
                    <a:pt x="1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4" y="42"/>
                    <a:pt x="8" y="42"/>
                    <a:pt x="12" y="42"/>
                  </a:cubicBezTo>
                  <a:cubicBezTo>
                    <a:pt x="12" y="42"/>
                    <a:pt x="12" y="43"/>
                    <a:pt x="12" y="43"/>
                  </a:cubicBezTo>
                  <a:cubicBezTo>
                    <a:pt x="13" y="45"/>
                    <a:pt x="14" y="47"/>
                    <a:pt x="16" y="49"/>
                  </a:cubicBezTo>
                  <a:cubicBezTo>
                    <a:pt x="19" y="52"/>
                    <a:pt x="26" y="52"/>
                    <a:pt x="30" y="47"/>
                  </a:cubicBezTo>
                  <a:cubicBezTo>
                    <a:pt x="32" y="44"/>
                    <a:pt x="33" y="41"/>
                    <a:pt x="32" y="37"/>
                  </a:cubicBezTo>
                  <a:cubicBezTo>
                    <a:pt x="32" y="32"/>
                    <a:pt x="28" y="28"/>
                    <a:pt x="23" y="28"/>
                  </a:cubicBezTo>
                  <a:cubicBezTo>
                    <a:pt x="19" y="28"/>
                    <a:pt x="16" y="29"/>
                    <a:pt x="13" y="33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9" y="33"/>
                    <a:pt x="6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4" y="22"/>
                    <a:pt x="6" y="11"/>
                    <a:pt x="8" y="0"/>
                  </a:cubicBezTo>
                  <a:cubicBezTo>
                    <a:pt x="19" y="0"/>
                    <a:pt x="30" y="0"/>
                    <a:pt x="41" y="0"/>
                  </a:cubicBezTo>
                  <a:cubicBezTo>
                    <a:pt x="41" y="3"/>
                    <a:pt x="41" y="7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3" y="10"/>
                    <a:pt x="25" y="10"/>
                    <a:pt x="17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6" y="15"/>
                    <a:pt x="15" y="19"/>
                    <a:pt x="14" y="23"/>
                  </a:cubicBezTo>
                  <a:cubicBezTo>
                    <a:pt x="14" y="23"/>
                    <a:pt x="14" y="24"/>
                    <a:pt x="14" y="24"/>
                  </a:cubicBezTo>
                  <a:cubicBezTo>
                    <a:pt x="19" y="19"/>
                    <a:pt x="24" y="18"/>
                    <a:pt x="30" y="19"/>
                  </a:cubicBezTo>
                  <a:cubicBezTo>
                    <a:pt x="36" y="21"/>
                    <a:pt x="40" y="24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5" y="24"/>
                    <a:pt x="49" y="20"/>
                    <a:pt x="54" y="18"/>
                  </a:cubicBezTo>
                  <a:cubicBezTo>
                    <a:pt x="60" y="16"/>
                    <a:pt x="66" y="16"/>
                    <a:pt x="72" y="19"/>
                  </a:cubicBezTo>
                  <a:cubicBezTo>
                    <a:pt x="76" y="21"/>
                    <a:pt x="79" y="24"/>
                    <a:pt x="82" y="28"/>
                  </a:cubicBezTo>
                  <a:cubicBezTo>
                    <a:pt x="83" y="29"/>
                    <a:pt x="84" y="30"/>
                    <a:pt x="85" y="31"/>
                  </a:cubicBezTo>
                  <a:cubicBezTo>
                    <a:pt x="86" y="30"/>
                    <a:pt x="86" y="30"/>
                    <a:pt x="87" y="29"/>
                  </a:cubicBezTo>
                  <a:cubicBezTo>
                    <a:pt x="89" y="26"/>
                    <a:pt x="92" y="23"/>
                    <a:pt x="95" y="21"/>
                  </a:cubicBezTo>
                  <a:cubicBezTo>
                    <a:pt x="100" y="17"/>
                    <a:pt x="106" y="16"/>
                    <a:pt x="113" y="17"/>
                  </a:cubicBezTo>
                  <a:cubicBezTo>
                    <a:pt x="122" y="19"/>
                    <a:pt x="127" y="26"/>
                    <a:pt x="128" y="34"/>
                  </a:cubicBezTo>
                  <a:cubicBezTo>
                    <a:pt x="128" y="35"/>
                    <a:pt x="128" y="36"/>
                    <a:pt x="129" y="37"/>
                  </a:cubicBezTo>
                  <a:cubicBezTo>
                    <a:pt x="129" y="38"/>
                    <a:pt x="129" y="39"/>
                    <a:pt x="129" y="39"/>
                  </a:cubicBezTo>
                  <a:cubicBezTo>
                    <a:pt x="129" y="40"/>
                    <a:pt x="128" y="40"/>
                    <a:pt x="128" y="40"/>
                  </a:cubicBezTo>
                  <a:cubicBezTo>
                    <a:pt x="128" y="43"/>
                    <a:pt x="128" y="45"/>
                    <a:pt x="127" y="47"/>
                  </a:cubicBezTo>
                  <a:cubicBezTo>
                    <a:pt x="123" y="57"/>
                    <a:pt x="115" y="61"/>
                    <a:pt x="106" y="60"/>
                  </a:cubicBezTo>
                  <a:cubicBezTo>
                    <a:pt x="102" y="60"/>
                    <a:pt x="99" y="59"/>
                    <a:pt x="95" y="57"/>
                  </a:cubicBezTo>
                  <a:cubicBezTo>
                    <a:pt x="92" y="55"/>
                    <a:pt x="89" y="52"/>
                    <a:pt x="87" y="49"/>
                  </a:cubicBezTo>
                  <a:cubicBezTo>
                    <a:pt x="86" y="48"/>
                    <a:pt x="86" y="48"/>
                    <a:pt x="85" y="47"/>
                  </a:cubicBezTo>
                  <a:cubicBezTo>
                    <a:pt x="85" y="47"/>
                    <a:pt x="85" y="48"/>
                    <a:pt x="84" y="48"/>
                  </a:cubicBezTo>
                  <a:cubicBezTo>
                    <a:pt x="82" y="50"/>
                    <a:pt x="80" y="53"/>
                    <a:pt x="77" y="55"/>
                  </a:cubicBezTo>
                  <a:cubicBezTo>
                    <a:pt x="72" y="60"/>
                    <a:pt x="65" y="62"/>
                    <a:pt x="58" y="60"/>
                  </a:cubicBezTo>
                  <a:cubicBezTo>
                    <a:pt x="51" y="59"/>
                    <a:pt x="46" y="55"/>
                    <a:pt x="43" y="49"/>
                  </a:cubicBezTo>
                  <a:cubicBezTo>
                    <a:pt x="43" y="49"/>
                    <a:pt x="43" y="48"/>
                    <a:pt x="43" y="48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0" y="55"/>
                    <a:pt x="35" y="59"/>
                    <a:pt x="28" y="60"/>
                  </a:cubicBezTo>
                  <a:cubicBezTo>
                    <a:pt x="27" y="61"/>
                    <a:pt x="26" y="61"/>
                    <a:pt x="25" y="61"/>
                  </a:cubicBezTo>
                  <a:close/>
                  <a:moveTo>
                    <a:pt x="92" y="39"/>
                  </a:moveTo>
                  <a:cubicBezTo>
                    <a:pt x="94" y="41"/>
                    <a:pt x="96" y="44"/>
                    <a:pt x="99" y="45"/>
                  </a:cubicBezTo>
                  <a:cubicBezTo>
                    <a:pt x="102" y="47"/>
                    <a:pt x="105" y="49"/>
                    <a:pt x="109" y="49"/>
                  </a:cubicBezTo>
                  <a:cubicBezTo>
                    <a:pt x="112" y="48"/>
                    <a:pt x="115" y="47"/>
                    <a:pt x="117" y="43"/>
                  </a:cubicBezTo>
                  <a:cubicBezTo>
                    <a:pt x="117" y="41"/>
                    <a:pt x="118" y="39"/>
                    <a:pt x="117" y="37"/>
                  </a:cubicBezTo>
                  <a:cubicBezTo>
                    <a:pt x="116" y="33"/>
                    <a:pt x="114" y="29"/>
                    <a:pt x="108" y="29"/>
                  </a:cubicBezTo>
                  <a:cubicBezTo>
                    <a:pt x="105" y="29"/>
                    <a:pt x="103" y="29"/>
                    <a:pt x="101" y="31"/>
                  </a:cubicBezTo>
                  <a:cubicBezTo>
                    <a:pt x="98" y="33"/>
                    <a:pt x="95" y="36"/>
                    <a:pt x="92" y="39"/>
                  </a:cubicBezTo>
                  <a:close/>
                  <a:moveTo>
                    <a:pt x="78" y="39"/>
                  </a:moveTo>
                  <a:cubicBezTo>
                    <a:pt x="78" y="39"/>
                    <a:pt x="78" y="39"/>
                    <a:pt x="78" y="39"/>
                  </a:cubicBezTo>
                  <a:cubicBezTo>
                    <a:pt x="76" y="37"/>
                    <a:pt x="73" y="35"/>
                    <a:pt x="71" y="33"/>
                  </a:cubicBezTo>
                  <a:cubicBezTo>
                    <a:pt x="69" y="31"/>
                    <a:pt x="66" y="29"/>
                    <a:pt x="63" y="29"/>
                  </a:cubicBezTo>
                  <a:cubicBezTo>
                    <a:pt x="60" y="28"/>
                    <a:pt x="57" y="29"/>
                    <a:pt x="55" y="32"/>
                  </a:cubicBezTo>
                  <a:cubicBezTo>
                    <a:pt x="53" y="34"/>
                    <a:pt x="52" y="37"/>
                    <a:pt x="53" y="41"/>
                  </a:cubicBezTo>
                  <a:cubicBezTo>
                    <a:pt x="53" y="43"/>
                    <a:pt x="54" y="46"/>
                    <a:pt x="57" y="47"/>
                  </a:cubicBezTo>
                  <a:cubicBezTo>
                    <a:pt x="60" y="49"/>
                    <a:pt x="63" y="49"/>
                    <a:pt x="66" y="48"/>
                  </a:cubicBezTo>
                  <a:cubicBezTo>
                    <a:pt x="71" y="46"/>
                    <a:pt x="74" y="43"/>
                    <a:pt x="7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33"/>
            <p:cNvSpPr/>
            <p:nvPr/>
          </p:nvSpPr>
          <p:spPr>
            <a:xfrm>
              <a:off x="6592887" y="2732087"/>
              <a:ext cx="596900" cy="598487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40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3" y="6"/>
                    <a:pt x="153" y="13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3" y="147"/>
                    <a:pt x="147" y="153"/>
                    <a:pt x="140" y="153"/>
                  </a:cubicBezTo>
                  <a:close/>
                </a:path>
              </a:pathLst>
            </a:custGeom>
            <a:solidFill>
              <a:srgbClr val="1AB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33"/>
            <p:cNvSpPr/>
            <p:nvPr/>
          </p:nvSpPr>
          <p:spPr>
            <a:xfrm>
              <a:off x="6724650" y="2830512"/>
              <a:ext cx="331787" cy="377825"/>
            </a:xfrm>
            <a:custGeom>
              <a:avLst/>
              <a:gdLst/>
              <a:ahLst/>
              <a:cxnLst/>
              <a:rect l="l" t="t" r="r" b="b"/>
              <a:pathLst>
                <a:path w="85" h="97" extrusionOk="0">
                  <a:moveTo>
                    <a:pt x="85" y="48"/>
                  </a:moveTo>
                  <a:cubicBezTo>
                    <a:pt x="82" y="48"/>
                    <a:pt x="80" y="49"/>
                    <a:pt x="78" y="49"/>
                  </a:cubicBezTo>
                  <a:cubicBezTo>
                    <a:pt x="65" y="49"/>
                    <a:pt x="56" y="40"/>
                    <a:pt x="56" y="25"/>
                  </a:cubicBezTo>
                  <a:cubicBezTo>
                    <a:pt x="56" y="18"/>
                    <a:pt x="59" y="14"/>
                    <a:pt x="63" y="14"/>
                  </a:cubicBezTo>
                  <a:cubicBezTo>
                    <a:pt x="67" y="14"/>
                    <a:pt x="69" y="18"/>
                    <a:pt x="69" y="24"/>
                  </a:cubicBezTo>
                  <a:cubicBezTo>
                    <a:pt x="69" y="28"/>
                    <a:pt x="68" y="33"/>
                    <a:pt x="67" y="35"/>
                  </a:cubicBezTo>
                  <a:cubicBezTo>
                    <a:pt x="67" y="35"/>
                    <a:pt x="71" y="42"/>
                    <a:pt x="81" y="40"/>
                  </a:cubicBezTo>
                  <a:cubicBezTo>
                    <a:pt x="84" y="35"/>
                    <a:pt x="85" y="29"/>
                    <a:pt x="85" y="23"/>
                  </a:cubicBezTo>
                  <a:cubicBezTo>
                    <a:pt x="85" y="8"/>
                    <a:pt x="77" y="0"/>
                    <a:pt x="63" y="0"/>
                  </a:cubicBezTo>
                  <a:cubicBezTo>
                    <a:pt x="49" y="0"/>
                    <a:pt x="41" y="11"/>
                    <a:pt x="41" y="25"/>
                  </a:cubicBezTo>
                  <a:cubicBezTo>
                    <a:pt x="41" y="39"/>
                    <a:pt x="47" y="52"/>
                    <a:pt x="58" y="57"/>
                  </a:cubicBezTo>
                  <a:cubicBezTo>
                    <a:pt x="54" y="67"/>
                    <a:pt x="48" y="75"/>
                    <a:pt x="42" y="81"/>
                  </a:cubicBezTo>
                  <a:cubicBezTo>
                    <a:pt x="31" y="67"/>
                    <a:pt x="21" y="49"/>
                    <a:pt x="1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73"/>
                    <a:pt x="30" y="91"/>
                    <a:pt x="36" y="95"/>
                  </a:cubicBezTo>
                  <a:cubicBezTo>
                    <a:pt x="40" y="97"/>
                    <a:pt x="43" y="97"/>
                    <a:pt x="46" y="95"/>
                  </a:cubicBezTo>
                  <a:cubicBezTo>
                    <a:pt x="50" y="92"/>
                    <a:pt x="65" y="78"/>
                    <a:pt x="73" y="61"/>
                  </a:cubicBezTo>
                  <a:cubicBezTo>
                    <a:pt x="77" y="61"/>
                    <a:pt x="81" y="60"/>
                    <a:pt x="85" y="59"/>
                  </a:cubicBezTo>
                  <a:lnTo>
                    <a:pt x="8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F9CF793-FFE4-EC4B-97DE-E974B72F2EBD}"/>
              </a:ext>
            </a:extLst>
          </p:cNvPr>
          <p:cNvGrpSpPr/>
          <p:nvPr/>
        </p:nvGrpSpPr>
        <p:grpSpPr>
          <a:xfrm>
            <a:off x="1201737" y="635000"/>
            <a:ext cx="2001837" cy="1471612"/>
            <a:chOff x="1201737" y="635000"/>
            <a:chExt cx="2001837" cy="1471612"/>
          </a:xfrm>
        </p:grpSpPr>
        <p:sp>
          <p:nvSpPr>
            <p:cNvPr id="1518" name="Google Shape;1518;p33"/>
            <p:cNvSpPr/>
            <p:nvPr/>
          </p:nvSpPr>
          <p:spPr>
            <a:xfrm>
              <a:off x="1657350" y="635000"/>
              <a:ext cx="1038225" cy="839787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266" y="25"/>
                  </a:moveTo>
                  <a:cubicBezTo>
                    <a:pt x="256" y="30"/>
                    <a:pt x="245" y="32"/>
                    <a:pt x="234" y="34"/>
                  </a:cubicBezTo>
                  <a:cubicBezTo>
                    <a:pt x="246" y="27"/>
                    <a:pt x="254" y="16"/>
                    <a:pt x="258" y="4"/>
                  </a:cubicBezTo>
                  <a:cubicBezTo>
                    <a:pt x="248" y="10"/>
                    <a:pt x="236" y="14"/>
                    <a:pt x="224" y="17"/>
                  </a:cubicBezTo>
                  <a:cubicBezTo>
                    <a:pt x="214" y="6"/>
                    <a:pt x="200" y="0"/>
                    <a:pt x="184" y="0"/>
                  </a:cubicBezTo>
                  <a:cubicBezTo>
                    <a:pt x="154" y="0"/>
                    <a:pt x="130" y="24"/>
                    <a:pt x="130" y="54"/>
                  </a:cubicBezTo>
                  <a:cubicBezTo>
                    <a:pt x="130" y="58"/>
                    <a:pt x="130" y="63"/>
                    <a:pt x="131" y="67"/>
                  </a:cubicBezTo>
                  <a:cubicBezTo>
                    <a:pt x="86" y="64"/>
                    <a:pt x="46" y="43"/>
                    <a:pt x="19" y="10"/>
                  </a:cubicBezTo>
                  <a:cubicBezTo>
                    <a:pt x="14" y="18"/>
                    <a:pt x="12" y="27"/>
                    <a:pt x="12" y="37"/>
                  </a:cubicBezTo>
                  <a:cubicBezTo>
                    <a:pt x="12" y="56"/>
                    <a:pt x="21" y="73"/>
                    <a:pt x="36" y="82"/>
                  </a:cubicBezTo>
                  <a:cubicBezTo>
                    <a:pt x="27" y="82"/>
                    <a:pt x="18" y="80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103"/>
                    <a:pt x="30" y="125"/>
                    <a:pt x="55" y="130"/>
                  </a:cubicBezTo>
                  <a:cubicBezTo>
                    <a:pt x="50" y="131"/>
                    <a:pt x="45" y="132"/>
                    <a:pt x="40" y="132"/>
                  </a:cubicBezTo>
                  <a:cubicBezTo>
                    <a:pt x="37" y="132"/>
                    <a:pt x="33" y="131"/>
                    <a:pt x="30" y="131"/>
                  </a:cubicBezTo>
                  <a:cubicBezTo>
                    <a:pt x="37" y="152"/>
                    <a:pt x="57" y="168"/>
                    <a:pt x="81" y="168"/>
                  </a:cubicBezTo>
                  <a:cubicBezTo>
                    <a:pt x="62" y="183"/>
                    <a:pt x="39" y="192"/>
                    <a:pt x="13" y="192"/>
                  </a:cubicBezTo>
                  <a:cubicBezTo>
                    <a:pt x="9" y="192"/>
                    <a:pt x="5" y="191"/>
                    <a:pt x="0" y="191"/>
                  </a:cubicBezTo>
                  <a:cubicBezTo>
                    <a:pt x="25" y="206"/>
                    <a:pt x="53" y="215"/>
                    <a:pt x="84" y="215"/>
                  </a:cubicBezTo>
                  <a:cubicBezTo>
                    <a:pt x="184" y="215"/>
                    <a:pt x="239" y="132"/>
                    <a:pt x="239" y="60"/>
                  </a:cubicBezTo>
                  <a:cubicBezTo>
                    <a:pt x="239" y="58"/>
                    <a:pt x="239" y="56"/>
                    <a:pt x="239" y="53"/>
                  </a:cubicBezTo>
                  <a:cubicBezTo>
                    <a:pt x="249" y="46"/>
                    <a:pt x="258" y="36"/>
                    <a:pt x="266" y="25"/>
                  </a:cubicBezTo>
                  <a:close/>
                </a:path>
              </a:pathLst>
            </a:custGeom>
            <a:solidFill>
              <a:srgbClr val="48CE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33"/>
            <p:cNvSpPr txBox="1"/>
            <p:nvPr/>
          </p:nvSpPr>
          <p:spPr>
            <a:xfrm>
              <a:off x="1201737" y="1552575"/>
              <a:ext cx="20018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en-US" sz="3600" b="1" i="0" u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900 000+</a:t>
              </a:r>
              <a:endParaRPr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B75427F-3848-354F-8470-44E275581E89}"/>
              </a:ext>
            </a:extLst>
          </p:cNvPr>
          <p:cNvGrpSpPr/>
          <p:nvPr/>
        </p:nvGrpSpPr>
        <p:grpSpPr>
          <a:xfrm>
            <a:off x="1201737" y="4860925"/>
            <a:ext cx="2001837" cy="1301749"/>
            <a:chOff x="1201737" y="4860925"/>
            <a:chExt cx="2001837" cy="1301749"/>
          </a:xfrm>
        </p:grpSpPr>
        <p:sp>
          <p:nvSpPr>
            <p:cNvPr id="1519" name="Google Shape;1519;p33"/>
            <p:cNvSpPr/>
            <p:nvPr/>
          </p:nvSpPr>
          <p:spPr>
            <a:xfrm>
              <a:off x="1817687" y="4860925"/>
              <a:ext cx="711200" cy="71120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41" y="140"/>
                  </a:moveTo>
                  <a:cubicBezTo>
                    <a:pt x="46" y="145"/>
                    <a:pt x="48" y="151"/>
                    <a:pt x="48" y="157"/>
                  </a:cubicBezTo>
                  <a:cubicBezTo>
                    <a:pt x="48" y="164"/>
                    <a:pt x="46" y="170"/>
                    <a:pt x="41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7" y="179"/>
                    <a:pt x="31" y="181"/>
                    <a:pt x="24" y="181"/>
                  </a:cubicBezTo>
                  <a:cubicBezTo>
                    <a:pt x="18" y="181"/>
                    <a:pt x="12" y="179"/>
                    <a:pt x="7" y="174"/>
                  </a:cubicBezTo>
                  <a:cubicBezTo>
                    <a:pt x="3" y="170"/>
                    <a:pt x="0" y="164"/>
                    <a:pt x="0" y="157"/>
                  </a:cubicBezTo>
                  <a:cubicBezTo>
                    <a:pt x="0" y="151"/>
                    <a:pt x="3" y="145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12" y="136"/>
                    <a:pt x="18" y="133"/>
                    <a:pt x="24" y="133"/>
                  </a:cubicBezTo>
                  <a:cubicBezTo>
                    <a:pt x="31" y="133"/>
                    <a:pt x="37" y="136"/>
                    <a:pt x="41" y="140"/>
                  </a:cubicBezTo>
                  <a:close/>
                  <a:moveTo>
                    <a:pt x="41" y="140"/>
                  </a:moveTo>
                  <a:cubicBezTo>
                    <a:pt x="41" y="140"/>
                    <a:pt x="41" y="140"/>
                    <a:pt x="41" y="140"/>
                  </a:cubicBezTo>
                  <a:cubicBezTo>
                    <a:pt x="41" y="140"/>
                    <a:pt x="41" y="140"/>
                    <a:pt x="41" y="140"/>
                  </a:cubicBezTo>
                  <a:close/>
                  <a:moveTo>
                    <a:pt x="7" y="174"/>
                  </a:moveTo>
                  <a:cubicBezTo>
                    <a:pt x="7" y="174"/>
                    <a:pt x="7" y="174"/>
                    <a:pt x="7" y="174"/>
                  </a:cubicBezTo>
                  <a:cubicBezTo>
                    <a:pt x="7" y="174"/>
                    <a:pt x="7" y="174"/>
                    <a:pt x="7" y="174"/>
                  </a:cubicBezTo>
                  <a:close/>
                  <a:moveTo>
                    <a:pt x="0" y="62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3" y="96"/>
                    <a:pt x="44" y="105"/>
                    <a:pt x="60" y="121"/>
                  </a:cubicBezTo>
                  <a:cubicBezTo>
                    <a:pt x="76" y="137"/>
                    <a:pt x="85" y="159"/>
                    <a:pt x="85" y="181"/>
                  </a:cubicBezTo>
                  <a:cubicBezTo>
                    <a:pt x="85" y="181"/>
                    <a:pt x="85" y="181"/>
                    <a:pt x="85" y="181"/>
                  </a:cubicBezTo>
                  <a:cubicBezTo>
                    <a:pt x="85" y="182"/>
                    <a:pt x="85" y="182"/>
                    <a:pt x="85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20" y="149"/>
                    <a:pt x="107" y="119"/>
                    <a:pt x="85" y="97"/>
                  </a:cubicBezTo>
                  <a:cubicBezTo>
                    <a:pt x="63" y="75"/>
                    <a:pt x="33" y="62"/>
                    <a:pt x="0" y="62"/>
                  </a:cubicBezTo>
                  <a:close/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81" y="35"/>
                    <a:pt x="147" y="101"/>
                    <a:pt x="147" y="182"/>
                  </a:cubicBezTo>
                  <a:cubicBezTo>
                    <a:pt x="182" y="182"/>
                    <a:pt x="182" y="182"/>
                    <a:pt x="182" y="182"/>
                  </a:cubicBezTo>
                  <a:cubicBezTo>
                    <a:pt x="182" y="131"/>
                    <a:pt x="161" y="86"/>
                    <a:pt x="128" y="53"/>
                  </a:cubicBezTo>
                  <a:cubicBezTo>
                    <a:pt x="96" y="20"/>
                    <a:pt x="50" y="0"/>
                    <a:pt x="0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33"/>
            <p:cNvSpPr txBox="1"/>
            <p:nvPr/>
          </p:nvSpPr>
          <p:spPr>
            <a:xfrm>
              <a:off x="1201737" y="5608637"/>
              <a:ext cx="20018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en-US" sz="3600" b="1" i="0" u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300 000+</a:t>
              </a:r>
              <a:endParaRPr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9E62060-AF22-4043-AA32-332A88CA4147}"/>
              </a:ext>
            </a:extLst>
          </p:cNvPr>
          <p:cNvGrpSpPr/>
          <p:nvPr/>
        </p:nvGrpSpPr>
        <p:grpSpPr>
          <a:xfrm>
            <a:off x="8864600" y="520700"/>
            <a:ext cx="2346325" cy="1585912"/>
            <a:chOff x="8864600" y="520700"/>
            <a:chExt cx="2346325" cy="1585912"/>
          </a:xfrm>
        </p:grpSpPr>
        <p:sp>
          <p:nvSpPr>
            <p:cNvPr id="1516" name="Google Shape;1516;p33"/>
            <p:cNvSpPr/>
            <p:nvPr/>
          </p:nvSpPr>
          <p:spPr>
            <a:xfrm>
              <a:off x="9825037" y="520700"/>
              <a:ext cx="463550" cy="977900"/>
            </a:xfrm>
            <a:custGeom>
              <a:avLst/>
              <a:gdLst/>
              <a:ahLst/>
              <a:cxnLst/>
              <a:rect l="l" t="t" r="r" b="b"/>
              <a:pathLst>
                <a:path w="119" h="250" extrusionOk="0">
                  <a:moveTo>
                    <a:pt x="26" y="50"/>
                  </a:moveTo>
                  <a:cubicBezTo>
                    <a:pt x="26" y="57"/>
                    <a:pt x="26" y="86"/>
                    <a:pt x="2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8" y="109"/>
                    <a:pt x="119" y="86"/>
                  </a:cubicBezTo>
                  <a:cubicBezTo>
                    <a:pt x="115" y="86"/>
                    <a:pt x="79" y="86"/>
                    <a:pt x="79" y="86"/>
                  </a:cubicBezTo>
                  <a:cubicBezTo>
                    <a:pt x="79" y="86"/>
                    <a:pt x="79" y="60"/>
                    <a:pt x="79" y="56"/>
                  </a:cubicBezTo>
                  <a:cubicBezTo>
                    <a:pt x="79" y="52"/>
                    <a:pt x="85" y="46"/>
                    <a:pt x="90" y="46"/>
                  </a:cubicBezTo>
                  <a:cubicBezTo>
                    <a:pt x="96" y="46"/>
                    <a:pt x="108" y="46"/>
                    <a:pt x="119" y="46"/>
                  </a:cubicBezTo>
                  <a:cubicBezTo>
                    <a:pt x="119" y="40"/>
                    <a:pt x="119" y="19"/>
                    <a:pt x="119" y="0"/>
                  </a:cubicBezTo>
                  <a:cubicBezTo>
                    <a:pt x="104" y="0"/>
                    <a:pt x="88" y="0"/>
                    <a:pt x="80" y="0"/>
                  </a:cubicBezTo>
                  <a:cubicBezTo>
                    <a:pt x="24" y="0"/>
                    <a:pt x="26" y="44"/>
                    <a:pt x="26" y="50"/>
                  </a:cubicBezTo>
                  <a:close/>
                </a:path>
              </a:pathLst>
            </a:cu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33"/>
            <p:cNvSpPr txBox="1"/>
            <p:nvPr/>
          </p:nvSpPr>
          <p:spPr>
            <a:xfrm>
              <a:off x="8864600" y="1552575"/>
              <a:ext cx="2346325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en-US" sz="3600" b="1" i="0" u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1 200 000+</a:t>
              </a:r>
              <a:endParaRPr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CFABAFB-E5F3-0842-AFE8-6486AA9F83CE}"/>
              </a:ext>
            </a:extLst>
          </p:cNvPr>
          <p:cNvGrpSpPr/>
          <p:nvPr/>
        </p:nvGrpSpPr>
        <p:grpSpPr>
          <a:xfrm>
            <a:off x="1201737" y="2868612"/>
            <a:ext cx="2001837" cy="1285875"/>
            <a:chOff x="1201737" y="2868612"/>
            <a:chExt cx="2001837" cy="1285875"/>
          </a:xfrm>
        </p:grpSpPr>
        <p:sp>
          <p:nvSpPr>
            <p:cNvPr id="1520" name="Google Shape;1520;p33"/>
            <p:cNvSpPr/>
            <p:nvPr/>
          </p:nvSpPr>
          <p:spPr>
            <a:xfrm>
              <a:off x="1685925" y="2868612"/>
              <a:ext cx="974725" cy="657225"/>
            </a:xfrm>
            <a:custGeom>
              <a:avLst/>
              <a:gdLst/>
              <a:ahLst/>
              <a:cxnLst/>
              <a:rect l="l" t="t" r="r" b="b"/>
              <a:pathLst>
                <a:path w="250" h="168" extrusionOk="0">
                  <a:moveTo>
                    <a:pt x="248" y="37"/>
                  </a:moveTo>
                  <a:cubicBezTo>
                    <a:pt x="248" y="18"/>
                    <a:pt x="232" y="2"/>
                    <a:pt x="212" y="2"/>
                  </a:cubicBezTo>
                  <a:cubicBezTo>
                    <a:pt x="185" y="1"/>
                    <a:pt x="157" y="0"/>
                    <a:pt x="129" y="0"/>
                  </a:cubicBezTo>
                  <a:cubicBezTo>
                    <a:pt x="128" y="0"/>
                    <a:pt x="126" y="0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ubicBezTo>
                    <a:pt x="93" y="0"/>
                    <a:pt x="65" y="1"/>
                    <a:pt x="38" y="2"/>
                  </a:cubicBezTo>
                  <a:cubicBezTo>
                    <a:pt x="18" y="2"/>
                    <a:pt x="2" y="18"/>
                    <a:pt x="2" y="37"/>
                  </a:cubicBezTo>
                  <a:cubicBezTo>
                    <a:pt x="1" y="53"/>
                    <a:pt x="0" y="68"/>
                    <a:pt x="0" y="84"/>
                  </a:cubicBezTo>
                  <a:cubicBezTo>
                    <a:pt x="0" y="99"/>
                    <a:pt x="1" y="115"/>
                    <a:pt x="2" y="131"/>
                  </a:cubicBezTo>
                  <a:cubicBezTo>
                    <a:pt x="2" y="150"/>
                    <a:pt x="18" y="166"/>
                    <a:pt x="38" y="166"/>
                  </a:cubicBezTo>
                  <a:cubicBezTo>
                    <a:pt x="66" y="167"/>
                    <a:pt x="95" y="168"/>
                    <a:pt x="125" y="168"/>
                  </a:cubicBezTo>
                  <a:cubicBezTo>
                    <a:pt x="154" y="168"/>
                    <a:pt x="183" y="167"/>
                    <a:pt x="212" y="166"/>
                  </a:cubicBezTo>
                  <a:cubicBezTo>
                    <a:pt x="232" y="166"/>
                    <a:pt x="248" y="150"/>
                    <a:pt x="248" y="131"/>
                  </a:cubicBezTo>
                  <a:cubicBezTo>
                    <a:pt x="249" y="115"/>
                    <a:pt x="250" y="99"/>
                    <a:pt x="249" y="84"/>
                  </a:cubicBezTo>
                  <a:cubicBezTo>
                    <a:pt x="250" y="68"/>
                    <a:pt x="249" y="53"/>
                    <a:pt x="248" y="37"/>
                  </a:cubicBezTo>
                  <a:close/>
                  <a:moveTo>
                    <a:pt x="170" y="91"/>
                  </a:moveTo>
                  <a:cubicBezTo>
                    <a:pt x="102" y="131"/>
                    <a:pt x="102" y="131"/>
                    <a:pt x="102" y="131"/>
                  </a:cubicBezTo>
                  <a:cubicBezTo>
                    <a:pt x="95" y="135"/>
                    <a:pt x="89" y="132"/>
                    <a:pt x="89" y="12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36"/>
                    <a:pt x="95" y="33"/>
                    <a:pt x="102" y="37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8" y="80"/>
                    <a:pt x="178" y="87"/>
                    <a:pt x="170" y="91"/>
                  </a:cubicBezTo>
                  <a:close/>
                </a:path>
              </a:pathLst>
            </a:custGeom>
            <a:solidFill>
              <a:srgbClr val="D82A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33"/>
            <p:cNvSpPr txBox="1"/>
            <p:nvPr/>
          </p:nvSpPr>
          <p:spPr>
            <a:xfrm>
              <a:off x="1201737" y="3600450"/>
              <a:ext cx="20018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en-US" sz="3600" b="1" i="0" u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700 000+</a:t>
              </a:r>
              <a:endParaRPr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56AB8CF-14FB-984B-8F59-CE7C856277FE}"/>
              </a:ext>
            </a:extLst>
          </p:cNvPr>
          <p:cNvGrpSpPr/>
          <p:nvPr/>
        </p:nvGrpSpPr>
        <p:grpSpPr>
          <a:xfrm>
            <a:off x="9055100" y="2790825"/>
            <a:ext cx="2001837" cy="1363662"/>
            <a:chOff x="9055100" y="2790825"/>
            <a:chExt cx="2001837" cy="1363662"/>
          </a:xfrm>
        </p:grpSpPr>
        <p:sp>
          <p:nvSpPr>
            <p:cNvPr id="1517" name="Google Shape;1517;p33"/>
            <p:cNvSpPr/>
            <p:nvPr/>
          </p:nvSpPr>
          <p:spPr>
            <a:xfrm>
              <a:off x="9747250" y="2790825"/>
              <a:ext cx="854075" cy="812800"/>
            </a:xfrm>
            <a:custGeom>
              <a:avLst/>
              <a:gdLst/>
              <a:ahLst/>
              <a:cxnLst/>
              <a:rect l="l" t="t" r="r" b="b"/>
              <a:pathLst>
                <a:path w="219" h="208" extrusionOk="0">
                  <a:moveTo>
                    <a:pt x="219" y="34"/>
                  </a:moveTo>
                  <a:cubicBezTo>
                    <a:pt x="219" y="49"/>
                    <a:pt x="219" y="49"/>
                    <a:pt x="219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34"/>
                    <a:pt x="185" y="34"/>
                    <a:pt x="185" y="34"/>
                  </a:cubicBezTo>
                  <a:lnTo>
                    <a:pt x="219" y="34"/>
                  </a:lnTo>
                  <a:close/>
                  <a:moveTo>
                    <a:pt x="128" y="144"/>
                  </a:moveTo>
                  <a:cubicBezTo>
                    <a:pt x="130" y="147"/>
                    <a:pt x="130" y="152"/>
                    <a:pt x="130" y="156"/>
                  </a:cubicBezTo>
                  <a:cubicBezTo>
                    <a:pt x="130" y="163"/>
                    <a:pt x="129" y="169"/>
                    <a:pt x="126" y="175"/>
                  </a:cubicBezTo>
                  <a:cubicBezTo>
                    <a:pt x="122" y="181"/>
                    <a:pt x="118" y="187"/>
                    <a:pt x="112" y="192"/>
                  </a:cubicBezTo>
                  <a:cubicBezTo>
                    <a:pt x="106" y="196"/>
                    <a:pt x="98" y="200"/>
                    <a:pt x="89" y="203"/>
                  </a:cubicBezTo>
                  <a:cubicBezTo>
                    <a:pt x="80" y="206"/>
                    <a:pt x="70" y="208"/>
                    <a:pt x="58" y="208"/>
                  </a:cubicBezTo>
                  <a:cubicBezTo>
                    <a:pt x="49" y="208"/>
                    <a:pt x="40" y="207"/>
                    <a:pt x="33" y="205"/>
                  </a:cubicBezTo>
                  <a:cubicBezTo>
                    <a:pt x="25" y="202"/>
                    <a:pt x="19" y="199"/>
                    <a:pt x="14" y="196"/>
                  </a:cubicBezTo>
                  <a:cubicBezTo>
                    <a:pt x="9" y="192"/>
                    <a:pt x="6" y="188"/>
                    <a:pt x="3" y="183"/>
                  </a:cubicBezTo>
                  <a:cubicBezTo>
                    <a:pt x="1" y="179"/>
                    <a:pt x="0" y="174"/>
                    <a:pt x="0" y="169"/>
                  </a:cubicBezTo>
                  <a:cubicBezTo>
                    <a:pt x="0" y="164"/>
                    <a:pt x="1" y="158"/>
                    <a:pt x="4" y="152"/>
                  </a:cubicBezTo>
                  <a:cubicBezTo>
                    <a:pt x="7" y="146"/>
                    <a:pt x="13" y="140"/>
                    <a:pt x="21" y="136"/>
                  </a:cubicBezTo>
                  <a:cubicBezTo>
                    <a:pt x="25" y="133"/>
                    <a:pt x="30" y="131"/>
                    <a:pt x="34" y="129"/>
                  </a:cubicBezTo>
                  <a:cubicBezTo>
                    <a:pt x="39" y="128"/>
                    <a:pt x="44" y="127"/>
                    <a:pt x="49" y="126"/>
                  </a:cubicBezTo>
                  <a:cubicBezTo>
                    <a:pt x="53" y="125"/>
                    <a:pt x="58" y="124"/>
                    <a:pt x="62" y="124"/>
                  </a:cubicBezTo>
                  <a:cubicBezTo>
                    <a:pt x="66" y="123"/>
                    <a:pt x="70" y="123"/>
                    <a:pt x="73" y="123"/>
                  </a:cubicBezTo>
                  <a:cubicBezTo>
                    <a:pt x="71" y="120"/>
                    <a:pt x="69" y="118"/>
                    <a:pt x="67" y="115"/>
                  </a:cubicBezTo>
                  <a:cubicBezTo>
                    <a:pt x="66" y="112"/>
                    <a:pt x="65" y="109"/>
                    <a:pt x="65" y="104"/>
                  </a:cubicBezTo>
                  <a:cubicBezTo>
                    <a:pt x="65" y="102"/>
                    <a:pt x="65" y="100"/>
                    <a:pt x="66" y="99"/>
                  </a:cubicBezTo>
                  <a:cubicBezTo>
                    <a:pt x="66" y="97"/>
                    <a:pt x="67" y="95"/>
                    <a:pt x="67" y="94"/>
                  </a:cubicBezTo>
                  <a:cubicBezTo>
                    <a:pt x="66" y="94"/>
                    <a:pt x="65" y="94"/>
                    <a:pt x="63" y="94"/>
                  </a:cubicBezTo>
                  <a:cubicBezTo>
                    <a:pt x="62" y="94"/>
                    <a:pt x="60" y="94"/>
                    <a:pt x="59" y="94"/>
                  </a:cubicBezTo>
                  <a:cubicBezTo>
                    <a:pt x="51" y="94"/>
                    <a:pt x="45" y="93"/>
                    <a:pt x="39" y="91"/>
                  </a:cubicBezTo>
                  <a:cubicBezTo>
                    <a:pt x="34" y="88"/>
                    <a:pt x="29" y="85"/>
                    <a:pt x="25" y="81"/>
                  </a:cubicBezTo>
                  <a:cubicBezTo>
                    <a:pt x="21" y="77"/>
                    <a:pt x="18" y="72"/>
                    <a:pt x="16" y="67"/>
                  </a:cubicBezTo>
                  <a:cubicBezTo>
                    <a:pt x="14" y="62"/>
                    <a:pt x="13" y="57"/>
                    <a:pt x="13" y="52"/>
                  </a:cubicBezTo>
                  <a:cubicBezTo>
                    <a:pt x="13" y="45"/>
                    <a:pt x="15" y="39"/>
                    <a:pt x="18" y="32"/>
                  </a:cubicBezTo>
                  <a:cubicBezTo>
                    <a:pt x="21" y="26"/>
                    <a:pt x="25" y="20"/>
                    <a:pt x="31" y="15"/>
                  </a:cubicBezTo>
                  <a:cubicBezTo>
                    <a:pt x="39" y="9"/>
                    <a:pt x="47" y="5"/>
                    <a:pt x="56" y="3"/>
                  </a:cubicBezTo>
                  <a:cubicBezTo>
                    <a:pt x="64" y="1"/>
                    <a:pt x="72" y="0"/>
                    <a:pt x="80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3" y="11"/>
                    <a:pt x="105" y="13"/>
                    <a:pt x="107" y="15"/>
                  </a:cubicBezTo>
                  <a:cubicBezTo>
                    <a:pt x="109" y="17"/>
                    <a:pt x="112" y="19"/>
                    <a:pt x="114" y="22"/>
                  </a:cubicBezTo>
                  <a:cubicBezTo>
                    <a:pt x="116" y="25"/>
                    <a:pt x="117" y="29"/>
                    <a:pt x="119" y="33"/>
                  </a:cubicBezTo>
                  <a:cubicBezTo>
                    <a:pt x="120" y="37"/>
                    <a:pt x="121" y="41"/>
                    <a:pt x="121" y="46"/>
                  </a:cubicBezTo>
                  <a:cubicBezTo>
                    <a:pt x="121" y="52"/>
                    <a:pt x="120" y="56"/>
                    <a:pt x="119" y="60"/>
                  </a:cubicBezTo>
                  <a:cubicBezTo>
                    <a:pt x="118" y="64"/>
                    <a:pt x="116" y="67"/>
                    <a:pt x="114" y="70"/>
                  </a:cubicBezTo>
                  <a:cubicBezTo>
                    <a:pt x="112" y="73"/>
                    <a:pt x="109" y="76"/>
                    <a:pt x="106" y="78"/>
                  </a:cubicBezTo>
                  <a:cubicBezTo>
                    <a:pt x="104" y="81"/>
                    <a:pt x="101" y="83"/>
                    <a:pt x="98" y="85"/>
                  </a:cubicBezTo>
                  <a:cubicBezTo>
                    <a:pt x="96" y="87"/>
                    <a:pt x="94" y="89"/>
                    <a:pt x="93" y="91"/>
                  </a:cubicBezTo>
                  <a:cubicBezTo>
                    <a:pt x="91" y="93"/>
                    <a:pt x="90" y="96"/>
                    <a:pt x="90" y="99"/>
                  </a:cubicBezTo>
                  <a:cubicBezTo>
                    <a:pt x="90" y="102"/>
                    <a:pt x="91" y="104"/>
                    <a:pt x="93" y="106"/>
                  </a:cubicBezTo>
                  <a:cubicBezTo>
                    <a:pt x="94" y="108"/>
                    <a:pt x="96" y="109"/>
                    <a:pt x="97" y="110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10" y="121"/>
                    <a:pt x="113" y="123"/>
                    <a:pt x="116" y="126"/>
                  </a:cubicBezTo>
                  <a:cubicBezTo>
                    <a:pt x="119" y="128"/>
                    <a:pt x="121" y="131"/>
                    <a:pt x="123" y="134"/>
                  </a:cubicBezTo>
                  <a:cubicBezTo>
                    <a:pt x="125" y="137"/>
                    <a:pt x="127" y="140"/>
                    <a:pt x="128" y="144"/>
                  </a:cubicBezTo>
                  <a:close/>
                  <a:moveTo>
                    <a:pt x="82" y="85"/>
                  </a:moveTo>
                  <a:cubicBezTo>
                    <a:pt x="85" y="83"/>
                    <a:pt x="88" y="81"/>
                    <a:pt x="90" y="79"/>
                  </a:cubicBezTo>
                  <a:cubicBezTo>
                    <a:pt x="93" y="76"/>
                    <a:pt x="95" y="73"/>
                    <a:pt x="96" y="69"/>
                  </a:cubicBezTo>
                  <a:cubicBezTo>
                    <a:pt x="97" y="65"/>
                    <a:pt x="97" y="62"/>
                    <a:pt x="97" y="59"/>
                  </a:cubicBezTo>
                  <a:cubicBezTo>
                    <a:pt x="97" y="54"/>
                    <a:pt x="96" y="49"/>
                    <a:pt x="95" y="43"/>
                  </a:cubicBezTo>
                  <a:cubicBezTo>
                    <a:pt x="93" y="37"/>
                    <a:pt x="91" y="32"/>
                    <a:pt x="88" y="27"/>
                  </a:cubicBezTo>
                  <a:cubicBezTo>
                    <a:pt x="85" y="21"/>
                    <a:pt x="82" y="17"/>
                    <a:pt x="77" y="14"/>
                  </a:cubicBezTo>
                  <a:cubicBezTo>
                    <a:pt x="73" y="10"/>
                    <a:pt x="68" y="9"/>
                    <a:pt x="63" y="9"/>
                  </a:cubicBezTo>
                  <a:cubicBezTo>
                    <a:pt x="59" y="9"/>
                    <a:pt x="55" y="10"/>
                    <a:pt x="52" y="11"/>
                  </a:cubicBezTo>
                  <a:cubicBezTo>
                    <a:pt x="48" y="13"/>
                    <a:pt x="46" y="15"/>
                    <a:pt x="43" y="18"/>
                  </a:cubicBezTo>
                  <a:cubicBezTo>
                    <a:pt x="41" y="21"/>
                    <a:pt x="40" y="24"/>
                    <a:pt x="39" y="27"/>
                  </a:cubicBezTo>
                  <a:cubicBezTo>
                    <a:pt x="38" y="31"/>
                    <a:pt x="37" y="34"/>
                    <a:pt x="37" y="38"/>
                  </a:cubicBezTo>
                  <a:cubicBezTo>
                    <a:pt x="37" y="43"/>
                    <a:pt x="38" y="48"/>
                    <a:pt x="40" y="53"/>
                  </a:cubicBezTo>
                  <a:cubicBezTo>
                    <a:pt x="41" y="59"/>
                    <a:pt x="43" y="64"/>
                    <a:pt x="46" y="69"/>
                  </a:cubicBezTo>
                  <a:cubicBezTo>
                    <a:pt x="49" y="74"/>
                    <a:pt x="52" y="78"/>
                    <a:pt x="56" y="82"/>
                  </a:cubicBezTo>
                  <a:cubicBezTo>
                    <a:pt x="61" y="85"/>
                    <a:pt x="66" y="87"/>
                    <a:pt x="72" y="87"/>
                  </a:cubicBezTo>
                  <a:cubicBezTo>
                    <a:pt x="75" y="87"/>
                    <a:pt x="78" y="86"/>
                    <a:pt x="82" y="85"/>
                  </a:cubicBezTo>
                  <a:close/>
                  <a:moveTo>
                    <a:pt x="112" y="167"/>
                  </a:moveTo>
                  <a:cubicBezTo>
                    <a:pt x="112" y="163"/>
                    <a:pt x="111" y="160"/>
                    <a:pt x="110" y="158"/>
                  </a:cubicBezTo>
                  <a:cubicBezTo>
                    <a:pt x="109" y="155"/>
                    <a:pt x="107" y="152"/>
                    <a:pt x="105" y="149"/>
                  </a:cubicBezTo>
                  <a:cubicBezTo>
                    <a:pt x="102" y="146"/>
                    <a:pt x="99" y="144"/>
                    <a:pt x="96" y="141"/>
                  </a:cubicBezTo>
                  <a:cubicBezTo>
                    <a:pt x="92" y="138"/>
                    <a:pt x="87" y="135"/>
                    <a:pt x="82" y="131"/>
                  </a:cubicBezTo>
                  <a:cubicBezTo>
                    <a:pt x="81" y="131"/>
                    <a:pt x="80" y="131"/>
                    <a:pt x="79" y="131"/>
                  </a:cubicBezTo>
                  <a:cubicBezTo>
                    <a:pt x="79" y="131"/>
                    <a:pt x="77" y="131"/>
                    <a:pt x="76" y="131"/>
                  </a:cubicBezTo>
                  <a:cubicBezTo>
                    <a:pt x="75" y="131"/>
                    <a:pt x="74" y="131"/>
                    <a:pt x="72" y="131"/>
                  </a:cubicBezTo>
                  <a:cubicBezTo>
                    <a:pt x="70" y="131"/>
                    <a:pt x="68" y="131"/>
                    <a:pt x="65" y="131"/>
                  </a:cubicBezTo>
                  <a:cubicBezTo>
                    <a:pt x="62" y="132"/>
                    <a:pt x="59" y="132"/>
                    <a:pt x="56" y="133"/>
                  </a:cubicBezTo>
                  <a:cubicBezTo>
                    <a:pt x="53" y="133"/>
                    <a:pt x="50" y="134"/>
                    <a:pt x="47" y="135"/>
                  </a:cubicBezTo>
                  <a:cubicBezTo>
                    <a:pt x="46" y="136"/>
                    <a:pt x="44" y="136"/>
                    <a:pt x="41" y="138"/>
                  </a:cubicBezTo>
                  <a:cubicBezTo>
                    <a:pt x="39" y="139"/>
                    <a:pt x="36" y="140"/>
                    <a:pt x="33" y="143"/>
                  </a:cubicBezTo>
                  <a:cubicBezTo>
                    <a:pt x="31" y="145"/>
                    <a:pt x="29" y="148"/>
                    <a:pt x="27" y="151"/>
                  </a:cubicBezTo>
                  <a:cubicBezTo>
                    <a:pt x="25" y="154"/>
                    <a:pt x="24" y="158"/>
                    <a:pt x="24" y="163"/>
                  </a:cubicBezTo>
                  <a:cubicBezTo>
                    <a:pt x="24" y="173"/>
                    <a:pt x="28" y="181"/>
                    <a:pt x="37" y="187"/>
                  </a:cubicBezTo>
                  <a:cubicBezTo>
                    <a:pt x="45" y="193"/>
                    <a:pt x="57" y="196"/>
                    <a:pt x="72" y="196"/>
                  </a:cubicBezTo>
                  <a:cubicBezTo>
                    <a:pt x="85" y="196"/>
                    <a:pt x="95" y="194"/>
                    <a:pt x="102" y="188"/>
                  </a:cubicBezTo>
                  <a:cubicBezTo>
                    <a:pt x="109" y="183"/>
                    <a:pt x="112" y="175"/>
                    <a:pt x="112" y="167"/>
                  </a:cubicBezTo>
                  <a:close/>
                </a:path>
              </a:pathLst>
            </a:custGeom>
            <a:solidFill>
              <a:srgbClr val="DD4B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33"/>
            <p:cNvSpPr txBox="1"/>
            <p:nvPr/>
          </p:nvSpPr>
          <p:spPr>
            <a:xfrm>
              <a:off x="9055100" y="3600450"/>
              <a:ext cx="20018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en-US" sz="3600" b="1" i="0" u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300 000+</a:t>
              </a:r>
              <a:endParaRPr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CD02B8A-C37D-7849-A742-61A3F8EDAAA4}"/>
              </a:ext>
            </a:extLst>
          </p:cNvPr>
          <p:cNvGrpSpPr/>
          <p:nvPr/>
        </p:nvGrpSpPr>
        <p:grpSpPr>
          <a:xfrm>
            <a:off x="9055100" y="4860925"/>
            <a:ext cx="2001837" cy="1301749"/>
            <a:chOff x="9055100" y="4860925"/>
            <a:chExt cx="2001837" cy="1301749"/>
          </a:xfrm>
        </p:grpSpPr>
        <p:sp>
          <p:nvSpPr>
            <p:cNvPr id="1515" name="Google Shape;1515;p33"/>
            <p:cNvSpPr/>
            <p:nvPr/>
          </p:nvSpPr>
          <p:spPr>
            <a:xfrm>
              <a:off x="9645650" y="4860925"/>
              <a:ext cx="768350" cy="708025"/>
            </a:xfrm>
            <a:custGeom>
              <a:avLst/>
              <a:gdLst/>
              <a:ahLst/>
              <a:cxnLst/>
              <a:rect l="l" t="t" r="r" b="b"/>
              <a:pathLst>
                <a:path w="197" h="181" extrusionOk="0">
                  <a:moveTo>
                    <a:pt x="43" y="181"/>
                  </a:moveTo>
                  <a:cubicBezTo>
                    <a:pt x="5" y="181"/>
                    <a:pt x="5" y="181"/>
                    <a:pt x="5" y="181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3" y="58"/>
                    <a:pt x="43" y="58"/>
                    <a:pt x="43" y="58"/>
                  </a:cubicBezTo>
                  <a:lnTo>
                    <a:pt x="43" y="181"/>
                  </a:lnTo>
                  <a:close/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9" y="43"/>
                    <a:pt x="0" y="34"/>
                    <a:pt x="0" y="22"/>
                  </a:cubicBezTo>
                  <a:cubicBezTo>
                    <a:pt x="0" y="9"/>
                    <a:pt x="9" y="0"/>
                    <a:pt x="23" y="0"/>
                  </a:cubicBezTo>
                  <a:cubicBezTo>
                    <a:pt x="38" y="0"/>
                    <a:pt x="46" y="9"/>
                    <a:pt x="47" y="22"/>
                  </a:cubicBezTo>
                  <a:cubicBezTo>
                    <a:pt x="47" y="33"/>
                    <a:pt x="38" y="43"/>
                    <a:pt x="23" y="43"/>
                  </a:cubicBezTo>
                  <a:close/>
                  <a:moveTo>
                    <a:pt x="197" y="181"/>
                  </a:moveTo>
                  <a:cubicBezTo>
                    <a:pt x="153" y="181"/>
                    <a:pt x="153" y="181"/>
                    <a:pt x="153" y="181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01"/>
                    <a:pt x="147" y="90"/>
                    <a:pt x="132" y="90"/>
                  </a:cubicBezTo>
                  <a:cubicBezTo>
                    <a:pt x="120" y="90"/>
                    <a:pt x="114" y="97"/>
                    <a:pt x="111" y="105"/>
                  </a:cubicBezTo>
                  <a:cubicBezTo>
                    <a:pt x="110" y="107"/>
                    <a:pt x="110" y="111"/>
                    <a:pt x="110" y="115"/>
                  </a:cubicBezTo>
                  <a:cubicBezTo>
                    <a:pt x="110" y="181"/>
                    <a:pt x="110" y="181"/>
                    <a:pt x="110" y="181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7" y="181"/>
                    <a:pt x="67" y="69"/>
                    <a:pt x="67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2" y="69"/>
                    <a:pt x="126" y="57"/>
                    <a:pt x="148" y="57"/>
                  </a:cubicBezTo>
                  <a:cubicBezTo>
                    <a:pt x="175" y="57"/>
                    <a:pt x="197" y="75"/>
                    <a:pt x="197" y="113"/>
                  </a:cubicBezTo>
                  <a:lnTo>
                    <a:pt x="197" y="181"/>
                  </a:lnTo>
                  <a:close/>
                </a:path>
              </a:pathLst>
            </a:custGeom>
            <a:solidFill>
              <a:srgbClr val="0D85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33"/>
            <p:cNvSpPr txBox="1"/>
            <p:nvPr/>
          </p:nvSpPr>
          <p:spPr>
            <a:xfrm>
              <a:off x="9055100" y="5608637"/>
              <a:ext cx="20018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en-US" sz="3600" b="1" i="0" u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200 000+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919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F50937-683B-C6D7-D4BF-622C629F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5413655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Cairo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231424"/>
            <a:ext cx="12191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10">
            <a:extLst>
              <a:ext uri="{FF2B5EF4-FFF2-40B4-BE49-F238E27FC236}">
                <a16:creationId xmlns:a16="http://schemas.microsoft.com/office/drawing/2014/main" id="{508F09B2-EE43-3C1F-85BB-11008055807F}"/>
              </a:ext>
            </a:extLst>
          </p:cNvPr>
          <p:cNvSpPr txBox="1"/>
          <p:nvPr/>
        </p:nvSpPr>
        <p:spPr>
          <a:xfrm>
            <a:off x="2453583" y="3624447"/>
            <a:ext cx="728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SA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قوالب بوربوينت باللغة العربية</a:t>
            </a:r>
            <a:r>
              <a:rPr lang="en-US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endParaRPr lang="en-GB" sz="1400" b="1" dirty="0">
              <a:solidFill>
                <a:schemeClr val="bg1"/>
              </a:solidFill>
              <a:latin typeface="Cairo" panose="00000500000000000000" charset="-78"/>
              <a:cs typeface="Cairo" panose="0000050000000000000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F878192-174C-C44C-8F05-E129670F61B6}"/>
              </a:ext>
            </a:extLst>
          </p:cNvPr>
          <p:cNvGrpSpPr/>
          <p:nvPr/>
        </p:nvGrpSpPr>
        <p:grpSpPr>
          <a:xfrm>
            <a:off x="1240971" y="4757283"/>
            <a:ext cx="9822316" cy="329974"/>
            <a:chOff x="1240971" y="4757283"/>
            <a:chExt cx="9822316" cy="329974"/>
          </a:xfrm>
        </p:grpSpPr>
        <p:cxnSp>
          <p:nvCxnSpPr>
            <p:cNvPr id="110" name="Google Shape;110;p14"/>
            <p:cNvCxnSpPr/>
            <p:nvPr/>
          </p:nvCxnSpPr>
          <p:spPr>
            <a:xfrm>
              <a:off x="1951037" y="4895850"/>
              <a:ext cx="9112250" cy="0"/>
            </a:xfrm>
            <a:prstGeom prst="straightConnector1">
              <a:avLst/>
            </a:prstGeom>
            <a:noFill/>
            <a:ln w="20625" cap="flat" cmpd="sng">
              <a:solidFill>
                <a:srgbClr val="E8E8E8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18" name="Google Shape;118;p14"/>
            <p:cNvSpPr txBox="1"/>
            <p:nvPr/>
          </p:nvSpPr>
          <p:spPr>
            <a:xfrm>
              <a:off x="1240971" y="4757283"/>
              <a:ext cx="673070" cy="329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9ABAA"/>
                </a:buClr>
                <a:buSzPts val="3000"/>
                <a:buFont typeface="Open Sans"/>
                <a:buNone/>
              </a:pPr>
              <a:r>
                <a:rPr lang="en-US" sz="2000" b="0" i="0" u="none">
                  <a:solidFill>
                    <a:schemeClr val="bg1">
                      <a:lumMod val="75000"/>
                    </a:schemeClr>
                  </a:solidFill>
                  <a:latin typeface="Montserrat" panose="02000505000000020004" pitchFamily="2" charset="77"/>
                  <a:ea typeface="Open Sans"/>
                  <a:cs typeface="Open Sans"/>
                  <a:sym typeface="Open Sans"/>
                </a:rPr>
                <a:t>10K</a:t>
              </a:r>
              <a:endParaRPr sz="2000">
                <a:solidFill>
                  <a:schemeClr val="bg1">
                    <a:lumMod val="75000"/>
                  </a:schemeClr>
                </a:solidFill>
                <a:latin typeface="Montserrat" panose="02000505000000020004" pitchFamily="2" charset="77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3E753EE-78FD-124B-8F48-21CC0DD7A55C}"/>
              </a:ext>
            </a:extLst>
          </p:cNvPr>
          <p:cNvGrpSpPr/>
          <p:nvPr/>
        </p:nvGrpSpPr>
        <p:grpSpPr>
          <a:xfrm>
            <a:off x="1240971" y="3698421"/>
            <a:ext cx="9822316" cy="329974"/>
            <a:chOff x="1240971" y="3698421"/>
            <a:chExt cx="9822316" cy="329974"/>
          </a:xfrm>
        </p:grpSpPr>
        <p:cxnSp>
          <p:nvCxnSpPr>
            <p:cNvPr id="111" name="Google Shape;111;p14"/>
            <p:cNvCxnSpPr/>
            <p:nvPr/>
          </p:nvCxnSpPr>
          <p:spPr>
            <a:xfrm>
              <a:off x="1951037" y="3840162"/>
              <a:ext cx="9112250" cy="0"/>
            </a:xfrm>
            <a:prstGeom prst="straightConnector1">
              <a:avLst/>
            </a:prstGeom>
            <a:noFill/>
            <a:ln w="20625" cap="flat" cmpd="sng">
              <a:solidFill>
                <a:srgbClr val="E8E8E8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19" name="Google Shape;119;p14"/>
            <p:cNvSpPr txBox="1"/>
            <p:nvPr/>
          </p:nvSpPr>
          <p:spPr>
            <a:xfrm>
              <a:off x="1240971" y="3698421"/>
              <a:ext cx="673070" cy="329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9ABAA"/>
                </a:buClr>
                <a:buSzPts val="3000"/>
                <a:buFont typeface="Open Sans"/>
                <a:buNone/>
              </a:pPr>
              <a:r>
                <a:rPr lang="en-US" sz="2000" b="0" i="0" u="none">
                  <a:solidFill>
                    <a:schemeClr val="bg1">
                      <a:lumMod val="75000"/>
                    </a:schemeClr>
                  </a:solidFill>
                  <a:latin typeface="Montserrat" panose="02000505000000020004" pitchFamily="2" charset="77"/>
                  <a:ea typeface="Open Sans"/>
                  <a:cs typeface="Open Sans"/>
                  <a:sym typeface="Open Sans"/>
                </a:rPr>
                <a:t>20K</a:t>
              </a:r>
              <a:endParaRPr sz="2000">
                <a:solidFill>
                  <a:schemeClr val="bg1">
                    <a:lumMod val="75000"/>
                  </a:schemeClr>
                </a:solidFill>
                <a:latin typeface="Montserrat" panose="02000505000000020004" pitchFamily="2" charset="77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2F19875-D6BB-1E46-9C12-3AD80D03908D}"/>
              </a:ext>
            </a:extLst>
          </p:cNvPr>
          <p:cNvGrpSpPr/>
          <p:nvPr/>
        </p:nvGrpSpPr>
        <p:grpSpPr>
          <a:xfrm>
            <a:off x="1240971" y="2623683"/>
            <a:ext cx="9822316" cy="329974"/>
            <a:chOff x="1240971" y="2623683"/>
            <a:chExt cx="9822316" cy="329974"/>
          </a:xfrm>
        </p:grpSpPr>
        <p:cxnSp>
          <p:nvCxnSpPr>
            <p:cNvPr id="112" name="Google Shape;112;p14"/>
            <p:cNvCxnSpPr/>
            <p:nvPr/>
          </p:nvCxnSpPr>
          <p:spPr>
            <a:xfrm>
              <a:off x="1951037" y="2789237"/>
              <a:ext cx="9112250" cy="0"/>
            </a:xfrm>
            <a:prstGeom prst="straightConnector1">
              <a:avLst/>
            </a:prstGeom>
            <a:noFill/>
            <a:ln w="20625" cap="flat" cmpd="sng">
              <a:solidFill>
                <a:srgbClr val="E8E8E8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20" name="Google Shape;120;p14"/>
            <p:cNvSpPr txBox="1"/>
            <p:nvPr/>
          </p:nvSpPr>
          <p:spPr>
            <a:xfrm>
              <a:off x="1240971" y="2623683"/>
              <a:ext cx="673070" cy="329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9ABAA"/>
                </a:buClr>
                <a:buSzPts val="3000"/>
                <a:buFont typeface="Open Sans"/>
                <a:buNone/>
              </a:pPr>
              <a:r>
                <a:rPr lang="en-US" sz="2000" b="0" i="0" u="none" dirty="0">
                  <a:solidFill>
                    <a:schemeClr val="bg1">
                      <a:lumMod val="75000"/>
                    </a:schemeClr>
                  </a:solidFill>
                  <a:latin typeface="Montserrat" panose="02000505000000020004" pitchFamily="2" charset="77"/>
                  <a:ea typeface="Open Sans"/>
                  <a:cs typeface="Open Sans"/>
                  <a:sym typeface="Open Sans"/>
                </a:rPr>
                <a:t>30K</a:t>
              </a:r>
              <a:endParaRPr sz="2000" dirty="0">
                <a:solidFill>
                  <a:schemeClr val="bg1">
                    <a:lumMod val="75000"/>
                  </a:schemeClr>
                </a:solidFill>
                <a:latin typeface="Montserrat" panose="02000505000000020004" pitchFamily="2" charset="77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B5D7CB6-40F8-8348-BA95-20F91AC069CB}"/>
              </a:ext>
            </a:extLst>
          </p:cNvPr>
          <p:cNvGrpSpPr/>
          <p:nvPr/>
        </p:nvGrpSpPr>
        <p:grpSpPr>
          <a:xfrm>
            <a:off x="2392055" y="2970417"/>
            <a:ext cx="1211262" cy="2984295"/>
            <a:chOff x="2392055" y="2970417"/>
            <a:chExt cx="1211262" cy="2984295"/>
          </a:xfrm>
        </p:grpSpPr>
        <p:sp>
          <p:nvSpPr>
            <p:cNvPr id="113" name="Google Shape;113;p14"/>
            <p:cNvSpPr/>
            <p:nvPr/>
          </p:nvSpPr>
          <p:spPr>
            <a:xfrm>
              <a:off x="2562225" y="3540125"/>
              <a:ext cx="855662" cy="2414587"/>
            </a:xfrm>
            <a:custGeom>
              <a:avLst/>
              <a:gdLst/>
              <a:ahLst/>
              <a:cxnLst/>
              <a:rect l="l" t="t" r="r" b="b"/>
              <a:pathLst>
                <a:path w="220" h="620" extrusionOk="0">
                  <a:moveTo>
                    <a:pt x="211" y="620"/>
                  </a:moveTo>
                  <a:cubicBezTo>
                    <a:pt x="10" y="620"/>
                    <a:pt x="10" y="620"/>
                    <a:pt x="10" y="620"/>
                  </a:cubicBezTo>
                  <a:cubicBezTo>
                    <a:pt x="4" y="620"/>
                    <a:pt x="0" y="616"/>
                    <a:pt x="0" y="6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6" y="0"/>
                    <a:pt x="220" y="4"/>
                    <a:pt x="220" y="10"/>
                  </a:cubicBezTo>
                  <a:cubicBezTo>
                    <a:pt x="220" y="611"/>
                    <a:pt x="220" y="611"/>
                    <a:pt x="220" y="611"/>
                  </a:cubicBezTo>
                  <a:cubicBezTo>
                    <a:pt x="220" y="616"/>
                    <a:pt x="216" y="620"/>
                    <a:pt x="211" y="620"/>
                  </a:cubicBezTo>
                  <a:close/>
                </a:path>
              </a:pathLst>
            </a:custGeom>
            <a:solidFill>
              <a:srgbClr val="E84C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4"/>
            <p:cNvSpPr txBox="1"/>
            <p:nvPr/>
          </p:nvSpPr>
          <p:spPr>
            <a:xfrm>
              <a:off x="2392055" y="2970417"/>
              <a:ext cx="1211262" cy="524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444"/>
                </a:buClr>
                <a:buSzPts val="3900"/>
                <a:buFont typeface="Open Sans SemiBold"/>
                <a:buNone/>
              </a:pPr>
              <a:r>
                <a:rPr lang="en-US" sz="3000" b="1" i="0" u="none" dirty="0">
                  <a:solidFill>
                    <a:schemeClr val="tx1"/>
                  </a:solidFill>
                  <a:latin typeface="Montserrat" panose="02000505000000020004" pitchFamily="2" charset="77"/>
                  <a:ea typeface="Open Sans SemiBold"/>
                  <a:cs typeface="Open Sans SemiBold"/>
                  <a:sym typeface="Open Sans SemiBold"/>
                </a:rPr>
                <a:t>23K</a:t>
              </a:r>
              <a:endParaRPr sz="3000" dirty="0">
                <a:solidFill>
                  <a:schemeClr val="tx1"/>
                </a:solidFill>
                <a:latin typeface="Montserrat" panose="02000505000000020004" pitchFamily="2" charset="77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DBFB957-DB95-E942-9A03-2B7A6A9FC761}"/>
              </a:ext>
            </a:extLst>
          </p:cNvPr>
          <p:cNvGrpSpPr/>
          <p:nvPr/>
        </p:nvGrpSpPr>
        <p:grpSpPr>
          <a:xfrm>
            <a:off x="4154641" y="2476500"/>
            <a:ext cx="1211262" cy="3478212"/>
            <a:chOff x="4154641" y="2476500"/>
            <a:chExt cx="1211262" cy="3478212"/>
          </a:xfrm>
        </p:grpSpPr>
        <p:sp>
          <p:nvSpPr>
            <p:cNvPr id="114" name="Google Shape;114;p14"/>
            <p:cNvSpPr/>
            <p:nvPr/>
          </p:nvSpPr>
          <p:spPr>
            <a:xfrm>
              <a:off x="4313237" y="3062287"/>
              <a:ext cx="855662" cy="2892425"/>
            </a:xfrm>
            <a:custGeom>
              <a:avLst/>
              <a:gdLst/>
              <a:ahLst/>
              <a:cxnLst/>
              <a:rect l="l" t="t" r="r" b="b"/>
              <a:pathLst>
                <a:path w="220" h="743" extrusionOk="0">
                  <a:moveTo>
                    <a:pt x="210" y="743"/>
                  </a:moveTo>
                  <a:cubicBezTo>
                    <a:pt x="9" y="743"/>
                    <a:pt x="9" y="743"/>
                    <a:pt x="9" y="743"/>
                  </a:cubicBezTo>
                  <a:cubicBezTo>
                    <a:pt x="4" y="743"/>
                    <a:pt x="0" y="739"/>
                    <a:pt x="0" y="73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5" y="0"/>
                    <a:pt x="220" y="4"/>
                    <a:pt x="220" y="9"/>
                  </a:cubicBezTo>
                  <a:cubicBezTo>
                    <a:pt x="220" y="734"/>
                    <a:pt x="220" y="734"/>
                    <a:pt x="220" y="734"/>
                  </a:cubicBezTo>
                  <a:cubicBezTo>
                    <a:pt x="220" y="739"/>
                    <a:pt x="215" y="743"/>
                    <a:pt x="210" y="743"/>
                  </a:cubicBezTo>
                  <a:close/>
                </a:path>
              </a:pathLst>
            </a:custGeom>
            <a:solidFill>
              <a:srgbClr val="48CE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4154641" y="2476500"/>
              <a:ext cx="1211262" cy="524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444"/>
                </a:buClr>
                <a:buSzPts val="3900"/>
                <a:buFont typeface="Open Sans SemiBold"/>
                <a:buNone/>
              </a:pPr>
              <a:r>
                <a:rPr lang="en-US" sz="3000" b="1" i="0" u="none" dirty="0">
                  <a:solidFill>
                    <a:schemeClr val="tx1"/>
                  </a:solidFill>
                  <a:latin typeface="Montserrat" panose="02000505000000020004" pitchFamily="2" charset="77"/>
                  <a:ea typeface="Open Sans SemiBold"/>
                  <a:cs typeface="Open Sans SemiBold"/>
                  <a:sym typeface="Open Sans SemiBold"/>
                </a:rPr>
                <a:t>27K</a:t>
              </a:r>
              <a:endParaRPr sz="3000" dirty="0">
                <a:solidFill>
                  <a:schemeClr val="tx1"/>
                </a:solidFill>
                <a:latin typeface="Montserrat" panose="02000505000000020004" pitchFamily="2" charset="77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E001433-4EDC-8545-A209-F75C088FDB5E}"/>
              </a:ext>
            </a:extLst>
          </p:cNvPr>
          <p:cNvGrpSpPr/>
          <p:nvPr/>
        </p:nvGrpSpPr>
        <p:grpSpPr>
          <a:xfrm>
            <a:off x="5856646" y="3775280"/>
            <a:ext cx="1211262" cy="2179432"/>
            <a:chOff x="5856646" y="3775280"/>
            <a:chExt cx="1211262" cy="2179432"/>
          </a:xfrm>
        </p:grpSpPr>
        <p:sp>
          <p:nvSpPr>
            <p:cNvPr id="115" name="Google Shape;115;p14"/>
            <p:cNvSpPr/>
            <p:nvPr/>
          </p:nvSpPr>
          <p:spPr>
            <a:xfrm>
              <a:off x="6059487" y="4365625"/>
              <a:ext cx="857250" cy="1589087"/>
            </a:xfrm>
            <a:custGeom>
              <a:avLst/>
              <a:gdLst/>
              <a:ahLst/>
              <a:cxnLst/>
              <a:rect l="l" t="t" r="r" b="b"/>
              <a:pathLst>
                <a:path w="220" h="408" extrusionOk="0">
                  <a:moveTo>
                    <a:pt x="211" y="408"/>
                  </a:moveTo>
                  <a:cubicBezTo>
                    <a:pt x="9" y="408"/>
                    <a:pt x="9" y="408"/>
                    <a:pt x="9" y="408"/>
                  </a:cubicBezTo>
                  <a:cubicBezTo>
                    <a:pt x="4" y="408"/>
                    <a:pt x="0" y="404"/>
                    <a:pt x="0" y="39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6" y="0"/>
                    <a:pt x="220" y="5"/>
                    <a:pt x="220" y="10"/>
                  </a:cubicBezTo>
                  <a:cubicBezTo>
                    <a:pt x="220" y="399"/>
                    <a:pt x="220" y="399"/>
                    <a:pt x="220" y="399"/>
                  </a:cubicBezTo>
                  <a:cubicBezTo>
                    <a:pt x="220" y="404"/>
                    <a:pt x="216" y="408"/>
                    <a:pt x="211" y="408"/>
                  </a:cubicBezTo>
                  <a:close/>
                </a:path>
              </a:pathLst>
            </a:custGeom>
            <a:solidFill>
              <a:srgbClr val="0B7D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5856646" y="3775280"/>
              <a:ext cx="1211262" cy="524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444"/>
                </a:buClr>
                <a:buSzPts val="3900"/>
                <a:buFont typeface="Open Sans SemiBold"/>
                <a:buNone/>
              </a:pPr>
              <a:r>
                <a:rPr lang="en-US" sz="3000" b="1" i="0" u="none" dirty="0">
                  <a:solidFill>
                    <a:schemeClr val="tx1"/>
                  </a:solidFill>
                  <a:latin typeface="Montserrat" panose="02000505000000020004" pitchFamily="2" charset="77"/>
                  <a:ea typeface="Open Sans SemiBold"/>
                  <a:cs typeface="Open Sans SemiBold"/>
                  <a:sym typeface="Open Sans SemiBold"/>
                </a:rPr>
                <a:t>16K</a:t>
              </a:r>
              <a:endParaRPr sz="3000" dirty="0">
                <a:solidFill>
                  <a:schemeClr val="tx1"/>
                </a:solidFill>
                <a:latin typeface="Montserrat" panose="02000505000000020004" pitchFamily="2" charset="77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449074A-5B06-A841-A2C3-7BFBCC6CEB6B}"/>
              </a:ext>
            </a:extLst>
          </p:cNvPr>
          <p:cNvGrpSpPr/>
          <p:nvPr/>
        </p:nvGrpSpPr>
        <p:grpSpPr>
          <a:xfrm>
            <a:off x="7599721" y="2737055"/>
            <a:ext cx="1211262" cy="3217657"/>
            <a:chOff x="7599721" y="2737055"/>
            <a:chExt cx="1211262" cy="3217657"/>
          </a:xfrm>
        </p:grpSpPr>
        <p:sp>
          <p:nvSpPr>
            <p:cNvPr id="116" name="Google Shape;116;p14"/>
            <p:cNvSpPr/>
            <p:nvPr/>
          </p:nvSpPr>
          <p:spPr>
            <a:xfrm>
              <a:off x="7807325" y="3303587"/>
              <a:ext cx="855662" cy="2651125"/>
            </a:xfrm>
            <a:custGeom>
              <a:avLst/>
              <a:gdLst/>
              <a:ahLst/>
              <a:cxnLst/>
              <a:rect l="l" t="t" r="r" b="b"/>
              <a:pathLst>
                <a:path w="220" h="681" extrusionOk="0">
                  <a:moveTo>
                    <a:pt x="211" y="681"/>
                  </a:moveTo>
                  <a:cubicBezTo>
                    <a:pt x="10" y="681"/>
                    <a:pt x="10" y="681"/>
                    <a:pt x="10" y="681"/>
                  </a:cubicBezTo>
                  <a:cubicBezTo>
                    <a:pt x="4" y="681"/>
                    <a:pt x="0" y="677"/>
                    <a:pt x="0" y="6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6" y="0"/>
                    <a:pt x="220" y="4"/>
                    <a:pt x="220" y="9"/>
                  </a:cubicBezTo>
                  <a:cubicBezTo>
                    <a:pt x="220" y="672"/>
                    <a:pt x="220" y="672"/>
                    <a:pt x="220" y="672"/>
                  </a:cubicBezTo>
                  <a:cubicBezTo>
                    <a:pt x="220" y="677"/>
                    <a:pt x="216" y="681"/>
                    <a:pt x="211" y="681"/>
                  </a:cubicBezTo>
                  <a:close/>
                </a:path>
              </a:pathLst>
            </a:custGeom>
            <a:solidFill>
              <a:srgbClr val="CB20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7599721" y="2737055"/>
              <a:ext cx="1211262" cy="524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444"/>
                </a:buClr>
                <a:buSzPts val="3900"/>
                <a:buFont typeface="Open Sans SemiBold"/>
                <a:buNone/>
              </a:pPr>
              <a:r>
                <a:rPr lang="en-US" sz="3000" b="1" i="0" u="none" dirty="0">
                  <a:solidFill>
                    <a:schemeClr val="tx1"/>
                  </a:solidFill>
                  <a:latin typeface="Montserrat" panose="02000505000000020004" pitchFamily="2" charset="77"/>
                  <a:ea typeface="Open Sans SemiBold"/>
                  <a:cs typeface="Open Sans SemiBold"/>
                  <a:sym typeface="Open Sans SemiBold"/>
                </a:rPr>
                <a:t>25K</a:t>
              </a:r>
              <a:endParaRPr sz="3000" dirty="0">
                <a:solidFill>
                  <a:schemeClr val="tx1"/>
                </a:solidFill>
                <a:latin typeface="Montserrat" panose="02000505000000020004" pitchFamily="2" charset="77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FF1E51B-2284-6343-9214-DC76376F16DF}"/>
              </a:ext>
            </a:extLst>
          </p:cNvPr>
          <p:cNvGrpSpPr/>
          <p:nvPr/>
        </p:nvGrpSpPr>
        <p:grpSpPr>
          <a:xfrm>
            <a:off x="9350733" y="2019350"/>
            <a:ext cx="1211262" cy="3935362"/>
            <a:chOff x="9350733" y="2019350"/>
            <a:chExt cx="1211262" cy="3935362"/>
          </a:xfrm>
        </p:grpSpPr>
        <p:sp>
          <p:nvSpPr>
            <p:cNvPr id="117" name="Google Shape;117;p14"/>
            <p:cNvSpPr/>
            <p:nvPr/>
          </p:nvSpPr>
          <p:spPr>
            <a:xfrm>
              <a:off x="9558337" y="2571750"/>
              <a:ext cx="852487" cy="3382962"/>
            </a:xfrm>
            <a:custGeom>
              <a:avLst/>
              <a:gdLst/>
              <a:ahLst/>
              <a:cxnLst/>
              <a:rect l="l" t="t" r="r" b="b"/>
              <a:pathLst>
                <a:path w="219" h="869" extrusionOk="0">
                  <a:moveTo>
                    <a:pt x="210" y="869"/>
                  </a:moveTo>
                  <a:cubicBezTo>
                    <a:pt x="9" y="869"/>
                    <a:pt x="9" y="869"/>
                    <a:pt x="9" y="869"/>
                  </a:cubicBezTo>
                  <a:cubicBezTo>
                    <a:pt x="4" y="869"/>
                    <a:pt x="0" y="865"/>
                    <a:pt x="0" y="86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5" y="0"/>
                    <a:pt x="219" y="4"/>
                    <a:pt x="219" y="10"/>
                  </a:cubicBezTo>
                  <a:cubicBezTo>
                    <a:pt x="219" y="860"/>
                    <a:pt x="219" y="860"/>
                    <a:pt x="219" y="860"/>
                  </a:cubicBezTo>
                  <a:cubicBezTo>
                    <a:pt x="219" y="865"/>
                    <a:pt x="215" y="869"/>
                    <a:pt x="210" y="869"/>
                  </a:cubicBezTo>
                  <a:close/>
                </a:path>
              </a:pathLst>
            </a:cu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4"/>
            <p:cNvSpPr txBox="1"/>
            <p:nvPr/>
          </p:nvSpPr>
          <p:spPr>
            <a:xfrm>
              <a:off x="9350733" y="2019350"/>
              <a:ext cx="1211262" cy="393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444"/>
                </a:buClr>
                <a:buSzPts val="3900"/>
                <a:buFont typeface="Open Sans SemiBold"/>
                <a:buNone/>
              </a:pPr>
              <a:r>
                <a:rPr lang="en-US" sz="3000" b="1" i="0" u="none" dirty="0">
                  <a:solidFill>
                    <a:schemeClr val="tx1"/>
                  </a:solidFill>
                  <a:latin typeface="Montserrat" panose="02000505000000020004" pitchFamily="2" charset="77"/>
                  <a:ea typeface="Open Sans SemiBold"/>
                  <a:cs typeface="Open Sans SemiBold"/>
                  <a:sym typeface="Open Sans SemiBold"/>
                </a:rPr>
                <a:t>32K</a:t>
              </a:r>
              <a:endParaRPr sz="3000" dirty="0">
                <a:solidFill>
                  <a:schemeClr val="tx1"/>
                </a:solidFill>
                <a:latin typeface="Montserrat" panose="02000505000000020004" pitchFamily="2" charset="77"/>
              </a:endParaRPr>
            </a:p>
          </p:txBody>
        </p:sp>
      </p:grpSp>
      <p:sp>
        <p:nvSpPr>
          <p:cNvPr id="126" name="Google Shape;126;p14"/>
          <p:cNvSpPr/>
          <p:nvPr/>
        </p:nvSpPr>
        <p:spPr>
          <a:xfrm>
            <a:off x="7997825" y="5233987"/>
            <a:ext cx="474662" cy="619125"/>
          </a:xfrm>
          <a:custGeom>
            <a:avLst/>
            <a:gdLst/>
            <a:ahLst/>
            <a:cxnLst/>
            <a:rect l="l" t="t" r="r" b="b"/>
            <a:pathLst>
              <a:path w="122" h="159" extrusionOk="0">
                <a:moveTo>
                  <a:pt x="65" y="0"/>
                </a:moveTo>
                <a:cubicBezTo>
                  <a:pt x="22" y="0"/>
                  <a:pt x="0" y="31"/>
                  <a:pt x="0" y="57"/>
                </a:cubicBezTo>
                <a:cubicBezTo>
                  <a:pt x="0" y="73"/>
                  <a:pt x="6" y="87"/>
                  <a:pt x="19" y="92"/>
                </a:cubicBezTo>
                <a:cubicBezTo>
                  <a:pt x="21" y="93"/>
                  <a:pt x="22" y="92"/>
                  <a:pt x="23" y="90"/>
                </a:cubicBezTo>
                <a:cubicBezTo>
                  <a:pt x="23" y="88"/>
                  <a:pt x="24" y="84"/>
                  <a:pt x="25" y="82"/>
                </a:cubicBezTo>
                <a:cubicBezTo>
                  <a:pt x="26" y="80"/>
                  <a:pt x="25" y="79"/>
                  <a:pt x="24" y="77"/>
                </a:cubicBezTo>
                <a:cubicBezTo>
                  <a:pt x="20" y="73"/>
                  <a:pt x="18" y="67"/>
                  <a:pt x="18" y="59"/>
                </a:cubicBezTo>
                <a:cubicBezTo>
                  <a:pt x="18" y="36"/>
                  <a:pt x="35" y="16"/>
                  <a:pt x="62" y="16"/>
                </a:cubicBezTo>
                <a:cubicBezTo>
                  <a:pt x="87" y="16"/>
                  <a:pt x="100" y="31"/>
                  <a:pt x="100" y="51"/>
                </a:cubicBezTo>
                <a:cubicBezTo>
                  <a:pt x="100" y="77"/>
                  <a:pt x="89" y="99"/>
                  <a:pt x="71" y="99"/>
                </a:cubicBezTo>
                <a:cubicBezTo>
                  <a:pt x="62" y="99"/>
                  <a:pt x="55" y="91"/>
                  <a:pt x="57" y="81"/>
                </a:cubicBezTo>
                <a:cubicBezTo>
                  <a:pt x="60" y="70"/>
                  <a:pt x="65" y="57"/>
                  <a:pt x="65" y="49"/>
                </a:cubicBezTo>
                <a:cubicBezTo>
                  <a:pt x="65" y="42"/>
                  <a:pt x="61" y="36"/>
                  <a:pt x="53" y="36"/>
                </a:cubicBezTo>
                <a:cubicBezTo>
                  <a:pt x="43" y="36"/>
                  <a:pt x="35" y="46"/>
                  <a:pt x="35" y="59"/>
                </a:cubicBezTo>
                <a:cubicBezTo>
                  <a:pt x="35" y="68"/>
                  <a:pt x="38" y="73"/>
                  <a:pt x="38" y="73"/>
                </a:cubicBezTo>
                <a:cubicBezTo>
                  <a:pt x="38" y="73"/>
                  <a:pt x="28" y="116"/>
                  <a:pt x="26" y="123"/>
                </a:cubicBezTo>
                <a:cubicBezTo>
                  <a:pt x="23" y="138"/>
                  <a:pt x="26" y="156"/>
                  <a:pt x="26" y="158"/>
                </a:cubicBezTo>
                <a:cubicBezTo>
                  <a:pt x="26" y="159"/>
                  <a:pt x="28" y="159"/>
                  <a:pt x="28" y="158"/>
                </a:cubicBezTo>
                <a:cubicBezTo>
                  <a:pt x="29" y="157"/>
                  <a:pt x="41" y="143"/>
                  <a:pt x="45" y="128"/>
                </a:cubicBezTo>
                <a:cubicBezTo>
                  <a:pt x="46" y="124"/>
                  <a:pt x="51" y="103"/>
                  <a:pt x="51" y="103"/>
                </a:cubicBezTo>
                <a:cubicBezTo>
                  <a:pt x="54" y="109"/>
                  <a:pt x="64" y="115"/>
                  <a:pt x="73" y="115"/>
                </a:cubicBezTo>
                <a:cubicBezTo>
                  <a:pt x="103" y="115"/>
                  <a:pt x="122" y="88"/>
                  <a:pt x="122" y="52"/>
                </a:cubicBezTo>
                <a:cubicBezTo>
                  <a:pt x="122" y="25"/>
                  <a:pt x="100" y="0"/>
                  <a:pt x="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4449762" y="5319712"/>
            <a:ext cx="582612" cy="476250"/>
          </a:xfrm>
          <a:custGeom>
            <a:avLst/>
            <a:gdLst/>
            <a:ahLst/>
            <a:cxnLst/>
            <a:rect l="l" t="t" r="r" b="b"/>
            <a:pathLst>
              <a:path w="150" h="122" extrusionOk="0">
                <a:moveTo>
                  <a:pt x="150" y="14"/>
                </a:moveTo>
                <a:cubicBezTo>
                  <a:pt x="144" y="16"/>
                  <a:pt x="138" y="18"/>
                  <a:pt x="132" y="19"/>
                </a:cubicBezTo>
                <a:cubicBezTo>
                  <a:pt x="138" y="15"/>
                  <a:pt x="143" y="9"/>
                  <a:pt x="145" y="2"/>
                </a:cubicBezTo>
                <a:cubicBezTo>
                  <a:pt x="140" y="5"/>
                  <a:pt x="133" y="8"/>
                  <a:pt x="126" y="9"/>
                </a:cubicBezTo>
                <a:cubicBezTo>
                  <a:pt x="120" y="3"/>
                  <a:pt x="112" y="0"/>
                  <a:pt x="103" y="0"/>
                </a:cubicBezTo>
                <a:cubicBezTo>
                  <a:pt x="86" y="0"/>
                  <a:pt x="73" y="13"/>
                  <a:pt x="73" y="30"/>
                </a:cubicBezTo>
                <a:cubicBezTo>
                  <a:pt x="73" y="33"/>
                  <a:pt x="73" y="35"/>
                  <a:pt x="73" y="37"/>
                </a:cubicBezTo>
                <a:cubicBezTo>
                  <a:pt x="48" y="36"/>
                  <a:pt x="25" y="24"/>
                  <a:pt x="10" y="5"/>
                </a:cubicBezTo>
                <a:cubicBezTo>
                  <a:pt x="7" y="10"/>
                  <a:pt x="6" y="15"/>
                  <a:pt x="6" y="21"/>
                </a:cubicBezTo>
                <a:cubicBezTo>
                  <a:pt x="6" y="31"/>
                  <a:pt x="11" y="41"/>
                  <a:pt x="20" y="46"/>
                </a:cubicBezTo>
                <a:cubicBezTo>
                  <a:pt x="14" y="46"/>
                  <a:pt x="10" y="45"/>
                  <a:pt x="6" y="42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58"/>
                  <a:pt x="16" y="70"/>
                  <a:pt x="30" y="73"/>
                </a:cubicBezTo>
                <a:cubicBezTo>
                  <a:pt x="28" y="74"/>
                  <a:pt x="25" y="74"/>
                  <a:pt x="22" y="74"/>
                </a:cubicBezTo>
                <a:cubicBezTo>
                  <a:pt x="20" y="74"/>
                  <a:pt x="18" y="74"/>
                  <a:pt x="16" y="74"/>
                </a:cubicBezTo>
                <a:cubicBezTo>
                  <a:pt x="20" y="86"/>
                  <a:pt x="32" y="95"/>
                  <a:pt x="45" y="95"/>
                </a:cubicBezTo>
                <a:cubicBezTo>
                  <a:pt x="35" y="103"/>
                  <a:pt x="21" y="108"/>
                  <a:pt x="7" y="108"/>
                </a:cubicBezTo>
                <a:cubicBezTo>
                  <a:pt x="4" y="108"/>
                  <a:pt x="2" y="108"/>
                  <a:pt x="0" y="108"/>
                </a:cubicBezTo>
                <a:cubicBezTo>
                  <a:pt x="13" y="116"/>
                  <a:pt x="29" y="122"/>
                  <a:pt x="47" y="122"/>
                </a:cubicBezTo>
                <a:cubicBezTo>
                  <a:pt x="103" y="122"/>
                  <a:pt x="134" y="75"/>
                  <a:pt x="134" y="34"/>
                </a:cubicBezTo>
                <a:cubicBezTo>
                  <a:pt x="134" y="33"/>
                  <a:pt x="134" y="31"/>
                  <a:pt x="134" y="30"/>
                </a:cubicBezTo>
                <a:cubicBezTo>
                  <a:pt x="140" y="26"/>
                  <a:pt x="146" y="20"/>
                  <a:pt x="150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9923462" y="5292725"/>
            <a:ext cx="315912" cy="661987"/>
          </a:xfrm>
          <a:custGeom>
            <a:avLst/>
            <a:gdLst/>
            <a:ahLst/>
            <a:cxnLst/>
            <a:rect l="l" t="t" r="r" b="b"/>
            <a:pathLst>
              <a:path w="81" h="170" extrusionOk="0">
                <a:moveTo>
                  <a:pt x="17" y="34"/>
                </a:moveTo>
                <a:cubicBezTo>
                  <a:pt x="17" y="39"/>
                  <a:pt x="17" y="59"/>
                  <a:pt x="17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88"/>
                  <a:pt x="0" y="88"/>
                  <a:pt x="0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53" y="170"/>
                  <a:pt x="53" y="170"/>
                  <a:pt x="53" y="170"/>
                </a:cubicBezTo>
                <a:cubicBezTo>
                  <a:pt x="53" y="88"/>
                  <a:pt x="53" y="88"/>
                  <a:pt x="53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8"/>
                  <a:pt x="80" y="74"/>
                  <a:pt x="81" y="59"/>
                </a:cubicBezTo>
                <a:cubicBezTo>
                  <a:pt x="78" y="59"/>
                  <a:pt x="53" y="59"/>
                  <a:pt x="53" y="59"/>
                </a:cubicBezTo>
                <a:cubicBezTo>
                  <a:pt x="53" y="59"/>
                  <a:pt x="53" y="41"/>
                  <a:pt x="53" y="38"/>
                </a:cubicBezTo>
                <a:cubicBezTo>
                  <a:pt x="53" y="35"/>
                  <a:pt x="57" y="31"/>
                  <a:pt x="61" y="31"/>
                </a:cubicBezTo>
                <a:cubicBezTo>
                  <a:pt x="65" y="31"/>
                  <a:pt x="73" y="31"/>
                  <a:pt x="81" y="31"/>
                </a:cubicBezTo>
                <a:cubicBezTo>
                  <a:pt x="81" y="27"/>
                  <a:pt x="81" y="13"/>
                  <a:pt x="81" y="0"/>
                </a:cubicBezTo>
                <a:cubicBezTo>
                  <a:pt x="71" y="0"/>
                  <a:pt x="59" y="0"/>
                  <a:pt x="54" y="0"/>
                </a:cubicBezTo>
                <a:cubicBezTo>
                  <a:pt x="16" y="0"/>
                  <a:pt x="17" y="30"/>
                  <a:pt x="17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6216650" y="5370512"/>
            <a:ext cx="295275" cy="361950"/>
          </a:xfrm>
          <a:custGeom>
            <a:avLst/>
            <a:gdLst/>
            <a:ahLst/>
            <a:cxnLst/>
            <a:rect l="l" t="t" r="r" b="b"/>
            <a:pathLst>
              <a:path w="76" h="93" extrusionOk="0">
                <a:moveTo>
                  <a:pt x="62" y="43"/>
                </a:moveTo>
                <a:cubicBezTo>
                  <a:pt x="65" y="41"/>
                  <a:pt x="67" y="40"/>
                  <a:pt x="69" y="38"/>
                </a:cubicBezTo>
                <a:cubicBezTo>
                  <a:pt x="72" y="34"/>
                  <a:pt x="73" y="30"/>
                  <a:pt x="73" y="24"/>
                </a:cubicBezTo>
                <a:cubicBezTo>
                  <a:pt x="73" y="19"/>
                  <a:pt x="72" y="14"/>
                  <a:pt x="69" y="10"/>
                </a:cubicBezTo>
                <a:cubicBezTo>
                  <a:pt x="64" y="3"/>
                  <a:pt x="56" y="0"/>
                  <a:pt x="4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3"/>
                  <a:pt x="0" y="93"/>
                  <a:pt x="0" y="93"/>
                </a:cubicBezTo>
                <a:cubicBezTo>
                  <a:pt x="42" y="93"/>
                  <a:pt x="42" y="93"/>
                  <a:pt x="42" y="93"/>
                </a:cubicBezTo>
                <a:cubicBezTo>
                  <a:pt x="46" y="93"/>
                  <a:pt x="51" y="92"/>
                  <a:pt x="55" y="91"/>
                </a:cubicBezTo>
                <a:cubicBezTo>
                  <a:pt x="59" y="91"/>
                  <a:pt x="62" y="89"/>
                  <a:pt x="65" y="87"/>
                </a:cubicBezTo>
                <a:cubicBezTo>
                  <a:pt x="68" y="85"/>
                  <a:pt x="70" y="82"/>
                  <a:pt x="72" y="80"/>
                </a:cubicBezTo>
                <a:cubicBezTo>
                  <a:pt x="75" y="75"/>
                  <a:pt x="76" y="70"/>
                  <a:pt x="76" y="65"/>
                </a:cubicBezTo>
                <a:cubicBezTo>
                  <a:pt x="76" y="59"/>
                  <a:pt x="75" y="55"/>
                  <a:pt x="72" y="51"/>
                </a:cubicBezTo>
                <a:cubicBezTo>
                  <a:pt x="70" y="47"/>
                  <a:pt x="66" y="45"/>
                  <a:pt x="62" y="43"/>
                </a:cubicBezTo>
                <a:close/>
                <a:moveTo>
                  <a:pt x="18" y="16"/>
                </a:moveTo>
                <a:cubicBezTo>
                  <a:pt x="39" y="16"/>
                  <a:pt x="39" y="16"/>
                  <a:pt x="39" y="16"/>
                </a:cubicBezTo>
                <a:cubicBezTo>
                  <a:pt x="43" y="16"/>
                  <a:pt x="47" y="17"/>
                  <a:pt x="50" y="18"/>
                </a:cubicBezTo>
                <a:cubicBezTo>
                  <a:pt x="53" y="19"/>
                  <a:pt x="55" y="22"/>
                  <a:pt x="55" y="26"/>
                </a:cubicBezTo>
                <a:cubicBezTo>
                  <a:pt x="55" y="30"/>
                  <a:pt x="53" y="33"/>
                  <a:pt x="51" y="34"/>
                </a:cubicBezTo>
                <a:cubicBezTo>
                  <a:pt x="48" y="36"/>
                  <a:pt x="45" y="37"/>
                  <a:pt x="41" y="37"/>
                </a:cubicBezTo>
                <a:cubicBezTo>
                  <a:pt x="18" y="37"/>
                  <a:pt x="18" y="37"/>
                  <a:pt x="18" y="37"/>
                </a:cubicBezTo>
                <a:lnTo>
                  <a:pt x="18" y="16"/>
                </a:lnTo>
                <a:close/>
                <a:moveTo>
                  <a:pt x="50" y="75"/>
                </a:moveTo>
                <a:cubicBezTo>
                  <a:pt x="48" y="76"/>
                  <a:pt x="45" y="77"/>
                  <a:pt x="41" y="77"/>
                </a:cubicBezTo>
                <a:cubicBezTo>
                  <a:pt x="18" y="77"/>
                  <a:pt x="18" y="77"/>
                  <a:pt x="18" y="77"/>
                </a:cubicBezTo>
                <a:cubicBezTo>
                  <a:pt x="18" y="52"/>
                  <a:pt x="18" y="52"/>
                  <a:pt x="18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5" y="52"/>
                  <a:pt x="48" y="52"/>
                  <a:pt x="51" y="53"/>
                </a:cubicBezTo>
                <a:cubicBezTo>
                  <a:pt x="54" y="55"/>
                  <a:pt x="56" y="59"/>
                  <a:pt x="56" y="63"/>
                </a:cubicBezTo>
                <a:cubicBezTo>
                  <a:pt x="56" y="69"/>
                  <a:pt x="54" y="73"/>
                  <a:pt x="50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6534150" y="5456237"/>
            <a:ext cx="265112" cy="284162"/>
          </a:xfrm>
          <a:custGeom>
            <a:avLst/>
            <a:gdLst/>
            <a:ahLst/>
            <a:cxnLst/>
            <a:rect l="l" t="t" r="r" b="b"/>
            <a:pathLst>
              <a:path w="68" h="73" extrusionOk="0">
                <a:moveTo>
                  <a:pt x="67" y="28"/>
                </a:moveTo>
                <a:cubicBezTo>
                  <a:pt x="67" y="23"/>
                  <a:pt x="65" y="18"/>
                  <a:pt x="62" y="14"/>
                </a:cubicBezTo>
                <a:cubicBezTo>
                  <a:pt x="59" y="9"/>
                  <a:pt x="55" y="6"/>
                  <a:pt x="50" y="4"/>
                </a:cubicBezTo>
                <a:cubicBezTo>
                  <a:pt x="45" y="1"/>
                  <a:pt x="40" y="0"/>
                  <a:pt x="34" y="0"/>
                </a:cubicBezTo>
                <a:cubicBezTo>
                  <a:pt x="24" y="0"/>
                  <a:pt x="16" y="4"/>
                  <a:pt x="9" y="10"/>
                </a:cubicBezTo>
                <a:cubicBezTo>
                  <a:pt x="3" y="16"/>
                  <a:pt x="0" y="25"/>
                  <a:pt x="0" y="37"/>
                </a:cubicBezTo>
                <a:cubicBezTo>
                  <a:pt x="0" y="50"/>
                  <a:pt x="3" y="59"/>
                  <a:pt x="10" y="65"/>
                </a:cubicBezTo>
                <a:cubicBezTo>
                  <a:pt x="17" y="70"/>
                  <a:pt x="25" y="73"/>
                  <a:pt x="35" y="73"/>
                </a:cubicBezTo>
                <a:cubicBezTo>
                  <a:pt x="46" y="73"/>
                  <a:pt x="54" y="70"/>
                  <a:pt x="60" y="63"/>
                </a:cubicBezTo>
                <a:cubicBezTo>
                  <a:pt x="64" y="59"/>
                  <a:pt x="67" y="55"/>
                  <a:pt x="67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8" y="53"/>
                  <a:pt x="46" y="54"/>
                  <a:pt x="45" y="55"/>
                </a:cubicBezTo>
                <a:cubicBezTo>
                  <a:pt x="42" y="57"/>
                  <a:pt x="39" y="59"/>
                  <a:pt x="35" y="59"/>
                </a:cubicBezTo>
                <a:cubicBezTo>
                  <a:pt x="31" y="59"/>
                  <a:pt x="28" y="58"/>
                  <a:pt x="25" y="56"/>
                </a:cubicBezTo>
                <a:cubicBezTo>
                  <a:pt x="21" y="53"/>
                  <a:pt x="18" y="48"/>
                  <a:pt x="1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36"/>
                  <a:pt x="68" y="31"/>
                  <a:pt x="67" y="28"/>
                </a:cubicBezTo>
                <a:close/>
                <a:moveTo>
                  <a:pt x="18" y="30"/>
                </a:moveTo>
                <a:cubicBezTo>
                  <a:pt x="19" y="25"/>
                  <a:pt x="21" y="22"/>
                  <a:pt x="23" y="19"/>
                </a:cubicBezTo>
                <a:cubicBezTo>
                  <a:pt x="26" y="16"/>
                  <a:pt x="29" y="15"/>
                  <a:pt x="34" y="15"/>
                </a:cubicBezTo>
                <a:cubicBezTo>
                  <a:pt x="38" y="15"/>
                  <a:pt x="42" y="16"/>
                  <a:pt x="45" y="19"/>
                </a:cubicBezTo>
                <a:cubicBezTo>
                  <a:pt x="47" y="21"/>
                  <a:pt x="49" y="25"/>
                  <a:pt x="49" y="30"/>
                </a:cubicBezTo>
                <a:lnTo>
                  <a:pt x="18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 txBox="1"/>
          <p:nvPr/>
        </p:nvSpPr>
        <p:spPr>
          <a:xfrm>
            <a:off x="6589712" y="5386387"/>
            <a:ext cx="155575" cy="460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2682875" y="5246687"/>
            <a:ext cx="619125" cy="619125"/>
          </a:xfrm>
          <a:custGeom>
            <a:avLst/>
            <a:gdLst/>
            <a:ahLst/>
            <a:cxnLst/>
            <a:rect l="l" t="t" r="r" b="b"/>
            <a:pathLst>
              <a:path w="159" h="159" extrusionOk="0">
                <a:moveTo>
                  <a:pt x="157" y="64"/>
                </a:moveTo>
                <a:cubicBezTo>
                  <a:pt x="156" y="58"/>
                  <a:pt x="154" y="53"/>
                  <a:pt x="152" y="49"/>
                </a:cubicBezTo>
                <a:cubicBezTo>
                  <a:pt x="150" y="44"/>
                  <a:pt x="148" y="39"/>
                  <a:pt x="145" y="35"/>
                </a:cubicBezTo>
                <a:cubicBezTo>
                  <a:pt x="142" y="31"/>
                  <a:pt x="139" y="27"/>
                  <a:pt x="135" y="23"/>
                </a:cubicBezTo>
                <a:cubicBezTo>
                  <a:pt x="132" y="20"/>
                  <a:pt x="128" y="17"/>
                  <a:pt x="124" y="14"/>
                </a:cubicBezTo>
                <a:cubicBezTo>
                  <a:pt x="119" y="11"/>
                  <a:pt x="115" y="8"/>
                  <a:pt x="110" y="6"/>
                </a:cubicBezTo>
                <a:cubicBezTo>
                  <a:pt x="105" y="4"/>
                  <a:pt x="100" y="3"/>
                  <a:pt x="95" y="2"/>
                </a:cubicBezTo>
                <a:cubicBezTo>
                  <a:pt x="90" y="1"/>
                  <a:pt x="85" y="0"/>
                  <a:pt x="79" y="0"/>
                </a:cubicBezTo>
                <a:cubicBezTo>
                  <a:pt x="74" y="0"/>
                  <a:pt x="69" y="1"/>
                  <a:pt x="63" y="2"/>
                </a:cubicBezTo>
                <a:cubicBezTo>
                  <a:pt x="58" y="3"/>
                  <a:pt x="53" y="4"/>
                  <a:pt x="48" y="6"/>
                </a:cubicBezTo>
                <a:cubicBezTo>
                  <a:pt x="44" y="8"/>
                  <a:pt x="39" y="11"/>
                  <a:pt x="35" y="14"/>
                </a:cubicBezTo>
                <a:cubicBezTo>
                  <a:pt x="31" y="17"/>
                  <a:pt x="27" y="20"/>
                  <a:pt x="23" y="23"/>
                </a:cubicBezTo>
                <a:cubicBezTo>
                  <a:pt x="20" y="27"/>
                  <a:pt x="16" y="31"/>
                  <a:pt x="14" y="35"/>
                </a:cubicBezTo>
                <a:cubicBezTo>
                  <a:pt x="11" y="39"/>
                  <a:pt x="8" y="44"/>
                  <a:pt x="6" y="49"/>
                </a:cubicBezTo>
                <a:cubicBezTo>
                  <a:pt x="4" y="53"/>
                  <a:pt x="3" y="58"/>
                  <a:pt x="2" y="64"/>
                </a:cubicBezTo>
                <a:cubicBezTo>
                  <a:pt x="1" y="69"/>
                  <a:pt x="0" y="74"/>
                  <a:pt x="0" y="80"/>
                </a:cubicBezTo>
                <a:cubicBezTo>
                  <a:pt x="0" y="85"/>
                  <a:pt x="1" y="90"/>
                  <a:pt x="2" y="95"/>
                </a:cubicBezTo>
                <a:cubicBezTo>
                  <a:pt x="3" y="101"/>
                  <a:pt x="4" y="106"/>
                  <a:pt x="6" y="110"/>
                </a:cubicBezTo>
                <a:cubicBezTo>
                  <a:pt x="8" y="115"/>
                  <a:pt x="11" y="120"/>
                  <a:pt x="14" y="124"/>
                </a:cubicBezTo>
                <a:cubicBezTo>
                  <a:pt x="16" y="128"/>
                  <a:pt x="20" y="132"/>
                  <a:pt x="23" y="136"/>
                </a:cubicBezTo>
                <a:cubicBezTo>
                  <a:pt x="27" y="139"/>
                  <a:pt x="31" y="142"/>
                  <a:pt x="35" y="145"/>
                </a:cubicBezTo>
                <a:cubicBezTo>
                  <a:pt x="39" y="148"/>
                  <a:pt x="44" y="151"/>
                  <a:pt x="48" y="153"/>
                </a:cubicBezTo>
                <a:cubicBezTo>
                  <a:pt x="53" y="155"/>
                  <a:pt x="58" y="156"/>
                  <a:pt x="63" y="157"/>
                </a:cubicBezTo>
                <a:cubicBezTo>
                  <a:pt x="69" y="158"/>
                  <a:pt x="74" y="159"/>
                  <a:pt x="79" y="159"/>
                </a:cubicBezTo>
                <a:cubicBezTo>
                  <a:pt x="85" y="159"/>
                  <a:pt x="90" y="158"/>
                  <a:pt x="95" y="157"/>
                </a:cubicBezTo>
                <a:cubicBezTo>
                  <a:pt x="100" y="156"/>
                  <a:pt x="105" y="155"/>
                  <a:pt x="110" y="153"/>
                </a:cubicBezTo>
                <a:cubicBezTo>
                  <a:pt x="115" y="151"/>
                  <a:pt x="119" y="148"/>
                  <a:pt x="124" y="145"/>
                </a:cubicBezTo>
                <a:cubicBezTo>
                  <a:pt x="128" y="142"/>
                  <a:pt x="132" y="139"/>
                  <a:pt x="135" y="136"/>
                </a:cubicBezTo>
                <a:cubicBezTo>
                  <a:pt x="139" y="132"/>
                  <a:pt x="142" y="128"/>
                  <a:pt x="145" y="124"/>
                </a:cubicBezTo>
                <a:cubicBezTo>
                  <a:pt x="148" y="120"/>
                  <a:pt x="150" y="115"/>
                  <a:pt x="152" y="110"/>
                </a:cubicBezTo>
                <a:cubicBezTo>
                  <a:pt x="154" y="106"/>
                  <a:pt x="156" y="101"/>
                  <a:pt x="157" y="95"/>
                </a:cubicBezTo>
                <a:cubicBezTo>
                  <a:pt x="158" y="90"/>
                  <a:pt x="159" y="85"/>
                  <a:pt x="159" y="80"/>
                </a:cubicBezTo>
                <a:cubicBezTo>
                  <a:pt x="159" y="74"/>
                  <a:pt x="158" y="69"/>
                  <a:pt x="157" y="64"/>
                </a:cubicBezTo>
                <a:close/>
                <a:moveTo>
                  <a:pt x="147" y="79"/>
                </a:moveTo>
                <a:cubicBezTo>
                  <a:pt x="146" y="79"/>
                  <a:pt x="123" y="74"/>
                  <a:pt x="100" y="77"/>
                </a:cubicBezTo>
                <a:cubicBezTo>
                  <a:pt x="99" y="75"/>
                  <a:pt x="99" y="74"/>
                  <a:pt x="98" y="73"/>
                </a:cubicBezTo>
                <a:cubicBezTo>
                  <a:pt x="97" y="70"/>
                  <a:pt x="95" y="67"/>
                  <a:pt x="94" y="63"/>
                </a:cubicBezTo>
                <a:cubicBezTo>
                  <a:pt x="121" y="52"/>
                  <a:pt x="131" y="37"/>
                  <a:pt x="132" y="37"/>
                </a:cubicBezTo>
                <a:cubicBezTo>
                  <a:pt x="141" y="48"/>
                  <a:pt x="147" y="63"/>
                  <a:pt x="147" y="79"/>
                </a:cubicBezTo>
                <a:close/>
                <a:moveTo>
                  <a:pt x="124" y="29"/>
                </a:moveTo>
                <a:cubicBezTo>
                  <a:pt x="124" y="29"/>
                  <a:pt x="114" y="44"/>
                  <a:pt x="89" y="53"/>
                </a:cubicBezTo>
                <a:cubicBezTo>
                  <a:pt x="77" y="32"/>
                  <a:pt x="64" y="15"/>
                  <a:pt x="63" y="14"/>
                </a:cubicBezTo>
                <a:cubicBezTo>
                  <a:pt x="68" y="13"/>
                  <a:pt x="74" y="12"/>
                  <a:pt x="79" y="12"/>
                </a:cubicBezTo>
                <a:cubicBezTo>
                  <a:pt x="96" y="12"/>
                  <a:pt x="112" y="18"/>
                  <a:pt x="124" y="29"/>
                </a:cubicBezTo>
                <a:close/>
                <a:moveTo>
                  <a:pt x="63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lose/>
                <a:moveTo>
                  <a:pt x="50" y="18"/>
                </a:moveTo>
                <a:cubicBezTo>
                  <a:pt x="51" y="20"/>
                  <a:pt x="64" y="36"/>
                  <a:pt x="76" y="57"/>
                </a:cubicBezTo>
                <a:cubicBezTo>
                  <a:pt x="43" y="66"/>
                  <a:pt x="15" y="66"/>
                  <a:pt x="13" y="66"/>
                </a:cubicBezTo>
                <a:cubicBezTo>
                  <a:pt x="17" y="45"/>
                  <a:pt x="32" y="27"/>
                  <a:pt x="50" y="18"/>
                </a:cubicBezTo>
                <a:close/>
                <a:moveTo>
                  <a:pt x="12" y="80"/>
                </a:moveTo>
                <a:cubicBezTo>
                  <a:pt x="12" y="79"/>
                  <a:pt x="12" y="78"/>
                  <a:pt x="12" y="77"/>
                </a:cubicBezTo>
                <a:cubicBezTo>
                  <a:pt x="13" y="77"/>
                  <a:pt x="46" y="78"/>
                  <a:pt x="81" y="68"/>
                </a:cubicBezTo>
                <a:cubicBezTo>
                  <a:pt x="83" y="72"/>
                  <a:pt x="85" y="75"/>
                  <a:pt x="87" y="79"/>
                </a:cubicBezTo>
                <a:cubicBezTo>
                  <a:pt x="86" y="79"/>
                  <a:pt x="85" y="80"/>
                  <a:pt x="84" y="80"/>
                </a:cubicBezTo>
                <a:cubicBezTo>
                  <a:pt x="47" y="92"/>
                  <a:pt x="29" y="125"/>
                  <a:pt x="29" y="125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18" y="113"/>
                  <a:pt x="12" y="97"/>
                  <a:pt x="12" y="80"/>
                </a:cubicBezTo>
                <a:close/>
                <a:moveTo>
                  <a:pt x="79" y="147"/>
                </a:moveTo>
                <a:cubicBezTo>
                  <a:pt x="63" y="147"/>
                  <a:pt x="48" y="141"/>
                  <a:pt x="36" y="132"/>
                </a:cubicBezTo>
                <a:cubicBezTo>
                  <a:pt x="37" y="132"/>
                  <a:pt x="38" y="133"/>
                  <a:pt x="38" y="133"/>
                </a:cubicBezTo>
                <a:cubicBezTo>
                  <a:pt x="38" y="133"/>
                  <a:pt x="51" y="105"/>
                  <a:pt x="91" y="91"/>
                </a:cubicBezTo>
                <a:cubicBezTo>
                  <a:pt x="91" y="91"/>
                  <a:pt x="91" y="90"/>
                  <a:pt x="91" y="90"/>
                </a:cubicBezTo>
                <a:cubicBezTo>
                  <a:pt x="101" y="115"/>
                  <a:pt x="105" y="136"/>
                  <a:pt x="106" y="142"/>
                </a:cubicBezTo>
                <a:cubicBezTo>
                  <a:pt x="98" y="145"/>
                  <a:pt x="89" y="147"/>
                  <a:pt x="79" y="147"/>
                </a:cubicBezTo>
                <a:close/>
                <a:moveTo>
                  <a:pt x="117" y="136"/>
                </a:moveTo>
                <a:cubicBezTo>
                  <a:pt x="116" y="132"/>
                  <a:pt x="113" y="112"/>
                  <a:pt x="104" y="87"/>
                </a:cubicBezTo>
                <a:cubicBezTo>
                  <a:pt x="126" y="84"/>
                  <a:pt x="145" y="90"/>
                  <a:pt x="146" y="90"/>
                </a:cubicBezTo>
                <a:cubicBezTo>
                  <a:pt x="143" y="109"/>
                  <a:pt x="132" y="125"/>
                  <a:pt x="117" y="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559;p20">
            <a:extLst>
              <a:ext uri="{FF2B5EF4-FFF2-40B4-BE49-F238E27FC236}">
                <a16:creationId xmlns:a16="http://schemas.microsoft.com/office/drawing/2014/main" id="{5333FA9B-2DB6-0A88-F3A6-DD8094F75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715" y="556491"/>
            <a:ext cx="856057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4500"/>
            </a:pPr>
            <a:r>
              <a:rPr lang="ar-EG" altLang="en-US" sz="45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7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4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4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/>
        </p:nvSpPr>
        <p:spPr>
          <a:xfrm>
            <a:off x="2406650" y="1843087"/>
            <a:ext cx="9620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4B38"/>
              </a:buClr>
              <a:buSzPts val="3600"/>
              <a:buFont typeface="Montserrat"/>
              <a:buNone/>
            </a:pPr>
            <a:r>
              <a:rPr lang="en-US" sz="3600" b="0" i="0" u="none">
                <a:solidFill>
                  <a:srgbClr val="DD4B38"/>
                </a:solidFill>
                <a:latin typeface="Montserrat"/>
                <a:ea typeface="Montserrat"/>
                <a:cs typeface="Montserrat"/>
                <a:sym typeface="Montserrat"/>
              </a:rPr>
              <a:t>16%</a:t>
            </a:r>
            <a:endParaRPr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59045CB-B2DA-3540-9B0F-AD99B00EF1DF}"/>
              </a:ext>
            </a:extLst>
          </p:cNvPr>
          <p:cNvGrpSpPr/>
          <p:nvPr/>
        </p:nvGrpSpPr>
        <p:grpSpPr>
          <a:xfrm>
            <a:off x="6191250" y="3998912"/>
            <a:ext cx="1614487" cy="1131887"/>
            <a:chOff x="6191250" y="3998912"/>
            <a:chExt cx="1614487" cy="1131887"/>
          </a:xfrm>
        </p:grpSpPr>
        <p:sp>
          <p:nvSpPr>
            <p:cNvPr id="140" name="Google Shape;140;p15"/>
            <p:cNvSpPr/>
            <p:nvPr/>
          </p:nvSpPr>
          <p:spPr>
            <a:xfrm>
              <a:off x="6191250" y="3998912"/>
              <a:ext cx="1614487" cy="1131887"/>
            </a:xfrm>
            <a:custGeom>
              <a:avLst/>
              <a:gdLst/>
              <a:ahLst/>
              <a:cxnLst/>
              <a:rect l="l" t="t" r="r" b="b"/>
              <a:pathLst>
                <a:path w="424" h="297" extrusionOk="0">
                  <a:moveTo>
                    <a:pt x="0" y="0"/>
                  </a:moveTo>
                  <a:cubicBezTo>
                    <a:pt x="302" y="297"/>
                    <a:pt x="302" y="297"/>
                    <a:pt x="302" y="297"/>
                  </a:cubicBezTo>
                  <a:cubicBezTo>
                    <a:pt x="377" y="216"/>
                    <a:pt x="421" y="109"/>
                    <a:pt x="4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B20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7062787" y="4159250"/>
              <a:ext cx="446087" cy="574675"/>
            </a:xfrm>
            <a:custGeom>
              <a:avLst/>
              <a:gdLst/>
              <a:ahLst/>
              <a:cxnLst/>
              <a:rect l="l" t="t" r="r" b="b"/>
              <a:pathLst>
                <a:path w="117" h="151" extrusionOk="0">
                  <a:moveTo>
                    <a:pt x="62" y="0"/>
                  </a:moveTo>
                  <a:cubicBezTo>
                    <a:pt x="21" y="0"/>
                    <a:pt x="0" y="29"/>
                    <a:pt x="0" y="54"/>
                  </a:cubicBezTo>
                  <a:cubicBezTo>
                    <a:pt x="0" y="69"/>
                    <a:pt x="6" y="82"/>
                    <a:pt x="18" y="87"/>
                  </a:cubicBezTo>
                  <a:cubicBezTo>
                    <a:pt x="20" y="88"/>
                    <a:pt x="22" y="87"/>
                    <a:pt x="22" y="85"/>
                  </a:cubicBezTo>
                  <a:cubicBezTo>
                    <a:pt x="23" y="83"/>
                    <a:pt x="24" y="79"/>
                    <a:pt x="24" y="78"/>
                  </a:cubicBezTo>
                  <a:cubicBezTo>
                    <a:pt x="25" y="76"/>
                    <a:pt x="24" y="75"/>
                    <a:pt x="23" y="73"/>
                  </a:cubicBezTo>
                  <a:cubicBezTo>
                    <a:pt x="19" y="69"/>
                    <a:pt x="17" y="64"/>
                    <a:pt x="17" y="56"/>
                  </a:cubicBezTo>
                  <a:cubicBezTo>
                    <a:pt x="17" y="34"/>
                    <a:pt x="34" y="14"/>
                    <a:pt x="60" y="14"/>
                  </a:cubicBezTo>
                  <a:cubicBezTo>
                    <a:pt x="83" y="14"/>
                    <a:pt x="96" y="29"/>
                    <a:pt x="96" y="48"/>
                  </a:cubicBezTo>
                  <a:cubicBezTo>
                    <a:pt x="96" y="73"/>
                    <a:pt x="85" y="94"/>
                    <a:pt x="68" y="94"/>
                  </a:cubicBezTo>
                  <a:cubicBezTo>
                    <a:pt x="59" y="94"/>
                    <a:pt x="53" y="86"/>
                    <a:pt x="55" y="77"/>
                  </a:cubicBezTo>
                  <a:cubicBezTo>
                    <a:pt x="57" y="66"/>
                    <a:pt x="62" y="54"/>
                    <a:pt x="62" y="46"/>
                  </a:cubicBezTo>
                  <a:cubicBezTo>
                    <a:pt x="62" y="39"/>
                    <a:pt x="59" y="33"/>
                    <a:pt x="51" y="33"/>
                  </a:cubicBezTo>
                  <a:cubicBezTo>
                    <a:pt x="41" y="33"/>
                    <a:pt x="34" y="43"/>
                    <a:pt x="34" y="56"/>
                  </a:cubicBezTo>
                  <a:cubicBezTo>
                    <a:pt x="34" y="64"/>
                    <a:pt x="37" y="69"/>
                    <a:pt x="37" y="69"/>
                  </a:cubicBezTo>
                  <a:cubicBezTo>
                    <a:pt x="37" y="69"/>
                    <a:pt x="27" y="110"/>
                    <a:pt x="26" y="117"/>
                  </a:cubicBezTo>
                  <a:cubicBezTo>
                    <a:pt x="22" y="131"/>
                    <a:pt x="25" y="148"/>
                    <a:pt x="25" y="150"/>
                  </a:cubicBezTo>
                  <a:cubicBezTo>
                    <a:pt x="25" y="151"/>
                    <a:pt x="27" y="151"/>
                    <a:pt x="27" y="150"/>
                  </a:cubicBezTo>
                  <a:cubicBezTo>
                    <a:pt x="28" y="149"/>
                    <a:pt x="39" y="136"/>
                    <a:pt x="43" y="122"/>
                  </a:cubicBezTo>
                  <a:cubicBezTo>
                    <a:pt x="44" y="118"/>
                    <a:pt x="49" y="98"/>
                    <a:pt x="49" y="98"/>
                  </a:cubicBezTo>
                  <a:cubicBezTo>
                    <a:pt x="52" y="104"/>
                    <a:pt x="61" y="109"/>
                    <a:pt x="70" y="109"/>
                  </a:cubicBezTo>
                  <a:cubicBezTo>
                    <a:pt x="98" y="109"/>
                    <a:pt x="117" y="83"/>
                    <a:pt x="117" y="49"/>
                  </a:cubicBezTo>
                  <a:cubicBezTo>
                    <a:pt x="117" y="24"/>
                    <a:pt x="95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DC2F239-4FCD-2C4C-93CE-97BC84C81CC8}"/>
              </a:ext>
            </a:extLst>
          </p:cNvPr>
          <p:cNvGrpSpPr/>
          <p:nvPr/>
        </p:nvGrpSpPr>
        <p:grpSpPr>
          <a:xfrm>
            <a:off x="6137275" y="1847850"/>
            <a:ext cx="2073275" cy="2074862"/>
            <a:chOff x="6137275" y="1847850"/>
            <a:chExt cx="2073275" cy="2074862"/>
          </a:xfrm>
        </p:grpSpPr>
        <p:sp>
          <p:nvSpPr>
            <p:cNvPr id="139" name="Google Shape;139;p15"/>
            <p:cNvSpPr/>
            <p:nvPr/>
          </p:nvSpPr>
          <p:spPr>
            <a:xfrm>
              <a:off x="6137275" y="1847850"/>
              <a:ext cx="2073275" cy="2074862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0" y="0"/>
                  </a:moveTo>
                  <a:cubicBezTo>
                    <a:pt x="0" y="544"/>
                    <a:pt x="0" y="544"/>
                    <a:pt x="0" y="544"/>
                  </a:cubicBezTo>
                  <a:cubicBezTo>
                    <a:pt x="544" y="544"/>
                    <a:pt x="544" y="544"/>
                    <a:pt x="544" y="544"/>
                  </a:cubicBezTo>
                  <a:cubicBezTo>
                    <a:pt x="539" y="246"/>
                    <a:pt x="298" y="5"/>
                    <a:pt x="0" y="0"/>
                  </a:cubicBezTo>
                  <a:close/>
                </a:path>
              </a:pathLst>
            </a:custGeom>
            <a:solidFill>
              <a:srgbClr val="48CE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583362" y="2789237"/>
              <a:ext cx="884237" cy="717550"/>
            </a:xfrm>
            <a:custGeom>
              <a:avLst/>
              <a:gdLst/>
              <a:ahLst/>
              <a:cxnLst/>
              <a:rect l="l" t="t" r="r" b="b"/>
              <a:pathLst>
                <a:path w="232" h="188" extrusionOk="0">
                  <a:moveTo>
                    <a:pt x="232" y="22"/>
                  </a:moveTo>
                  <a:cubicBezTo>
                    <a:pt x="224" y="26"/>
                    <a:pt x="214" y="28"/>
                    <a:pt x="205" y="29"/>
                  </a:cubicBezTo>
                  <a:cubicBezTo>
                    <a:pt x="215" y="24"/>
                    <a:pt x="222" y="14"/>
                    <a:pt x="226" y="3"/>
                  </a:cubicBezTo>
                  <a:cubicBezTo>
                    <a:pt x="216" y="9"/>
                    <a:pt x="206" y="12"/>
                    <a:pt x="195" y="15"/>
                  </a:cubicBezTo>
                  <a:cubicBezTo>
                    <a:pt x="187" y="5"/>
                    <a:pt x="174" y="0"/>
                    <a:pt x="161" y="0"/>
                  </a:cubicBezTo>
                  <a:cubicBezTo>
                    <a:pt x="134" y="0"/>
                    <a:pt x="113" y="21"/>
                    <a:pt x="113" y="47"/>
                  </a:cubicBezTo>
                  <a:cubicBezTo>
                    <a:pt x="113" y="51"/>
                    <a:pt x="113" y="55"/>
                    <a:pt x="114" y="58"/>
                  </a:cubicBezTo>
                  <a:cubicBezTo>
                    <a:pt x="75" y="56"/>
                    <a:pt x="40" y="37"/>
                    <a:pt x="16" y="8"/>
                  </a:cubicBezTo>
                  <a:cubicBezTo>
                    <a:pt x="12" y="15"/>
                    <a:pt x="10" y="24"/>
                    <a:pt x="10" y="32"/>
                  </a:cubicBezTo>
                  <a:cubicBezTo>
                    <a:pt x="10" y="49"/>
                    <a:pt x="18" y="63"/>
                    <a:pt x="31" y="72"/>
                  </a:cubicBezTo>
                  <a:cubicBezTo>
                    <a:pt x="23" y="72"/>
                    <a:pt x="16" y="69"/>
                    <a:pt x="9" y="66"/>
                  </a:cubicBezTo>
                  <a:cubicBezTo>
                    <a:pt x="9" y="66"/>
                    <a:pt x="9" y="66"/>
                    <a:pt x="9" y="67"/>
                  </a:cubicBezTo>
                  <a:cubicBezTo>
                    <a:pt x="9" y="90"/>
                    <a:pt x="26" y="109"/>
                    <a:pt x="48" y="113"/>
                  </a:cubicBezTo>
                  <a:cubicBezTo>
                    <a:pt x="44" y="114"/>
                    <a:pt x="39" y="115"/>
                    <a:pt x="35" y="115"/>
                  </a:cubicBezTo>
                  <a:cubicBezTo>
                    <a:pt x="32" y="115"/>
                    <a:pt x="29" y="115"/>
                    <a:pt x="26" y="114"/>
                  </a:cubicBezTo>
                  <a:cubicBezTo>
                    <a:pt x="32" y="133"/>
                    <a:pt x="50" y="147"/>
                    <a:pt x="70" y="147"/>
                  </a:cubicBezTo>
                  <a:cubicBezTo>
                    <a:pt x="54" y="160"/>
                    <a:pt x="34" y="167"/>
                    <a:pt x="11" y="167"/>
                  </a:cubicBezTo>
                  <a:cubicBezTo>
                    <a:pt x="8" y="167"/>
                    <a:pt x="4" y="167"/>
                    <a:pt x="0" y="167"/>
                  </a:cubicBezTo>
                  <a:cubicBezTo>
                    <a:pt x="21" y="180"/>
                    <a:pt x="46" y="188"/>
                    <a:pt x="73" y="188"/>
                  </a:cubicBezTo>
                  <a:cubicBezTo>
                    <a:pt x="161" y="188"/>
                    <a:pt x="208" y="116"/>
                    <a:pt x="208" y="53"/>
                  </a:cubicBezTo>
                  <a:cubicBezTo>
                    <a:pt x="208" y="51"/>
                    <a:pt x="208" y="49"/>
                    <a:pt x="208" y="47"/>
                  </a:cubicBezTo>
                  <a:cubicBezTo>
                    <a:pt x="218" y="40"/>
                    <a:pt x="226" y="31"/>
                    <a:pt x="23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EF962FD-78E8-7542-A093-329500DD5C34}"/>
              </a:ext>
            </a:extLst>
          </p:cNvPr>
          <p:cNvGrpSpPr/>
          <p:nvPr/>
        </p:nvGrpSpPr>
        <p:grpSpPr>
          <a:xfrm>
            <a:off x="4403725" y="4010025"/>
            <a:ext cx="3097212" cy="1955800"/>
            <a:chOff x="4403725" y="4010025"/>
            <a:chExt cx="3097212" cy="1955800"/>
          </a:xfrm>
        </p:grpSpPr>
        <p:sp>
          <p:nvSpPr>
            <p:cNvPr id="143" name="Google Shape;143;p15"/>
            <p:cNvSpPr/>
            <p:nvPr/>
          </p:nvSpPr>
          <p:spPr>
            <a:xfrm>
              <a:off x="4403725" y="4010025"/>
              <a:ext cx="3097212" cy="1955800"/>
            </a:xfrm>
            <a:custGeom>
              <a:avLst/>
              <a:gdLst/>
              <a:ahLst/>
              <a:cxnLst/>
              <a:rect l="l" t="t" r="r" b="b"/>
              <a:pathLst>
                <a:path w="813" h="513" extrusionOk="0">
                  <a:moveTo>
                    <a:pt x="0" y="267"/>
                  </a:moveTo>
                  <a:cubicBezTo>
                    <a:pt x="97" y="421"/>
                    <a:pt x="263" y="513"/>
                    <a:pt x="445" y="513"/>
                  </a:cubicBezTo>
                  <a:cubicBezTo>
                    <a:pt x="584" y="513"/>
                    <a:pt x="714" y="460"/>
                    <a:pt x="813" y="363"/>
                  </a:cubicBezTo>
                  <a:cubicBezTo>
                    <a:pt x="444" y="0"/>
                    <a:pt x="444" y="0"/>
                    <a:pt x="444" y="0"/>
                  </a:cubicBezTo>
                  <a:lnTo>
                    <a:pt x="0" y="267"/>
                  </a:lnTo>
                  <a:close/>
                </a:path>
              </a:pathLst>
            </a:cu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5695950" y="4581525"/>
              <a:ext cx="476250" cy="1000125"/>
            </a:xfrm>
            <a:custGeom>
              <a:avLst/>
              <a:gdLst/>
              <a:ahLst/>
              <a:cxnLst/>
              <a:rect l="l" t="t" r="r" b="b"/>
              <a:pathLst>
                <a:path w="125" h="262" extrusionOk="0">
                  <a:moveTo>
                    <a:pt x="27" y="53"/>
                  </a:moveTo>
                  <a:cubicBezTo>
                    <a:pt x="27" y="59"/>
                    <a:pt x="27" y="90"/>
                    <a:pt x="27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262"/>
                    <a:pt x="27" y="262"/>
                    <a:pt x="27" y="262"/>
                  </a:cubicBezTo>
                  <a:cubicBezTo>
                    <a:pt x="82" y="262"/>
                    <a:pt x="82" y="262"/>
                    <a:pt x="82" y="262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120" y="136"/>
                    <a:pt x="120" y="136"/>
                    <a:pt x="120" y="136"/>
                  </a:cubicBezTo>
                  <a:cubicBezTo>
                    <a:pt x="120" y="136"/>
                    <a:pt x="123" y="114"/>
                    <a:pt x="125" y="90"/>
                  </a:cubicBezTo>
                  <a:cubicBezTo>
                    <a:pt x="120" y="90"/>
                    <a:pt x="83" y="90"/>
                    <a:pt x="83" y="90"/>
                  </a:cubicBezTo>
                  <a:cubicBezTo>
                    <a:pt x="83" y="90"/>
                    <a:pt x="83" y="63"/>
                    <a:pt x="83" y="59"/>
                  </a:cubicBezTo>
                  <a:cubicBezTo>
                    <a:pt x="83" y="54"/>
                    <a:pt x="89" y="48"/>
                    <a:pt x="95" y="48"/>
                  </a:cubicBezTo>
                  <a:cubicBezTo>
                    <a:pt x="101" y="48"/>
                    <a:pt x="113" y="48"/>
                    <a:pt x="125" y="48"/>
                  </a:cubicBezTo>
                  <a:cubicBezTo>
                    <a:pt x="125" y="41"/>
                    <a:pt x="125" y="20"/>
                    <a:pt x="125" y="0"/>
                  </a:cubicBezTo>
                  <a:cubicBezTo>
                    <a:pt x="109" y="0"/>
                    <a:pt x="92" y="0"/>
                    <a:pt x="84" y="0"/>
                  </a:cubicBezTo>
                  <a:cubicBezTo>
                    <a:pt x="25" y="0"/>
                    <a:pt x="27" y="46"/>
                    <a:pt x="2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097ABCA-B803-CD4A-A420-9F5409BD3913}"/>
              </a:ext>
            </a:extLst>
          </p:cNvPr>
          <p:cNvGrpSpPr/>
          <p:nvPr/>
        </p:nvGrpSpPr>
        <p:grpSpPr>
          <a:xfrm>
            <a:off x="3862387" y="3025775"/>
            <a:ext cx="2157412" cy="2055812"/>
            <a:chOff x="3862387" y="3025775"/>
            <a:chExt cx="2157412" cy="2055812"/>
          </a:xfrm>
        </p:grpSpPr>
        <p:sp>
          <p:nvSpPr>
            <p:cNvPr id="142" name="Google Shape;142;p15"/>
            <p:cNvSpPr/>
            <p:nvPr/>
          </p:nvSpPr>
          <p:spPr>
            <a:xfrm>
              <a:off x="3862387" y="3025775"/>
              <a:ext cx="2157412" cy="2055812"/>
            </a:xfrm>
            <a:custGeom>
              <a:avLst/>
              <a:gdLst/>
              <a:ahLst/>
              <a:cxnLst/>
              <a:rect l="l" t="t" r="r" b="b"/>
              <a:pathLst>
                <a:path w="566" h="539" extrusionOk="0">
                  <a:moveTo>
                    <a:pt x="79" y="539"/>
                  </a:moveTo>
                  <a:cubicBezTo>
                    <a:pt x="566" y="246"/>
                    <a:pt x="566" y="246"/>
                    <a:pt x="566" y="24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8" y="77"/>
                    <a:pt x="0" y="159"/>
                    <a:pt x="0" y="245"/>
                  </a:cubicBezTo>
                  <a:cubicBezTo>
                    <a:pt x="0" y="348"/>
                    <a:pt x="28" y="450"/>
                    <a:pt x="79" y="53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4305300" y="3659187"/>
              <a:ext cx="620712" cy="620712"/>
            </a:xfrm>
            <a:custGeom>
              <a:avLst/>
              <a:gdLst/>
              <a:ahLst/>
              <a:cxnLst/>
              <a:rect l="l" t="t" r="r" b="b"/>
              <a:pathLst>
                <a:path w="163" h="163" extrusionOk="0">
                  <a:moveTo>
                    <a:pt x="37" y="126"/>
                  </a:moveTo>
                  <a:cubicBezTo>
                    <a:pt x="41" y="130"/>
                    <a:pt x="43" y="135"/>
                    <a:pt x="43" y="141"/>
                  </a:cubicBezTo>
                  <a:cubicBezTo>
                    <a:pt x="43" y="147"/>
                    <a:pt x="41" y="152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3" y="160"/>
                    <a:pt x="27" y="163"/>
                    <a:pt x="21" y="163"/>
                  </a:cubicBezTo>
                  <a:cubicBezTo>
                    <a:pt x="15" y="163"/>
                    <a:pt x="10" y="160"/>
                    <a:pt x="6" y="156"/>
                  </a:cubicBezTo>
                  <a:cubicBezTo>
                    <a:pt x="2" y="152"/>
                    <a:pt x="0" y="147"/>
                    <a:pt x="0" y="141"/>
                  </a:cubicBezTo>
                  <a:cubicBezTo>
                    <a:pt x="0" y="135"/>
                    <a:pt x="2" y="130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10" y="122"/>
                    <a:pt x="15" y="119"/>
                    <a:pt x="21" y="119"/>
                  </a:cubicBezTo>
                  <a:cubicBezTo>
                    <a:pt x="27" y="119"/>
                    <a:pt x="33" y="122"/>
                    <a:pt x="37" y="126"/>
                  </a:cubicBezTo>
                  <a:close/>
                  <a:moveTo>
                    <a:pt x="37" y="126"/>
                  </a:move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7" y="126"/>
                    <a:pt x="37" y="126"/>
                  </a:cubicBezTo>
                  <a:close/>
                  <a:moveTo>
                    <a:pt x="6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lose/>
                  <a:moveTo>
                    <a:pt x="0" y="55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20" y="86"/>
                    <a:pt x="39" y="94"/>
                    <a:pt x="54" y="109"/>
                  </a:cubicBezTo>
                  <a:cubicBezTo>
                    <a:pt x="68" y="123"/>
                    <a:pt x="76" y="142"/>
                    <a:pt x="76" y="163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33"/>
                    <a:pt x="95" y="106"/>
                    <a:pt x="76" y="87"/>
                  </a:cubicBezTo>
                  <a:cubicBezTo>
                    <a:pt x="56" y="67"/>
                    <a:pt x="29" y="55"/>
                    <a:pt x="0" y="55"/>
                  </a:cubicBezTo>
                  <a:close/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73" y="31"/>
                    <a:pt x="132" y="90"/>
                    <a:pt x="132" y="163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63" y="118"/>
                    <a:pt x="145" y="77"/>
                    <a:pt x="115" y="48"/>
                  </a:cubicBezTo>
                  <a:cubicBezTo>
                    <a:pt x="86" y="18"/>
                    <a:pt x="45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7D947DC-BD14-2E4B-8729-C8E60EDC1D69}"/>
              </a:ext>
            </a:extLst>
          </p:cNvPr>
          <p:cNvGrpSpPr/>
          <p:nvPr/>
        </p:nvGrpSpPr>
        <p:grpSpPr>
          <a:xfrm>
            <a:off x="4518025" y="2187575"/>
            <a:ext cx="1543050" cy="1711325"/>
            <a:chOff x="4518025" y="2187575"/>
            <a:chExt cx="1543050" cy="1711325"/>
          </a:xfrm>
        </p:grpSpPr>
        <p:sp>
          <p:nvSpPr>
            <p:cNvPr id="141" name="Google Shape;141;p15"/>
            <p:cNvSpPr/>
            <p:nvPr/>
          </p:nvSpPr>
          <p:spPr>
            <a:xfrm>
              <a:off x="4518025" y="2187575"/>
              <a:ext cx="1543050" cy="1711325"/>
            </a:xfrm>
            <a:custGeom>
              <a:avLst/>
              <a:gdLst/>
              <a:ahLst/>
              <a:cxnLst/>
              <a:rect l="l" t="t" r="r" b="b"/>
              <a:pathLst>
                <a:path w="405" h="449" extrusionOk="0">
                  <a:moveTo>
                    <a:pt x="405" y="449"/>
                  </a:moveTo>
                  <a:cubicBezTo>
                    <a:pt x="405" y="0"/>
                    <a:pt x="405" y="0"/>
                    <a:pt x="405" y="0"/>
                  </a:cubicBezTo>
                  <a:cubicBezTo>
                    <a:pt x="235" y="3"/>
                    <a:pt x="78" y="102"/>
                    <a:pt x="0" y="254"/>
                  </a:cubicBezTo>
                  <a:lnTo>
                    <a:pt x="405" y="449"/>
                  </a:lnTo>
                  <a:close/>
                </a:path>
              </a:pathLst>
            </a:custGeom>
            <a:solidFill>
              <a:srgbClr val="DD4B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5168900" y="2652712"/>
              <a:ext cx="671512" cy="631825"/>
            </a:xfrm>
            <a:custGeom>
              <a:avLst/>
              <a:gdLst/>
              <a:ahLst/>
              <a:cxnLst/>
              <a:rect l="l" t="t" r="r" b="b"/>
              <a:pathLst>
                <a:path w="176" h="166" extrusionOk="0">
                  <a:moveTo>
                    <a:pt x="176" y="27"/>
                  </a:moveTo>
                  <a:cubicBezTo>
                    <a:pt x="176" y="39"/>
                    <a:pt x="176" y="39"/>
                    <a:pt x="176" y="39"/>
                  </a:cubicBezTo>
                  <a:cubicBezTo>
                    <a:pt x="149" y="39"/>
                    <a:pt x="149" y="39"/>
                    <a:pt x="149" y="39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27"/>
                    <a:pt x="149" y="27"/>
                    <a:pt x="149" y="27"/>
                  </a:cubicBezTo>
                  <a:lnTo>
                    <a:pt x="176" y="27"/>
                  </a:lnTo>
                  <a:close/>
                  <a:moveTo>
                    <a:pt x="103" y="115"/>
                  </a:moveTo>
                  <a:cubicBezTo>
                    <a:pt x="104" y="118"/>
                    <a:pt x="105" y="121"/>
                    <a:pt x="105" y="125"/>
                  </a:cubicBezTo>
                  <a:cubicBezTo>
                    <a:pt x="105" y="130"/>
                    <a:pt x="104" y="135"/>
                    <a:pt x="101" y="140"/>
                  </a:cubicBezTo>
                  <a:cubicBezTo>
                    <a:pt x="99" y="145"/>
                    <a:pt x="95" y="149"/>
                    <a:pt x="90" y="153"/>
                  </a:cubicBezTo>
                  <a:cubicBezTo>
                    <a:pt x="85" y="157"/>
                    <a:pt x="79" y="160"/>
                    <a:pt x="72" y="163"/>
                  </a:cubicBezTo>
                  <a:cubicBezTo>
                    <a:pt x="65" y="165"/>
                    <a:pt x="57" y="166"/>
                    <a:pt x="47" y="166"/>
                  </a:cubicBezTo>
                  <a:cubicBezTo>
                    <a:pt x="40" y="166"/>
                    <a:pt x="33" y="165"/>
                    <a:pt x="27" y="164"/>
                  </a:cubicBezTo>
                  <a:cubicBezTo>
                    <a:pt x="21" y="162"/>
                    <a:pt x="16" y="160"/>
                    <a:pt x="12" y="157"/>
                  </a:cubicBezTo>
                  <a:cubicBezTo>
                    <a:pt x="8" y="154"/>
                    <a:pt x="5" y="150"/>
                    <a:pt x="3" y="147"/>
                  </a:cubicBezTo>
                  <a:cubicBezTo>
                    <a:pt x="1" y="143"/>
                    <a:pt x="0" y="139"/>
                    <a:pt x="0" y="135"/>
                  </a:cubicBezTo>
                  <a:cubicBezTo>
                    <a:pt x="0" y="131"/>
                    <a:pt x="2" y="127"/>
                    <a:pt x="4" y="122"/>
                  </a:cubicBezTo>
                  <a:cubicBezTo>
                    <a:pt x="6" y="116"/>
                    <a:pt x="11" y="112"/>
                    <a:pt x="17" y="108"/>
                  </a:cubicBezTo>
                  <a:cubicBezTo>
                    <a:pt x="21" y="106"/>
                    <a:pt x="24" y="105"/>
                    <a:pt x="28" y="103"/>
                  </a:cubicBezTo>
                  <a:cubicBezTo>
                    <a:pt x="32" y="102"/>
                    <a:pt x="36" y="101"/>
                    <a:pt x="40" y="100"/>
                  </a:cubicBezTo>
                  <a:cubicBezTo>
                    <a:pt x="43" y="100"/>
                    <a:pt x="47" y="99"/>
                    <a:pt x="50" y="99"/>
                  </a:cubicBezTo>
                  <a:cubicBezTo>
                    <a:pt x="54" y="99"/>
                    <a:pt x="57" y="98"/>
                    <a:pt x="59" y="98"/>
                  </a:cubicBezTo>
                  <a:cubicBezTo>
                    <a:pt x="57" y="96"/>
                    <a:pt x="56" y="94"/>
                    <a:pt x="55" y="92"/>
                  </a:cubicBezTo>
                  <a:cubicBezTo>
                    <a:pt x="53" y="90"/>
                    <a:pt x="52" y="87"/>
                    <a:pt x="52" y="83"/>
                  </a:cubicBezTo>
                  <a:cubicBezTo>
                    <a:pt x="52" y="81"/>
                    <a:pt x="53" y="80"/>
                    <a:pt x="53" y="79"/>
                  </a:cubicBezTo>
                  <a:cubicBezTo>
                    <a:pt x="54" y="77"/>
                    <a:pt x="54" y="76"/>
                    <a:pt x="55" y="75"/>
                  </a:cubicBezTo>
                  <a:cubicBezTo>
                    <a:pt x="53" y="75"/>
                    <a:pt x="52" y="75"/>
                    <a:pt x="51" y="75"/>
                  </a:cubicBezTo>
                  <a:cubicBezTo>
                    <a:pt x="50" y="75"/>
                    <a:pt x="49" y="75"/>
                    <a:pt x="48" y="75"/>
                  </a:cubicBezTo>
                  <a:cubicBezTo>
                    <a:pt x="42" y="75"/>
                    <a:pt x="37" y="74"/>
                    <a:pt x="32" y="72"/>
                  </a:cubicBezTo>
                  <a:cubicBezTo>
                    <a:pt x="28" y="70"/>
                    <a:pt x="24" y="68"/>
                    <a:pt x="21" y="65"/>
                  </a:cubicBezTo>
                  <a:cubicBezTo>
                    <a:pt x="18" y="61"/>
                    <a:pt x="15" y="58"/>
                    <a:pt x="14" y="54"/>
                  </a:cubicBezTo>
                  <a:cubicBezTo>
                    <a:pt x="12" y="49"/>
                    <a:pt x="11" y="45"/>
                    <a:pt x="11" y="41"/>
                  </a:cubicBezTo>
                  <a:cubicBezTo>
                    <a:pt x="11" y="36"/>
                    <a:pt x="13" y="31"/>
                    <a:pt x="15" y="26"/>
                  </a:cubicBezTo>
                  <a:cubicBezTo>
                    <a:pt x="17" y="20"/>
                    <a:pt x="21" y="16"/>
                    <a:pt x="25" y="12"/>
                  </a:cubicBezTo>
                  <a:cubicBezTo>
                    <a:pt x="32" y="7"/>
                    <a:pt x="38" y="3"/>
                    <a:pt x="45" y="2"/>
                  </a:cubicBezTo>
                  <a:cubicBezTo>
                    <a:pt x="52" y="0"/>
                    <a:pt x="59" y="0"/>
                    <a:pt x="6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8"/>
                    <a:pt x="85" y="10"/>
                    <a:pt x="87" y="11"/>
                  </a:cubicBezTo>
                  <a:cubicBezTo>
                    <a:pt x="88" y="13"/>
                    <a:pt x="90" y="15"/>
                    <a:pt x="92" y="17"/>
                  </a:cubicBezTo>
                  <a:cubicBezTo>
                    <a:pt x="93" y="20"/>
                    <a:pt x="95" y="23"/>
                    <a:pt x="96" y="26"/>
                  </a:cubicBezTo>
                  <a:cubicBezTo>
                    <a:pt x="97" y="29"/>
                    <a:pt x="98" y="33"/>
                    <a:pt x="98" y="37"/>
                  </a:cubicBezTo>
                  <a:cubicBezTo>
                    <a:pt x="98" y="41"/>
                    <a:pt x="97" y="44"/>
                    <a:pt x="96" y="48"/>
                  </a:cubicBezTo>
                  <a:cubicBezTo>
                    <a:pt x="95" y="51"/>
                    <a:pt x="94" y="53"/>
                    <a:pt x="92" y="56"/>
                  </a:cubicBezTo>
                  <a:cubicBezTo>
                    <a:pt x="90" y="58"/>
                    <a:pt x="88" y="60"/>
                    <a:pt x="86" y="62"/>
                  </a:cubicBezTo>
                  <a:cubicBezTo>
                    <a:pt x="84" y="64"/>
                    <a:pt x="81" y="66"/>
                    <a:pt x="79" y="68"/>
                  </a:cubicBezTo>
                  <a:cubicBezTo>
                    <a:pt x="78" y="69"/>
                    <a:pt x="76" y="71"/>
                    <a:pt x="75" y="73"/>
                  </a:cubicBezTo>
                  <a:cubicBezTo>
                    <a:pt x="74" y="74"/>
                    <a:pt x="73" y="76"/>
                    <a:pt x="73" y="79"/>
                  </a:cubicBezTo>
                  <a:cubicBezTo>
                    <a:pt x="73" y="81"/>
                    <a:pt x="74" y="83"/>
                    <a:pt x="75" y="84"/>
                  </a:cubicBezTo>
                  <a:cubicBezTo>
                    <a:pt x="76" y="86"/>
                    <a:pt x="78" y="87"/>
                    <a:pt x="79" y="88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9" y="96"/>
                    <a:pt x="91" y="98"/>
                    <a:pt x="93" y="100"/>
                  </a:cubicBezTo>
                  <a:cubicBezTo>
                    <a:pt x="96" y="102"/>
                    <a:pt x="98" y="105"/>
                    <a:pt x="99" y="107"/>
                  </a:cubicBezTo>
                  <a:cubicBezTo>
                    <a:pt x="101" y="109"/>
                    <a:pt x="102" y="112"/>
                    <a:pt x="103" y="115"/>
                  </a:cubicBezTo>
                  <a:close/>
                  <a:moveTo>
                    <a:pt x="66" y="67"/>
                  </a:moveTo>
                  <a:cubicBezTo>
                    <a:pt x="69" y="66"/>
                    <a:pt x="71" y="65"/>
                    <a:pt x="73" y="63"/>
                  </a:cubicBezTo>
                  <a:cubicBezTo>
                    <a:pt x="75" y="61"/>
                    <a:pt x="77" y="58"/>
                    <a:pt x="77" y="55"/>
                  </a:cubicBezTo>
                  <a:cubicBezTo>
                    <a:pt x="78" y="52"/>
                    <a:pt x="78" y="49"/>
                    <a:pt x="78" y="47"/>
                  </a:cubicBezTo>
                  <a:cubicBezTo>
                    <a:pt x="78" y="43"/>
                    <a:pt x="78" y="39"/>
                    <a:pt x="77" y="34"/>
                  </a:cubicBezTo>
                  <a:cubicBezTo>
                    <a:pt x="75" y="29"/>
                    <a:pt x="74" y="25"/>
                    <a:pt x="71" y="21"/>
                  </a:cubicBezTo>
                  <a:cubicBezTo>
                    <a:pt x="69" y="17"/>
                    <a:pt x="66" y="13"/>
                    <a:pt x="63" y="11"/>
                  </a:cubicBezTo>
                  <a:cubicBezTo>
                    <a:pt x="59" y="8"/>
                    <a:pt x="55" y="7"/>
                    <a:pt x="51" y="7"/>
                  </a:cubicBezTo>
                  <a:cubicBezTo>
                    <a:pt x="48" y="7"/>
                    <a:pt x="45" y="7"/>
                    <a:pt x="42" y="9"/>
                  </a:cubicBezTo>
                  <a:cubicBezTo>
                    <a:pt x="39" y="10"/>
                    <a:pt x="37" y="12"/>
                    <a:pt x="35" y="14"/>
                  </a:cubicBezTo>
                  <a:cubicBezTo>
                    <a:pt x="34" y="16"/>
                    <a:pt x="32" y="19"/>
                    <a:pt x="32" y="22"/>
                  </a:cubicBezTo>
                  <a:cubicBezTo>
                    <a:pt x="31" y="24"/>
                    <a:pt x="31" y="27"/>
                    <a:pt x="31" y="30"/>
                  </a:cubicBezTo>
                  <a:cubicBezTo>
                    <a:pt x="31" y="34"/>
                    <a:pt x="31" y="38"/>
                    <a:pt x="32" y="42"/>
                  </a:cubicBezTo>
                  <a:cubicBezTo>
                    <a:pt x="33" y="47"/>
                    <a:pt x="35" y="51"/>
                    <a:pt x="37" y="55"/>
                  </a:cubicBezTo>
                  <a:cubicBezTo>
                    <a:pt x="40" y="59"/>
                    <a:pt x="42" y="62"/>
                    <a:pt x="46" y="65"/>
                  </a:cubicBezTo>
                  <a:cubicBezTo>
                    <a:pt x="49" y="68"/>
                    <a:pt x="53" y="69"/>
                    <a:pt x="58" y="69"/>
                  </a:cubicBezTo>
                  <a:cubicBezTo>
                    <a:pt x="61" y="69"/>
                    <a:pt x="63" y="69"/>
                    <a:pt x="66" y="67"/>
                  </a:cubicBezTo>
                  <a:close/>
                  <a:moveTo>
                    <a:pt x="90" y="133"/>
                  </a:moveTo>
                  <a:cubicBezTo>
                    <a:pt x="90" y="131"/>
                    <a:pt x="90" y="128"/>
                    <a:pt x="89" y="126"/>
                  </a:cubicBezTo>
                  <a:cubicBezTo>
                    <a:pt x="88" y="124"/>
                    <a:pt x="86" y="121"/>
                    <a:pt x="85" y="119"/>
                  </a:cubicBezTo>
                  <a:cubicBezTo>
                    <a:pt x="83" y="117"/>
                    <a:pt x="80" y="115"/>
                    <a:pt x="77" y="112"/>
                  </a:cubicBezTo>
                  <a:cubicBezTo>
                    <a:pt x="74" y="110"/>
                    <a:pt x="71" y="107"/>
                    <a:pt x="66" y="105"/>
                  </a:cubicBezTo>
                  <a:cubicBezTo>
                    <a:pt x="66" y="104"/>
                    <a:pt x="65" y="104"/>
                    <a:pt x="64" y="104"/>
                  </a:cubicBezTo>
                  <a:cubicBezTo>
                    <a:pt x="64" y="104"/>
                    <a:pt x="63" y="104"/>
                    <a:pt x="61" y="104"/>
                  </a:cubicBezTo>
                  <a:cubicBezTo>
                    <a:pt x="61" y="104"/>
                    <a:pt x="60" y="104"/>
                    <a:pt x="58" y="104"/>
                  </a:cubicBezTo>
                  <a:cubicBezTo>
                    <a:pt x="57" y="105"/>
                    <a:pt x="55" y="105"/>
                    <a:pt x="53" y="105"/>
                  </a:cubicBezTo>
                  <a:cubicBezTo>
                    <a:pt x="51" y="105"/>
                    <a:pt x="48" y="105"/>
                    <a:pt x="46" y="106"/>
                  </a:cubicBezTo>
                  <a:cubicBezTo>
                    <a:pt x="43" y="107"/>
                    <a:pt x="41" y="107"/>
                    <a:pt x="38" y="108"/>
                  </a:cubicBezTo>
                  <a:cubicBezTo>
                    <a:pt x="37" y="108"/>
                    <a:pt x="36" y="109"/>
                    <a:pt x="34" y="110"/>
                  </a:cubicBezTo>
                  <a:cubicBezTo>
                    <a:pt x="31" y="111"/>
                    <a:pt x="29" y="112"/>
                    <a:pt x="27" y="114"/>
                  </a:cubicBezTo>
                  <a:cubicBezTo>
                    <a:pt x="25" y="116"/>
                    <a:pt x="23" y="118"/>
                    <a:pt x="22" y="121"/>
                  </a:cubicBezTo>
                  <a:cubicBezTo>
                    <a:pt x="20" y="123"/>
                    <a:pt x="20" y="126"/>
                    <a:pt x="20" y="130"/>
                  </a:cubicBezTo>
                  <a:cubicBezTo>
                    <a:pt x="20" y="138"/>
                    <a:pt x="23" y="145"/>
                    <a:pt x="30" y="150"/>
                  </a:cubicBezTo>
                  <a:cubicBezTo>
                    <a:pt x="37" y="155"/>
                    <a:pt x="46" y="157"/>
                    <a:pt x="58" y="157"/>
                  </a:cubicBezTo>
                  <a:cubicBezTo>
                    <a:pt x="69" y="157"/>
                    <a:pt x="77" y="155"/>
                    <a:pt x="82" y="150"/>
                  </a:cubicBezTo>
                  <a:cubicBezTo>
                    <a:pt x="88" y="146"/>
                    <a:pt x="90" y="140"/>
                    <a:pt x="90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5"/>
          <p:cNvSpPr txBox="1"/>
          <p:nvPr/>
        </p:nvSpPr>
        <p:spPr>
          <a:xfrm>
            <a:off x="2335212" y="3817937"/>
            <a:ext cx="102711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600"/>
              <a:buFont typeface="Montserrat"/>
              <a:buNone/>
            </a:pPr>
            <a:r>
              <a:rPr lang="en-US" sz="3600" b="0" i="0" u="none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23%</a:t>
            </a:r>
            <a:endParaRPr/>
          </a:p>
        </p:txBody>
      </p:sp>
      <p:sp>
        <p:nvSpPr>
          <p:cNvPr id="148" name="Google Shape;148;p15"/>
          <p:cNvSpPr txBox="1"/>
          <p:nvPr/>
        </p:nvSpPr>
        <p:spPr>
          <a:xfrm>
            <a:off x="2379662" y="5789612"/>
            <a:ext cx="9445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998"/>
              </a:buClr>
              <a:buSzPts val="3600"/>
              <a:buFont typeface="Montserrat"/>
              <a:buNone/>
            </a:pPr>
            <a:r>
              <a:rPr lang="en-US" sz="3600" b="0" i="0" u="none">
                <a:solidFill>
                  <a:srgbClr val="3B5998"/>
                </a:solidFill>
                <a:latin typeface="Montserrat"/>
                <a:ea typeface="Montserrat"/>
                <a:cs typeface="Montserrat"/>
                <a:sym typeface="Montserrat"/>
              </a:rPr>
              <a:t>31%</a:t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9010650" y="2560637"/>
            <a:ext cx="102711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CEFB"/>
              </a:buClr>
              <a:buSzPts val="3600"/>
              <a:buFont typeface="Montserrat"/>
              <a:buNone/>
            </a:pPr>
            <a:r>
              <a:rPr lang="en-US" sz="3600" b="0" i="0" u="none">
                <a:solidFill>
                  <a:srgbClr val="48CEFB"/>
                </a:solidFill>
                <a:latin typeface="Montserrat"/>
                <a:ea typeface="Montserrat"/>
                <a:cs typeface="Montserrat"/>
                <a:sym typeface="Montserrat"/>
              </a:rPr>
              <a:t>25%</a:t>
            </a:r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9043987" y="4546600"/>
            <a:ext cx="9874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ts val="3600"/>
              <a:buFont typeface="Montserrat"/>
              <a:buNone/>
            </a:pPr>
            <a:r>
              <a:rPr lang="en-US" sz="3600" b="0" i="0" u="none">
                <a:solidFill>
                  <a:srgbClr val="CB2027"/>
                </a:solidFill>
                <a:latin typeface="Montserrat"/>
                <a:ea typeface="Montserrat"/>
                <a:cs typeface="Montserrat"/>
                <a:sym typeface="Montserrat"/>
              </a:rPr>
              <a:t>10%</a:t>
            </a:r>
            <a:endParaRPr/>
          </a:p>
        </p:txBody>
      </p:sp>
      <p:sp>
        <p:nvSpPr>
          <p:cNvPr id="33" name="Google Shape;559;p20">
            <a:extLst>
              <a:ext uri="{FF2B5EF4-FFF2-40B4-BE49-F238E27FC236}">
                <a16:creationId xmlns:a16="http://schemas.microsoft.com/office/drawing/2014/main" id="{E0982068-117F-A41E-2821-6AD8F6B8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715" y="556491"/>
            <a:ext cx="856057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4500"/>
            </a:pPr>
            <a:r>
              <a:rPr lang="ar-EG" altLang="en-US" sz="45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F3834B01-90AB-45DF-98C3-17E026145715}"/>
              </a:ext>
            </a:extLst>
          </p:cNvPr>
          <p:cNvGrpSpPr/>
          <p:nvPr/>
        </p:nvGrpSpPr>
        <p:grpSpPr>
          <a:xfrm>
            <a:off x="9972041" y="2395708"/>
            <a:ext cx="1873628" cy="1179711"/>
            <a:chOff x="8949978" y="950030"/>
            <a:chExt cx="3891716" cy="1962897"/>
          </a:xfrm>
        </p:grpSpPr>
        <p:sp>
          <p:nvSpPr>
            <p:cNvPr id="35" name="Google Shape;1953;p68">
              <a:extLst>
                <a:ext uri="{FF2B5EF4-FFF2-40B4-BE49-F238E27FC236}">
                  <a16:creationId xmlns:a16="http://schemas.microsoft.com/office/drawing/2014/main" id="{681640AA-4A25-C288-FABF-81DC08F46627}"/>
                </a:ext>
              </a:extLst>
            </p:cNvPr>
            <p:cNvSpPr txBox="1"/>
            <p:nvPr/>
          </p:nvSpPr>
          <p:spPr>
            <a:xfrm>
              <a:off x="8949978" y="1655896"/>
              <a:ext cx="3679813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sz="1050" dirty="0"/>
            </a:p>
          </p:txBody>
        </p:sp>
        <p:sp>
          <p:nvSpPr>
            <p:cNvPr id="36" name="Google Shape;559;p20">
              <a:extLst>
                <a:ext uri="{FF2B5EF4-FFF2-40B4-BE49-F238E27FC236}">
                  <a16:creationId xmlns:a16="http://schemas.microsoft.com/office/drawing/2014/main" id="{42EA4818-E14F-22B9-0287-3B42B07FC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l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48CEFB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8CEFB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B5EA7DA4-485C-E1FD-3532-9422E46E3806}"/>
              </a:ext>
            </a:extLst>
          </p:cNvPr>
          <p:cNvGrpSpPr/>
          <p:nvPr/>
        </p:nvGrpSpPr>
        <p:grpSpPr>
          <a:xfrm>
            <a:off x="9921241" y="4295628"/>
            <a:ext cx="1873628" cy="1179711"/>
            <a:chOff x="8949978" y="950030"/>
            <a:chExt cx="3891716" cy="1962897"/>
          </a:xfrm>
        </p:grpSpPr>
        <p:sp>
          <p:nvSpPr>
            <p:cNvPr id="38" name="Google Shape;1953;p68">
              <a:extLst>
                <a:ext uri="{FF2B5EF4-FFF2-40B4-BE49-F238E27FC236}">
                  <a16:creationId xmlns:a16="http://schemas.microsoft.com/office/drawing/2014/main" id="{5AFFFE68-82CF-47B8-DFF9-C1D18FA2E9D8}"/>
                </a:ext>
              </a:extLst>
            </p:cNvPr>
            <p:cNvSpPr txBox="1"/>
            <p:nvPr/>
          </p:nvSpPr>
          <p:spPr>
            <a:xfrm>
              <a:off x="8949978" y="1655896"/>
              <a:ext cx="3679813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sz="1050" dirty="0"/>
            </a:p>
          </p:txBody>
        </p:sp>
        <p:sp>
          <p:nvSpPr>
            <p:cNvPr id="39" name="Google Shape;559;p20">
              <a:extLst>
                <a:ext uri="{FF2B5EF4-FFF2-40B4-BE49-F238E27FC236}">
                  <a16:creationId xmlns:a16="http://schemas.microsoft.com/office/drawing/2014/main" id="{8797EAD2-C188-077A-75AF-022E3FF3E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l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CB2027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B2027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D8BA071E-C06C-E25C-B4F4-68CDFAB20AE4}"/>
              </a:ext>
            </a:extLst>
          </p:cNvPr>
          <p:cNvGrpSpPr/>
          <p:nvPr/>
        </p:nvGrpSpPr>
        <p:grpSpPr>
          <a:xfrm>
            <a:off x="377192" y="1572748"/>
            <a:ext cx="1870034" cy="906292"/>
            <a:chOff x="9097702" y="950030"/>
            <a:chExt cx="3884250" cy="1507961"/>
          </a:xfrm>
        </p:grpSpPr>
        <p:sp>
          <p:nvSpPr>
            <p:cNvPr id="41" name="Google Shape;1953;p68">
              <a:extLst>
                <a:ext uri="{FF2B5EF4-FFF2-40B4-BE49-F238E27FC236}">
                  <a16:creationId xmlns:a16="http://schemas.microsoft.com/office/drawing/2014/main" id="{ECD3E26E-6FA5-D1F5-5B18-0608B0E297C8}"/>
                </a:ext>
              </a:extLst>
            </p:cNvPr>
            <p:cNvSpPr txBox="1"/>
            <p:nvPr/>
          </p:nvSpPr>
          <p:spPr>
            <a:xfrm>
              <a:off x="9302141" y="1655896"/>
              <a:ext cx="3679811" cy="802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sz="1050" dirty="0"/>
            </a:p>
          </p:txBody>
        </p:sp>
        <p:sp>
          <p:nvSpPr>
            <p:cNvPr id="42" name="Google Shape;559;p20">
              <a:extLst>
                <a:ext uri="{FF2B5EF4-FFF2-40B4-BE49-F238E27FC236}">
                  <a16:creationId xmlns:a16="http://schemas.microsoft.com/office/drawing/2014/main" id="{D6891C2F-3051-B358-F692-F972B5647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DD4B38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DD4B38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7300874B-F2D3-10F8-5F33-935126A7E8B5}"/>
              </a:ext>
            </a:extLst>
          </p:cNvPr>
          <p:cNvGrpSpPr/>
          <p:nvPr/>
        </p:nvGrpSpPr>
        <p:grpSpPr>
          <a:xfrm>
            <a:off x="377192" y="3614908"/>
            <a:ext cx="1870034" cy="906292"/>
            <a:chOff x="9097702" y="950030"/>
            <a:chExt cx="3884250" cy="1507961"/>
          </a:xfrm>
        </p:grpSpPr>
        <p:sp>
          <p:nvSpPr>
            <p:cNvPr id="44" name="Google Shape;1953;p68">
              <a:extLst>
                <a:ext uri="{FF2B5EF4-FFF2-40B4-BE49-F238E27FC236}">
                  <a16:creationId xmlns:a16="http://schemas.microsoft.com/office/drawing/2014/main" id="{EA4D0E04-B903-4EAB-0639-B33F91E1B45D}"/>
                </a:ext>
              </a:extLst>
            </p:cNvPr>
            <p:cNvSpPr txBox="1"/>
            <p:nvPr/>
          </p:nvSpPr>
          <p:spPr>
            <a:xfrm>
              <a:off x="9302141" y="1655896"/>
              <a:ext cx="3679811" cy="802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sz="1050" dirty="0"/>
            </a:p>
          </p:txBody>
        </p:sp>
        <p:sp>
          <p:nvSpPr>
            <p:cNvPr id="45" name="Google Shape;559;p20">
              <a:extLst>
                <a:ext uri="{FF2B5EF4-FFF2-40B4-BE49-F238E27FC236}">
                  <a16:creationId xmlns:a16="http://schemas.microsoft.com/office/drawing/2014/main" id="{67282B0A-D79D-0E0C-D347-81D6883CD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FF9900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881FDE9-827A-5DE4-18C3-6F5622CF11A2}"/>
              </a:ext>
            </a:extLst>
          </p:cNvPr>
          <p:cNvGrpSpPr/>
          <p:nvPr/>
        </p:nvGrpSpPr>
        <p:grpSpPr>
          <a:xfrm>
            <a:off x="377192" y="5535148"/>
            <a:ext cx="1870034" cy="906292"/>
            <a:chOff x="9097702" y="950030"/>
            <a:chExt cx="3884250" cy="1507961"/>
          </a:xfrm>
        </p:grpSpPr>
        <p:sp>
          <p:nvSpPr>
            <p:cNvPr id="47" name="Google Shape;1953;p68">
              <a:extLst>
                <a:ext uri="{FF2B5EF4-FFF2-40B4-BE49-F238E27FC236}">
                  <a16:creationId xmlns:a16="http://schemas.microsoft.com/office/drawing/2014/main" id="{9997D4E1-7CD8-743C-F296-7FA43E684A67}"/>
                </a:ext>
              </a:extLst>
            </p:cNvPr>
            <p:cNvSpPr txBox="1"/>
            <p:nvPr/>
          </p:nvSpPr>
          <p:spPr>
            <a:xfrm>
              <a:off x="9302141" y="1655896"/>
              <a:ext cx="3679811" cy="802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sz="1050" dirty="0"/>
            </a:p>
          </p:txBody>
        </p:sp>
        <p:sp>
          <p:nvSpPr>
            <p:cNvPr id="48" name="Google Shape;559;p20">
              <a:extLst>
                <a:ext uri="{FF2B5EF4-FFF2-40B4-BE49-F238E27FC236}">
                  <a16:creationId xmlns:a16="http://schemas.microsoft.com/office/drawing/2014/main" id="{FD258C8F-998F-5D5A-28C7-53CBFFE4C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3B5998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B5998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/>
          <p:nvPr/>
        </p:nvSpPr>
        <p:spPr>
          <a:xfrm>
            <a:off x="5872163" y="4903787"/>
            <a:ext cx="668337" cy="871537"/>
          </a:xfrm>
          <a:custGeom>
            <a:avLst/>
            <a:gdLst/>
            <a:ahLst/>
            <a:cxnLst/>
            <a:rect l="l" t="t" r="r" b="b"/>
            <a:pathLst>
              <a:path w="178" h="232" extrusionOk="0">
                <a:moveTo>
                  <a:pt x="94" y="0"/>
                </a:moveTo>
                <a:cubicBezTo>
                  <a:pt x="31" y="0"/>
                  <a:pt x="0" y="45"/>
                  <a:pt x="0" y="83"/>
                </a:cubicBezTo>
                <a:cubicBezTo>
                  <a:pt x="0" y="106"/>
                  <a:pt x="8" y="126"/>
                  <a:pt x="27" y="134"/>
                </a:cubicBezTo>
                <a:cubicBezTo>
                  <a:pt x="30" y="135"/>
                  <a:pt x="33" y="134"/>
                  <a:pt x="33" y="130"/>
                </a:cubicBezTo>
                <a:cubicBezTo>
                  <a:pt x="34" y="128"/>
                  <a:pt x="35" y="122"/>
                  <a:pt x="36" y="120"/>
                </a:cubicBezTo>
                <a:cubicBezTo>
                  <a:pt x="37" y="116"/>
                  <a:pt x="37" y="115"/>
                  <a:pt x="34" y="112"/>
                </a:cubicBezTo>
                <a:cubicBezTo>
                  <a:pt x="29" y="106"/>
                  <a:pt x="25" y="98"/>
                  <a:pt x="25" y="86"/>
                </a:cubicBezTo>
                <a:cubicBezTo>
                  <a:pt x="25" y="53"/>
                  <a:pt x="50" y="23"/>
                  <a:pt x="91" y="23"/>
                </a:cubicBezTo>
                <a:cubicBezTo>
                  <a:pt x="126" y="23"/>
                  <a:pt x="146" y="45"/>
                  <a:pt x="146" y="74"/>
                </a:cubicBezTo>
                <a:cubicBezTo>
                  <a:pt x="146" y="112"/>
                  <a:pt x="129" y="144"/>
                  <a:pt x="104" y="144"/>
                </a:cubicBezTo>
                <a:cubicBezTo>
                  <a:pt x="90" y="144"/>
                  <a:pt x="80" y="133"/>
                  <a:pt x="83" y="119"/>
                </a:cubicBezTo>
                <a:cubicBezTo>
                  <a:pt x="87" y="102"/>
                  <a:pt x="95" y="84"/>
                  <a:pt x="95" y="72"/>
                </a:cubicBezTo>
                <a:cubicBezTo>
                  <a:pt x="95" y="61"/>
                  <a:pt x="89" y="52"/>
                  <a:pt x="77" y="52"/>
                </a:cubicBezTo>
                <a:cubicBezTo>
                  <a:pt x="63" y="52"/>
                  <a:pt x="51" y="66"/>
                  <a:pt x="51" y="86"/>
                </a:cubicBezTo>
                <a:cubicBezTo>
                  <a:pt x="51" y="98"/>
                  <a:pt x="55" y="107"/>
                  <a:pt x="55" y="107"/>
                </a:cubicBezTo>
                <a:cubicBezTo>
                  <a:pt x="55" y="107"/>
                  <a:pt x="41" y="168"/>
                  <a:pt x="38" y="179"/>
                </a:cubicBezTo>
                <a:cubicBezTo>
                  <a:pt x="33" y="201"/>
                  <a:pt x="38" y="227"/>
                  <a:pt x="38" y="230"/>
                </a:cubicBezTo>
                <a:cubicBezTo>
                  <a:pt x="38" y="231"/>
                  <a:pt x="40" y="232"/>
                  <a:pt x="41" y="230"/>
                </a:cubicBezTo>
                <a:cubicBezTo>
                  <a:pt x="42" y="229"/>
                  <a:pt x="59" y="208"/>
                  <a:pt x="65" y="187"/>
                </a:cubicBezTo>
                <a:cubicBezTo>
                  <a:pt x="67" y="181"/>
                  <a:pt x="74" y="151"/>
                  <a:pt x="74" y="151"/>
                </a:cubicBezTo>
                <a:cubicBezTo>
                  <a:pt x="79" y="159"/>
                  <a:pt x="92" y="167"/>
                  <a:pt x="107" y="167"/>
                </a:cubicBezTo>
                <a:cubicBezTo>
                  <a:pt x="149" y="167"/>
                  <a:pt x="178" y="128"/>
                  <a:pt x="178" y="76"/>
                </a:cubicBezTo>
                <a:cubicBezTo>
                  <a:pt x="178" y="37"/>
                  <a:pt x="145" y="0"/>
                  <a:pt x="94" y="0"/>
                </a:cubicBezTo>
                <a:close/>
              </a:path>
            </a:pathLst>
          </a:custGeom>
          <a:solidFill>
            <a:srgbClr val="CB20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5801519" y="952500"/>
            <a:ext cx="809625" cy="788987"/>
          </a:xfrm>
          <a:custGeom>
            <a:avLst/>
            <a:gdLst/>
            <a:ahLst/>
            <a:cxnLst/>
            <a:rect l="l" t="t" r="r" b="b"/>
            <a:pathLst>
              <a:path w="216" h="210" extrusionOk="0">
                <a:moveTo>
                  <a:pt x="177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8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93"/>
                  <a:pt x="18" y="210"/>
                  <a:pt x="39" y="210"/>
                </a:cubicBezTo>
                <a:cubicBezTo>
                  <a:pt x="177" y="210"/>
                  <a:pt x="177" y="210"/>
                  <a:pt x="177" y="210"/>
                </a:cubicBezTo>
                <a:cubicBezTo>
                  <a:pt x="198" y="210"/>
                  <a:pt x="216" y="193"/>
                  <a:pt x="216" y="172"/>
                </a:cubicBezTo>
                <a:cubicBezTo>
                  <a:pt x="216" y="38"/>
                  <a:pt x="216" y="38"/>
                  <a:pt x="216" y="38"/>
                </a:cubicBezTo>
                <a:cubicBezTo>
                  <a:pt x="216" y="17"/>
                  <a:pt x="198" y="0"/>
                  <a:pt x="177" y="0"/>
                </a:cubicBezTo>
                <a:close/>
                <a:moveTo>
                  <a:pt x="151" y="29"/>
                </a:moveTo>
                <a:cubicBezTo>
                  <a:pt x="151" y="24"/>
                  <a:pt x="155" y="21"/>
                  <a:pt x="160" y="21"/>
                </a:cubicBezTo>
                <a:cubicBezTo>
                  <a:pt x="169" y="21"/>
                  <a:pt x="177" y="21"/>
                  <a:pt x="186" y="21"/>
                </a:cubicBezTo>
                <a:cubicBezTo>
                  <a:pt x="190" y="21"/>
                  <a:pt x="194" y="24"/>
                  <a:pt x="195" y="28"/>
                </a:cubicBezTo>
                <a:cubicBezTo>
                  <a:pt x="195" y="28"/>
                  <a:pt x="195" y="29"/>
                  <a:pt x="195" y="29"/>
                </a:cubicBezTo>
                <a:cubicBezTo>
                  <a:pt x="195" y="37"/>
                  <a:pt x="195" y="46"/>
                  <a:pt x="195" y="54"/>
                </a:cubicBezTo>
                <a:cubicBezTo>
                  <a:pt x="195" y="58"/>
                  <a:pt x="192" y="61"/>
                  <a:pt x="187" y="62"/>
                </a:cubicBezTo>
                <a:cubicBezTo>
                  <a:pt x="187" y="62"/>
                  <a:pt x="186" y="62"/>
                  <a:pt x="186" y="62"/>
                </a:cubicBezTo>
                <a:cubicBezTo>
                  <a:pt x="182" y="62"/>
                  <a:pt x="177" y="62"/>
                  <a:pt x="173" y="62"/>
                </a:cubicBezTo>
                <a:cubicBezTo>
                  <a:pt x="169" y="62"/>
                  <a:pt x="164" y="62"/>
                  <a:pt x="160" y="62"/>
                </a:cubicBezTo>
                <a:cubicBezTo>
                  <a:pt x="156" y="62"/>
                  <a:pt x="152" y="59"/>
                  <a:pt x="151" y="55"/>
                </a:cubicBezTo>
                <a:cubicBezTo>
                  <a:pt x="151" y="55"/>
                  <a:pt x="151" y="54"/>
                  <a:pt x="151" y="54"/>
                </a:cubicBezTo>
                <a:cubicBezTo>
                  <a:pt x="151" y="46"/>
                  <a:pt x="151" y="37"/>
                  <a:pt x="151" y="29"/>
                </a:cubicBezTo>
                <a:close/>
                <a:moveTo>
                  <a:pt x="108" y="62"/>
                </a:moveTo>
                <a:cubicBezTo>
                  <a:pt x="132" y="62"/>
                  <a:pt x="151" y="80"/>
                  <a:pt x="151" y="103"/>
                </a:cubicBezTo>
                <a:cubicBezTo>
                  <a:pt x="151" y="126"/>
                  <a:pt x="132" y="144"/>
                  <a:pt x="108" y="144"/>
                </a:cubicBezTo>
                <a:cubicBezTo>
                  <a:pt x="84" y="144"/>
                  <a:pt x="65" y="126"/>
                  <a:pt x="65" y="103"/>
                </a:cubicBezTo>
                <a:cubicBezTo>
                  <a:pt x="65" y="81"/>
                  <a:pt x="84" y="62"/>
                  <a:pt x="108" y="62"/>
                </a:cubicBezTo>
                <a:close/>
                <a:moveTo>
                  <a:pt x="195" y="88"/>
                </a:moveTo>
                <a:cubicBezTo>
                  <a:pt x="195" y="112"/>
                  <a:pt x="195" y="137"/>
                  <a:pt x="195" y="161"/>
                </a:cubicBezTo>
                <a:cubicBezTo>
                  <a:pt x="195" y="166"/>
                  <a:pt x="195" y="172"/>
                  <a:pt x="195" y="177"/>
                </a:cubicBezTo>
                <a:cubicBezTo>
                  <a:pt x="195" y="181"/>
                  <a:pt x="192" y="185"/>
                  <a:pt x="188" y="185"/>
                </a:cubicBezTo>
                <a:cubicBezTo>
                  <a:pt x="187" y="186"/>
                  <a:pt x="186" y="186"/>
                  <a:pt x="185" y="186"/>
                </a:cubicBezTo>
                <a:cubicBezTo>
                  <a:pt x="160" y="186"/>
                  <a:pt x="136" y="186"/>
                  <a:pt x="111" y="186"/>
                </a:cubicBezTo>
                <a:cubicBezTo>
                  <a:pt x="84" y="186"/>
                  <a:pt x="57" y="186"/>
                  <a:pt x="31" y="186"/>
                </a:cubicBezTo>
                <a:cubicBezTo>
                  <a:pt x="30" y="186"/>
                  <a:pt x="28" y="185"/>
                  <a:pt x="27" y="185"/>
                </a:cubicBezTo>
                <a:cubicBezTo>
                  <a:pt x="24" y="184"/>
                  <a:pt x="22" y="181"/>
                  <a:pt x="21" y="178"/>
                </a:cubicBezTo>
                <a:cubicBezTo>
                  <a:pt x="21" y="178"/>
                  <a:pt x="21" y="177"/>
                  <a:pt x="21" y="177"/>
                </a:cubicBezTo>
                <a:cubicBezTo>
                  <a:pt x="21" y="147"/>
                  <a:pt x="21" y="117"/>
                  <a:pt x="21" y="88"/>
                </a:cubicBezTo>
                <a:cubicBezTo>
                  <a:pt x="21" y="88"/>
                  <a:pt x="21" y="87"/>
                  <a:pt x="21" y="87"/>
                </a:cubicBezTo>
                <a:cubicBezTo>
                  <a:pt x="28" y="87"/>
                  <a:pt x="34" y="87"/>
                  <a:pt x="41" y="87"/>
                </a:cubicBezTo>
                <a:cubicBezTo>
                  <a:pt x="36" y="104"/>
                  <a:pt x="39" y="120"/>
                  <a:pt x="48" y="136"/>
                </a:cubicBezTo>
                <a:cubicBezTo>
                  <a:pt x="54" y="146"/>
                  <a:pt x="63" y="155"/>
                  <a:pt x="75" y="161"/>
                </a:cubicBezTo>
                <a:cubicBezTo>
                  <a:pt x="86" y="167"/>
                  <a:pt x="98" y="170"/>
                  <a:pt x="111" y="169"/>
                </a:cubicBezTo>
                <a:cubicBezTo>
                  <a:pt x="133" y="168"/>
                  <a:pt x="151" y="159"/>
                  <a:pt x="164" y="142"/>
                </a:cubicBezTo>
                <a:cubicBezTo>
                  <a:pt x="176" y="125"/>
                  <a:pt x="180" y="107"/>
                  <a:pt x="175" y="87"/>
                </a:cubicBezTo>
                <a:cubicBezTo>
                  <a:pt x="182" y="87"/>
                  <a:pt x="188" y="87"/>
                  <a:pt x="195" y="87"/>
                </a:cubicBezTo>
                <a:cubicBezTo>
                  <a:pt x="195" y="87"/>
                  <a:pt x="195" y="88"/>
                  <a:pt x="195" y="88"/>
                </a:cubicBezTo>
                <a:close/>
              </a:path>
            </a:pathLst>
          </a:custGeom>
          <a:solidFill>
            <a:srgbClr val="D948A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690718-DD9B-DC45-98FB-A8E86FD3523F}"/>
              </a:ext>
            </a:extLst>
          </p:cNvPr>
          <p:cNvGrpSpPr/>
          <p:nvPr/>
        </p:nvGrpSpPr>
        <p:grpSpPr>
          <a:xfrm>
            <a:off x="5795962" y="3144837"/>
            <a:ext cx="820738" cy="522288"/>
            <a:chOff x="5741987" y="3144837"/>
            <a:chExt cx="820738" cy="522288"/>
          </a:xfrm>
        </p:grpSpPr>
        <p:sp>
          <p:nvSpPr>
            <p:cNvPr id="165" name="Google Shape;165;p16"/>
            <p:cNvSpPr/>
            <p:nvPr/>
          </p:nvSpPr>
          <p:spPr>
            <a:xfrm>
              <a:off x="5741987" y="3144837"/>
              <a:ext cx="415925" cy="511175"/>
            </a:xfrm>
            <a:custGeom>
              <a:avLst/>
              <a:gdLst/>
              <a:ahLst/>
              <a:cxnLst/>
              <a:rect l="l" t="t" r="r" b="b"/>
              <a:pathLst>
                <a:path w="111" h="136" extrusionOk="0">
                  <a:moveTo>
                    <a:pt x="90" y="63"/>
                  </a:moveTo>
                  <a:cubicBezTo>
                    <a:pt x="94" y="61"/>
                    <a:pt x="98" y="58"/>
                    <a:pt x="100" y="55"/>
                  </a:cubicBezTo>
                  <a:cubicBezTo>
                    <a:pt x="104" y="50"/>
                    <a:pt x="106" y="44"/>
                    <a:pt x="106" y="36"/>
                  </a:cubicBezTo>
                  <a:cubicBezTo>
                    <a:pt x="106" y="28"/>
                    <a:pt x="104" y="21"/>
                    <a:pt x="100" y="15"/>
                  </a:cubicBezTo>
                  <a:cubicBezTo>
                    <a:pt x="93" y="6"/>
                    <a:pt x="82" y="1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8" y="136"/>
                    <a:pt x="74" y="135"/>
                    <a:pt x="80" y="134"/>
                  </a:cubicBezTo>
                  <a:cubicBezTo>
                    <a:pt x="86" y="133"/>
                    <a:pt x="91" y="130"/>
                    <a:pt x="95" y="127"/>
                  </a:cubicBezTo>
                  <a:cubicBezTo>
                    <a:pt x="99" y="124"/>
                    <a:pt x="102" y="121"/>
                    <a:pt x="105" y="116"/>
                  </a:cubicBezTo>
                  <a:cubicBezTo>
                    <a:pt x="109" y="110"/>
                    <a:pt x="111" y="103"/>
                    <a:pt x="111" y="95"/>
                  </a:cubicBezTo>
                  <a:cubicBezTo>
                    <a:pt x="111" y="87"/>
                    <a:pt x="109" y="80"/>
                    <a:pt x="106" y="75"/>
                  </a:cubicBezTo>
                  <a:cubicBezTo>
                    <a:pt x="102" y="70"/>
                    <a:pt x="97" y="66"/>
                    <a:pt x="90" y="63"/>
                  </a:cubicBezTo>
                  <a:close/>
                  <a:moveTo>
                    <a:pt x="27" y="24"/>
                  </a:moveTo>
                  <a:cubicBezTo>
                    <a:pt x="56" y="24"/>
                    <a:pt x="56" y="24"/>
                    <a:pt x="56" y="24"/>
                  </a:cubicBezTo>
                  <a:cubicBezTo>
                    <a:pt x="63" y="24"/>
                    <a:pt x="68" y="25"/>
                    <a:pt x="72" y="26"/>
                  </a:cubicBezTo>
                  <a:cubicBezTo>
                    <a:pt x="77" y="28"/>
                    <a:pt x="80" y="32"/>
                    <a:pt x="80" y="39"/>
                  </a:cubicBezTo>
                  <a:cubicBezTo>
                    <a:pt x="80" y="44"/>
                    <a:pt x="78" y="48"/>
                    <a:pt x="74" y="50"/>
                  </a:cubicBezTo>
                  <a:cubicBezTo>
                    <a:pt x="70" y="53"/>
                    <a:pt x="66" y="54"/>
                    <a:pt x="60" y="54"/>
                  </a:cubicBezTo>
                  <a:cubicBezTo>
                    <a:pt x="27" y="54"/>
                    <a:pt x="27" y="54"/>
                    <a:pt x="27" y="54"/>
                  </a:cubicBezTo>
                  <a:lnTo>
                    <a:pt x="27" y="24"/>
                  </a:lnTo>
                  <a:close/>
                  <a:moveTo>
                    <a:pt x="73" y="110"/>
                  </a:moveTo>
                  <a:cubicBezTo>
                    <a:pt x="70" y="111"/>
                    <a:pt x="66" y="112"/>
                    <a:pt x="60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6" y="76"/>
                    <a:pt x="70" y="77"/>
                    <a:pt x="74" y="78"/>
                  </a:cubicBezTo>
                  <a:cubicBezTo>
                    <a:pt x="79" y="81"/>
                    <a:pt x="82" y="86"/>
                    <a:pt x="82" y="93"/>
                  </a:cubicBezTo>
                  <a:cubicBezTo>
                    <a:pt x="82" y="101"/>
                    <a:pt x="79" y="107"/>
                    <a:pt x="73" y="110"/>
                  </a:cubicBezTo>
                  <a:close/>
                </a:path>
              </a:pathLst>
            </a:custGeom>
            <a:solidFill>
              <a:srgbClr val="0B7D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6188075" y="3270250"/>
              <a:ext cx="374650" cy="396875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99" y="40"/>
                  </a:moveTo>
                  <a:cubicBezTo>
                    <a:pt x="98" y="32"/>
                    <a:pt x="95" y="25"/>
                    <a:pt x="91" y="20"/>
                  </a:cubicBezTo>
                  <a:cubicBezTo>
                    <a:pt x="86" y="13"/>
                    <a:pt x="80" y="8"/>
                    <a:pt x="73" y="5"/>
                  </a:cubicBezTo>
                  <a:cubicBezTo>
                    <a:pt x="67" y="2"/>
                    <a:pt x="59" y="0"/>
                    <a:pt x="50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3"/>
                    <a:pt x="0" y="36"/>
                    <a:pt x="0" y="54"/>
                  </a:cubicBezTo>
                  <a:cubicBezTo>
                    <a:pt x="0" y="72"/>
                    <a:pt x="6" y="86"/>
                    <a:pt x="16" y="94"/>
                  </a:cubicBezTo>
                  <a:cubicBezTo>
                    <a:pt x="26" y="102"/>
                    <a:pt x="38" y="106"/>
                    <a:pt x="51" y="106"/>
                  </a:cubicBezTo>
                  <a:cubicBezTo>
                    <a:pt x="67" y="106"/>
                    <a:pt x="80" y="101"/>
                    <a:pt x="89" y="91"/>
                  </a:cubicBezTo>
                  <a:cubicBezTo>
                    <a:pt x="94" y="85"/>
                    <a:pt x="98" y="79"/>
                    <a:pt x="98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0" y="76"/>
                    <a:pt x="68" y="79"/>
                    <a:pt x="66" y="80"/>
                  </a:cubicBezTo>
                  <a:cubicBezTo>
                    <a:pt x="62" y="83"/>
                    <a:pt x="58" y="85"/>
                    <a:pt x="52" y="85"/>
                  </a:cubicBezTo>
                  <a:cubicBezTo>
                    <a:pt x="46" y="85"/>
                    <a:pt x="41" y="84"/>
                    <a:pt x="37" y="81"/>
                  </a:cubicBezTo>
                  <a:cubicBezTo>
                    <a:pt x="31" y="77"/>
                    <a:pt x="27" y="70"/>
                    <a:pt x="27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00" y="51"/>
                    <a:pt x="99" y="45"/>
                    <a:pt x="99" y="40"/>
                  </a:cubicBezTo>
                  <a:close/>
                  <a:moveTo>
                    <a:pt x="27" y="43"/>
                  </a:moveTo>
                  <a:cubicBezTo>
                    <a:pt x="28" y="36"/>
                    <a:pt x="31" y="31"/>
                    <a:pt x="34" y="27"/>
                  </a:cubicBezTo>
                  <a:cubicBezTo>
                    <a:pt x="38" y="23"/>
                    <a:pt x="43" y="22"/>
                    <a:pt x="50" y="22"/>
                  </a:cubicBezTo>
                  <a:cubicBezTo>
                    <a:pt x="56" y="22"/>
                    <a:pt x="61" y="23"/>
                    <a:pt x="66" y="27"/>
                  </a:cubicBezTo>
                  <a:cubicBezTo>
                    <a:pt x="70" y="31"/>
                    <a:pt x="72" y="36"/>
                    <a:pt x="72" y="43"/>
                  </a:cubicBezTo>
                  <a:lnTo>
                    <a:pt x="27" y="43"/>
                  </a:lnTo>
                  <a:close/>
                </a:path>
              </a:pathLst>
            </a:custGeom>
            <a:solidFill>
              <a:srgbClr val="0B7D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6"/>
            <p:cNvSpPr txBox="1"/>
            <p:nvPr/>
          </p:nvSpPr>
          <p:spPr>
            <a:xfrm>
              <a:off x="6267450" y="3171825"/>
              <a:ext cx="217487" cy="63500"/>
            </a:xfrm>
            <a:prstGeom prst="rect">
              <a:avLst/>
            </a:prstGeom>
            <a:solidFill>
              <a:srgbClr val="0B7D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6"/>
          <p:cNvSpPr/>
          <p:nvPr/>
        </p:nvSpPr>
        <p:spPr>
          <a:xfrm>
            <a:off x="9674226" y="5038725"/>
            <a:ext cx="750887" cy="690562"/>
          </a:xfrm>
          <a:custGeom>
            <a:avLst/>
            <a:gdLst/>
            <a:ahLst/>
            <a:cxnLst/>
            <a:rect l="l" t="t" r="r" b="b"/>
            <a:pathLst>
              <a:path w="200" h="184" extrusionOk="0">
                <a:moveTo>
                  <a:pt x="44" y="184"/>
                </a:moveTo>
                <a:cubicBezTo>
                  <a:pt x="5" y="184"/>
                  <a:pt x="5" y="184"/>
                  <a:pt x="5" y="184"/>
                </a:cubicBezTo>
                <a:cubicBezTo>
                  <a:pt x="5" y="59"/>
                  <a:pt x="5" y="59"/>
                  <a:pt x="5" y="59"/>
                </a:cubicBezTo>
                <a:cubicBezTo>
                  <a:pt x="44" y="59"/>
                  <a:pt x="44" y="59"/>
                  <a:pt x="44" y="59"/>
                </a:cubicBezTo>
                <a:lnTo>
                  <a:pt x="44" y="184"/>
                </a:lnTo>
                <a:close/>
                <a:moveTo>
                  <a:pt x="23" y="43"/>
                </a:moveTo>
                <a:cubicBezTo>
                  <a:pt x="23" y="43"/>
                  <a:pt x="23" y="43"/>
                  <a:pt x="23" y="43"/>
                </a:cubicBezTo>
                <a:cubicBezTo>
                  <a:pt x="9" y="43"/>
                  <a:pt x="0" y="33"/>
                  <a:pt x="0" y="21"/>
                </a:cubicBezTo>
                <a:cubicBezTo>
                  <a:pt x="0" y="9"/>
                  <a:pt x="9" y="0"/>
                  <a:pt x="24" y="0"/>
                </a:cubicBezTo>
                <a:cubicBezTo>
                  <a:pt x="38" y="0"/>
                  <a:pt x="47" y="9"/>
                  <a:pt x="47" y="21"/>
                </a:cubicBezTo>
                <a:cubicBezTo>
                  <a:pt x="47" y="33"/>
                  <a:pt x="38" y="43"/>
                  <a:pt x="23" y="43"/>
                </a:cubicBezTo>
                <a:close/>
                <a:moveTo>
                  <a:pt x="200" y="184"/>
                </a:moveTo>
                <a:cubicBezTo>
                  <a:pt x="156" y="184"/>
                  <a:pt x="156" y="184"/>
                  <a:pt x="156" y="184"/>
                </a:cubicBezTo>
                <a:cubicBezTo>
                  <a:pt x="156" y="119"/>
                  <a:pt x="156" y="119"/>
                  <a:pt x="156" y="119"/>
                </a:cubicBezTo>
                <a:cubicBezTo>
                  <a:pt x="156" y="102"/>
                  <a:pt x="149" y="90"/>
                  <a:pt x="134" y="90"/>
                </a:cubicBezTo>
                <a:cubicBezTo>
                  <a:pt x="122" y="90"/>
                  <a:pt x="116" y="98"/>
                  <a:pt x="113" y="106"/>
                </a:cubicBezTo>
                <a:cubicBezTo>
                  <a:pt x="112" y="108"/>
                  <a:pt x="112" y="112"/>
                  <a:pt x="112" y="116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68" y="184"/>
                  <a:pt x="68" y="184"/>
                  <a:pt x="68" y="184"/>
                </a:cubicBezTo>
                <a:cubicBezTo>
                  <a:pt x="68" y="184"/>
                  <a:pt x="68" y="69"/>
                  <a:pt x="68" y="59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114" y="70"/>
                  <a:pt x="128" y="57"/>
                  <a:pt x="151" y="57"/>
                </a:cubicBezTo>
                <a:cubicBezTo>
                  <a:pt x="178" y="57"/>
                  <a:pt x="200" y="75"/>
                  <a:pt x="200" y="114"/>
                </a:cubicBezTo>
                <a:lnTo>
                  <a:pt x="200" y="184"/>
                </a:lnTo>
                <a:close/>
              </a:path>
            </a:pathLst>
          </a:custGeom>
          <a:solidFill>
            <a:srgbClr val="0D85B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9822657" y="790575"/>
            <a:ext cx="454025" cy="954087"/>
          </a:xfrm>
          <a:custGeom>
            <a:avLst/>
            <a:gdLst/>
            <a:ahLst/>
            <a:cxnLst/>
            <a:rect l="l" t="t" r="r" b="b"/>
            <a:pathLst>
              <a:path w="121" h="254" extrusionOk="0">
                <a:moveTo>
                  <a:pt x="26" y="51"/>
                </a:moveTo>
                <a:cubicBezTo>
                  <a:pt x="26" y="58"/>
                  <a:pt x="26" y="87"/>
                  <a:pt x="26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32"/>
                  <a:pt x="0" y="132"/>
                  <a:pt x="0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6" y="254"/>
                  <a:pt x="26" y="254"/>
                  <a:pt x="26" y="254"/>
                </a:cubicBezTo>
                <a:cubicBezTo>
                  <a:pt x="80" y="254"/>
                  <a:pt x="80" y="254"/>
                  <a:pt x="80" y="254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6" y="132"/>
                  <a:pt x="119" y="110"/>
                  <a:pt x="121" y="87"/>
                </a:cubicBezTo>
                <a:cubicBezTo>
                  <a:pt x="116" y="87"/>
                  <a:pt x="80" y="87"/>
                  <a:pt x="80" y="87"/>
                </a:cubicBezTo>
                <a:cubicBezTo>
                  <a:pt x="80" y="87"/>
                  <a:pt x="80" y="61"/>
                  <a:pt x="80" y="57"/>
                </a:cubicBezTo>
                <a:cubicBezTo>
                  <a:pt x="80" y="52"/>
                  <a:pt x="86" y="46"/>
                  <a:pt x="92" y="46"/>
                </a:cubicBezTo>
                <a:cubicBezTo>
                  <a:pt x="98" y="46"/>
                  <a:pt x="110" y="46"/>
                  <a:pt x="121" y="46"/>
                </a:cubicBezTo>
                <a:cubicBezTo>
                  <a:pt x="121" y="40"/>
                  <a:pt x="121" y="19"/>
                  <a:pt x="121" y="0"/>
                </a:cubicBezTo>
                <a:cubicBezTo>
                  <a:pt x="106" y="0"/>
                  <a:pt x="89" y="0"/>
                  <a:pt x="81" y="0"/>
                </a:cubicBezTo>
                <a:cubicBezTo>
                  <a:pt x="25" y="0"/>
                  <a:pt x="26" y="44"/>
                  <a:pt x="26" y="51"/>
                </a:cubicBezTo>
                <a:close/>
              </a:path>
            </a:pathLst>
          </a:custGeom>
          <a:solidFill>
            <a:srgbClr val="3B599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1871663" y="900112"/>
            <a:ext cx="1012825" cy="822325"/>
          </a:xfrm>
          <a:custGeom>
            <a:avLst/>
            <a:gdLst/>
            <a:ahLst/>
            <a:cxnLst/>
            <a:rect l="l" t="t" r="r" b="b"/>
            <a:pathLst>
              <a:path w="270" h="219" extrusionOk="0">
                <a:moveTo>
                  <a:pt x="270" y="26"/>
                </a:moveTo>
                <a:cubicBezTo>
                  <a:pt x="260" y="30"/>
                  <a:pt x="250" y="33"/>
                  <a:pt x="239" y="35"/>
                </a:cubicBezTo>
                <a:cubicBezTo>
                  <a:pt x="250" y="28"/>
                  <a:pt x="259" y="17"/>
                  <a:pt x="263" y="4"/>
                </a:cubicBezTo>
                <a:cubicBezTo>
                  <a:pt x="252" y="10"/>
                  <a:pt x="240" y="15"/>
                  <a:pt x="228" y="17"/>
                </a:cubicBezTo>
                <a:cubicBezTo>
                  <a:pt x="218" y="7"/>
                  <a:pt x="203" y="0"/>
                  <a:pt x="187" y="0"/>
                </a:cubicBezTo>
                <a:cubicBezTo>
                  <a:pt x="157" y="0"/>
                  <a:pt x="132" y="25"/>
                  <a:pt x="132" y="55"/>
                </a:cubicBezTo>
                <a:cubicBezTo>
                  <a:pt x="132" y="60"/>
                  <a:pt x="132" y="64"/>
                  <a:pt x="133" y="68"/>
                </a:cubicBezTo>
                <a:cubicBezTo>
                  <a:pt x="87" y="66"/>
                  <a:pt x="47" y="44"/>
                  <a:pt x="19" y="10"/>
                </a:cubicBezTo>
                <a:cubicBezTo>
                  <a:pt x="14" y="18"/>
                  <a:pt x="12" y="28"/>
                  <a:pt x="12" y="38"/>
                </a:cubicBezTo>
                <a:cubicBezTo>
                  <a:pt x="12" y="57"/>
                  <a:pt x="22" y="74"/>
                  <a:pt x="36" y="84"/>
                </a:cubicBezTo>
                <a:cubicBezTo>
                  <a:pt x="27" y="84"/>
                  <a:pt x="19" y="81"/>
                  <a:pt x="11" y="77"/>
                </a:cubicBezTo>
                <a:cubicBezTo>
                  <a:pt x="11" y="77"/>
                  <a:pt x="11" y="78"/>
                  <a:pt x="11" y="78"/>
                </a:cubicBezTo>
                <a:cubicBezTo>
                  <a:pt x="11" y="105"/>
                  <a:pt x="30" y="127"/>
                  <a:pt x="56" y="132"/>
                </a:cubicBezTo>
                <a:cubicBezTo>
                  <a:pt x="51" y="133"/>
                  <a:pt x="46" y="134"/>
                  <a:pt x="41" y="134"/>
                </a:cubicBezTo>
                <a:cubicBezTo>
                  <a:pt x="38" y="134"/>
                  <a:pt x="34" y="134"/>
                  <a:pt x="31" y="133"/>
                </a:cubicBezTo>
                <a:cubicBezTo>
                  <a:pt x="38" y="155"/>
                  <a:pt x="58" y="171"/>
                  <a:pt x="82" y="172"/>
                </a:cubicBezTo>
                <a:cubicBezTo>
                  <a:pt x="63" y="186"/>
                  <a:pt x="40" y="195"/>
                  <a:pt x="14" y="195"/>
                </a:cubicBezTo>
                <a:cubicBezTo>
                  <a:pt x="9" y="195"/>
                  <a:pt x="5" y="195"/>
                  <a:pt x="0" y="195"/>
                </a:cubicBezTo>
                <a:cubicBezTo>
                  <a:pt x="25" y="210"/>
                  <a:pt x="54" y="219"/>
                  <a:pt x="85" y="219"/>
                </a:cubicBezTo>
                <a:cubicBezTo>
                  <a:pt x="187" y="219"/>
                  <a:pt x="243" y="135"/>
                  <a:pt x="243" y="62"/>
                </a:cubicBezTo>
                <a:cubicBezTo>
                  <a:pt x="243" y="59"/>
                  <a:pt x="243" y="57"/>
                  <a:pt x="243" y="55"/>
                </a:cubicBezTo>
                <a:cubicBezTo>
                  <a:pt x="254" y="47"/>
                  <a:pt x="263" y="37"/>
                  <a:pt x="270" y="26"/>
                </a:cubicBezTo>
                <a:close/>
              </a:path>
            </a:pathLst>
          </a:custGeom>
          <a:solidFill>
            <a:srgbClr val="48CE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2030413" y="5035550"/>
            <a:ext cx="695325" cy="693737"/>
          </a:xfrm>
          <a:custGeom>
            <a:avLst/>
            <a:gdLst/>
            <a:ahLst/>
            <a:cxnLst/>
            <a:rect l="l" t="t" r="r" b="b"/>
            <a:pathLst>
              <a:path w="185" h="185" extrusionOk="0">
                <a:moveTo>
                  <a:pt x="42" y="143"/>
                </a:moveTo>
                <a:cubicBezTo>
                  <a:pt x="46" y="148"/>
                  <a:pt x="49" y="154"/>
                  <a:pt x="49" y="160"/>
                </a:cubicBezTo>
                <a:cubicBezTo>
                  <a:pt x="49" y="167"/>
                  <a:pt x="46" y="173"/>
                  <a:pt x="42" y="178"/>
                </a:cubicBezTo>
                <a:cubicBezTo>
                  <a:pt x="42" y="178"/>
                  <a:pt x="42" y="178"/>
                  <a:pt x="42" y="178"/>
                </a:cubicBezTo>
                <a:cubicBezTo>
                  <a:pt x="37" y="182"/>
                  <a:pt x="31" y="185"/>
                  <a:pt x="24" y="185"/>
                </a:cubicBezTo>
                <a:cubicBezTo>
                  <a:pt x="18" y="185"/>
                  <a:pt x="12" y="182"/>
                  <a:pt x="7" y="178"/>
                </a:cubicBezTo>
                <a:cubicBezTo>
                  <a:pt x="3" y="173"/>
                  <a:pt x="0" y="167"/>
                  <a:pt x="0" y="160"/>
                </a:cubicBezTo>
                <a:cubicBezTo>
                  <a:pt x="0" y="154"/>
                  <a:pt x="3" y="148"/>
                  <a:pt x="7" y="143"/>
                </a:cubicBezTo>
                <a:cubicBezTo>
                  <a:pt x="7" y="143"/>
                  <a:pt x="7" y="143"/>
                  <a:pt x="7" y="143"/>
                </a:cubicBezTo>
                <a:cubicBezTo>
                  <a:pt x="12" y="139"/>
                  <a:pt x="18" y="136"/>
                  <a:pt x="24" y="136"/>
                </a:cubicBezTo>
                <a:cubicBezTo>
                  <a:pt x="31" y="136"/>
                  <a:pt x="37" y="139"/>
                  <a:pt x="42" y="143"/>
                </a:cubicBezTo>
                <a:close/>
                <a:moveTo>
                  <a:pt x="42" y="143"/>
                </a:moveTo>
                <a:cubicBezTo>
                  <a:pt x="42" y="143"/>
                  <a:pt x="42" y="143"/>
                  <a:pt x="42" y="143"/>
                </a:cubicBezTo>
                <a:cubicBezTo>
                  <a:pt x="42" y="143"/>
                  <a:pt x="42" y="143"/>
                  <a:pt x="42" y="143"/>
                </a:cubicBezTo>
                <a:close/>
                <a:moveTo>
                  <a:pt x="7" y="178"/>
                </a:moveTo>
                <a:cubicBezTo>
                  <a:pt x="7" y="178"/>
                  <a:pt x="7" y="178"/>
                  <a:pt x="7" y="178"/>
                </a:cubicBezTo>
                <a:cubicBezTo>
                  <a:pt x="7" y="178"/>
                  <a:pt x="7" y="178"/>
                  <a:pt x="7" y="178"/>
                </a:cubicBezTo>
                <a:close/>
                <a:moveTo>
                  <a:pt x="0" y="63"/>
                </a:moveTo>
                <a:cubicBezTo>
                  <a:pt x="0" y="98"/>
                  <a:pt x="0" y="98"/>
                  <a:pt x="0" y="98"/>
                </a:cubicBezTo>
                <a:cubicBezTo>
                  <a:pt x="23" y="98"/>
                  <a:pt x="45" y="107"/>
                  <a:pt x="61" y="124"/>
                </a:cubicBezTo>
                <a:cubicBezTo>
                  <a:pt x="77" y="140"/>
                  <a:pt x="86" y="162"/>
                  <a:pt x="86" y="185"/>
                </a:cubicBezTo>
                <a:cubicBezTo>
                  <a:pt x="86" y="185"/>
                  <a:pt x="86" y="185"/>
                  <a:pt x="86" y="185"/>
                </a:cubicBezTo>
                <a:cubicBezTo>
                  <a:pt x="86" y="185"/>
                  <a:pt x="86" y="185"/>
                  <a:pt x="86" y="185"/>
                </a:cubicBezTo>
                <a:cubicBezTo>
                  <a:pt x="122" y="185"/>
                  <a:pt x="122" y="185"/>
                  <a:pt x="122" y="185"/>
                </a:cubicBezTo>
                <a:cubicBezTo>
                  <a:pt x="122" y="151"/>
                  <a:pt x="108" y="121"/>
                  <a:pt x="86" y="99"/>
                </a:cubicBezTo>
                <a:cubicBezTo>
                  <a:pt x="64" y="77"/>
                  <a:pt x="34" y="63"/>
                  <a:pt x="0" y="63"/>
                </a:cubicBezTo>
                <a:close/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82" y="36"/>
                  <a:pt x="149" y="103"/>
                  <a:pt x="149" y="185"/>
                </a:cubicBezTo>
                <a:cubicBezTo>
                  <a:pt x="185" y="185"/>
                  <a:pt x="185" y="185"/>
                  <a:pt x="185" y="185"/>
                </a:cubicBezTo>
                <a:cubicBezTo>
                  <a:pt x="185" y="134"/>
                  <a:pt x="164" y="88"/>
                  <a:pt x="130" y="54"/>
                </a:cubicBezTo>
                <a:cubicBezTo>
                  <a:pt x="97" y="21"/>
                  <a:pt x="51" y="0"/>
                  <a:pt x="0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1903413" y="3086100"/>
            <a:ext cx="949325" cy="641350"/>
          </a:xfrm>
          <a:custGeom>
            <a:avLst/>
            <a:gdLst/>
            <a:ahLst/>
            <a:cxnLst/>
            <a:rect l="l" t="t" r="r" b="b"/>
            <a:pathLst>
              <a:path w="253" h="171" extrusionOk="0">
                <a:moveTo>
                  <a:pt x="251" y="38"/>
                </a:moveTo>
                <a:cubicBezTo>
                  <a:pt x="251" y="18"/>
                  <a:pt x="235" y="2"/>
                  <a:pt x="215" y="2"/>
                </a:cubicBezTo>
                <a:cubicBezTo>
                  <a:pt x="187" y="1"/>
                  <a:pt x="159" y="0"/>
                  <a:pt x="131" y="0"/>
                </a:cubicBezTo>
                <a:cubicBezTo>
                  <a:pt x="129" y="0"/>
                  <a:pt x="128" y="0"/>
                  <a:pt x="126" y="0"/>
                </a:cubicBezTo>
                <a:cubicBezTo>
                  <a:pt x="125" y="0"/>
                  <a:pt x="123" y="0"/>
                  <a:pt x="122" y="0"/>
                </a:cubicBezTo>
                <a:cubicBezTo>
                  <a:pt x="93" y="0"/>
                  <a:pt x="65" y="1"/>
                  <a:pt x="38" y="2"/>
                </a:cubicBezTo>
                <a:cubicBezTo>
                  <a:pt x="18" y="2"/>
                  <a:pt x="1" y="18"/>
                  <a:pt x="1" y="38"/>
                </a:cubicBezTo>
                <a:cubicBezTo>
                  <a:pt x="0" y="54"/>
                  <a:pt x="0" y="70"/>
                  <a:pt x="0" y="86"/>
                </a:cubicBezTo>
                <a:cubicBezTo>
                  <a:pt x="0" y="102"/>
                  <a:pt x="0" y="117"/>
                  <a:pt x="1" y="133"/>
                </a:cubicBezTo>
                <a:cubicBezTo>
                  <a:pt x="1" y="153"/>
                  <a:pt x="18" y="169"/>
                  <a:pt x="38" y="169"/>
                </a:cubicBezTo>
                <a:cubicBezTo>
                  <a:pt x="67" y="171"/>
                  <a:pt x="96" y="171"/>
                  <a:pt x="126" y="171"/>
                </a:cubicBezTo>
                <a:cubicBezTo>
                  <a:pt x="156" y="171"/>
                  <a:pt x="186" y="171"/>
                  <a:pt x="215" y="169"/>
                </a:cubicBezTo>
                <a:cubicBezTo>
                  <a:pt x="235" y="169"/>
                  <a:pt x="251" y="153"/>
                  <a:pt x="251" y="133"/>
                </a:cubicBezTo>
                <a:cubicBezTo>
                  <a:pt x="252" y="117"/>
                  <a:pt x="253" y="102"/>
                  <a:pt x="253" y="86"/>
                </a:cubicBezTo>
                <a:cubicBezTo>
                  <a:pt x="253" y="70"/>
                  <a:pt x="252" y="54"/>
                  <a:pt x="251" y="38"/>
                </a:cubicBezTo>
                <a:close/>
                <a:moveTo>
                  <a:pt x="173" y="93"/>
                </a:moveTo>
                <a:cubicBezTo>
                  <a:pt x="103" y="134"/>
                  <a:pt x="103" y="134"/>
                  <a:pt x="103" y="134"/>
                </a:cubicBezTo>
                <a:cubicBezTo>
                  <a:pt x="95" y="138"/>
                  <a:pt x="89" y="135"/>
                  <a:pt x="89" y="126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37"/>
                  <a:pt x="95" y="34"/>
                  <a:pt x="103" y="38"/>
                </a:cubicBezTo>
                <a:cubicBezTo>
                  <a:pt x="173" y="78"/>
                  <a:pt x="173" y="78"/>
                  <a:pt x="173" y="78"/>
                </a:cubicBezTo>
                <a:cubicBezTo>
                  <a:pt x="180" y="82"/>
                  <a:pt x="180" y="89"/>
                  <a:pt x="173" y="93"/>
                </a:cubicBezTo>
                <a:close/>
              </a:path>
            </a:pathLst>
          </a:custGeom>
          <a:solidFill>
            <a:srgbClr val="D82A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1088276" y="1795462"/>
            <a:ext cx="2579598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 SemiBold"/>
              <a:buNone/>
            </a:pPr>
            <a:r>
              <a:rPr lang="en-US" sz="36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900 000+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1088276" y="5762625"/>
            <a:ext cx="2579598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 SemiBold"/>
              <a:buNone/>
            </a:pPr>
            <a:r>
              <a:rPr lang="en-US" sz="36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300 000+</a:t>
            </a:r>
            <a:endParaRPr dirty="0"/>
          </a:p>
        </p:txBody>
      </p:sp>
      <p:sp>
        <p:nvSpPr>
          <p:cNvPr id="176" name="Google Shape;176;p16"/>
          <p:cNvSpPr txBox="1"/>
          <p:nvPr/>
        </p:nvSpPr>
        <p:spPr>
          <a:xfrm>
            <a:off x="8539246" y="1795462"/>
            <a:ext cx="3020846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 SemiBold"/>
              <a:buNone/>
            </a:pPr>
            <a:r>
              <a:rPr lang="en-US" sz="36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1 200 000+</a:t>
            </a:r>
            <a:endParaRPr dirty="0"/>
          </a:p>
        </p:txBody>
      </p:sp>
      <p:sp>
        <p:nvSpPr>
          <p:cNvPr id="177" name="Google Shape;177;p16"/>
          <p:cNvSpPr txBox="1"/>
          <p:nvPr/>
        </p:nvSpPr>
        <p:spPr>
          <a:xfrm>
            <a:off x="1088276" y="3802062"/>
            <a:ext cx="2579598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 SemiBold"/>
              <a:buNone/>
            </a:pPr>
            <a:r>
              <a:rPr lang="en-US" sz="36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700 000+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4695908" y="1795462"/>
            <a:ext cx="3020846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 SemiBold"/>
              <a:buNone/>
            </a:pPr>
            <a:r>
              <a:rPr lang="en-US" sz="36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1 000 000+</a:t>
            </a:r>
            <a:endParaRPr/>
          </a:p>
        </p:txBody>
      </p:sp>
      <p:sp>
        <p:nvSpPr>
          <p:cNvPr id="179" name="Google Shape;179;p16"/>
          <p:cNvSpPr txBox="1"/>
          <p:nvPr/>
        </p:nvSpPr>
        <p:spPr>
          <a:xfrm>
            <a:off x="4916532" y="5762625"/>
            <a:ext cx="2579598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 SemiBold"/>
              <a:buNone/>
            </a:pPr>
            <a:r>
              <a:rPr lang="en-US" sz="36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250 000+</a:t>
            </a:r>
            <a:endParaRPr/>
          </a:p>
        </p:txBody>
      </p:sp>
      <p:sp>
        <p:nvSpPr>
          <p:cNvPr id="180" name="Google Shape;180;p16"/>
          <p:cNvSpPr txBox="1"/>
          <p:nvPr/>
        </p:nvSpPr>
        <p:spPr>
          <a:xfrm>
            <a:off x="4916532" y="3802062"/>
            <a:ext cx="2579598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 SemiBold"/>
              <a:buNone/>
            </a:pPr>
            <a:r>
              <a:rPr lang="en-US" sz="36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500 000+</a:t>
            </a:r>
            <a:endParaRPr/>
          </a:p>
        </p:txBody>
      </p:sp>
      <p:sp>
        <p:nvSpPr>
          <p:cNvPr id="181" name="Google Shape;181;p16"/>
          <p:cNvSpPr txBox="1"/>
          <p:nvPr/>
        </p:nvSpPr>
        <p:spPr>
          <a:xfrm>
            <a:off x="8759870" y="3802062"/>
            <a:ext cx="2579598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 SemiBold"/>
              <a:buNone/>
            </a:pPr>
            <a:r>
              <a:rPr lang="en-US" sz="36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300 000+</a:t>
            </a:r>
            <a:endParaRPr/>
          </a:p>
        </p:txBody>
      </p:sp>
      <p:sp>
        <p:nvSpPr>
          <p:cNvPr id="182" name="Google Shape;182;p16"/>
          <p:cNvSpPr txBox="1"/>
          <p:nvPr/>
        </p:nvSpPr>
        <p:spPr>
          <a:xfrm>
            <a:off x="8759870" y="5762625"/>
            <a:ext cx="2579598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 SemiBold"/>
              <a:buNone/>
            </a:pPr>
            <a:r>
              <a:rPr lang="en-US" sz="36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200 000+</a:t>
            </a:r>
            <a:endParaRPr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BE07D3-4ACB-9649-B963-077295F5DA2A}"/>
              </a:ext>
            </a:extLst>
          </p:cNvPr>
          <p:cNvGrpSpPr/>
          <p:nvPr/>
        </p:nvGrpSpPr>
        <p:grpSpPr>
          <a:xfrm>
            <a:off x="9594057" y="2757558"/>
            <a:ext cx="911225" cy="911225"/>
            <a:chOff x="5394325" y="4237037"/>
            <a:chExt cx="911225" cy="911225"/>
          </a:xfrm>
        </p:grpSpPr>
        <p:sp>
          <p:nvSpPr>
            <p:cNvPr id="23" name="Google Shape;236;p18">
              <a:extLst>
                <a:ext uri="{FF2B5EF4-FFF2-40B4-BE49-F238E27FC236}">
                  <a16:creationId xmlns:a16="http://schemas.microsoft.com/office/drawing/2014/main" id="{A2A5C67E-B80C-A54D-9CDD-CEDCAB6AB422}"/>
                </a:ext>
              </a:extLst>
            </p:cNvPr>
            <p:cNvSpPr/>
            <p:nvPr/>
          </p:nvSpPr>
          <p:spPr>
            <a:xfrm>
              <a:off x="5394325" y="4237037"/>
              <a:ext cx="911225" cy="911225"/>
            </a:xfrm>
            <a:prstGeom prst="ellipse">
              <a:avLst/>
            </a:prstGeom>
            <a:solidFill>
              <a:srgbClr val="E84C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51;p18">
              <a:extLst>
                <a:ext uri="{FF2B5EF4-FFF2-40B4-BE49-F238E27FC236}">
                  <a16:creationId xmlns:a16="http://schemas.microsoft.com/office/drawing/2014/main" id="{CFAEDB9A-5BFF-624F-A3EE-C8B77D598F4F}"/>
                </a:ext>
              </a:extLst>
            </p:cNvPr>
            <p:cNvSpPr/>
            <p:nvPr/>
          </p:nvSpPr>
          <p:spPr>
            <a:xfrm>
              <a:off x="5559425" y="4402137"/>
              <a:ext cx="584200" cy="58578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54" y="62"/>
                  </a:moveTo>
                  <a:cubicBezTo>
                    <a:pt x="153" y="57"/>
                    <a:pt x="151" y="53"/>
                    <a:pt x="149" y="48"/>
                  </a:cubicBezTo>
                  <a:cubicBezTo>
                    <a:pt x="148" y="43"/>
                    <a:pt x="145" y="39"/>
                    <a:pt x="142" y="35"/>
                  </a:cubicBezTo>
                  <a:cubicBezTo>
                    <a:pt x="140" y="30"/>
                    <a:pt x="136" y="27"/>
                    <a:pt x="133" y="23"/>
                  </a:cubicBezTo>
                  <a:cubicBezTo>
                    <a:pt x="129" y="20"/>
                    <a:pt x="125" y="16"/>
                    <a:pt x="121" y="14"/>
                  </a:cubicBezTo>
                  <a:cubicBezTo>
                    <a:pt x="117" y="11"/>
                    <a:pt x="113" y="8"/>
                    <a:pt x="108" y="6"/>
                  </a:cubicBezTo>
                  <a:cubicBezTo>
                    <a:pt x="103" y="4"/>
                    <a:pt x="98" y="3"/>
                    <a:pt x="93" y="2"/>
                  </a:cubicBezTo>
                  <a:cubicBezTo>
                    <a:pt x="88" y="1"/>
                    <a:pt x="83" y="0"/>
                    <a:pt x="78" y="0"/>
                  </a:cubicBezTo>
                  <a:cubicBezTo>
                    <a:pt x="72" y="0"/>
                    <a:pt x="67" y="1"/>
                    <a:pt x="62" y="2"/>
                  </a:cubicBezTo>
                  <a:cubicBezTo>
                    <a:pt x="57" y="3"/>
                    <a:pt x="52" y="4"/>
                    <a:pt x="47" y="6"/>
                  </a:cubicBezTo>
                  <a:cubicBezTo>
                    <a:pt x="43" y="8"/>
                    <a:pt x="38" y="11"/>
                    <a:pt x="34" y="14"/>
                  </a:cubicBezTo>
                  <a:cubicBezTo>
                    <a:pt x="30" y="16"/>
                    <a:pt x="26" y="20"/>
                    <a:pt x="23" y="23"/>
                  </a:cubicBezTo>
                  <a:cubicBezTo>
                    <a:pt x="19" y="27"/>
                    <a:pt x="16" y="30"/>
                    <a:pt x="13" y="35"/>
                  </a:cubicBezTo>
                  <a:cubicBezTo>
                    <a:pt x="10" y="39"/>
                    <a:pt x="8" y="43"/>
                    <a:pt x="6" y="48"/>
                  </a:cubicBezTo>
                  <a:cubicBezTo>
                    <a:pt x="4" y="53"/>
                    <a:pt x="2" y="57"/>
                    <a:pt x="1" y="62"/>
                  </a:cubicBezTo>
                  <a:cubicBezTo>
                    <a:pt x="0" y="68"/>
                    <a:pt x="0" y="73"/>
                    <a:pt x="0" y="78"/>
                  </a:cubicBezTo>
                  <a:cubicBezTo>
                    <a:pt x="0" y="83"/>
                    <a:pt x="0" y="89"/>
                    <a:pt x="1" y="94"/>
                  </a:cubicBezTo>
                  <a:cubicBezTo>
                    <a:pt x="2" y="99"/>
                    <a:pt x="4" y="104"/>
                    <a:pt x="6" y="108"/>
                  </a:cubicBezTo>
                  <a:cubicBezTo>
                    <a:pt x="8" y="113"/>
                    <a:pt x="10" y="118"/>
                    <a:pt x="13" y="122"/>
                  </a:cubicBezTo>
                  <a:cubicBezTo>
                    <a:pt x="16" y="126"/>
                    <a:pt x="19" y="130"/>
                    <a:pt x="23" y="133"/>
                  </a:cubicBezTo>
                  <a:cubicBezTo>
                    <a:pt x="26" y="137"/>
                    <a:pt x="30" y="140"/>
                    <a:pt x="34" y="143"/>
                  </a:cubicBezTo>
                  <a:cubicBezTo>
                    <a:pt x="38" y="146"/>
                    <a:pt x="43" y="148"/>
                    <a:pt x="47" y="150"/>
                  </a:cubicBezTo>
                  <a:cubicBezTo>
                    <a:pt x="52" y="152"/>
                    <a:pt x="57" y="153"/>
                    <a:pt x="62" y="154"/>
                  </a:cubicBezTo>
                  <a:cubicBezTo>
                    <a:pt x="67" y="155"/>
                    <a:pt x="72" y="156"/>
                    <a:pt x="78" y="156"/>
                  </a:cubicBezTo>
                  <a:cubicBezTo>
                    <a:pt x="83" y="156"/>
                    <a:pt x="88" y="155"/>
                    <a:pt x="93" y="154"/>
                  </a:cubicBezTo>
                  <a:cubicBezTo>
                    <a:pt x="98" y="153"/>
                    <a:pt x="103" y="152"/>
                    <a:pt x="108" y="150"/>
                  </a:cubicBezTo>
                  <a:cubicBezTo>
                    <a:pt x="113" y="148"/>
                    <a:pt x="117" y="146"/>
                    <a:pt x="121" y="143"/>
                  </a:cubicBezTo>
                  <a:cubicBezTo>
                    <a:pt x="125" y="140"/>
                    <a:pt x="129" y="137"/>
                    <a:pt x="133" y="133"/>
                  </a:cubicBezTo>
                  <a:cubicBezTo>
                    <a:pt x="136" y="130"/>
                    <a:pt x="140" y="126"/>
                    <a:pt x="142" y="122"/>
                  </a:cubicBezTo>
                  <a:cubicBezTo>
                    <a:pt x="145" y="118"/>
                    <a:pt x="148" y="113"/>
                    <a:pt x="149" y="108"/>
                  </a:cubicBezTo>
                  <a:cubicBezTo>
                    <a:pt x="151" y="104"/>
                    <a:pt x="153" y="99"/>
                    <a:pt x="154" y="94"/>
                  </a:cubicBezTo>
                  <a:cubicBezTo>
                    <a:pt x="155" y="89"/>
                    <a:pt x="156" y="83"/>
                    <a:pt x="156" y="78"/>
                  </a:cubicBezTo>
                  <a:cubicBezTo>
                    <a:pt x="156" y="73"/>
                    <a:pt x="155" y="68"/>
                    <a:pt x="154" y="62"/>
                  </a:cubicBezTo>
                  <a:close/>
                  <a:moveTo>
                    <a:pt x="144" y="77"/>
                  </a:moveTo>
                  <a:cubicBezTo>
                    <a:pt x="143" y="77"/>
                    <a:pt x="121" y="72"/>
                    <a:pt x="98" y="75"/>
                  </a:cubicBezTo>
                  <a:cubicBezTo>
                    <a:pt x="97" y="74"/>
                    <a:pt x="97" y="73"/>
                    <a:pt x="96" y="72"/>
                  </a:cubicBezTo>
                  <a:cubicBezTo>
                    <a:pt x="95" y="69"/>
                    <a:pt x="94" y="65"/>
                    <a:pt x="92" y="62"/>
                  </a:cubicBezTo>
                  <a:cubicBezTo>
                    <a:pt x="118" y="52"/>
                    <a:pt x="129" y="36"/>
                    <a:pt x="129" y="36"/>
                  </a:cubicBezTo>
                  <a:cubicBezTo>
                    <a:pt x="138" y="47"/>
                    <a:pt x="144" y="62"/>
                    <a:pt x="144" y="77"/>
                  </a:cubicBezTo>
                  <a:close/>
                  <a:moveTo>
                    <a:pt x="122" y="28"/>
                  </a:moveTo>
                  <a:cubicBezTo>
                    <a:pt x="121" y="29"/>
                    <a:pt x="112" y="43"/>
                    <a:pt x="87" y="52"/>
                  </a:cubicBezTo>
                  <a:cubicBezTo>
                    <a:pt x="76" y="31"/>
                    <a:pt x="63" y="15"/>
                    <a:pt x="62" y="14"/>
                  </a:cubicBezTo>
                  <a:cubicBezTo>
                    <a:pt x="67" y="12"/>
                    <a:pt x="72" y="12"/>
                    <a:pt x="78" y="12"/>
                  </a:cubicBezTo>
                  <a:cubicBezTo>
                    <a:pt x="95" y="12"/>
                    <a:pt x="110" y="18"/>
                    <a:pt x="122" y="28"/>
                  </a:cubicBezTo>
                  <a:close/>
                  <a:moveTo>
                    <a:pt x="62" y="14"/>
                  </a:move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lose/>
                  <a:moveTo>
                    <a:pt x="49" y="18"/>
                  </a:moveTo>
                  <a:cubicBezTo>
                    <a:pt x="50" y="19"/>
                    <a:pt x="63" y="36"/>
                    <a:pt x="74" y="56"/>
                  </a:cubicBezTo>
                  <a:cubicBezTo>
                    <a:pt x="42" y="65"/>
                    <a:pt x="14" y="64"/>
                    <a:pt x="13" y="64"/>
                  </a:cubicBezTo>
                  <a:cubicBezTo>
                    <a:pt x="17" y="44"/>
                    <a:pt x="31" y="27"/>
                    <a:pt x="49" y="18"/>
                  </a:cubicBezTo>
                  <a:close/>
                  <a:moveTo>
                    <a:pt x="11" y="78"/>
                  </a:moveTo>
                  <a:cubicBezTo>
                    <a:pt x="11" y="77"/>
                    <a:pt x="11" y="77"/>
                    <a:pt x="11" y="76"/>
                  </a:cubicBezTo>
                  <a:cubicBezTo>
                    <a:pt x="12" y="76"/>
                    <a:pt x="45" y="77"/>
                    <a:pt x="80" y="67"/>
                  </a:cubicBezTo>
                  <a:cubicBezTo>
                    <a:pt x="81" y="70"/>
                    <a:pt x="83" y="74"/>
                    <a:pt x="85" y="78"/>
                  </a:cubicBezTo>
                  <a:cubicBezTo>
                    <a:pt x="84" y="78"/>
                    <a:pt x="83" y="78"/>
                    <a:pt x="82" y="79"/>
                  </a:cubicBezTo>
                  <a:cubicBezTo>
                    <a:pt x="46" y="90"/>
                    <a:pt x="28" y="123"/>
                    <a:pt x="28" y="123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18" y="111"/>
                    <a:pt x="11" y="95"/>
                    <a:pt x="11" y="78"/>
                  </a:cubicBezTo>
                  <a:close/>
                  <a:moveTo>
                    <a:pt x="78" y="145"/>
                  </a:moveTo>
                  <a:cubicBezTo>
                    <a:pt x="62" y="145"/>
                    <a:pt x="47" y="139"/>
                    <a:pt x="35" y="129"/>
                  </a:cubicBezTo>
                  <a:cubicBezTo>
                    <a:pt x="36" y="130"/>
                    <a:pt x="37" y="131"/>
                    <a:pt x="37" y="131"/>
                  </a:cubicBezTo>
                  <a:cubicBezTo>
                    <a:pt x="37" y="131"/>
                    <a:pt x="50" y="103"/>
                    <a:pt x="89" y="89"/>
                  </a:cubicBezTo>
                  <a:cubicBezTo>
                    <a:pt x="89" y="89"/>
                    <a:pt x="89" y="89"/>
                    <a:pt x="90" y="89"/>
                  </a:cubicBezTo>
                  <a:cubicBezTo>
                    <a:pt x="99" y="113"/>
                    <a:pt x="103" y="134"/>
                    <a:pt x="104" y="139"/>
                  </a:cubicBezTo>
                  <a:cubicBezTo>
                    <a:pt x="96" y="143"/>
                    <a:pt x="87" y="145"/>
                    <a:pt x="78" y="145"/>
                  </a:cubicBezTo>
                  <a:close/>
                  <a:moveTo>
                    <a:pt x="115" y="133"/>
                  </a:moveTo>
                  <a:cubicBezTo>
                    <a:pt x="114" y="129"/>
                    <a:pt x="111" y="110"/>
                    <a:pt x="102" y="86"/>
                  </a:cubicBezTo>
                  <a:cubicBezTo>
                    <a:pt x="123" y="82"/>
                    <a:pt x="142" y="88"/>
                    <a:pt x="143" y="89"/>
                  </a:cubicBezTo>
                  <a:cubicBezTo>
                    <a:pt x="140" y="107"/>
                    <a:pt x="130" y="123"/>
                    <a:pt x="115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8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5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5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2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2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25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25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25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25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25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25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25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25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125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125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12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12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125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125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125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125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25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25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3" grpId="0" animBg="1"/>
          <p:bldP spid="164" grpId="0" animBg="1"/>
          <p:bldP spid="168" grpId="0" animBg="1"/>
          <p:bldP spid="169" grpId="0" animBg="1"/>
          <p:bldP spid="171" grpId="0" animBg="1"/>
          <p:bldP spid="172" grpId="0" animBg="1"/>
          <p:bldP spid="173" grpId="0" animBg="1"/>
          <p:bldP spid="174" grpId="0"/>
          <p:bldP spid="175" grpId="0"/>
          <p:bldP spid="176" grpId="0"/>
          <p:bldP spid="177" grpId="0"/>
          <p:bldP spid="178" grpId="0"/>
          <p:bldP spid="179" grpId="0"/>
          <p:bldP spid="180" grpId="0"/>
          <p:bldP spid="181" grpId="0"/>
          <p:bldP spid="18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2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25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25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3" grpId="0" animBg="1"/>
          <p:bldP spid="164" grpId="0" animBg="1"/>
          <p:bldP spid="168" grpId="0" animBg="1"/>
          <p:bldP spid="169" grpId="0" animBg="1"/>
          <p:bldP spid="171" grpId="0" animBg="1"/>
          <p:bldP spid="172" grpId="0" animBg="1"/>
          <p:bldP spid="173" grpId="0" animBg="1"/>
          <p:bldP spid="174" grpId="0"/>
          <p:bldP spid="175" grpId="0"/>
          <p:bldP spid="176" grpId="0"/>
          <p:bldP spid="177" grpId="0"/>
          <p:bldP spid="178" grpId="0"/>
          <p:bldP spid="179" grpId="0"/>
          <p:bldP spid="180" grpId="0"/>
          <p:bldP spid="181" grpId="0"/>
          <p:bldP spid="18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/>
          <p:nvPr/>
        </p:nvSpPr>
        <p:spPr>
          <a:xfrm>
            <a:off x="1263650" y="5835650"/>
            <a:ext cx="14811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35 087</a:t>
            </a:r>
            <a:endParaRPr/>
          </a:p>
        </p:txBody>
      </p:sp>
      <p:sp>
        <p:nvSpPr>
          <p:cNvPr id="196" name="Google Shape;196;p17"/>
          <p:cNvSpPr txBox="1"/>
          <p:nvPr/>
        </p:nvSpPr>
        <p:spPr>
          <a:xfrm>
            <a:off x="4206875" y="5835650"/>
            <a:ext cx="14557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36 758</a:t>
            </a:r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10D47A7-951C-1C4E-8AA8-7BD6DEE2340E}"/>
              </a:ext>
            </a:extLst>
          </p:cNvPr>
          <p:cNvGrpSpPr/>
          <p:nvPr/>
        </p:nvGrpSpPr>
        <p:grpSpPr>
          <a:xfrm>
            <a:off x="6932612" y="5835650"/>
            <a:ext cx="1392237" cy="554037"/>
            <a:chOff x="6932612" y="5835650"/>
            <a:chExt cx="1392237" cy="554037"/>
          </a:xfrm>
        </p:grpSpPr>
        <p:sp>
          <p:nvSpPr>
            <p:cNvPr id="197" name="Google Shape;197;p17"/>
            <p:cNvSpPr txBox="1"/>
            <p:nvPr/>
          </p:nvSpPr>
          <p:spPr>
            <a:xfrm>
              <a:off x="6932612" y="5835650"/>
              <a:ext cx="103028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Montserrat"/>
                <a:buNone/>
              </a:pPr>
              <a:r>
                <a:rPr lang="en-US" sz="3000" b="0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68 2</a:t>
              </a:r>
              <a:endParaRPr dirty="0"/>
            </a:p>
          </p:txBody>
        </p:sp>
        <p:sp>
          <p:nvSpPr>
            <p:cNvPr id="198" name="Google Shape;198;p17"/>
            <p:cNvSpPr txBox="1"/>
            <p:nvPr/>
          </p:nvSpPr>
          <p:spPr>
            <a:xfrm>
              <a:off x="7737475" y="5835650"/>
              <a:ext cx="4429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Montserrat"/>
                <a:buNone/>
              </a:pPr>
              <a:r>
                <a:rPr lang="en-US" sz="3000" b="0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/>
            </a:p>
          </p:txBody>
        </p:sp>
        <p:sp>
          <p:nvSpPr>
            <p:cNvPr id="199" name="Google Shape;199;p17"/>
            <p:cNvSpPr txBox="1"/>
            <p:nvPr/>
          </p:nvSpPr>
          <p:spPr>
            <a:xfrm>
              <a:off x="7954962" y="5835650"/>
              <a:ext cx="36988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Montserrat"/>
                <a:buNone/>
              </a:pPr>
              <a:r>
                <a:rPr lang="en-US" sz="3000" b="0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/>
            </a:p>
          </p:txBody>
        </p:sp>
      </p:grpSp>
      <p:sp>
        <p:nvSpPr>
          <p:cNvPr id="200" name="Google Shape;200;p17"/>
          <p:cNvSpPr txBox="1"/>
          <p:nvPr/>
        </p:nvSpPr>
        <p:spPr>
          <a:xfrm>
            <a:off x="9629775" y="5835650"/>
            <a:ext cx="13747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3000" b="0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14 799</a:t>
            </a:r>
            <a:endParaRPr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354910E-0C2C-0A44-93E4-EFC07F37DB3E}"/>
              </a:ext>
            </a:extLst>
          </p:cNvPr>
          <p:cNvGrpSpPr/>
          <p:nvPr/>
        </p:nvGrpSpPr>
        <p:grpSpPr>
          <a:xfrm>
            <a:off x="1208087" y="3149600"/>
            <a:ext cx="1595438" cy="554037"/>
            <a:chOff x="1208087" y="3149600"/>
            <a:chExt cx="1595438" cy="554037"/>
          </a:xfrm>
        </p:grpSpPr>
        <p:sp>
          <p:nvSpPr>
            <p:cNvPr id="201" name="Google Shape;201;p17"/>
            <p:cNvSpPr txBox="1"/>
            <p:nvPr/>
          </p:nvSpPr>
          <p:spPr>
            <a:xfrm>
              <a:off x="1208087" y="3149600"/>
              <a:ext cx="36988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Montserrat"/>
                <a:buNone/>
              </a:pPr>
              <a:r>
                <a:rPr lang="en-US" sz="3000" b="0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/>
            </a:p>
          </p:txBody>
        </p:sp>
        <p:sp>
          <p:nvSpPr>
            <p:cNvPr id="202" name="Google Shape;202;p17"/>
            <p:cNvSpPr txBox="1"/>
            <p:nvPr/>
          </p:nvSpPr>
          <p:spPr>
            <a:xfrm>
              <a:off x="1352550" y="3149600"/>
              <a:ext cx="4429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Montserrat"/>
                <a:buNone/>
              </a:pPr>
              <a:r>
                <a:rPr lang="en-US" sz="3000" b="0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dirty="0"/>
            </a:p>
          </p:txBody>
        </p:sp>
        <p:sp>
          <p:nvSpPr>
            <p:cNvPr id="203" name="Google Shape;203;p17"/>
            <p:cNvSpPr txBox="1"/>
            <p:nvPr/>
          </p:nvSpPr>
          <p:spPr>
            <a:xfrm>
              <a:off x="1565275" y="3149600"/>
              <a:ext cx="1238250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Montserrat"/>
                <a:buNone/>
              </a:pPr>
              <a:r>
                <a:rPr lang="en-US" sz="3000" b="0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7 836</a:t>
              </a:r>
              <a:endParaRPr dirty="0"/>
            </a:p>
          </p:txBody>
        </p:sp>
      </p:grpSp>
      <p:sp>
        <p:nvSpPr>
          <p:cNvPr id="204" name="Google Shape;204;p17"/>
          <p:cNvSpPr txBox="1"/>
          <p:nvPr/>
        </p:nvSpPr>
        <p:spPr>
          <a:xfrm>
            <a:off x="4121150" y="3149600"/>
            <a:ext cx="16303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108 327</a:t>
            </a:r>
            <a:endParaRPr/>
          </a:p>
        </p:txBody>
      </p:sp>
      <p:sp>
        <p:nvSpPr>
          <p:cNvPr id="205" name="Google Shape;205;p17"/>
          <p:cNvSpPr txBox="1"/>
          <p:nvPr/>
        </p:nvSpPr>
        <p:spPr>
          <a:xfrm>
            <a:off x="6881812" y="3149600"/>
            <a:ext cx="14859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86 358</a:t>
            </a:r>
            <a:endParaRPr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55DB413-106F-1947-A5E0-9D9F1B1B5A99}"/>
              </a:ext>
            </a:extLst>
          </p:cNvPr>
          <p:cNvGrpSpPr/>
          <p:nvPr/>
        </p:nvGrpSpPr>
        <p:grpSpPr>
          <a:xfrm>
            <a:off x="9599612" y="3149600"/>
            <a:ext cx="1439862" cy="554037"/>
            <a:chOff x="9599612" y="3149600"/>
            <a:chExt cx="1439862" cy="554037"/>
          </a:xfrm>
        </p:grpSpPr>
        <p:sp>
          <p:nvSpPr>
            <p:cNvPr id="206" name="Google Shape;206;p17"/>
            <p:cNvSpPr txBox="1"/>
            <p:nvPr/>
          </p:nvSpPr>
          <p:spPr>
            <a:xfrm>
              <a:off x="9599612" y="3149600"/>
              <a:ext cx="438150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Montserrat"/>
                <a:buNone/>
              </a:pPr>
              <a:r>
                <a:rPr lang="en-US" sz="3000" b="0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</a:t>
              </a:r>
              <a:endParaRPr/>
            </a:p>
          </p:txBody>
        </p:sp>
        <p:sp>
          <p:nvSpPr>
            <p:cNvPr id="207" name="Google Shape;207;p17"/>
            <p:cNvSpPr txBox="1"/>
            <p:nvPr/>
          </p:nvSpPr>
          <p:spPr>
            <a:xfrm>
              <a:off x="9809162" y="3149600"/>
              <a:ext cx="12303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Montserrat"/>
                <a:buNone/>
              </a:pPr>
              <a:r>
                <a:rPr lang="en-US" sz="3000" b="0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4 976</a:t>
              </a:r>
              <a:endParaRPr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17425B6-7F85-2344-A0F1-76A3F6BBEB66}"/>
              </a:ext>
            </a:extLst>
          </p:cNvPr>
          <p:cNvGrpSpPr/>
          <p:nvPr/>
        </p:nvGrpSpPr>
        <p:grpSpPr>
          <a:xfrm>
            <a:off x="4300537" y="4594225"/>
            <a:ext cx="1047750" cy="1044575"/>
            <a:chOff x="4300537" y="4594225"/>
            <a:chExt cx="1047750" cy="1044575"/>
          </a:xfrm>
        </p:grpSpPr>
        <p:sp>
          <p:nvSpPr>
            <p:cNvPr id="188" name="Google Shape;188;p17"/>
            <p:cNvSpPr/>
            <p:nvPr/>
          </p:nvSpPr>
          <p:spPr>
            <a:xfrm>
              <a:off x="4300537" y="4594225"/>
              <a:ext cx="1047750" cy="1044575"/>
            </a:xfrm>
            <a:prstGeom prst="ellipse">
              <a:avLst/>
            </a:prstGeom>
            <a:solidFill>
              <a:srgbClr val="0D85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4548187" y="4794250"/>
              <a:ext cx="592137" cy="546100"/>
            </a:xfrm>
            <a:custGeom>
              <a:avLst/>
              <a:gdLst/>
              <a:ahLst/>
              <a:cxnLst/>
              <a:rect l="l" t="t" r="r" b="b"/>
              <a:pathLst>
                <a:path w="139" h="128" extrusionOk="0">
                  <a:moveTo>
                    <a:pt x="30" y="128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0" y="128"/>
                  </a:lnTo>
                  <a:close/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6"/>
                    <a:pt x="6" y="0"/>
                    <a:pt x="16" y="0"/>
                  </a:cubicBezTo>
                  <a:cubicBezTo>
                    <a:pt x="26" y="0"/>
                    <a:pt x="32" y="6"/>
                    <a:pt x="32" y="15"/>
                  </a:cubicBezTo>
                  <a:cubicBezTo>
                    <a:pt x="32" y="23"/>
                    <a:pt x="26" y="30"/>
                    <a:pt x="16" y="30"/>
                  </a:cubicBezTo>
                  <a:close/>
                  <a:moveTo>
                    <a:pt x="139" y="128"/>
                  </a:moveTo>
                  <a:cubicBezTo>
                    <a:pt x="108" y="128"/>
                    <a:pt x="108" y="128"/>
                    <a:pt x="108" y="128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71"/>
                    <a:pt x="103" y="63"/>
                    <a:pt x="93" y="63"/>
                  </a:cubicBezTo>
                  <a:cubicBezTo>
                    <a:pt x="85" y="63"/>
                    <a:pt x="80" y="68"/>
                    <a:pt x="78" y="74"/>
                  </a:cubicBezTo>
                  <a:cubicBezTo>
                    <a:pt x="77" y="76"/>
                    <a:pt x="77" y="78"/>
                    <a:pt x="77" y="81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7" y="128"/>
                    <a:pt x="47" y="48"/>
                    <a:pt x="4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9" y="49"/>
                    <a:pt x="89" y="40"/>
                    <a:pt x="104" y="40"/>
                  </a:cubicBezTo>
                  <a:cubicBezTo>
                    <a:pt x="124" y="40"/>
                    <a:pt x="139" y="53"/>
                    <a:pt x="139" y="79"/>
                  </a:cubicBezTo>
                  <a:lnTo>
                    <a:pt x="139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10AB66-F423-C749-8BB4-602E3C06EFF1}"/>
              </a:ext>
            </a:extLst>
          </p:cNvPr>
          <p:cNvGrpSpPr/>
          <p:nvPr/>
        </p:nvGrpSpPr>
        <p:grpSpPr>
          <a:xfrm>
            <a:off x="9688512" y="4594225"/>
            <a:ext cx="1044575" cy="1044575"/>
            <a:chOff x="9688512" y="4594225"/>
            <a:chExt cx="1044575" cy="1044575"/>
          </a:xfrm>
        </p:grpSpPr>
        <p:sp>
          <p:nvSpPr>
            <p:cNvPr id="190" name="Google Shape;190;p17"/>
            <p:cNvSpPr/>
            <p:nvPr/>
          </p:nvSpPr>
          <p:spPr>
            <a:xfrm>
              <a:off x="9688512" y="4594225"/>
              <a:ext cx="1044575" cy="1044575"/>
            </a:xfrm>
            <a:prstGeom prst="ellipse">
              <a:avLst/>
            </a:prstGeom>
            <a:solidFill>
              <a:srgbClr val="CB20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9948862" y="4773612"/>
              <a:ext cx="523875" cy="681037"/>
            </a:xfrm>
            <a:custGeom>
              <a:avLst/>
              <a:gdLst/>
              <a:ahLst/>
              <a:cxnLst/>
              <a:rect l="l" t="t" r="r" b="b"/>
              <a:pathLst>
                <a:path w="123" h="160" extrusionOk="0">
                  <a:moveTo>
                    <a:pt x="65" y="0"/>
                  </a:moveTo>
                  <a:cubicBezTo>
                    <a:pt x="22" y="0"/>
                    <a:pt x="0" y="31"/>
                    <a:pt x="0" y="57"/>
                  </a:cubicBezTo>
                  <a:cubicBezTo>
                    <a:pt x="0" y="73"/>
                    <a:pt x="6" y="87"/>
                    <a:pt x="18" y="92"/>
                  </a:cubicBezTo>
                  <a:cubicBezTo>
                    <a:pt x="20" y="93"/>
                    <a:pt x="22" y="92"/>
                    <a:pt x="23" y="90"/>
                  </a:cubicBezTo>
                  <a:cubicBezTo>
                    <a:pt x="23" y="88"/>
                    <a:pt x="24" y="84"/>
                    <a:pt x="25" y="82"/>
                  </a:cubicBezTo>
                  <a:cubicBezTo>
                    <a:pt x="25" y="80"/>
                    <a:pt x="25" y="79"/>
                    <a:pt x="23" y="77"/>
                  </a:cubicBezTo>
                  <a:cubicBezTo>
                    <a:pt x="20" y="73"/>
                    <a:pt x="17" y="67"/>
                    <a:pt x="17" y="59"/>
                  </a:cubicBezTo>
                  <a:cubicBezTo>
                    <a:pt x="17" y="36"/>
                    <a:pt x="35" y="15"/>
                    <a:pt x="63" y="15"/>
                  </a:cubicBezTo>
                  <a:cubicBezTo>
                    <a:pt x="87" y="15"/>
                    <a:pt x="101" y="30"/>
                    <a:pt x="101" y="51"/>
                  </a:cubicBezTo>
                  <a:cubicBezTo>
                    <a:pt x="101" y="77"/>
                    <a:pt x="89" y="99"/>
                    <a:pt x="72" y="99"/>
                  </a:cubicBezTo>
                  <a:cubicBezTo>
                    <a:pt x="62" y="99"/>
                    <a:pt x="55" y="91"/>
                    <a:pt x="57" y="82"/>
                  </a:cubicBezTo>
                  <a:cubicBezTo>
                    <a:pt x="60" y="70"/>
                    <a:pt x="65" y="57"/>
                    <a:pt x="65" y="49"/>
                  </a:cubicBezTo>
                  <a:cubicBezTo>
                    <a:pt x="65" y="42"/>
                    <a:pt x="61" y="35"/>
                    <a:pt x="53" y="35"/>
                  </a:cubicBezTo>
                  <a:cubicBezTo>
                    <a:pt x="43" y="35"/>
                    <a:pt x="35" y="45"/>
                    <a:pt x="35" y="59"/>
                  </a:cubicBezTo>
                  <a:cubicBezTo>
                    <a:pt x="35" y="68"/>
                    <a:pt x="38" y="74"/>
                    <a:pt x="38" y="74"/>
                  </a:cubicBezTo>
                  <a:cubicBezTo>
                    <a:pt x="38" y="74"/>
                    <a:pt x="28" y="116"/>
                    <a:pt x="26" y="124"/>
                  </a:cubicBezTo>
                  <a:cubicBezTo>
                    <a:pt x="23" y="138"/>
                    <a:pt x="26" y="157"/>
                    <a:pt x="26" y="158"/>
                  </a:cubicBezTo>
                  <a:cubicBezTo>
                    <a:pt x="26" y="160"/>
                    <a:pt x="28" y="160"/>
                    <a:pt x="28" y="159"/>
                  </a:cubicBezTo>
                  <a:cubicBezTo>
                    <a:pt x="29" y="158"/>
                    <a:pt x="41" y="143"/>
                    <a:pt x="45" y="129"/>
                  </a:cubicBezTo>
                  <a:cubicBezTo>
                    <a:pt x="46" y="125"/>
                    <a:pt x="51" y="104"/>
                    <a:pt x="51" y="104"/>
                  </a:cubicBezTo>
                  <a:cubicBezTo>
                    <a:pt x="54" y="110"/>
                    <a:pt x="64" y="115"/>
                    <a:pt x="74" y="115"/>
                  </a:cubicBezTo>
                  <a:cubicBezTo>
                    <a:pt x="103" y="115"/>
                    <a:pt x="123" y="88"/>
                    <a:pt x="123" y="52"/>
                  </a:cubicBezTo>
                  <a:cubicBezTo>
                    <a:pt x="123" y="25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A667745-9EF2-4144-AAA2-02FBF75BADBE}"/>
              </a:ext>
            </a:extLst>
          </p:cNvPr>
          <p:cNvGrpSpPr/>
          <p:nvPr/>
        </p:nvGrpSpPr>
        <p:grpSpPr>
          <a:xfrm>
            <a:off x="6997700" y="1903412"/>
            <a:ext cx="1042987" cy="1044575"/>
            <a:chOff x="6997700" y="1903412"/>
            <a:chExt cx="1042987" cy="1044575"/>
          </a:xfrm>
        </p:grpSpPr>
        <p:sp>
          <p:nvSpPr>
            <p:cNvPr id="193" name="Google Shape;193;p17"/>
            <p:cNvSpPr/>
            <p:nvPr/>
          </p:nvSpPr>
          <p:spPr>
            <a:xfrm>
              <a:off x="6997700" y="1903412"/>
              <a:ext cx="1042987" cy="1044575"/>
            </a:xfrm>
            <a:prstGeom prst="ellipse">
              <a:avLst/>
            </a:prstGeom>
            <a:solidFill>
              <a:srgbClr val="D82A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7167562" y="2189162"/>
              <a:ext cx="703262" cy="473075"/>
            </a:xfrm>
            <a:custGeom>
              <a:avLst/>
              <a:gdLst/>
              <a:ahLst/>
              <a:cxnLst/>
              <a:rect l="l" t="t" r="r" b="b"/>
              <a:pathLst>
                <a:path w="165" h="111" extrusionOk="0">
                  <a:moveTo>
                    <a:pt x="164" y="25"/>
                  </a:moveTo>
                  <a:cubicBezTo>
                    <a:pt x="164" y="12"/>
                    <a:pt x="153" y="1"/>
                    <a:pt x="140" y="1"/>
                  </a:cubicBezTo>
                  <a:cubicBezTo>
                    <a:pt x="122" y="0"/>
                    <a:pt x="104" y="0"/>
                    <a:pt x="85" y="0"/>
                  </a:cubicBezTo>
                  <a:cubicBezTo>
                    <a:pt x="84" y="0"/>
                    <a:pt x="83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61" y="0"/>
                    <a:pt x="43" y="0"/>
                    <a:pt x="25" y="1"/>
                  </a:cubicBezTo>
                  <a:cubicBezTo>
                    <a:pt x="12" y="1"/>
                    <a:pt x="1" y="12"/>
                    <a:pt x="1" y="25"/>
                  </a:cubicBezTo>
                  <a:cubicBezTo>
                    <a:pt x="0" y="35"/>
                    <a:pt x="0" y="45"/>
                    <a:pt x="0" y="56"/>
                  </a:cubicBezTo>
                  <a:cubicBezTo>
                    <a:pt x="0" y="66"/>
                    <a:pt x="0" y="76"/>
                    <a:pt x="1" y="87"/>
                  </a:cubicBezTo>
                  <a:cubicBezTo>
                    <a:pt x="1" y="100"/>
                    <a:pt x="12" y="110"/>
                    <a:pt x="25" y="110"/>
                  </a:cubicBezTo>
                  <a:cubicBezTo>
                    <a:pt x="43" y="111"/>
                    <a:pt x="63" y="111"/>
                    <a:pt x="82" y="111"/>
                  </a:cubicBezTo>
                  <a:cubicBezTo>
                    <a:pt x="102" y="111"/>
                    <a:pt x="121" y="111"/>
                    <a:pt x="140" y="110"/>
                  </a:cubicBezTo>
                  <a:cubicBezTo>
                    <a:pt x="153" y="110"/>
                    <a:pt x="164" y="100"/>
                    <a:pt x="164" y="87"/>
                  </a:cubicBezTo>
                  <a:cubicBezTo>
                    <a:pt x="165" y="76"/>
                    <a:pt x="165" y="66"/>
                    <a:pt x="165" y="56"/>
                  </a:cubicBezTo>
                  <a:cubicBezTo>
                    <a:pt x="165" y="45"/>
                    <a:pt x="165" y="35"/>
                    <a:pt x="164" y="25"/>
                  </a:cubicBezTo>
                  <a:close/>
                  <a:moveTo>
                    <a:pt x="113" y="61"/>
                  </a:moveTo>
                  <a:cubicBezTo>
                    <a:pt x="67" y="87"/>
                    <a:pt x="67" y="87"/>
                    <a:pt x="67" y="87"/>
                  </a:cubicBezTo>
                  <a:cubicBezTo>
                    <a:pt x="62" y="90"/>
                    <a:pt x="58" y="87"/>
                    <a:pt x="58" y="82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4"/>
                    <a:pt x="62" y="22"/>
                    <a:pt x="67" y="2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7" y="53"/>
                    <a:pt x="117" y="58"/>
                    <a:pt x="113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7494A8B-67EE-9042-900E-6994C6566078}"/>
              </a:ext>
            </a:extLst>
          </p:cNvPr>
          <p:cNvGrpSpPr/>
          <p:nvPr/>
        </p:nvGrpSpPr>
        <p:grpSpPr>
          <a:xfrm>
            <a:off x="9688512" y="1903412"/>
            <a:ext cx="1044575" cy="1044575"/>
            <a:chOff x="9688512" y="1903412"/>
            <a:chExt cx="1044575" cy="1044575"/>
          </a:xfrm>
        </p:grpSpPr>
        <p:sp>
          <p:nvSpPr>
            <p:cNvPr id="194" name="Google Shape;194;p17"/>
            <p:cNvSpPr/>
            <p:nvPr/>
          </p:nvSpPr>
          <p:spPr>
            <a:xfrm>
              <a:off x="9688512" y="1903412"/>
              <a:ext cx="1044575" cy="1044575"/>
            </a:xfrm>
            <a:prstGeom prst="ellipse">
              <a:avLst/>
            </a:prstGeom>
            <a:solidFill>
              <a:srgbClr val="D948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9898062" y="2120900"/>
              <a:ext cx="625475" cy="609600"/>
            </a:xfrm>
            <a:custGeom>
              <a:avLst/>
              <a:gdLst/>
              <a:ahLst/>
              <a:cxnLst/>
              <a:rect l="l" t="t" r="r" b="b"/>
              <a:pathLst>
                <a:path w="147" h="143" extrusionOk="0">
                  <a:moveTo>
                    <a:pt x="12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31"/>
                    <a:pt x="12" y="143"/>
                    <a:pt x="27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35" y="143"/>
                    <a:pt x="147" y="131"/>
                    <a:pt x="147" y="117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12"/>
                    <a:pt x="135" y="0"/>
                    <a:pt x="120" y="0"/>
                  </a:cubicBezTo>
                  <a:close/>
                  <a:moveTo>
                    <a:pt x="103" y="20"/>
                  </a:moveTo>
                  <a:cubicBezTo>
                    <a:pt x="103" y="17"/>
                    <a:pt x="106" y="14"/>
                    <a:pt x="109" y="14"/>
                  </a:cubicBezTo>
                  <a:cubicBezTo>
                    <a:pt x="115" y="14"/>
                    <a:pt x="121" y="14"/>
                    <a:pt x="126" y="14"/>
                  </a:cubicBezTo>
                  <a:cubicBezTo>
                    <a:pt x="129" y="14"/>
                    <a:pt x="132" y="16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2" y="26"/>
                    <a:pt x="132" y="31"/>
                    <a:pt x="132" y="37"/>
                  </a:cubicBezTo>
                  <a:cubicBezTo>
                    <a:pt x="132" y="40"/>
                    <a:pt x="130" y="42"/>
                    <a:pt x="128" y="42"/>
                  </a:cubicBezTo>
                  <a:cubicBezTo>
                    <a:pt x="127" y="42"/>
                    <a:pt x="127" y="42"/>
                    <a:pt x="126" y="42"/>
                  </a:cubicBezTo>
                  <a:cubicBezTo>
                    <a:pt x="123" y="42"/>
                    <a:pt x="121" y="42"/>
                    <a:pt x="118" y="42"/>
                  </a:cubicBezTo>
                  <a:cubicBezTo>
                    <a:pt x="115" y="42"/>
                    <a:pt x="112" y="42"/>
                    <a:pt x="109" y="43"/>
                  </a:cubicBezTo>
                  <a:cubicBezTo>
                    <a:pt x="106" y="43"/>
                    <a:pt x="103" y="41"/>
                    <a:pt x="103" y="38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1"/>
                    <a:pt x="103" y="26"/>
                    <a:pt x="103" y="20"/>
                  </a:cubicBezTo>
                  <a:close/>
                  <a:moveTo>
                    <a:pt x="73" y="42"/>
                  </a:moveTo>
                  <a:cubicBezTo>
                    <a:pt x="90" y="42"/>
                    <a:pt x="103" y="55"/>
                    <a:pt x="103" y="71"/>
                  </a:cubicBezTo>
                  <a:cubicBezTo>
                    <a:pt x="103" y="86"/>
                    <a:pt x="90" y="99"/>
                    <a:pt x="73" y="99"/>
                  </a:cubicBezTo>
                  <a:cubicBezTo>
                    <a:pt x="57" y="99"/>
                    <a:pt x="44" y="86"/>
                    <a:pt x="44" y="71"/>
                  </a:cubicBezTo>
                  <a:cubicBezTo>
                    <a:pt x="44" y="55"/>
                    <a:pt x="57" y="43"/>
                    <a:pt x="73" y="42"/>
                  </a:cubicBezTo>
                  <a:close/>
                  <a:moveTo>
                    <a:pt x="132" y="60"/>
                  </a:moveTo>
                  <a:cubicBezTo>
                    <a:pt x="132" y="77"/>
                    <a:pt x="132" y="93"/>
                    <a:pt x="132" y="110"/>
                  </a:cubicBezTo>
                  <a:cubicBezTo>
                    <a:pt x="132" y="114"/>
                    <a:pt x="132" y="117"/>
                    <a:pt x="132" y="121"/>
                  </a:cubicBezTo>
                  <a:cubicBezTo>
                    <a:pt x="132" y="124"/>
                    <a:pt x="131" y="126"/>
                    <a:pt x="128" y="126"/>
                  </a:cubicBezTo>
                  <a:cubicBezTo>
                    <a:pt x="127" y="127"/>
                    <a:pt x="127" y="127"/>
                    <a:pt x="126" y="127"/>
                  </a:cubicBezTo>
                  <a:cubicBezTo>
                    <a:pt x="109" y="127"/>
                    <a:pt x="92" y="127"/>
                    <a:pt x="75" y="127"/>
                  </a:cubicBezTo>
                  <a:cubicBezTo>
                    <a:pt x="57" y="127"/>
                    <a:pt x="39" y="127"/>
                    <a:pt x="21" y="127"/>
                  </a:cubicBezTo>
                  <a:cubicBezTo>
                    <a:pt x="20" y="127"/>
                    <a:pt x="19" y="127"/>
                    <a:pt x="18" y="126"/>
                  </a:cubicBezTo>
                  <a:cubicBezTo>
                    <a:pt x="16" y="126"/>
                    <a:pt x="15" y="124"/>
                    <a:pt x="14" y="12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00"/>
                    <a:pt x="14" y="80"/>
                    <a:pt x="14" y="60"/>
                  </a:cubicBezTo>
                  <a:cubicBezTo>
                    <a:pt x="14" y="60"/>
                    <a:pt x="14" y="60"/>
                    <a:pt x="14" y="59"/>
                  </a:cubicBezTo>
                  <a:cubicBezTo>
                    <a:pt x="19" y="59"/>
                    <a:pt x="23" y="59"/>
                    <a:pt x="28" y="59"/>
                  </a:cubicBezTo>
                  <a:cubicBezTo>
                    <a:pt x="25" y="71"/>
                    <a:pt x="26" y="82"/>
                    <a:pt x="32" y="93"/>
                  </a:cubicBezTo>
                  <a:cubicBezTo>
                    <a:pt x="37" y="100"/>
                    <a:pt x="43" y="106"/>
                    <a:pt x="51" y="110"/>
                  </a:cubicBezTo>
                  <a:cubicBezTo>
                    <a:pt x="58" y="114"/>
                    <a:pt x="67" y="116"/>
                    <a:pt x="76" y="115"/>
                  </a:cubicBezTo>
                  <a:cubicBezTo>
                    <a:pt x="91" y="115"/>
                    <a:pt x="102" y="108"/>
                    <a:pt x="111" y="97"/>
                  </a:cubicBezTo>
                  <a:cubicBezTo>
                    <a:pt x="120" y="86"/>
                    <a:pt x="123" y="73"/>
                    <a:pt x="119" y="59"/>
                  </a:cubicBezTo>
                  <a:cubicBezTo>
                    <a:pt x="124" y="59"/>
                    <a:pt x="128" y="59"/>
                    <a:pt x="132" y="59"/>
                  </a:cubicBezTo>
                  <a:cubicBezTo>
                    <a:pt x="132" y="60"/>
                    <a:pt x="132" y="60"/>
                    <a:pt x="132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9F6337-FF51-674B-8A95-F3767BF2C3FB}"/>
              </a:ext>
            </a:extLst>
          </p:cNvPr>
          <p:cNvGrpSpPr/>
          <p:nvPr/>
        </p:nvGrpSpPr>
        <p:grpSpPr>
          <a:xfrm>
            <a:off x="4300537" y="1903412"/>
            <a:ext cx="1047750" cy="1044575"/>
            <a:chOff x="4300537" y="1903412"/>
            <a:chExt cx="1047750" cy="1044575"/>
          </a:xfrm>
        </p:grpSpPr>
        <p:sp>
          <p:nvSpPr>
            <p:cNvPr id="192" name="Google Shape;192;p17"/>
            <p:cNvSpPr/>
            <p:nvPr/>
          </p:nvSpPr>
          <p:spPr>
            <a:xfrm>
              <a:off x="4300537" y="1903412"/>
              <a:ext cx="1047750" cy="1044575"/>
            </a:xfrm>
            <a:prstGeom prst="ellipse">
              <a:avLst/>
            </a:prstGeom>
            <a:solidFill>
              <a:srgbClr val="40C7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4505325" y="2184400"/>
              <a:ext cx="673100" cy="5461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158" y="15"/>
                  </a:moveTo>
                  <a:cubicBezTo>
                    <a:pt x="152" y="17"/>
                    <a:pt x="146" y="19"/>
                    <a:pt x="140" y="20"/>
                  </a:cubicBezTo>
                  <a:cubicBezTo>
                    <a:pt x="146" y="16"/>
                    <a:pt x="151" y="10"/>
                    <a:pt x="154" y="2"/>
                  </a:cubicBezTo>
                  <a:cubicBezTo>
                    <a:pt x="148" y="6"/>
                    <a:pt x="141" y="8"/>
                    <a:pt x="133" y="10"/>
                  </a:cubicBezTo>
                  <a:cubicBezTo>
                    <a:pt x="127" y="4"/>
                    <a:pt x="119" y="0"/>
                    <a:pt x="110" y="0"/>
                  </a:cubicBezTo>
                  <a:cubicBezTo>
                    <a:pt x="92" y="0"/>
                    <a:pt x="77" y="14"/>
                    <a:pt x="77" y="32"/>
                  </a:cubicBezTo>
                  <a:cubicBezTo>
                    <a:pt x="77" y="35"/>
                    <a:pt x="77" y="37"/>
                    <a:pt x="78" y="39"/>
                  </a:cubicBezTo>
                  <a:cubicBezTo>
                    <a:pt x="51" y="38"/>
                    <a:pt x="27" y="25"/>
                    <a:pt x="11" y="6"/>
                  </a:cubicBezTo>
                  <a:cubicBezTo>
                    <a:pt x="9" y="10"/>
                    <a:pt x="7" y="16"/>
                    <a:pt x="7" y="22"/>
                  </a:cubicBezTo>
                  <a:cubicBezTo>
                    <a:pt x="7" y="33"/>
                    <a:pt x="13" y="43"/>
                    <a:pt x="21" y="49"/>
                  </a:cubicBezTo>
                  <a:cubicBezTo>
                    <a:pt x="16" y="49"/>
                    <a:pt x="11" y="47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61"/>
                    <a:pt x="18" y="74"/>
                    <a:pt x="33" y="77"/>
                  </a:cubicBezTo>
                  <a:cubicBezTo>
                    <a:pt x="30" y="78"/>
                    <a:pt x="27" y="78"/>
                    <a:pt x="24" y="78"/>
                  </a:cubicBezTo>
                  <a:cubicBezTo>
                    <a:pt x="22" y="78"/>
                    <a:pt x="20" y="78"/>
                    <a:pt x="18" y="77"/>
                  </a:cubicBezTo>
                  <a:cubicBezTo>
                    <a:pt x="22" y="90"/>
                    <a:pt x="34" y="100"/>
                    <a:pt x="48" y="100"/>
                  </a:cubicBezTo>
                  <a:cubicBezTo>
                    <a:pt x="37" y="109"/>
                    <a:pt x="23" y="114"/>
                    <a:pt x="8" y="114"/>
                  </a:cubicBezTo>
                  <a:cubicBezTo>
                    <a:pt x="5" y="114"/>
                    <a:pt x="3" y="114"/>
                    <a:pt x="0" y="113"/>
                  </a:cubicBezTo>
                  <a:cubicBezTo>
                    <a:pt x="15" y="123"/>
                    <a:pt x="32" y="128"/>
                    <a:pt x="50" y="128"/>
                  </a:cubicBezTo>
                  <a:cubicBezTo>
                    <a:pt x="109" y="128"/>
                    <a:pt x="142" y="79"/>
                    <a:pt x="142" y="36"/>
                  </a:cubicBezTo>
                  <a:cubicBezTo>
                    <a:pt x="142" y="34"/>
                    <a:pt x="142" y="33"/>
                    <a:pt x="142" y="32"/>
                  </a:cubicBezTo>
                  <a:cubicBezTo>
                    <a:pt x="148" y="27"/>
                    <a:pt x="154" y="21"/>
                    <a:pt x="15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BD84D35-72D0-1042-A59E-5D1BF25671B9}"/>
              </a:ext>
            </a:extLst>
          </p:cNvPr>
          <p:cNvGrpSpPr/>
          <p:nvPr/>
        </p:nvGrpSpPr>
        <p:grpSpPr>
          <a:xfrm>
            <a:off x="1373187" y="1903412"/>
            <a:ext cx="1044575" cy="1044575"/>
            <a:chOff x="1373187" y="1903412"/>
            <a:chExt cx="1044575" cy="1044575"/>
          </a:xfrm>
        </p:grpSpPr>
        <p:sp>
          <p:nvSpPr>
            <p:cNvPr id="191" name="Google Shape;191;p17"/>
            <p:cNvSpPr/>
            <p:nvPr/>
          </p:nvSpPr>
          <p:spPr>
            <a:xfrm>
              <a:off x="1373187" y="1903412"/>
              <a:ext cx="1044575" cy="1044575"/>
            </a:xfrm>
            <a:prstGeom prst="ellipse">
              <a:avLst/>
            </a:pr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1727200" y="2078037"/>
              <a:ext cx="331787" cy="695325"/>
            </a:xfrm>
            <a:custGeom>
              <a:avLst/>
              <a:gdLst/>
              <a:ahLst/>
              <a:cxnLst/>
              <a:rect l="l" t="t" r="r" b="b"/>
              <a:pathLst>
                <a:path w="78" h="163" extrusionOk="0">
                  <a:moveTo>
                    <a:pt x="17" y="33"/>
                  </a:moveTo>
                  <a:cubicBezTo>
                    <a:pt x="17" y="37"/>
                    <a:pt x="17" y="56"/>
                    <a:pt x="17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52" y="163"/>
                    <a:pt x="52" y="163"/>
                    <a:pt x="52" y="163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7" y="71"/>
                    <a:pt x="78" y="56"/>
                  </a:cubicBezTo>
                  <a:cubicBezTo>
                    <a:pt x="75" y="56"/>
                    <a:pt x="52" y="56"/>
                    <a:pt x="52" y="56"/>
                  </a:cubicBezTo>
                  <a:cubicBezTo>
                    <a:pt x="52" y="56"/>
                    <a:pt x="52" y="39"/>
                    <a:pt x="52" y="37"/>
                  </a:cubicBezTo>
                  <a:cubicBezTo>
                    <a:pt x="52" y="34"/>
                    <a:pt x="56" y="30"/>
                    <a:pt x="60" y="30"/>
                  </a:cubicBezTo>
                  <a:cubicBezTo>
                    <a:pt x="63" y="30"/>
                    <a:pt x="71" y="30"/>
                    <a:pt x="78" y="30"/>
                  </a:cubicBezTo>
                  <a:cubicBezTo>
                    <a:pt x="78" y="26"/>
                    <a:pt x="78" y="12"/>
                    <a:pt x="78" y="0"/>
                  </a:cubicBezTo>
                  <a:cubicBezTo>
                    <a:pt x="69" y="0"/>
                    <a:pt x="58" y="0"/>
                    <a:pt x="53" y="0"/>
                  </a:cubicBezTo>
                  <a:cubicBezTo>
                    <a:pt x="16" y="0"/>
                    <a:pt x="17" y="29"/>
                    <a:pt x="1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3782F7-47CC-3947-93D4-F8F2E90E9B65}"/>
              </a:ext>
            </a:extLst>
          </p:cNvPr>
          <p:cNvGrpSpPr/>
          <p:nvPr/>
        </p:nvGrpSpPr>
        <p:grpSpPr>
          <a:xfrm>
            <a:off x="6997700" y="4594225"/>
            <a:ext cx="1042987" cy="1044575"/>
            <a:chOff x="6997700" y="4594225"/>
            <a:chExt cx="1042987" cy="1044575"/>
          </a:xfrm>
        </p:grpSpPr>
        <p:sp>
          <p:nvSpPr>
            <p:cNvPr id="189" name="Google Shape;189;p17"/>
            <p:cNvSpPr/>
            <p:nvPr/>
          </p:nvSpPr>
          <p:spPr>
            <a:xfrm>
              <a:off x="6997700" y="4594225"/>
              <a:ext cx="1042987" cy="104457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7304087" y="4794250"/>
              <a:ext cx="544512" cy="546100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29" y="99"/>
                  </a:moveTo>
                  <a:cubicBezTo>
                    <a:pt x="32" y="102"/>
                    <a:pt x="34" y="106"/>
                    <a:pt x="34" y="111"/>
                  </a:cubicBezTo>
                  <a:cubicBezTo>
                    <a:pt x="34" y="115"/>
                    <a:pt x="32" y="119"/>
                    <a:pt x="29" y="122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6" y="125"/>
                    <a:pt x="22" y="127"/>
                    <a:pt x="17" y="127"/>
                  </a:cubicBezTo>
                  <a:cubicBezTo>
                    <a:pt x="13" y="127"/>
                    <a:pt x="8" y="125"/>
                    <a:pt x="5" y="122"/>
                  </a:cubicBezTo>
                  <a:cubicBezTo>
                    <a:pt x="2" y="119"/>
                    <a:pt x="0" y="115"/>
                    <a:pt x="0" y="111"/>
                  </a:cubicBezTo>
                  <a:cubicBezTo>
                    <a:pt x="0" y="106"/>
                    <a:pt x="2" y="102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8" y="96"/>
                    <a:pt x="13" y="94"/>
                    <a:pt x="17" y="94"/>
                  </a:cubicBezTo>
                  <a:cubicBezTo>
                    <a:pt x="22" y="94"/>
                    <a:pt x="26" y="96"/>
                    <a:pt x="29" y="99"/>
                  </a:cubicBezTo>
                  <a:close/>
                  <a:moveTo>
                    <a:pt x="29" y="99"/>
                  </a:move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lose/>
                  <a:moveTo>
                    <a:pt x="5" y="122"/>
                  </a:move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lose/>
                  <a:moveTo>
                    <a:pt x="0" y="43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6" y="68"/>
                    <a:pt x="31" y="74"/>
                    <a:pt x="43" y="85"/>
                  </a:cubicBezTo>
                  <a:cubicBezTo>
                    <a:pt x="54" y="96"/>
                    <a:pt x="60" y="112"/>
                    <a:pt x="60" y="127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84" y="104"/>
                    <a:pt x="75" y="83"/>
                    <a:pt x="60" y="68"/>
                  </a:cubicBezTo>
                  <a:cubicBezTo>
                    <a:pt x="45" y="53"/>
                    <a:pt x="24" y="43"/>
                    <a:pt x="0" y="43"/>
                  </a:cubicBezTo>
                  <a:close/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57" y="24"/>
                    <a:pt x="103" y="71"/>
                    <a:pt x="103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92"/>
                    <a:pt x="114" y="61"/>
                    <a:pt x="90" y="37"/>
                  </a:cubicBezTo>
                  <a:cubicBezTo>
                    <a:pt x="67" y="14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5E3A152-1782-C847-8F98-FB0FFF3C9408}"/>
              </a:ext>
            </a:extLst>
          </p:cNvPr>
          <p:cNvGrpSpPr/>
          <p:nvPr/>
        </p:nvGrpSpPr>
        <p:grpSpPr>
          <a:xfrm>
            <a:off x="1380394" y="4602823"/>
            <a:ext cx="1014408" cy="1013110"/>
            <a:chOff x="1760537" y="2035175"/>
            <a:chExt cx="1239837" cy="1238250"/>
          </a:xfrm>
        </p:grpSpPr>
        <p:sp>
          <p:nvSpPr>
            <p:cNvPr id="41" name="Google Shape;229;p18">
              <a:extLst>
                <a:ext uri="{FF2B5EF4-FFF2-40B4-BE49-F238E27FC236}">
                  <a16:creationId xmlns:a16="http://schemas.microsoft.com/office/drawing/2014/main" id="{B6D2A975-F645-4F4B-A4FA-1F29B212A705}"/>
                </a:ext>
              </a:extLst>
            </p:cNvPr>
            <p:cNvSpPr/>
            <p:nvPr/>
          </p:nvSpPr>
          <p:spPr>
            <a:xfrm>
              <a:off x="1760537" y="2035175"/>
              <a:ext cx="1239837" cy="1238250"/>
            </a:xfrm>
            <a:prstGeom prst="ellipse">
              <a:avLst/>
            </a:prstGeom>
            <a:solidFill>
              <a:srgbClr val="0B7D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48;p18">
              <a:extLst>
                <a:ext uri="{FF2B5EF4-FFF2-40B4-BE49-F238E27FC236}">
                  <a16:creationId xmlns:a16="http://schemas.microsoft.com/office/drawing/2014/main" id="{F0731E06-BCC6-C84B-B199-B371BF002FF0}"/>
                </a:ext>
              </a:extLst>
            </p:cNvPr>
            <p:cNvSpPr/>
            <p:nvPr/>
          </p:nvSpPr>
          <p:spPr>
            <a:xfrm>
              <a:off x="2014537" y="2425700"/>
              <a:ext cx="371475" cy="454025"/>
            </a:xfrm>
            <a:custGeom>
              <a:avLst/>
              <a:gdLst/>
              <a:ahLst/>
              <a:cxnLst/>
              <a:rect l="l" t="t" r="r" b="b"/>
              <a:pathLst>
                <a:path w="99" h="121" extrusionOk="0">
                  <a:moveTo>
                    <a:pt x="80" y="57"/>
                  </a:moveTo>
                  <a:cubicBezTo>
                    <a:pt x="84" y="54"/>
                    <a:pt x="87" y="52"/>
                    <a:pt x="89" y="50"/>
                  </a:cubicBezTo>
                  <a:cubicBezTo>
                    <a:pt x="93" y="45"/>
                    <a:pt x="95" y="39"/>
                    <a:pt x="95" y="32"/>
                  </a:cubicBezTo>
                  <a:cubicBezTo>
                    <a:pt x="95" y="25"/>
                    <a:pt x="93" y="19"/>
                    <a:pt x="89" y="13"/>
                  </a:cubicBezTo>
                  <a:cubicBezTo>
                    <a:pt x="83" y="5"/>
                    <a:pt x="73" y="1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60" y="121"/>
                    <a:pt x="66" y="121"/>
                    <a:pt x="71" y="120"/>
                  </a:cubicBezTo>
                  <a:cubicBezTo>
                    <a:pt x="76" y="119"/>
                    <a:pt x="81" y="117"/>
                    <a:pt x="85" y="114"/>
                  </a:cubicBezTo>
                  <a:cubicBezTo>
                    <a:pt x="88" y="111"/>
                    <a:pt x="91" y="108"/>
                    <a:pt x="93" y="104"/>
                  </a:cubicBezTo>
                  <a:cubicBezTo>
                    <a:pt x="97" y="99"/>
                    <a:pt x="99" y="92"/>
                    <a:pt x="99" y="85"/>
                  </a:cubicBezTo>
                  <a:cubicBezTo>
                    <a:pt x="99" y="78"/>
                    <a:pt x="97" y="72"/>
                    <a:pt x="94" y="67"/>
                  </a:cubicBezTo>
                  <a:cubicBezTo>
                    <a:pt x="91" y="62"/>
                    <a:pt x="86" y="59"/>
                    <a:pt x="80" y="57"/>
                  </a:cubicBezTo>
                  <a:close/>
                  <a:moveTo>
                    <a:pt x="24" y="22"/>
                  </a:moveTo>
                  <a:cubicBezTo>
                    <a:pt x="50" y="22"/>
                    <a:pt x="50" y="22"/>
                    <a:pt x="50" y="22"/>
                  </a:cubicBezTo>
                  <a:cubicBezTo>
                    <a:pt x="56" y="22"/>
                    <a:pt x="61" y="22"/>
                    <a:pt x="64" y="23"/>
                  </a:cubicBezTo>
                  <a:cubicBezTo>
                    <a:pt x="69" y="25"/>
                    <a:pt x="71" y="29"/>
                    <a:pt x="71" y="35"/>
                  </a:cubicBezTo>
                  <a:cubicBezTo>
                    <a:pt x="71" y="40"/>
                    <a:pt x="69" y="43"/>
                    <a:pt x="66" y="45"/>
                  </a:cubicBezTo>
                  <a:cubicBezTo>
                    <a:pt x="63" y="47"/>
                    <a:pt x="58" y="48"/>
                    <a:pt x="53" y="48"/>
                  </a:cubicBezTo>
                  <a:cubicBezTo>
                    <a:pt x="24" y="48"/>
                    <a:pt x="24" y="48"/>
                    <a:pt x="24" y="48"/>
                  </a:cubicBezTo>
                  <a:lnTo>
                    <a:pt x="24" y="22"/>
                  </a:lnTo>
                  <a:close/>
                  <a:moveTo>
                    <a:pt x="65" y="98"/>
                  </a:moveTo>
                  <a:cubicBezTo>
                    <a:pt x="62" y="100"/>
                    <a:pt x="58" y="100"/>
                    <a:pt x="53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9" y="68"/>
                    <a:pt x="63" y="69"/>
                    <a:pt x="66" y="70"/>
                  </a:cubicBezTo>
                  <a:cubicBezTo>
                    <a:pt x="71" y="73"/>
                    <a:pt x="73" y="77"/>
                    <a:pt x="73" y="83"/>
                  </a:cubicBezTo>
                  <a:cubicBezTo>
                    <a:pt x="73" y="91"/>
                    <a:pt x="71" y="96"/>
                    <a:pt x="65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49;p18">
              <a:extLst>
                <a:ext uri="{FF2B5EF4-FFF2-40B4-BE49-F238E27FC236}">
                  <a16:creationId xmlns:a16="http://schemas.microsoft.com/office/drawing/2014/main" id="{832D29F7-FB87-774D-A3CA-77602AF718D2}"/>
                </a:ext>
              </a:extLst>
            </p:cNvPr>
            <p:cNvSpPr/>
            <p:nvPr/>
          </p:nvSpPr>
          <p:spPr>
            <a:xfrm>
              <a:off x="2416175" y="2538412"/>
              <a:ext cx="333375" cy="355600"/>
            </a:xfrm>
            <a:custGeom>
              <a:avLst/>
              <a:gdLst/>
              <a:ahLst/>
              <a:cxnLst/>
              <a:rect l="l" t="t" r="r" b="b"/>
              <a:pathLst>
                <a:path w="89" h="95" extrusionOk="0">
                  <a:moveTo>
                    <a:pt x="88" y="36"/>
                  </a:moveTo>
                  <a:cubicBezTo>
                    <a:pt x="87" y="29"/>
                    <a:pt x="84" y="22"/>
                    <a:pt x="80" y="17"/>
                  </a:cubicBezTo>
                  <a:cubicBezTo>
                    <a:pt x="76" y="11"/>
                    <a:pt x="71" y="7"/>
                    <a:pt x="65" y="4"/>
                  </a:cubicBezTo>
                  <a:cubicBezTo>
                    <a:pt x="59" y="1"/>
                    <a:pt x="52" y="0"/>
                    <a:pt x="44" y="0"/>
                  </a:cubicBezTo>
                  <a:cubicBezTo>
                    <a:pt x="31" y="0"/>
                    <a:pt x="20" y="4"/>
                    <a:pt x="12" y="12"/>
                  </a:cubicBezTo>
                  <a:cubicBezTo>
                    <a:pt x="4" y="20"/>
                    <a:pt x="0" y="32"/>
                    <a:pt x="0" y="48"/>
                  </a:cubicBezTo>
                  <a:cubicBezTo>
                    <a:pt x="0" y="64"/>
                    <a:pt x="4" y="76"/>
                    <a:pt x="13" y="84"/>
                  </a:cubicBezTo>
                  <a:cubicBezTo>
                    <a:pt x="22" y="91"/>
                    <a:pt x="33" y="95"/>
                    <a:pt x="45" y="95"/>
                  </a:cubicBezTo>
                  <a:cubicBezTo>
                    <a:pt x="59" y="95"/>
                    <a:pt x="70" y="90"/>
                    <a:pt x="78" y="81"/>
                  </a:cubicBezTo>
                  <a:cubicBezTo>
                    <a:pt x="84" y="76"/>
                    <a:pt x="87" y="71"/>
                    <a:pt x="87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2" y="68"/>
                    <a:pt x="60" y="70"/>
                    <a:pt x="58" y="71"/>
                  </a:cubicBezTo>
                  <a:cubicBezTo>
                    <a:pt x="55" y="74"/>
                    <a:pt x="51" y="76"/>
                    <a:pt x="45" y="76"/>
                  </a:cubicBezTo>
                  <a:cubicBezTo>
                    <a:pt x="40" y="76"/>
                    <a:pt x="36" y="74"/>
                    <a:pt x="33" y="72"/>
                  </a:cubicBezTo>
                  <a:cubicBezTo>
                    <a:pt x="27" y="69"/>
                    <a:pt x="24" y="62"/>
                    <a:pt x="23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9" y="46"/>
                    <a:pt x="88" y="40"/>
                    <a:pt x="88" y="36"/>
                  </a:cubicBezTo>
                  <a:close/>
                  <a:moveTo>
                    <a:pt x="24" y="38"/>
                  </a:moveTo>
                  <a:cubicBezTo>
                    <a:pt x="25" y="32"/>
                    <a:pt x="27" y="27"/>
                    <a:pt x="30" y="24"/>
                  </a:cubicBezTo>
                  <a:cubicBezTo>
                    <a:pt x="33" y="21"/>
                    <a:pt x="38" y="19"/>
                    <a:pt x="44" y="19"/>
                  </a:cubicBezTo>
                  <a:cubicBezTo>
                    <a:pt x="49" y="19"/>
                    <a:pt x="54" y="21"/>
                    <a:pt x="58" y="24"/>
                  </a:cubicBezTo>
                  <a:cubicBezTo>
                    <a:pt x="62" y="27"/>
                    <a:pt x="64" y="32"/>
                    <a:pt x="64" y="38"/>
                  </a:cubicBezTo>
                  <a:lnTo>
                    <a:pt x="2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559;p20">
            <a:extLst>
              <a:ext uri="{FF2B5EF4-FFF2-40B4-BE49-F238E27FC236}">
                <a16:creationId xmlns:a16="http://schemas.microsoft.com/office/drawing/2014/main" id="{AE6BC6F6-9070-D04C-66D4-F7EA6D6E2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715" y="556491"/>
            <a:ext cx="856057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4500"/>
            </a:pPr>
            <a:r>
              <a:rPr lang="ar-EG" altLang="en-US" sz="45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1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31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5" grpId="0"/>
          <p:bldP spid="196" grpId="0"/>
          <p:bldP spid="200" grpId="0"/>
          <p:bldP spid="204" grpId="0"/>
          <p:bldP spid="205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1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31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5" grpId="0"/>
          <p:bldP spid="196" grpId="0"/>
          <p:bldP spid="200" grpId="0"/>
          <p:bldP spid="204" grpId="0"/>
          <p:bldP spid="205" grpId="0"/>
          <p:bldP spid="4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B35029C-5985-1D41-90E5-61576766763E}"/>
              </a:ext>
            </a:extLst>
          </p:cNvPr>
          <p:cNvGrpSpPr/>
          <p:nvPr/>
        </p:nvGrpSpPr>
        <p:grpSpPr>
          <a:xfrm>
            <a:off x="4102100" y="4346575"/>
            <a:ext cx="1363662" cy="1368425"/>
            <a:chOff x="4102100" y="4346575"/>
            <a:chExt cx="1363662" cy="1368425"/>
          </a:xfrm>
        </p:grpSpPr>
        <p:sp>
          <p:nvSpPr>
            <p:cNvPr id="234" name="Google Shape;234;p18"/>
            <p:cNvSpPr/>
            <p:nvPr/>
          </p:nvSpPr>
          <p:spPr>
            <a:xfrm>
              <a:off x="4102100" y="4346575"/>
              <a:ext cx="1363662" cy="1368425"/>
            </a:xfrm>
            <a:prstGeom prst="ellipse">
              <a:avLst/>
            </a:prstGeom>
            <a:solidFill>
              <a:srgbClr val="48CE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4371975" y="4694237"/>
              <a:ext cx="823912" cy="671512"/>
            </a:xfrm>
            <a:custGeom>
              <a:avLst/>
              <a:gdLst/>
              <a:ahLst/>
              <a:cxnLst/>
              <a:rect l="l" t="t" r="r" b="b"/>
              <a:pathLst>
                <a:path w="220" h="179" extrusionOk="0">
                  <a:moveTo>
                    <a:pt x="220" y="21"/>
                  </a:moveTo>
                  <a:cubicBezTo>
                    <a:pt x="212" y="25"/>
                    <a:pt x="203" y="27"/>
                    <a:pt x="194" y="28"/>
                  </a:cubicBezTo>
                  <a:cubicBezTo>
                    <a:pt x="204" y="23"/>
                    <a:pt x="211" y="14"/>
                    <a:pt x="214" y="3"/>
                  </a:cubicBezTo>
                  <a:cubicBezTo>
                    <a:pt x="205" y="8"/>
                    <a:pt x="196" y="12"/>
                    <a:pt x="185" y="14"/>
                  </a:cubicBezTo>
                  <a:cubicBezTo>
                    <a:pt x="177" y="5"/>
                    <a:pt x="165" y="0"/>
                    <a:pt x="152" y="0"/>
                  </a:cubicBezTo>
                  <a:cubicBezTo>
                    <a:pt x="127" y="0"/>
                    <a:pt x="107" y="20"/>
                    <a:pt x="107" y="45"/>
                  </a:cubicBezTo>
                  <a:cubicBezTo>
                    <a:pt x="107" y="49"/>
                    <a:pt x="108" y="52"/>
                    <a:pt x="108" y="56"/>
                  </a:cubicBezTo>
                  <a:cubicBezTo>
                    <a:pt x="71" y="54"/>
                    <a:pt x="37" y="36"/>
                    <a:pt x="15" y="8"/>
                  </a:cubicBezTo>
                  <a:cubicBezTo>
                    <a:pt x="11" y="15"/>
                    <a:pt x="9" y="23"/>
                    <a:pt x="9" y="31"/>
                  </a:cubicBezTo>
                  <a:cubicBezTo>
                    <a:pt x="9" y="47"/>
                    <a:pt x="17" y="61"/>
                    <a:pt x="29" y="69"/>
                  </a:cubicBezTo>
                  <a:cubicBezTo>
                    <a:pt x="22" y="69"/>
                    <a:pt x="15" y="66"/>
                    <a:pt x="8" y="63"/>
                  </a:cubicBezTo>
                  <a:cubicBezTo>
                    <a:pt x="8" y="63"/>
                    <a:pt x="8" y="63"/>
                    <a:pt x="8" y="64"/>
                  </a:cubicBezTo>
                  <a:cubicBezTo>
                    <a:pt x="8" y="86"/>
                    <a:pt x="24" y="104"/>
                    <a:pt x="45" y="108"/>
                  </a:cubicBezTo>
                  <a:cubicBezTo>
                    <a:pt x="41" y="109"/>
                    <a:pt x="37" y="110"/>
                    <a:pt x="33" y="110"/>
                  </a:cubicBezTo>
                  <a:cubicBezTo>
                    <a:pt x="30" y="110"/>
                    <a:pt x="27" y="109"/>
                    <a:pt x="24" y="109"/>
                  </a:cubicBezTo>
                  <a:cubicBezTo>
                    <a:pt x="30" y="127"/>
                    <a:pt x="47" y="140"/>
                    <a:pt x="67" y="140"/>
                  </a:cubicBezTo>
                  <a:cubicBezTo>
                    <a:pt x="51" y="152"/>
                    <a:pt x="32" y="160"/>
                    <a:pt x="10" y="160"/>
                  </a:cubicBezTo>
                  <a:cubicBezTo>
                    <a:pt x="7" y="160"/>
                    <a:pt x="3" y="159"/>
                    <a:pt x="0" y="159"/>
                  </a:cubicBezTo>
                  <a:cubicBezTo>
                    <a:pt x="20" y="172"/>
                    <a:pt x="43" y="179"/>
                    <a:pt x="69" y="179"/>
                  </a:cubicBezTo>
                  <a:cubicBezTo>
                    <a:pt x="152" y="179"/>
                    <a:pt x="198" y="110"/>
                    <a:pt x="198" y="51"/>
                  </a:cubicBezTo>
                  <a:cubicBezTo>
                    <a:pt x="198" y="49"/>
                    <a:pt x="198" y="47"/>
                    <a:pt x="198" y="45"/>
                  </a:cubicBezTo>
                  <a:cubicBezTo>
                    <a:pt x="207" y="38"/>
                    <a:pt x="214" y="30"/>
                    <a:pt x="22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8"/>
          <p:cNvSpPr/>
          <p:nvPr/>
        </p:nvSpPr>
        <p:spPr>
          <a:xfrm>
            <a:off x="6350" y="3175"/>
            <a:ext cx="12185650" cy="68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B0BD64-233B-BF49-859C-538CDF909507}"/>
              </a:ext>
            </a:extLst>
          </p:cNvPr>
          <p:cNvGrpSpPr/>
          <p:nvPr/>
        </p:nvGrpSpPr>
        <p:grpSpPr>
          <a:xfrm>
            <a:off x="3232150" y="4087812"/>
            <a:ext cx="1131887" cy="1128712"/>
            <a:chOff x="3232150" y="4087812"/>
            <a:chExt cx="1131887" cy="1128712"/>
          </a:xfrm>
        </p:grpSpPr>
        <p:sp>
          <p:nvSpPr>
            <p:cNvPr id="231" name="Google Shape;231;p18"/>
            <p:cNvSpPr/>
            <p:nvPr/>
          </p:nvSpPr>
          <p:spPr>
            <a:xfrm>
              <a:off x="3232150" y="4087812"/>
              <a:ext cx="1131887" cy="1128712"/>
            </a:xfrm>
            <a:prstGeom prst="ellipse">
              <a:avLst/>
            </a:prstGeom>
            <a:solidFill>
              <a:srgbClr val="0D85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3494087" y="4376737"/>
              <a:ext cx="608012" cy="554037"/>
            </a:xfrm>
            <a:custGeom>
              <a:avLst/>
              <a:gdLst/>
              <a:ahLst/>
              <a:cxnLst/>
              <a:rect l="l" t="t" r="r" b="b"/>
              <a:pathLst>
                <a:path w="162" h="148" extrusionOk="0">
                  <a:moveTo>
                    <a:pt x="36" y="148"/>
                  </a:moveTo>
                  <a:cubicBezTo>
                    <a:pt x="4" y="148"/>
                    <a:pt x="4" y="148"/>
                    <a:pt x="4" y="1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6" y="47"/>
                    <a:pt x="36" y="47"/>
                    <a:pt x="36" y="47"/>
                  </a:cubicBezTo>
                  <a:lnTo>
                    <a:pt x="36" y="148"/>
                  </a:ln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7" y="35"/>
                    <a:pt x="0" y="27"/>
                    <a:pt x="0" y="17"/>
                  </a:cubicBezTo>
                  <a:cubicBezTo>
                    <a:pt x="0" y="7"/>
                    <a:pt x="8" y="0"/>
                    <a:pt x="19" y="0"/>
                  </a:cubicBezTo>
                  <a:cubicBezTo>
                    <a:pt x="31" y="0"/>
                    <a:pt x="38" y="7"/>
                    <a:pt x="38" y="17"/>
                  </a:cubicBezTo>
                  <a:cubicBezTo>
                    <a:pt x="38" y="27"/>
                    <a:pt x="31" y="35"/>
                    <a:pt x="19" y="35"/>
                  </a:cubicBezTo>
                  <a:close/>
                  <a:moveTo>
                    <a:pt x="162" y="148"/>
                  </a:moveTo>
                  <a:cubicBezTo>
                    <a:pt x="126" y="148"/>
                    <a:pt x="126" y="148"/>
                    <a:pt x="126" y="148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6" y="82"/>
                    <a:pt x="120" y="73"/>
                    <a:pt x="108" y="73"/>
                  </a:cubicBezTo>
                  <a:cubicBezTo>
                    <a:pt x="99" y="73"/>
                    <a:pt x="93" y="79"/>
                    <a:pt x="91" y="86"/>
                  </a:cubicBezTo>
                  <a:cubicBezTo>
                    <a:pt x="90" y="88"/>
                    <a:pt x="90" y="91"/>
                    <a:pt x="90" y="94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55" y="148"/>
                    <a:pt x="55" y="56"/>
                    <a:pt x="55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2" y="56"/>
                    <a:pt x="104" y="46"/>
                    <a:pt x="122" y="46"/>
                  </a:cubicBezTo>
                  <a:cubicBezTo>
                    <a:pt x="144" y="46"/>
                    <a:pt x="162" y="61"/>
                    <a:pt x="162" y="92"/>
                  </a:cubicBezTo>
                  <a:lnTo>
                    <a:pt x="162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DA5F86-FFCB-494B-B6C8-8FA78457E1D5}"/>
              </a:ext>
            </a:extLst>
          </p:cNvPr>
          <p:cNvGrpSpPr/>
          <p:nvPr/>
        </p:nvGrpSpPr>
        <p:grpSpPr>
          <a:xfrm>
            <a:off x="1646237" y="3530600"/>
            <a:ext cx="1352550" cy="1354137"/>
            <a:chOff x="1703387" y="3670300"/>
            <a:chExt cx="1352550" cy="1354137"/>
          </a:xfrm>
        </p:grpSpPr>
        <p:sp>
          <p:nvSpPr>
            <p:cNvPr id="232" name="Google Shape;232;p18"/>
            <p:cNvSpPr/>
            <p:nvPr/>
          </p:nvSpPr>
          <p:spPr>
            <a:xfrm>
              <a:off x="1703387" y="3670300"/>
              <a:ext cx="1352550" cy="1354137"/>
            </a:xfrm>
            <a:prstGeom prst="ellipse">
              <a:avLst/>
            </a:prstGeom>
            <a:solidFill>
              <a:srgbClr val="CB20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2044700" y="3914775"/>
              <a:ext cx="671512" cy="866775"/>
            </a:xfrm>
            <a:custGeom>
              <a:avLst/>
              <a:gdLst/>
              <a:ahLst/>
              <a:cxnLst/>
              <a:rect l="l" t="t" r="r" b="b"/>
              <a:pathLst>
                <a:path w="179" h="231" extrusionOk="0">
                  <a:moveTo>
                    <a:pt x="95" y="0"/>
                  </a:moveTo>
                  <a:cubicBezTo>
                    <a:pt x="32" y="0"/>
                    <a:pt x="0" y="45"/>
                    <a:pt x="0" y="83"/>
                  </a:cubicBezTo>
                  <a:cubicBezTo>
                    <a:pt x="0" y="106"/>
                    <a:pt x="9" y="126"/>
                    <a:pt x="27" y="133"/>
                  </a:cubicBezTo>
                  <a:cubicBezTo>
                    <a:pt x="30" y="135"/>
                    <a:pt x="33" y="134"/>
                    <a:pt x="34" y="130"/>
                  </a:cubicBezTo>
                  <a:cubicBezTo>
                    <a:pt x="35" y="128"/>
                    <a:pt x="36" y="122"/>
                    <a:pt x="37" y="120"/>
                  </a:cubicBezTo>
                  <a:cubicBezTo>
                    <a:pt x="38" y="116"/>
                    <a:pt x="37" y="115"/>
                    <a:pt x="35" y="112"/>
                  </a:cubicBezTo>
                  <a:cubicBezTo>
                    <a:pt x="29" y="106"/>
                    <a:pt x="26" y="98"/>
                    <a:pt x="26" y="86"/>
                  </a:cubicBezTo>
                  <a:cubicBezTo>
                    <a:pt x="26" y="53"/>
                    <a:pt x="51" y="23"/>
                    <a:pt x="91" y="23"/>
                  </a:cubicBezTo>
                  <a:cubicBezTo>
                    <a:pt x="127" y="23"/>
                    <a:pt x="146" y="44"/>
                    <a:pt x="146" y="74"/>
                  </a:cubicBezTo>
                  <a:cubicBezTo>
                    <a:pt x="146" y="112"/>
                    <a:pt x="129" y="144"/>
                    <a:pt x="104" y="144"/>
                  </a:cubicBezTo>
                  <a:cubicBezTo>
                    <a:pt x="91" y="144"/>
                    <a:pt x="80" y="132"/>
                    <a:pt x="83" y="118"/>
                  </a:cubicBezTo>
                  <a:cubicBezTo>
                    <a:pt x="87" y="102"/>
                    <a:pt x="95" y="84"/>
                    <a:pt x="95" y="71"/>
                  </a:cubicBezTo>
                  <a:cubicBezTo>
                    <a:pt x="95" y="61"/>
                    <a:pt x="89" y="52"/>
                    <a:pt x="77" y="52"/>
                  </a:cubicBezTo>
                  <a:cubicBezTo>
                    <a:pt x="63" y="52"/>
                    <a:pt x="52" y="66"/>
                    <a:pt x="52" y="86"/>
                  </a:cubicBezTo>
                  <a:cubicBezTo>
                    <a:pt x="52" y="98"/>
                    <a:pt x="56" y="107"/>
                    <a:pt x="56" y="107"/>
                  </a:cubicBezTo>
                  <a:cubicBezTo>
                    <a:pt x="56" y="107"/>
                    <a:pt x="42" y="168"/>
                    <a:pt x="39" y="179"/>
                  </a:cubicBezTo>
                  <a:cubicBezTo>
                    <a:pt x="34" y="200"/>
                    <a:pt x="38" y="227"/>
                    <a:pt x="39" y="229"/>
                  </a:cubicBezTo>
                  <a:cubicBezTo>
                    <a:pt x="39" y="231"/>
                    <a:pt x="41" y="231"/>
                    <a:pt x="42" y="230"/>
                  </a:cubicBezTo>
                  <a:cubicBezTo>
                    <a:pt x="43" y="228"/>
                    <a:pt x="60" y="207"/>
                    <a:pt x="66" y="187"/>
                  </a:cubicBezTo>
                  <a:cubicBezTo>
                    <a:pt x="67" y="181"/>
                    <a:pt x="75" y="150"/>
                    <a:pt x="75" y="150"/>
                  </a:cubicBezTo>
                  <a:cubicBezTo>
                    <a:pt x="80" y="159"/>
                    <a:pt x="93" y="167"/>
                    <a:pt x="107" y="167"/>
                  </a:cubicBezTo>
                  <a:cubicBezTo>
                    <a:pt x="150" y="167"/>
                    <a:pt x="179" y="128"/>
                    <a:pt x="179" y="76"/>
                  </a:cubicBezTo>
                  <a:cubicBezTo>
                    <a:pt x="179" y="37"/>
                    <a:pt x="145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181EED-687F-E64E-9BD5-C27CF693B9DC}"/>
              </a:ext>
            </a:extLst>
          </p:cNvPr>
          <p:cNvGrpSpPr/>
          <p:nvPr/>
        </p:nvGrpSpPr>
        <p:grpSpPr>
          <a:xfrm>
            <a:off x="4427537" y="1577975"/>
            <a:ext cx="1346200" cy="1343025"/>
            <a:chOff x="4427537" y="1577975"/>
            <a:chExt cx="1346200" cy="1343025"/>
          </a:xfrm>
        </p:grpSpPr>
        <p:sp>
          <p:nvSpPr>
            <p:cNvPr id="239" name="Google Shape;239;p18"/>
            <p:cNvSpPr/>
            <p:nvPr/>
          </p:nvSpPr>
          <p:spPr>
            <a:xfrm>
              <a:off x="4427537" y="1577975"/>
              <a:ext cx="1346200" cy="1343025"/>
            </a:xfrm>
            <a:prstGeom prst="ellipse">
              <a:avLst/>
            </a:prstGeom>
            <a:solidFill>
              <a:srgbClr val="D82A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4672012" y="1946275"/>
              <a:ext cx="846137" cy="569912"/>
            </a:xfrm>
            <a:custGeom>
              <a:avLst/>
              <a:gdLst/>
              <a:ahLst/>
              <a:cxnLst/>
              <a:rect l="l" t="t" r="r" b="b"/>
              <a:pathLst>
                <a:path w="226" h="152" extrusionOk="0">
                  <a:moveTo>
                    <a:pt x="224" y="34"/>
                  </a:moveTo>
                  <a:cubicBezTo>
                    <a:pt x="224" y="16"/>
                    <a:pt x="210" y="1"/>
                    <a:pt x="192" y="1"/>
                  </a:cubicBezTo>
                  <a:cubicBezTo>
                    <a:pt x="167" y="0"/>
                    <a:pt x="143" y="0"/>
                    <a:pt x="117" y="0"/>
                  </a:cubicBezTo>
                  <a:cubicBezTo>
                    <a:pt x="116" y="0"/>
                    <a:pt x="114" y="0"/>
                    <a:pt x="113" y="0"/>
                  </a:cubicBezTo>
                  <a:cubicBezTo>
                    <a:pt x="112" y="0"/>
                    <a:pt x="110" y="0"/>
                    <a:pt x="109" y="0"/>
                  </a:cubicBezTo>
                  <a:cubicBezTo>
                    <a:pt x="84" y="0"/>
                    <a:pt x="59" y="0"/>
                    <a:pt x="34" y="1"/>
                  </a:cubicBezTo>
                  <a:cubicBezTo>
                    <a:pt x="16" y="1"/>
                    <a:pt x="2" y="16"/>
                    <a:pt x="2" y="34"/>
                  </a:cubicBezTo>
                  <a:cubicBezTo>
                    <a:pt x="1" y="48"/>
                    <a:pt x="0" y="62"/>
                    <a:pt x="0" y="76"/>
                  </a:cubicBezTo>
                  <a:cubicBezTo>
                    <a:pt x="0" y="90"/>
                    <a:pt x="1" y="104"/>
                    <a:pt x="2" y="118"/>
                  </a:cubicBezTo>
                  <a:cubicBezTo>
                    <a:pt x="2" y="136"/>
                    <a:pt x="16" y="150"/>
                    <a:pt x="34" y="150"/>
                  </a:cubicBezTo>
                  <a:cubicBezTo>
                    <a:pt x="60" y="151"/>
                    <a:pt x="86" y="152"/>
                    <a:pt x="113" y="152"/>
                  </a:cubicBezTo>
                  <a:cubicBezTo>
                    <a:pt x="140" y="152"/>
                    <a:pt x="166" y="151"/>
                    <a:pt x="192" y="150"/>
                  </a:cubicBezTo>
                  <a:cubicBezTo>
                    <a:pt x="210" y="150"/>
                    <a:pt x="224" y="136"/>
                    <a:pt x="224" y="118"/>
                  </a:cubicBezTo>
                  <a:cubicBezTo>
                    <a:pt x="225" y="104"/>
                    <a:pt x="226" y="90"/>
                    <a:pt x="226" y="76"/>
                  </a:cubicBezTo>
                  <a:cubicBezTo>
                    <a:pt x="226" y="62"/>
                    <a:pt x="225" y="48"/>
                    <a:pt x="224" y="34"/>
                  </a:cubicBezTo>
                  <a:close/>
                  <a:moveTo>
                    <a:pt x="154" y="83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86" y="122"/>
                    <a:pt x="80" y="119"/>
                    <a:pt x="80" y="11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33"/>
                    <a:pt x="86" y="29"/>
                    <a:pt x="92" y="33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61" y="73"/>
                    <a:pt x="161" y="79"/>
                    <a:pt x="154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C8FAFCF-27A9-C945-9BBA-4B1C0407D48C}"/>
              </a:ext>
            </a:extLst>
          </p:cNvPr>
          <p:cNvGrpSpPr/>
          <p:nvPr/>
        </p:nvGrpSpPr>
        <p:grpSpPr>
          <a:xfrm>
            <a:off x="2660151" y="953873"/>
            <a:ext cx="1330325" cy="1330325"/>
            <a:chOff x="2568575" y="1065212"/>
            <a:chExt cx="1330325" cy="1330325"/>
          </a:xfrm>
        </p:grpSpPr>
        <p:sp>
          <p:nvSpPr>
            <p:cNvPr id="230" name="Google Shape;230;p18"/>
            <p:cNvSpPr/>
            <p:nvPr/>
          </p:nvSpPr>
          <p:spPr>
            <a:xfrm>
              <a:off x="2568575" y="1065212"/>
              <a:ext cx="1330325" cy="1330325"/>
            </a:xfrm>
            <a:prstGeom prst="ellipse">
              <a:avLst/>
            </a:prstGeom>
            <a:solidFill>
              <a:srgbClr val="D948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2827337" y="1346200"/>
              <a:ext cx="795337" cy="771525"/>
            </a:xfrm>
            <a:custGeom>
              <a:avLst/>
              <a:gdLst/>
              <a:ahLst/>
              <a:cxnLst/>
              <a:rect l="l" t="t" r="r" b="b"/>
              <a:pathLst>
                <a:path w="212" h="206" extrusionOk="0">
                  <a:moveTo>
                    <a:pt x="17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6"/>
                    <a:pt x="0" y="3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9"/>
                    <a:pt x="18" y="206"/>
                    <a:pt x="39" y="206"/>
                  </a:cubicBezTo>
                  <a:cubicBezTo>
                    <a:pt x="174" y="206"/>
                    <a:pt x="174" y="206"/>
                    <a:pt x="174" y="206"/>
                  </a:cubicBezTo>
                  <a:cubicBezTo>
                    <a:pt x="195" y="206"/>
                    <a:pt x="212" y="189"/>
                    <a:pt x="212" y="168"/>
                  </a:cubicBezTo>
                  <a:cubicBezTo>
                    <a:pt x="212" y="37"/>
                    <a:pt x="212" y="37"/>
                    <a:pt x="212" y="37"/>
                  </a:cubicBezTo>
                  <a:cubicBezTo>
                    <a:pt x="212" y="16"/>
                    <a:pt x="195" y="0"/>
                    <a:pt x="174" y="0"/>
                  </a:cubicBezTo>
                  <a:close/>
                  <a:moveTo>
                    <a:pt x="149" y="28"/>
                  </a:moveTo>
                  <a:cubicBezTo>
                    <a:pt x="149" y="24"/>
                    <a:pt x="153" y="20"/>
                    <a:pt x="158" y="20"/>
                  </a:cubicBezTo>
                  <a:cubicBezTo>
                    <a:pt x="166" y="20"/>
                    <a:pt x="174" y="20"/>
                    <a:pt x="183" y="20"/>
                  </a:cubicBezTo>
                  <a:cubicBezTo>
                    <a:pt x="187" y="20"/>
                    <a:pt x="191" y="23"/>
                    <a:pt x="191" y="27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36"/>
                    <a:pt x="191" y="45"/>
                    <a:pt x="191" y="53"/>
                  </a:cubicBezTo>
                  <a:cubicBezTo>
                    <a:pt x="191" y="57"/>
                    <a:pt x="189" y="60"/>
                    <a:pt x="184" y="61"/>
                  </a:cubicBezTo>
                  <a:cubicBezTo>
                    <a:pt x="184" y="61"/>
                    <a:pt x="183" y="61"/>
                    <a:pt x="183" y="61"/>
                  </a:cubicBezTo>
                  <a:cubicBezTo>
                    <a:pt x="179" y="61"/>
                    <a:pt x="174" y="61"/>
                    <a:pt x="170" y="61"/>
                  </a:cubicBezTo>
                  <a:cubicBezTo>
                    <a:pt x="166" y="61"/>
                    <a:pt x="162" y="61"/>
                    <a:pt x="157" y="61"/>
                  </a:cubicBezTo>
                  <a:cubicBezTo>
                    <a:pt x="154" y="61"/>
                    <a:pt x="150" y="58"/>
                    <a:pt x="149" y="54"/>
                  </a:cubicBezTo>
                  <a:cubicBezTo>
                    <a:pt x="149" y="53"/>
                    <a:pt x="149" y="53"/>
                    <a:pt x="149" y="53"/>
                  </a:cubicBezTo>
                  <a:cubicBezTo>
                    <a:pt x="149" y="45"/>
                    <a:pt x="149" y="37"/>
                    <a:pt x="149" y="28"/>
                  </a:cubicBezTo>
                  <a:close/>
                  <a:moveTo>
                    <a:pt x="106" y="61"/>
                  </a:moveTo>
                  <a:cubicBezTo>
                    <a:pt x="130" y="61"/>
                    <a:pt x="149" y="79"/>
                    <a:pt x="149" y="101"/>
                  </a:cubicBezTo>
                  <a:cubicBezTo>
                    <a:pt x="149" y="124"/>
                    <a:pt x="130" y="142"/>
                    <a:pt x="106" y="142"/>
                  </a:cubicBezTo>
                  <a:cubicBezTo>
                    <a:pt x="83" y="142"/>
                    <a:pt x="64" y="124"/>
                    <a:pt x="64" y="101"/>
                  </a:cubicBezTo>
                  <a:cubicBezTo>
                    <a:pt x="64" y="79"/>
                    <a:pt x="82" y="61"/>
                    <a:pt x="106" y="61"/>
                  </a:cubicBezTo>
                  <a:close/>
                  <a:moveTo>
                    <a:pt x="191" y="86"/>
                  </a:moveTo>
                  <a:cubicBezTo>
                    <a:pt x="191" y="110"/>
                    <a:pt x="191" y="134"/>
                    <a:pt x="191" y="158"/>
                  </a:cubicBezTo>
                  <a:cubicBezTo>
                    <a:pt x="191" y="163"/>
                    <a:pt x="191" y="169"/>
                    <a:pt x="191" y="174"/>
                  </a:cubicBezTo>
                  <a:cubicBezTo>
                    <a:pt x="191" y="178"/>
                    <a:pt x="189" y="181"/>
                    <a:pt x="185" y="182"/>
                  </a:cubicBezTo>
                  <a:cubicBezTo>
                    <a:pt x="184" y="182"/>
                    <a:pt x="183" y="182"/>
                    <a:pt x="182" y="182"/>
                  </a:cubicBezTo>
                  <a:cubicBezTo>
                    <a:pt x="158" y="182"/>
                    <a:pt x="133" y="182"/>
                    <a:pt x="109" y="182"/>
                  </a:cubicBezTo>
                  <a:cubicBezTo>
                    <a:pt x="83" y="182"/>
                    <a:pt x="57" y="182"/>
                    <a:pt x="30" y="182"/>
                  </a:cubicBezTo>
                  <a:cubicBezTo>
                    <a:pt x="29" y="182"/>
                    <a:pt x="28" y="182"/>
                    <a:pt x="27" y="182"/>
                  </a:cubicBezTo>
                  <a:cubicBezTo>
                    <a:pt x="24" y="181"/>
                    <a:pt x="21" y="178"/>
                    <a:pt x="21" y="175"/>
                  </a:cubicBezTo>
                  <a:cubicBezTo>
                    <a:pt x="21" y="174"/>
                    <a:pt x="21" y="174"/>
                    <a:pt x="21" y="173"/>
                  </a:cubicBezTo>
                  <a:cubicBezTo>
                    <a:pt x="21" y="144"/>
                    <a:pt x="21" y="115"/>
                    <a:pt x="21" y="86"/>
                  </a:cubicBezTo>
                  <a:cubicBezTo>
                    <a:pt x="21" y="86"/>
                    <a:pt x="21" y="85"/>
                    <a:pt x="21" y="85"/>
                  </a:cubicBezTo>
                  <a:cubicBezTo>
                    <a:pt x="28" y="85"/>
                    <a:pt x="34" y="85"/>
                    <a:pt x="40" y="85"/>
                  </a:cubicBezTo>
                  <a:cubicBezTo>
                    <a:pt x="36" y="102"/>
                    <a:pt x="38" y="118"/>
                    <a:pt x="47" y="133"/>
                  </a:cubicBezTo>
                  <a:cubicBezTo>
                    <a:pt x="53" y="144"/>
                    <a:pt x="62" y="152"/>
                    <a:pt x="73" y="158"/>
                  </a:cubicBezTo>
                  <a:cubicBezTo>
                    <a:pt x="85" y="164"/>
                    <a:pt x="97" y="167"/>
                    <a:pt x="110" y="166"/>
                  </a:cubicBezTo>
                  <a:cubicBezTo>
                    <a:pt x="131" y="165"/>
                    <a:pt x="148" y="156"/>
                    <a:pt x="161" y="140"/>
                  </a:cubicBezTo>
                  <a:cubicBezTo>
                    <a:pt x="174" y="123"/>
                    <a:pt x="177" y="105"/>
                    <a:pt x="172" y="85"/>
                  </a:cubicBezTo>
                  <a:cubicBezTo>
                    <a:pt x="179" y="85"/>
                    <a:pt x="185" y="85"/>
                    <a:pt x="191" y="85"/>
                  </a:cubicBezTo>
                  <a:cubicBezTo>
                    <a:pt x="191" y="85"/>
                    <a:pt x="191" y="86"/>
                    <a:pt x="191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88F24C-B526-0D4E-89E1-67A375D09E86}"/>
              </a:ext>
            </a:extLst>
          </p:cNvPr>
          <p:cNvGrpSpPr/>
          <p:nvPr/>
        </p:nvGrpSpPr>
        <p:grpSpPr>
          <a:xfrm>
            <a:off x="3206750" y="2436812"/>
            <a:ext cx="1760537" cy="1762125"/>
            <a:chOff x="3206750" y="2436812"/>
            <a:chExt cx="1760537" cy="1762125"/>
          </a:xfrm>
        </p:grpSpPr>
        <p:sp>
          <p:nvSpPr>
            <p:cNvPr id="245" name="Google Shape;245;p18"/>
            <p:cNvSpPr/>
            <p:nvPr/>
          </p:nvSpPr>
          <p:spPr>
            <a:xfrm>
              <a:off x="3206750" y="2436812"/>
              <a:ext cx="1760537" cy="1762125"/>
            </a:xfrm>
            <a:prstGeom prst="ellipse">
              <a:avLst/>
            </a:pr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3798887" y="2714625"/>
              <a:ext cx="576262" cy="1208087"/>
            </a:xfrm>
            <a:custGeom>
              <a:avLst/>
              <a:gdLst/>
              <a:ahLst/>
              <a:cxnLst/>
              <a:rect l="l" t="t" r="r" b="b"/>
              <a:pathLst>
                <a:path w="154" h="322" extrusionOk="0">
                  <a:moveTo>
                    <a:pt x="33" y="65"/>
                  </a:moveTo>
                  <a:cubicBezTo>
                    <a:pt x="33" y="73"/>
                    <a:pt x="33" y="111"/>
                    <a:pt x="33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3" y="322"/>
                    <a:pt x="33" y="322"/>
                    <a:pt x="33" y="322"/>
                  </a:cubicBezTo>
                  <a:cubicBezTo>
                    <a:pt x="101" y="322"/>
                    <a:pt x="101" y="322"/>
                    <a:pt x="101" y="322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47" y="167"/>
                    <a:pt x="147" y="167"/>
                    <a:pt x="147" y="167"/>
                  </a:cubicBezTo>
                  <a:cubicBezTo>
                    <a:pt x="147" y="167"/>
                    <a:pt x="152" y="140"/>
                    <a:pt x="154" y="110"/>
                  </a:cubicBezTo>
                  <a:cubicBezTo>
                    <a:pt x="148" y="110"/>
                    <a:pt x="102" y="110"/>
                    <a:pt x="102" y="110"/>
                  </a:cubicBezTo>
                  <a:cubicBezTo>
                    <a:pt x="102" y="110"/>
                    <a:pt x="102" y="78"/>
                    <a:pt x="102" y="72"/>
                  </a:cubicBezTo>
                  <a:cubicBezTo>
                    <a:pt x="102" y="66"/>
                    <a:pt x="109" y="58"/>
                    <a:pt x="116" y="58"/>
                  </a:cubicBezTo>
                  <a:cubicBezTo>
                    <a:pt x="124" y="58"/>
                    <a:pt x="139" y="58"/>
                    <a:pt x="154" y="58"/>
                  </a:cubicBezTo>
                  <a:cubicBezTo>
                    <a:pt x="154" y="51"/>
                    <a:pt x="154" y="24"/>
                    <a:pt x="154" y="0"/>
                  </a:cubicBezTo>
                  <a:cubicBezTo>
                    <a:pt x="135" y="0"/>
                    <a:pt x="113" y="0"/>
                    <a:pt x="103" y="0"/>
                  </a:cubicBezTo>
                  <a:cubicBezTo>
                    <a:pt x="31" y="0"/>
                    <a:pt x="33" y="56"/>
                    <a:pt x="33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EA4DE34-7E59-FE43-BC4B-78B2254B6746}"/>
              </a:ext>
            </a:extLst>
          </p:cNvPr>
          <p:cNvGrpSpPr/>
          <p:nvPr/>
        </p:nvGrpSpPr>
        <p:grpSpPr>
          <a:xfrm>
            <a:off x="5222875" y="3375025"/>
            <a:ext cx="1077912" cy="1079500"/>
            <a:chOff x="5222875" y="3375025"/>
            <a:chExt cx="1077912" cy="1079500"/>
          </a:xfrm>
        </p:grpSpPr>
        <p:sp>
          <p:nvSpPr>
            <p:cNvPr id="235" name="Google Shape;235;p18"/>
            <p:cNvSpPr/>
            <p:nvPr/>
          </p:nvSpPr>
          <p:spPr>
            <a:xfrm>
              <a:off x="5222875" y="3375025"/>
              <a:ext cx="1077912" cy="10795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5521147" y="3595865"/>
              <a:ext cx="563562" cy="558800"/>
            </a:xfrm>
            <a:custGeom>
              <a:avLst/>
              <a:gdLst/>
              <a:ahLst/>
              <a:cxnLst/>
              <a:rect l="l" t="t" r="r" b="b"/>
              <a:pathLst>
                <a:path w="150" h="149" extrusionOk="0">
                  <a:moveTo>
                    <a:pt x="34" y="115"/>
                  </a:moveTo>
                  <a:cubicBezTo>
                    <a:pt x="38" y="119"/>
                    <a:pt x="40" y="124"/>
                    <a:pt x="40" y="129"/>
                  </a:cubicBezTo>
                  <a:cubicBezTo>
                    <a:pt x="40" y="135"/>
                    <a:pt x="38" y="140"/>
                    <a:pt x="34" y="143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1" y="147"/>
                    <a:pt x="26" y="149"/>
                    <a:pt x="20" y="149"/>
                  </a:cubicBezTo>
                  <a:cubicBezTo>
                    <a:pt x="15" y="149"/>
                    <a:pt x="10" y="147"/>
                    <a:pt x="6" y="143"/>
                  </a:cubicBezTo>
                  <a:cubicBezTo>
                    <a:pt x="3" y="140"/>
                    <a:pt x="0" y="135"/>
                    <a:pt x="0" y="129"/>
                  </a:cubicBezTo>
                  <a:cubicBezTo>
                    <a:pt x="0" y="124"/>
                    <a:pt x="3" y="119"/>
                    <a:pt x="6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10" y="112"/>
                    <a:pt x="15" y="110"/>
                    <a:pt x="20" y="110"/>
                  </a:cubicBezTo>
                  <a:cubicBezTo>
                    <a:pt x="26" y="110"/>
                    <a:pt x="30" y="112"/>
                    <a:pt x="34" y="115"/>
                  </a:cubicBezTo>
                  <a:close/>
                  <a:moveTo>
                    <a:pt x="34" y="115"/>
                  </a:move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lose/>
                  <a:moveTo>
                    <a:pt x="6" y="143"/>
                  </a:moveTo>
                  <a:cubicBezTo>
                    <a:pt x="6" y="143"/>
                    <a:pt x="6" y="143"/>
                    <a:pt x="6" y="143"/>
                  </a:cubicBezTo>
                  <a:cubicBezTo>
                    <a:pt x="6" y="143"/>
                    <a:pt x="6" y="143"/>
                    <a:pt x="6" y="143"/>
                  </a:cubicBezTo>
                  <a:close/>
                  <a:moveTo>
                    <a:pt x="0" y="51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9" y="79"/>
                    <a:pt x="36" y="87"/>
                    <a:pt x="50" y="100"/>
                  </a:cubicBezTo>
                  <a:cubicBezTo>
                    <a:pt x="63" y="113"/>
                    <a:pt x="70" y="131"/>
                    <a:pt x="70" y="149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9" y="122"/>
                    <a:pt x="88" y="98"/>
                    <a:pt x="70" y="80"/>
                  </a:cubicBezTo>
                  <a:cubicBezTo>
                    <a:pt x="52" y="62"/>
                    <a:pt x="27" y="51"/>
                    <a:pt x="0" y="51"/>
                  </a:cubicBezTo>
                  <a:close/>
                  <a:moveTo>
                    <a:pt x="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67" y="29"/>
                    <a:pt x="121" y="83"/>
                    <a:pt x="121" y="149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49" y="108"/>
                    <a:pt x="133" y="71"/>
                    <a:pt x="106" y="44"/>
                  </a:cubicBezTo>
                  <a:cubicBezTo>
                    <a:pt x="79" y="17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DB2632-8269-3243-97BA-ABF8D117B246}"/>
              </a:ext>
            </a:extLst>
          </p:cNvPr>
          <p:cNvGrpSpPr/>
          <p:nvPr/>
        </p:nvGrpSpPr>
        <p:grpSpPr>
          <a:xfrm>
            <a:off x="1760537" y="2035175"/>
            <a:ext cx="1239837" cy="1238250"/>
            <a:chOff x="1760537" y="2035175"/>
            <a:chExt cx="1239837" cy="123825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6D75EC1-CBD3-EE46-9AEF-2D721CA841BA}"/>
                </a:ext>
              </a:extLst>
            </p:cNvPr>
            <p:cNvGrpSpPr/>
            <p:nvPr/>
          </p:nvGrpSpPr>
          <p:grpSpPr>
            <a:xfrm>
              <a:off x="1760537" y="2035175"/>
              <a:ext cx="1239837" cy="1238250"/>
              <a:chOff x="1760537" y="2035175"/>
              <a:chExt cx="1239837" cy="1238250"/>
            </a:xfrm>
          </p:grpSpPr>
          <p:sp>
            <p:nvSpPr>
              <p:cNvPr id="229" name="Google Shape;229;p18"/>
              <p:cNvSpPr/>
              <p:nvPr/>
            </p:nvSpPr>
            <p:spPr>
              <a:xfrm>
                <a:off x="1760537" y="2035175"/>
                <a:ext cx="1239837" cy="1238250"/>
              </a:xfrm>
              <a:prstGeom prst="ellipse">
                <a:avLst/>
              </a:prstGeom>
              <a:solidFill>
                <a:srgbClr val="0B7D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>
                <a:off x="2014537" y="2425700"/>
                <a:ext cx="37147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121" extrusionOk="0">
                    <a:moveTo>
                      <a:pt x="80" y="57"/>
                    </a:moveTo>
                    <a:cubicBezTo>
                      <a:pt x="84" y="54"/>
                      <a:pt x="87" y="52"/>
                      <a:pt x="89" y="50"/>
                    </a:cubicBezTo>
                    <a:cubicBezTo>
                      <a:pt x="93" y="45"/>
                      <a:pt x="95" y="39"/>
                      <a:pt x="95" y="32"/>
                    </a:cubicBezTo>
                    <a:cubicBezTo>
                      <a:pt x="95" y="25"/>
                      <a:pt x="93" y="19"/>
                      <a:pt x="89" y="13"/>
                    </a:cubicBezTo>
                    <a:cubicBezTo>
                      <a:pt x="83" y="5"/>
                      <a:pt x="73" y="1"/>
                      <a:pt x="5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60" y="121"/>
                      <a:pt x="66" y="121"/>
                      <a:pt x="71" y="120"/>
                    </a:cubicBezTo>
                    <a:cubicBezTo>
                      <a:pt x="76" y="119"/>
                      <a:pt x="81" y="117"/>
                      <a:pt x="85" y="114"/>
                    </a:cubicBezTo>
                    <a:cubicBezTo>
                      <a:pt x="88" y="111"/>
                      <a:pt x="91" y="108"/>
                      <a:pt x="93" y="104"/>
                    </a:cubicBezTo>
                    <a:cubicBezTo>
                      <a:pt x="97" y="99"/>
                      <a:pt x="99" y="92"/>
                      <a:pt x="99" y="85"/>
                    </a:cubicBezTo>
                    <a:cubicBezTo>
                      <a:pt x="99" y="78"/>
                      <a:pt x="97" y="72"/>
                      <a:pt x="94" y="67"/>
                    </a:cubicBezTo>
                    <a:cubicBezTo>
                      <a:pt x="91" y="62"/>
                      <a:pt x="86" y="59"/>
                      <a:pt x="80" y="57"/>
                    </a:cubicBezTo>
                    <a:close/>
                    <a:moveTo>
                      <a:pt x="24" y="22"/>
                    </a:moveTo>
                    <a:cubicBezTo>
                      <a:pt x="50" y="22"/>
                      <a:pt x="50" y="22"/>
                      <a:pt x="50" y="22"/>
                    </a:cubicBezTo>
                    <a:cubicBezTo>
                      <a:pt x="56" y="22"/>
                      <a:pt x="61" y="22"/>
                      <a:pt x="64" y="23"/>
                    </a:cubicBezTo>
                    <a:cubicBezTo>
                      <a:pt x="69" y="25"/>
                      <a:pt x="71" y="29"/>
                      <a:pt x="71" y="35"/>
                    </a:cubicBezTo>
                    <a:cubicBezTo>
                      <a:pt x="71" y="40"/>
                      <a:pt x="69" y="43"/>
                      <a:pt x="66" y="45"/>
                    </a:cubicBezTo>
                    <a:cubicBezTo>
                      <a:pt x="63" y="47"/>
                      <a:pt x="58" y="48"/>
                      <a:pt x="53" y="48"/>
                    </a:cubicBezTo>
                    <a:cubicBezTo>
                      <a:pt x="24" y="48"/>
                      <a:pt x="24" y="48"/>
                      <a:pt x="24" y="48"/>
                    </a:cubicBezTo>
                    <a:lnTo>
                      <a:pt x="24" y="22"/>
                    </a:lnTo>
                    <a:close/>
                    <a:moveTo>
                      <a:pt x="65" y="98"/>
                    </a:moveTo>
                    <a:cubicBezTo>
                      <a:pt x="62" y="100"/>
                      <a:pt x="58" y="100"/>
                      <a:pt x="53" y="100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68"/>
                      <a:pt x="63" y="69"/>
                      <a:pt x="66" y="70"/>
                    </a:cubicBezTo>
                    <a:cubicBezTo>
                      <a:pt x="71" y="73"/>
                      <a:pt x="73" y="77"/>
                      <a:pt x="73" y="83"/>
                    </a:cubicBezTo>
                    <a:cubicBezTo>
                      <a:pt x="73" y="91"/>
                      <a:pt x="71" y="96"/>
                      <a:pt x="65" y="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8"/>
              <p:cNvSpPr/>
              <p:nvPr/>
            </p:nvSpPr>
            <p:spPr>
              <a:xfrm>
                <a:off x="2416175" y="2538412"/>
                <a:ext cx="333375" cy="3556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95" extrusionOk="0">
                    <a:moveTo>
                      <a:pt x="88" y="36"/>
                    </a:moveTo>
                    <a:cubicBezTo>
                      <a:pt x="87" y="29"/>
                      <a:pt x="84" y="22"/>
                      <a:pt x="80" y="17"/>
                    </a:cubicBezTo>
                    <a:cubicBezTo>
                      <a:pt x="76" y="11"/>
                      <a:pt x="71" y="7"/>
                      <a:pt x="65" y="4"/>
                    </a:cubicBezTo>
                    <a:cubicBezTo>
                      <a:pt x="59" y="1"/>
                      <a:pt x="52" y="0"/>
                      <a:pt x="44" y="0"/>
                    </a:cubicBezTo>
                    <a:cubicBezTo>
                      <a:pt x="31" y="0"/>
                      <a:pt x="20" y="4"/>
                      <a:pt x="12" y="12"/>
                    </a:cubicBezTo>
                    <a:cubicBezTo>
                      <a:pt x="4" y="20"/>
                      <a:pt x="0" y="32"/>
                      <a:pt x="0" y="48"/>
                    </a:cubicBezTo>
                    <a:cubicBezTo>
                      <a:pt x="0" y="64"/>
                      <a:pt x="4" y="76"/>
                      <a:pt x="13" y="84"/>
                    </a:cubicBezTo>
                    <a:cubicBezTo>
                      <a:pt x="22" y="91"/>
                      <a:pt x="33" y="95"/>
                      <a:pt x="45" y="95"/>
                    </a:cubicBezTo>
                    <a:cubicBezTo>
                      <a:pt x="59" y="95"/>
                      <a:pt x="70" y="90"/>
                      <a:pt x="78" y="81"/>
                    </a:cubicBezTo>
                    <a:cubicBezTo>
                      <a:pt x="84" y="76"/>
                      <a:pt x="87" y="71"/>
                      <a:pt x="87" y="65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2" y="68"/>
                      <a:pt x="60" y="70"/>
                      <a:pt x="58" y="71"/>
                    </a:cubicBezTo>
                    <a:cubicBezTo>
                      <a:pt x="55" y="74"/>
                      <a:pt x="51" y="76"/>
                      <a:pt x="45" y="76"/>
                    </a:cubicBezTo>
                    <a:cubicBezTo>
                      <a:pt x="40" y="76"/>
                      <a:pt x="36" y="74"/>
                      <a:pt x="33" y="72"/>
                    </a:cubicBezTo>
                    <a:cubicBezTo>
                      <a:pt x="27" y="69"/>
                      <a:pt x="24" y="62"/>
                      <a:pt x="23" y="53"/>
                    </a:cubicBezTo>
                    <a:cubicBezTo>
                      <a:pt x="88" y="53"/>
                      <a:pt x="88" y="53"/>
                      <a:pt x="88" y="53"/>
                    </a:cubicBezTo>
                    <a:cubicBezTo>
                      <a:pt x="89" y="46"/>
                      <a:pt x="88" y="40"/>
                      <a:pt x="88" y="36"/>
                    </a:cubicBezTo>
                    <a:close/>
                    <a:moveTo>
                      <a:pt x="24" y="38"/>
                    </a:moveTo>
                    <a:cubicBezTo>
                      <a:pt x="25" y="32"/>
                      <a:pt x="27" y="27"/>
                      <a:pt x="30" y="24"/>
                    </a:cubicBezTo>
                    <a:cubicBezTo>
                      <a:pt x="33" y="21"/>
                      <a:pt x="38" y="19"/>
                      <a:pt x="44" y="19"/>
                    </a:cubicBezTo>
                    <a:cubicBezTo>
                      <a:pt x="49" y="19"/>
                      <a:pt x="54" y="21"/>
                      <a:pt x="58" y="24"/>
                    </a:cubicBezTo>
                    <a:cubicBezTo>
                      <a:pt x="62" y="27"/>
                      <a:pt x="64" y="32"/>
                      <a:pt x="64" y="38"/>
                    </a:cubicBez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0" name="Google Shape;250;p18"/>
            <p:cNvSpPr txBox="1"/>
            <p:nvPr/>
          </p:nvSpPr>
          <p:spPr>
            <a:xfrm>
              <a:off x="2482850" y="2447925"/>
              <a:ext cx="195262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C0141E4-685F-734A-9793-5AA2F97B56BD}"/>
              </a:ext>
            </a:extLst>
          </p:cNvPr>
          <p:cNvGrpSpPr/>
          <p:nvPr/>
        </p:nvGrpSpPr>
        <p:grpSpPr>
          <a:xfrm>
            <a:off x="2640851" y="4504165"/>
            <a:ext cx="911225" cy="911225"/>
            <a:chOff x="5394325" y="4237037"/>
            <a:chExt cx="911225" cy="911225"/>
          </a:xfrm>
        </p:grpSpPr>
        <p:sp>
          <p:nvSpPr>
            <p:cNvPr id="236" name="Google Shape;236;p18"/>
            <p:cNvSpPr/>
            <p:nvPr/>
          </p:nvSpPr>
          <p:spPr>
            <a:xfrm>
              <a:off x="5394325" y="4237037"/>
              <a:ext cx="911225" cy="911225"/>
            </a:xfrm>
            <a:prstGeom prst="ellipse">
              <a:avLst/>
            </a:prstGeom>
            <a:solidFill>
              <a:srgbClr val="E84C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5559425" y="4402137"/>
              <a:ext cx="584200" cy="58578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54" y="62"/>
                  </a:moveTo>
                  <a:cubicBezTo>
                    <a:pt x="153" y="57"/>
                    <a:pt x="151" y="53"/>
                    <a:pt x="149" y="48"/>
                  </a:cubicBezTo>
                  <a:cubicBezTo>
                    <a:pt x="148" y="43"/>
                    <a:pt x="145" y="39"/>
                    <a:pt x="142" y="35"/>
                  </a:cubicBezTo>
                  <a:cubicBezTo>
                    <a:pt x="140" y="30"/>
                    <a:pt x="136" y="27"/>
                    <a:pt x="133" y="23"/>
                  </a:cubicBezTo>
                  <a:cubicBezTo>
                    <a:pt x="129" y="20"/>
                    <a:pt x="125" y="16"/>
                    <a:pt x="121" y="14"/>
                  </a:cubicBezTo>
                  <a:cubicBezTo>
                    <a:pt x="117" y="11"/>
                    <a:pt x="113" y="8"/>
                    <a:pt x="108" y="6"/>
                  </a:cubicBezTo>
                  <a:cubicBezTo>
                    <a:pt x="103" y="4"/>
                    <a:pt x="98" y="3"/>
                    <a:pt x="93" y="2"/>
                  </a:cubicBezTo>
                  <a:cubicBezTo>
                    <a:pt x="88" y="1"/>
                    <a:pt x="83" y="0"/>
                    <a:pt x="78" y="0"/>
                  </a:cubicBezTo>
                  <a:cubicBezTo>
                    <a:pt x="72" y="0"/>
                    <a:pt x="67" y="1"/>
                    <a:pt x="62" y="2"/>
                  </a:cubicBezTo>
                  <a:cubicBezTo>
                    <a:pt x="57" y="3"/>
                    <a:pt x="52" y="4"/>
                    <a:pt x="47" y="6"/>
                  </a:cubicBezTo>
                  <a:cubicBezTo>
                    <a:pt x="43" y="8"/>
                    <a:pt x="38" y="11"/>
                    <a:pt x="34" y="14"/>
                  </a:cubicBezTo>
                  <a:cubicBezTo>
                    <a:pt x="30" y="16"/>
                    <a:pt x="26" y="20"/>
                    <a:pt x="23" y="23"/>
                  </a:cubicBezTo>
                  <a:cubicBezTo>
                    <a:pt x="19" y="27"/>
                    <a:pt x="16" y="30"/>
                    <a:pt x="13" y="35"/>
                  </a:cubicBezTo>
                  <a:cubicBezTo>
                    <a:pt x="10" y="39"/>
                    <a:pt x="8" y="43"/>
                    <a:pt x="6" y="48"/>
                  </a:cubicBezTo>
                  <a:cubicBezTo>
                    <a:pt x="4" y="53"/>
                    <a:pt x="2" y="57"/>
                    <a:pt x="1" y="62"/>
                  </a:cubicBezTo>
                  <a:cubicBezTo>
                    <a:pt x="0" y="68"/>
                    <a:pt x="0" y="73"/>
                    <a:pt x="0" y="78"/>
                  </a:cubicBezTo>
                  <a:cubicBezTo>
                    <a:pt x="0" y="83"/>
                    <a:pt x="0" y="89"/>
                    <a:pt x="1" y="94"/>
                  </a:cubicBezTo>
                  <a:cubicBezTo>
                    <a:pt x="2" y="99"/>
                    <a:pt x="4" y="104"/>
                    <a:pt x="6" y="108"/>
                  </a:cubicBezTo>
                  <a:cubicBezTo>
                    <a:pt x="8" y="113"/>
                    <a:pt x="10" y="118"/>
                    <a:pt x="13" y="122"/>
                  </a:cubicBezTo>
                  <a:cubicBezTo>
                    <a:pt x="16" y="126"/>
                    <a:pt x="19" y="130"/>
                    <a:pt x="23" y="133"/>
                  </a:cubicBezTo>
                  <a:cubicBezTo>
                    <a:pt x="26" y="137"/>
                    <a:pt x="30" y="140"/>
                    <a:pt x="34" y="143"/>
                  </a:cubicBezTo>
                  <a:cubicBezTo>
                    <a:pt x="38" y="146"/>
                    <a:pt x="43" y="148"/>
                    <a:pt x="47" y="150"/>
                  </a:cubicBezTo>
                  <a:cubicBezTo>
                    <a:pt x="52" y="152"/>
                    <a:pt x="57" y="153"/>
                    <a:pt x="62" y="154"/>
                  </a:cubicBezTo>
                  <a:cubicBezTo>
                    <a:pt x="67" y="155"/>
                    <a:pt x="72" y="156"/>
                    <a:pt x="78" y="156"/>
                  </a:cubicBezTo>
                  <a:cubicBezTo>
                    <a:pt x="83" y="156"/>
                    <a:pt x="88" y="155"/>
                    <a:pt x="93" y="154"/>
                  </a:cubicBezTo>
                  <a:cubicBezTo>
                    <a:pt x="98" y="153"/>
                    <a:pt x="103" y="152"/>
                    <a:pt x="108" y="150"/>
                  </a:cubicBezTo>
                  <a:cubicBezTo>
                    <a:pt x="113" y="148"/>
                    <a:pt x="117" y="146"/>
                    <a:pt x="121" y="143"/>
                  </a:cubicBezTo>
                  <a:cubicBezTo>
                    <a:pt x="125" y="140"/>
                    <a:pt x="129" y="137"/>
                    <a:pt x="133" y="133"/>
                  </a:cubicBezTo>
                  <a:cubicBezTo>
                    <a:pt x="136" y="130"/>
                    <a:pt x="140" y="126"/>
                    <a:pt x="142" y="122"/>
                  </a:cubicBezTo>
                  <a:cubicBezTo>
                    <a:pt x="145" y="118"/>
                    <a:pt x="148" y="113"/>
                    <a:pt x="149" y="108"/>
                  </a:cubicBezTo>
                  <a:cubicBezTo>
                    <a:pt x="151" y="104"/>
                    <a:pt x="153" y="99"/>
                    <a:pt x="154" y="94"/>
                  </a:cubicBezTo>
                  <a:cubicBezTo>
                    <a:pt x="155" y="89"/>
                    <a:pt x="156" y="83"/>
                    <a:pt x="156" y="78"/>
                  </a:cubicBezTo>
                  <a:cubicBezTo>
                    <a:pt x="156" y="73"/>
                    <a:pt x="155" y="68"/>
                    <a:pt x="154" y="62"/>
                  </a:cubicBezTo>
                  <a:close/>
                  <a:moveTo>
                    <a:pt x="144" y="77"/>
                  </a:moveTo>
                  <a:cubicBezTo>
                    <a:pt x="143" y="77"/>
                    <a:pt x="121" y="72"/>
                    <a:pt x="98" y="75"/>
                  </a:cubicBezTo>
                  <a:cubicBezTo>
                    <a:pt x="97" y="74"/>
                    <a:pt x="97" y="73"/>
                    <a:pt x="96" y="72"/>
                  </a:cubicBezTo>
                  <a:cubicBezTo>
                    <a:pt x="95" y="69"/>
                    <a:pt x="94" y="65"/>
                    <a:pt x="92" y="62"/>
                  </a:cubicBezTo>
                  <a:cubicBezTo>
                    <a:pt x="118" y="52"/>
                    <a:pt x="129" y="36"/>
                    <a:pt x="129" y="36"/>
                  </a:cubicBezTo>
                  <a:cubicBezTo>
                    <a:pt x="138" y="47"/>
                    <a:pt x="144" y="62"/>
                    <a:pt x="144" y="77"/>
                  </a:cubicBezTo>
                  <a:close/>
                  <a:moveTo>
                    <a:pt x="122" y="28"/>
                  </a:moveTo>
                  <a:cubicBezTo>
                    <a:pt x="121" y="29"/>
                    <a:pt x="112" y="43"/>
                    <a:pt x="87" y="52"/>
                  </a:cubicBezTo>
                  <a:cubicBezTo>
                    <a:pt x="76" y="31"/>
                    <a:pt x="63" y="15"/>
                    <a:pt x="62" y="14"/>
                  </a:cubicBezTo>
                  <a:cubicBezTo>
                    <a:pt x="67" y="12"/>
                    <a:pt x="72" y="12"/>
                    <a:pt x="78" y="12"/>
                  </a:cubicBezTo>
                  <a:cubicBezTo>
                    <a:pt x="95" y="12"/>
                    <a:pt x="110" y="18"/>
                    <a:pt x="122" y="28"/>
                  </a:cubicBezTo>
                  <a:close/>
                  <a:moveTo>
                    <a:pt x="62" y="14"/>
                  </a:move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lose/>
                  <a:moveTo>
                    <a:pt x="49" y="18"/>
                  </a:moveTo>
                  <a:cubicBezTo>
                    <a:pt x="50" y="19"/>
                    <a:pt x="63" y="36"/>
                    <a:pt x="74" y="56"/>
                  </a:cubicBezTo>
                  <a:cubicBezTo>
                    <a:pt x="42" y="65"/>
                    <a:pt x="14" y="64"/>
                    <a:pt x="13" y="64"/>
                  </a:cubicBezTo>
                  <a:cubicBezTo>
                    <a:pt x="17" y="44"/>
                    <a:pt x="31" y="27"/>
                    <a:pt x="49" y="18"/>
                  </a:cubicBezTo>
                  <a:close/>
                  <a:moveTo>
                    <a:pt x="11" y="78"/>
                  </a:moveTo>
                  <a:cubicBezTo>
                    <a:pt x="11" y="77"/>
                    <a:pt x="11" y="77"/>
                    <a:pt x="11" y="76"/>
                  </a:cubicBezTo>
                  <a:cubicBezTo>
                    <a:pt x="12" y="76"/>
                    <a:pt x="45" y="77"/>
                    <a:pt x="80" y="67"/>
                  </a:cubicBezTo>
                  <a:cubicBezTo>
                    <a:pt x="81" y="70"/>
                    <a:pt x="83" y="74"/>
                    <a:pt x="85" y="78"/>
                  </a:cubicBezTo>
                  <a:cubicBezTo>
                    <a:pt x="84" y="78"/>
                    <a:pt x="83" y="78"/>
                    <a:pt x="82" y="79"/>
                  </a:cubicBezTo>
                  <a:cubicBezTo>
                    <a:pt x="46" y="90"/>
                    <a:pt x="28" y="123"/>
                    <a:pt x="28" y="123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18" y="111"/>
                    <a:pt x="11" y="95"/>
                    <a:pt x="11" y="78"/>
                  </a:cubicBezTo>
                  <a:close/>
                  <a:moveTo>
                    <a:pt x="78" y="145"/>
                  </a:moveTo>
                  <a:cubicBezTo>
                    <a:pt x="62" y="145"/>
                    <a:pt x="47" y="139"/>
                    <a:pt x="35" y="129"/>
                  </a:cubicBezTo>
                  <a:cubicBezTo>
                    <a:pt x="36" y="130"/>
                    <a:pt x="37" y="131"/>
                    <a:pt x="37" y="131"/>
                  </a:cubicBezTo>
                  <a:cubicBezTo>
                    <a:pt x="37" y="131"/>
                    <a:pt x="50" y="103"/>
                    <a:pt x="89" y="89"/>
                  </a:cubicBezTo>
                  <a:cubicBezTo>
                    <a:pt x="89" y="89"/>
                    <a:pt x="89" y="89"/>
                    <a:pt x="90" y="89"/>
                  </a:cubicBezTo>
                  <a:cubicBezTo>
                    <a:pt x="99" y="113"/>
                    <a:pt x="103" y="134"/>
                    <a:pt x="104" y="139"/>
                  </a:cubicBezTo>
                  <a:cubicBezTo>
                    <a:pt x="96" y="143"/>
                    <a:pt x="87" y="145"/>
                    <a:pt x="78" y="145"/>
                  </a:cubicBezTo>
                  <a:close/>
                  <a:moveTo>
                    <a:pt x="115" y="133"/>
                  </a:moveTo>
                  <a:cubicBezTo>
                    <a:pt x="114" y="129"/>
                    <a:pt x="111" y="110"/>
                    <a:pt x="102" y="86"/>
                  </a:cubicBezTo>
                  <a:cubicBezTo>
                    <a:pt x="123" y="82"/>
                    <a:pt x="142" y="88"/>
                    <a:pt x="143" y="89"/>
                  </a:cubicBezTo>
                  <a:cubicBezTo>
                    <a:pt x="140" y="107"/>
                    <a:pt x="130" y="123"/>
                    <a:pt x="115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D6C074D-E07D-B243-AA92-E700A512965D}"/>
              </a:ext>
            </a:extLst>
          </p:cNvPr>
          <p:cNvGrpSpPr/>
          <p:nvPr/>
        </p:nvGrpSpPr>
        <p:grpSpPr>
          <a:xfrm>
            <a:off x="4314825" y="955675"/>
            <a:ext cx="914400" cy="911225"/>
            <a:chOff x="4314825" y="955675"/>
            <a:chExt cx="914400" cy="911225"/>
          </a:xfrm>
        </p:grpSpPr>
        <p:sp>
          <p:nvSpPr>
            <p:cNvPr id="238" name="Google Shape;238;p18"/>
            <p:cNvSpPr/>
            <p:nvPr/>
          </p:nvSpPr>
          <p:spPr>
            <a:xfrm>
              <a:off x="4314825" y="955675"/>
              <a:ext cx="914400" cy="911225"/>
            </a:xfrm>
            <a:prstGeom prst="ellipse">
              <a:avLst/>
            </a:prstGeom>
            <a:solidFill>
              <a:srgbClr val="0099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4449762" y="1230312"/>
              <a:ext cx="633412" cy="303212"/>
            </a:xfrm>
            <a:custGeom>
              <a:avLst/>
              <a:gdLst/>
              <a:ahLst/>
              <a:cxnLst/>
              <a:rect l="l" t="t" r="r" b="b"/>
              <a:pathLst>
                <a:path w="169" h="81" extrusionOk="0">
                  <a:moveTo>
                    <a:pt x="32" y="80"/>
                  </a:moveTo>
                  <a:cubicBezTo>
                    <a:pt x="31" y="80"/>
                    <a:pt x="29" y="80"/>
                    <a:pt x="27" y="80"/>
                  </a:cubicBezTo>
                  <a:cubicBezTo>
                    <a:pt x="27" y="80"/>
                    <a:pt x="27" y="80"/>
                    <a:pt x="26" y="80"/>
                  </a:cubicBezTo>
                  <a:cubicBezTo>
                    <a:pt x="24" y="80"/>
                    <a:pt x="21" y="79"/>
                    <a:pt x="18" y="78"/>
                  </a:cubicBezTo>
                  <a:cubicBezTo>
                    <a:pt x="9" y="75"/>
                    <a:pt x="3" y="70"/>
                    <a:pt x="1" y="60"/>
                  </a:cubicBezTo>
                  <a:cubicBezTo>
                    <a:pt x="0" y="58"/>
                    <a:pt x="0" y="57"/>
                    <a:pt x="0" y="55"/>
                  </a:cubicBezTo>
                  <a:cubicBezTo>
                    <a:pt x="6" y="55"/>
                    <a:pt x="11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9"/>
                    <a:pt x="18" y="62"/>
                    <a:pt x="20" y="64"/>
                  </a:cubicBezTo>
                  <a:cubicBezTo>
                    <a:pt x="25" y="68"/>
                    <a:pt x="35" y="69"/>
                    <a:pt x="40" y="61"/>
                  </a:cubicBezTo>
                  <a:cubicBezTo>
                    <a:pt x="43" y="58"/>
                    <a:pt x="43" y="53"/>
                    <a:pt x="43" y="49"/>
                  </a:cubicBezTo>
                  <a:cubicBezTo>
                    <a:pt x="42" y="42"/>
                    <a:pt x="36" y="37"/>
                    <a:pt x="30" y="37"/>
                  </a:cubicBezTo>
                  <a:cubicBezTo>
                    <a:pt x="25" y="37"/>
                    <a:pt x="21" y="38"/>
                    <a:pt x="18" y="43"/>
                  </a:cubicBezTo>
                  <a:cubicBezTo>
                    <a:pt x="17" y="43"/>
                    <a:pt x="17" y="43"/>
                    <a:pt x="16" y="43"/>
                  </a:cubicBezTo>
                  <a:cubicBezTo>
                    <a:pt x="12" y="43"/>
                    <a:pt x="8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5" y="29"/>
                    <a:pt x="8" y="14"/>
                    <a:pt x="10" y="0"/>
                  </a:cubicBezTo>
                  <a:cubicBezTo>
                    <a:pt x="25" y="0"/>
                    <a:pt x="40" y="0"/>
                    <a:pt x="55" y="0"/>
                  </a:cubicBezTo>
                  <a:cubicBezTo>
                    <a:pt x="55" y="4"/>
                    <a:pt x="55" y="8"/>
                    <a:pt x="55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43" y="13"/>
                    <a:pt x="33" y="13"/>
                    <a:pt x="23" y="13"/>
                  </a:cubicBezTo>
                  <a:cubicBezTo>
                    <a:pt x="22" y="13"/>
                    <a:pt x="22" y="13"/>
                    <a:pt x="22" y="14"/>
                  </a:cubicBezTo>
                  <a:cubicBezTo>
                    <a:pt x="21" y="19"/>
                    <a:pt x="20" y="25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5" y="25"/>
                    <a:pt x="32" y="24"/>
                    <a:pt x="40" y="25"/>
                  </a:cubicBezTo>
                  <a:cubicBezTo>
                    <a:pt x="47" y="27"/>
                    <a:pt x="53" y="32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9" y="31"/>
                    <a:pt x="64" y="26"/>
                    <a:pt x="71" y="24"/>
                  </a:cubicBezTo>
                  <a:cubicBezTo>
                    <a:pt x="79" y="20"/>
                    <a:pt x="87" y="21"/>
                    <a:pt x="95" y="25"/>
                  </a:cubicBezTo>
                  <a:cubicBezTo>
                    <a:pt x="100" y="28"/>
                    <a:pt x="104" y="32"/>
                    <a:pt x="108" y="36"/>
                  </a:cubicBezTo>
                  <a:cubicBezTo>
                    <a:pt x="109" y="38"/>
                    <a:pt x="111" y="39"/>
                    <a:pt x="112" y="41"/>
                  </a:cubicBezTo>
                  <a:cubicBezTo>
                    <a:pt x="113" y="40"/>
                    <a:pt x="113" y="39"/>
                    <a:pt x="114" y="38"/>
                  </a:cubicBezTo>
                  <a:cubicBezTo>
                    <a:pt x="117" y="34"/>
                    <a:pt x="121" y="31"/>
                    <a:pt x="125" y="28"/>
                  </a:cubicBezTo>
                  <a:cubicBezTo>
                    <a:pt x="132" y="22"/>
                    <a:pt x="140" y="20"/>
                    <a:pt x="149" y="22"/>
                  </a:cubicBezTo>
                  <a:cubicBezTo>
                    <a:pt x="161" y="25"/>
                    <a:pt x="167" y="34"/>
                    <a:pt x="169" y="45"/>
                  </a:cubicBezTo>
                  <a:cubicBezTo>
                    <a:pt x="169" y="46"/>
                    <a:pt x="169" y="47"/>
                    <a:pt x="169" y="49"/>
                  </a:cubicBezTo>
                  <a:cubicBezTo>
                    <a:pt x="169" y="50"/>
                    <a:pt x="169" y="51"/>
                    <a:pt x="169" y="52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6"/>
                    <a:pt x="168" y="59"/>
                    <a:pt x="167" y="62"/>
                  </a:cubicBezTo>
                  <a:cubicBezTo>
                    <a:pt x="163" y="75"/>
                    <a:pt x="151" y="81"/>
                    <a:pt x="139" y="79"/>
                  </a:cubicBezTo>
                  <a:cubicBezTo>
                    <a:pt x="134" y="79"/>
                    <a:pt x="130" y="77"/>
                    <a:pt x="126" y="75"/>
                  </a:cubicBezTo>
                  <a:cubicBezTo>
                    <a:pt x="121" y="72"/>
                    <a:pt x="118" y="68"/>
                    <a:pt x="114" y="64"/>
                  </a:cubicBezTo>
                  <a:cubicBezTo>
                    <a:pt x="114" y="64"/>
                    <a:pt x="113" y="63"/>
                    <a:pt x="112" y="62"/>
                  </a:cubicBezTo>
                  <a:cubicBezTo>
                    <a:pt x="112" y="62"/>
                    <a:pt x="112" y="62"/>
                    <a:pt x="111" y="63"/>
                  </a:cubicBezTo>
                  <a:cubicBezTo>
                    <a:pt x="108" y="66"/>
                    <a:pt x="105" y="69"/>
                    <a:pt x="102" y="72"/>
                  </a:cubicBezTo>
                  <a:cubicBezTo>
                    <a:pt x="94" y="78"/>
                    <a:pt x="86" y="81"/>
                    <a:pt x="77" y="79"/>
                  </a:cubicBezTo>
                  <a:cubicBezTo>
                    <a:pt x="68" y="78"/>
                    <a:pt x="61" y="72"/>
                    <a:pt x="57" y="64"/>
                  </a:cubicBezTo>
                  <a:cubicBezTo>
                    <a:pt x="57" y="64"/>
                    <a:pt x="57" y="63"/>
                    <a:pt x="57" y="63"/>
                  </a:cubicBezTo>
                  <a:cubicBezTo>
                    <a:pt x="56" y="63"/>
                    <a:pt x="56" y="64"/>
                    <a:pt x="56" y="64"/>
                  </a:cubicBezTo>
                  <a:cubicBezTo>
                    <a:pt x="52" y="72"/>
                    <a:pt x="46" y="77"/>
                    <a:pt x="37" y="79"/>
                  </a:cubicBezTo>
                  <a:cubicBezTo>
                    <a:pt x="35" y="80"/>
                    <a:pt x="34" y="80"/>
                    <a:pt x="32" y="80"/>
                  </a:cubicBezTo>
                  <a:close/>
                  <a:moveTo>
                    <a:pt x="121" y="51"/>
                  </a:moveTo>
                  <a:cubicBezTo>
                    <a:pt x="124" y="54"/>
                    <a:pt x="127" y="57"/>
                    <a:pt x="131" y="60"/>
                  </a:cubicBezTo>
                  <a:cubicBezTo>
                    <a:pt x="134" y="62"/>
                    <a:pt x="138" y="64"/>
                    <a:pt x="143" y="64"/>
                  </a:cubicBezTo>
                  <a:cubicBezTo>
                    <a:pt x="148" y="64"/>
                    <a:pt x="152" y="61"/>
                    <a:pt x="154" y="56"/>
                  </a:cubicBezTo>
                  <a:cubicBezTo>
                    <a:pt x="155" y="54"/>
                    <a:pt x="155" y="51"/>
                    <a:pt x="154" y="48"/>
                  </a:cubicBezTo>
                  <a:cubicBezTo>
                    <a:pt x="154" y="43"/>
                    <a:pt x="150" y="37"/>
                    <a:pt x="142" y="37"/>
                  </a:cubicBezTo>
                  <a:cubicBezTo>
                    <a:pt x="139" y="37"/>
                    <a:pt x="136" y="39"/>
                    <a:pt x="133" y="40"/>
                  </a:cubicBezTo>
                  <a:cubicBezTo>
                    <a:pt x="129" y="43"/>
                    <a:pt x="125" y="47"/>
                    <a:pt x="121" y="51"/>
                  </a:cubicBezTo>
                  <a:close/>
                  <a:moveTo>
                    <a:pt x="103" y="51"/>
                  </a:moveTo>
                  <a:cubicBezTo>
                    <a:pt x="102" y="51"/>
                    <a:pt x="102" y="51"/>
                    <a:pt x="102" y="51"/>
                  </a:cubicBezTo>
                  <a:cubicBezTo>
                    <a:pt x="99" y="48"/>
                    <a:pt x="97" y="45"/>
                    <a:pt x="94" y="43"/>
                  </a:cubicBezTo>
                  <a:cubicBezTo>
                    <a:pt x="90" y="40"/>
                    <a:pt x="87" y="38"/>
                    <a:pt x="83" y="38"/>
                  </a:cubicBezTo>
                  <a:cubicBezTo>
                    <a:pt x="79" y="37"/>
                    <a:pt x="75" y="38"/>
                    <a:pt x="73" y="42"/>
                  </a:cubicBezTo>
                  <a:cubicBezTo>
                    <a:pt x="70" y="45"/>
                    <a:pt x="69" y="49"/>
                    <a:pt x="69" y="53"/>
                  </a:cubicBezTo>
                  <a:cubicBezTo>
                    <a:pt x="70" y="57"/>
                    <a:pt x="72" y="60"/>
                    <a:pt x="75" y="62"/>
                  </a:cubicBezTo>
                  <a:cubicBezTo>
                    <a:pt x="79" y="64"/>
                    <a:pt x="83" y="64"/>
                    <a:pt x="86" y="63"/>
                  </a:cubicBezTo>
                  <a:cubicBezTo>
                    <a:pt x="93" y="61"/>
                    <a:pt x="98" y="56"/>
                    <a:pt x="10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EBED36-AEBD-1F4C-944F-D293C7CF7C11}"/>
              </a:ext>
            </a:extLst>
          </p:cNvPr>
          <p:cNvGrpSpPr/>
          <p:nvPr/>
        </p:nvGrpSpPr>
        <p:grpSpPr>
          <a:xfrm>
            <a:off x="5638800" y="2609850"/>
            <a:ext cx="914400" cy="914400"/>
            <a:chOff x="5638800" y="2609850"/>
            <a:chExt cx="914400" cy="914400"/>
          </a:xfrm>
        </p:grpSpPr>
        <p:sp>
          <p:nvSpPr>
            <p:cNvPr id="237" name="Google Shape;237;p18"/>
            <p:cNvSpPr/>
            <p:nvPr/>
          </p:nvSpPr>
          <p:spPr>
            <a:xfrm>
              <a:off x="5638800" y="2609850"/>
              <a:ext cx="914400" cy="914400"/>
            </a:xfrm>
            <a:prstGeom prst="ellipse">
              <a:avLst/>
            </a:prstGeom>
            <a:solidFill>
              <a:srgbClr val="1AB7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5884862" y="2808287"/>
              <a:ext cx="420687" cy="484187"/>
            </a:xfrm>
            <a:custGeom>
              <a:avLst/>
              <a:gdLst/>
              <a:ahLst/>
              <a:cxnLst/>
              <a:rect l="l" t="t" r="r" b="b"/>
              <a:pathLst>
                <a:path w="112" h="129" extrusionOk="0">
                  <a:moveTo>
                    <a:pt x="112" y="64"/>
                  </a:moveTo>
                  <a:cubicBezTo>
                    <a:pt x="109" y="64"/>
                    <a:pt x="106" y="65"/>
                    <a:pt x="103" y="65"/>
                  </a:cubicBezTo>
                  <a:cubicBezTo>
                    <a:pt x="87" y="65"/>
                    <a:pt x="74" y="54"/>
                    <a:pt x="74" y="34"/>
                  </a:cubicBezTo>
                  <a:cubicBezTo>
                    <a:pt x="74" y="24"/>
                    <a:pt x="78" y="19"/>
                    <a:pt x="83" y="19"/>
                  </a:cubicBezTo>
                  <a:cubicBezTo>
                    <a:pt x="88" y="19"/>
                    <a:pt x="92" y="24"/>
                    <a:pt x="92" y="33"/>
                  </a:cubicBezTo>
                  <a:cubicBezTo>
                    <a:pt x="92" y="38"/>
                    <a:pt x="90" y="44"/>
                    <a:pt x="89" y="47"/>
                  </a:cubicBezTo>
                  <a:cubicBezTo>
                    <a:pt x="89" y="47"/>
                    <a:pt x="94" y="56"/>
                    <a:pt x="108" y="53"/>
                  </a:cubicBezTo>
                  <a:cubicBezTo>
                    <a:pt x="111" y="47"/>
                    <a:pt x="112" y="38"/>
                    <a:pt x="112" y="31"/>
                  </a:cubicBezTo>
                  <a:cubicBezTo>
                    <a:pt x="112" y="12"/>
                    <a:pt x="102" y="0"/>
                    <a:pt x="84" y="0"/>
                  </a:cubicBezTo>
                  <a:cubicBezTo>
                    <a:pt x="65" y="0"/>
                    <a:pt x="54" y="15"/>
                    <a:pt x="54" y="34"/>
                  </a:cubicBezTo>
                  <a:cubicBezTo>
                    <a:pt x="54" y="53"/>
                    <a:pt x="63" y="69"/>
                    <a:pt x="78" y="76"/>
                  </a:cubicBezTo>
                  <a:cubicBezTo>
                    <a:pt x="72" y="88"/>
                    <a:pt x="64" y="99"/>
                    <a:pt x="56" y="107"/>
                  </a:cubicBezTo>
                  <a:cubicBezTo>
                    <a:pt x="41" y="89"/>
                    <a:pt x="28" y="66"/>
                    <a:pt x="2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" y="97"/>
                    <a:pt x="40" y="121"/>
                    <a:pt x="48" y="126"/>
                  </a:cubicBezTo>
                  <a:cubicBezTo>
                    <a:pt x="53" y="129"/>
                    <a:pt x="57" y="128"/>
                    <a:pt x="61" y="126"/>
                  </a:cubicBezTo>
                  <a:cubicBezTo>
                    <a:pt x="67" y="122"/>
                    <a:pt x="86" y="103"/>
                    <a:pt x="97" y="81"/>
                  </a:cubicBezTo>
                  <a:cubicBezTo>
                    <a:pt x="102" y="81"/>
                    <a:pt x="107" y="80"/>
                    <a:pt x="112" y="79"/>
                  </a:cubicBezTo>
                  <a:lnTo>
                    <a:pt x="112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CD011C7D-1C3E-0D64-2A2A-617E20C637A8}"/>
              </a:ext>
            </a:extLst>
          </p:cNvPr>
          <p:cNvGrpSpPr/>
          <p:nvPr/>
        </p:nvGrpSpPr>
        <p:grpSpPr>
          <a:xfrm>
            <a:off x="7222604" y="1794982"/>
            <a:ext cx="3743992" cy="2221432"/>
            <a:chOff x="7905510" y="1794982"/>
            <a:chExt cx="3743992" cy="2221432"/>
          </a:xfrm>
        </p:grpSpPr>
        <p:sp>
          <p:nvSpPr>
            <p:cNvPr id="42" name="Google Shape;1953;p68">
              <a:extLst>
                <a:ext uri="{FF2B5EF4-FFF2-40B4-BE49-F238E27FC236}">
                  <a16:creationId xmlns:a16="http://schemas.microsoft.com/office/drawing/2014/main" id="{A7ADCE9F-06AE-CA33-8392-F7FF515269C0}"/>
                </a:ext>
              </a:extLst>
            </p:cNvPr>
            <p:cNvSpPr txBox="1"/>
            <p:nvPr/>
          </p:nvSpPr>
          <p:spPr>
            <a:xfrm>
              <a:off x="8241175" y="2701602"/>
              <a:ext cx="3102015" cy="131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dirty="0"/>
            </a:p>
          </p:txBody>
        </p:sp>
        <p:sp>
          <p:nvSpPr>
            <p:cNvPr id="43" name="Google Shape;559;p20">
              <a:extLst>
                <a:ext uri="{FF2B5EF4-FFF2-40B4-BE49-F238E27FC236}">
                  <a16:creationId xmlns:a16="http://schemas.microsoft.com/office/drawing/2014/main" id="{457D8126-0553-674A-C8FB-3F3842597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5510" y="1794982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4500" b="1" dirty="0"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9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/>
          <p:nvPr/>
        </p:nvSpPr>
        <p:spPr>
          <a:xfrm>
            <a:off x="8170862" y="2481262"/>
            <a:ext cx="23812" cy="3368675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9"/>
          <p:cNvSpPr txBox="1"/>
          <p:nvPr/>
        </p:nvSpPr>
        <p:spPr>
          <a:xfrm>
            <a:off x="3992562" y="2481262"/>
            <a:ext cx="22225" cy="3368675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F067C4B-C5D5-8445-9704-0917694FE9AE}"/>
              </a:ext>
            </a:extLst>
          </p:cNvPr>
          <p:cNvGrpSpPr/>
          <p:nvPr/>
        </p:nvGrpSpPr>
        <p:grpSpPr>
          <a:xfrm>
            <a:off x="4654550" y="5906634"/>
            <a:ext cx="2876550" cy="355600"/>
            <a:chOff x="4654550" y="5906634"/>
            <a:chExt cx="2876550" cy="355600"/>
          </a:xfrm>
        </p:grpSpPr>
        <p:sp>
          <p:nvSpPr>
            <p:cNvPr id="265" name="Google Shape;265;p19"/>
            <p:cNvSpPr/>
            <p:nvPr/>
          </p:nvSpPr>
          <p:spPr>
            <a:xfrm>
              <a:off x="4654550" y="5919787"/>
              <a:ext cx="2876550" cy="236537"/>
            </a:xfrm>
            <a:custGeom>
              <a:avLst/>
              <a:gdLst/>
              <a:ahLst/>
              <a:cxnLst/>
              <a:rect l="l" t="t" r="r" b="b"/>
              <a:pathLst>
                <a:path w="742" h="61" extrusionOk="0">
                  <a:moveTo>
                    <a:pt x="711" y="6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47"/>
                    <a:pt x="0" y="30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711" y="0"/>
                    <a:pt x="711" y="0"/>
                    <a:pt x="711" y="0"/>
                  </a:cubicBezTo>
                  <a:cubicBezTo>
                    <a:pt x="728" y="0"/>
                    <a:pt x="742" y="14"/>
                    <a:pt x="742" y="30"/>
                  </a:cubicBezTo>
                  <a:cubicBezTo>
                    <a:pt x="742" y="47"/>
                    <a:pt x="728" y="61"/>
                    <a:pt x="711" y="6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4654550" y="5919787"/>
              <a:ext cx="1916112" cy="236537"/>
            </a:xfrm>
            <a:custGeom>
              <a:avLst/>
              <a:gdLst/>
              <a:ahLst/>
              <a:cxnLst/>
              <a:rect l="l" t="t" r="r" b="b"/>
              <a:pathLst>
                <a:path w="494" h="61" extrusionOk="0">
                  <a:moveTo>
                    <a:pt x="494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94" y="61"/>
                    <a:pt x="494" y="61"/>
                    <a:pt x="494" y="61"/>
                  </a:cubicBezTo>
                  <a:lnTo>
                    <a:pt x="494" y="0"/>
                  </a:lnTo>
                  <a:close/>
                </a:path>
              </a:pathLst>
            </a:custGeom>
            <a:solidFill>
              <a:srgbClr val="DD4B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9"/>
            <p:cNvSpPr txBox="1"/>
            <p:nvPr/>
          </p:nvSpPr>
          <p:spPr>
            <a:xfrm>
              <a:off x="5418137" y="5906634"/>
              <a:ext cx="565150" cy="3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Open Sans SemiBold"/>
                <a:buNone/>
              </a:pPr>
              <a:r>
                <a:rPr lang="en-US" sz="17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64%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8983192-CC74-1F4F-A055-E9988FE98FB5}"/>
              </a:ext>
            </a:extLst>
          </p:cNvPr>
          <p:cNvGrpSpPr/>
          <p:nvPr/>
        </p:nvGrpSpPr>
        <p:grpSpPr>
          <a:xfrm>
            <a:off x="8829675" y="5906634"/>
            <a:ext cx="2873375" cy="355600"/>
            <a:chOff x="8829675" y="5906634"/>
            <a:chExt cx="2873375" cy="355600"/>
          </a:xfrm>
        </p:grpSpPr>
        <p:sp>
          <p:nvSpPr>
            <p:cNvPr id="267" name="Google Shape;267;p19"/>
            <p:cNvSpPr/>
            <p:nvPr/>
          </p:nvSpPr>
          <p:spPr>
            <a:xfrm>
              <a:off x="8829675" y="5919787"/>
              <a:ext cx="2873375" cy="236537"/>
            </a:xfrm>
            <a:custGeom>
              <a:avLst/>
              <a:gdLst/>
              <a:ahLst/>
              <a:cxnLst/>
              <a:rect l="l" t="t" r="r" b="b"/>
              <a:pathLst>
                <a:path w="741" h="61" extrusionOk="0">
                  <a:moveTo>
                    <a:pt x="711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13" y="61"/>
                    <a:pt x="0" y="47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711" y="0"/>
                    <a:pt x="711" y="0"/>
                    <a:pt x="711" y="0"/>
                  </a:cubicBezTo>
                  <a:cubicBezTo>
                    <a:pt x="728" y="0"/>
                    <a:pt x="741" y="14"/>
                    <a:pt x="741" y="30"/>
                  </a:cubicBezTo>
                  <a:cubicBezTo>
                    <a:pt x="741" y="47"/>
                    <a:pt x="728" y="61"/>
                    <a:pt x="711" y="6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8829675" y="5919787"/>
              <a:ext cx="1195387" cy="236537"/>
            </a:xfrm>
            <a:custGeom>
              <a:avLst/>
              <a:gdLst/>
              <a:ahLst/>
              <a:cxnLst/>
              <a:rect l="l" t="t" r="r" b="b"/>
              <a:pathLst>
                <a:path w="308" h="61" extrusionOk="0">
                  <a:moveTo>
                    <a:pt x="30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308" y="61"/>
                    <a:pt x="308" y="61"/>
                    <a:pt x="308" y="61"/>
                  </a:cubicBezTo>
                  <a:lnTo>
                    <a:pt x="308" y="0"/>
                  </a:lnTo>
                  <a:close/>
                </a:path>
              </a:pathLst>
            </a:custGeom>
            <a:solidFill>
              <a:srgbClr val="48CE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9"/>
            <p:cNvSpPr txBox="1"/>
            <p:nvPr/>
          </p:nvSpPr>
          <p:spPr>
            <a:xfrm>
              <a:off x="9291637" y="5906634"/>
              <a:ext cx="565150" cy="3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Open Sans SemiBold"/>
                <a:buNone/>
              </a:pPr>
              <a:r>
                <a:rPr lang="en-US" sz="17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42%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6B32B80-B4E0-7B49-80B7-CF82F0783A85}"/>
              </a:ext>
            </a:extLst>
          </p:cNvPr>
          <p:cNvGrpSpPr/>
          <p:nvPr/>
        </p:nvGrpSpPr>
        <p:grpSpPr>
          <a:xfrm>
            <a:off x="482600" y="5906634"/>
            <a:ext cx="2873375" cy="355600"/>
            <a:chOff x="482600" y="5906634"/>
            <a:chExt cx="2873375" cy="355600"/>
          </a:xfrm>
        </p:grpSpPr>
        <p:sp>
          <p:nvSpPr>
            <p:cNvPr id="269" name="Google Shape;269;p19"/>
            <p:cNvSpPr/>
            <p:nvPr/>
          </p:nvSpPr>
          <p:spPr>
            <a:xfrm>
              <a:off x="482600" y="5919787"/>
              <a:ext cx="2873375" cy="236537"/>
            </a:xfrm>
            <a:custGeom>
              <a:avLst/>
              <a:gdLst/>
              <a:ahLst/>
              <a:cxnLst/>
              <a:rect l="l" t="t" r="r" b="b"/>
              <a:pathLst>
                <a:path w="741" h="61" extrusionOk="0">
                  <a:moveTo>
                    <a:pt x="711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13" y="61"/>
                    <a:pt x="0" y="47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711" y="0"/>
                    <a:pt x="711" y="0"/>
                    <a:pt x="711" y="0"/>
                  </a:cubicBezTo>
                  <a:cubicBezTo>
                    <a:pt x="728" y="0"/>
                    <a:pt x="741" y="14"/>
                    <a:pt x="741" y="30"/>
                  </a:cubicBezTo>
                  <a:cubicBezTo>
                    <a:pt x="741" y="47"/>
                    <a:pt x="728" y="61"/>
                    <a:pt x="711" y="6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482600" y="5919787"/>
              <a:ext cx="2346325" cy="236537"/>
            </a:xfrm>
            <a:custGeom>
              <a:avLst/>
              <a:gdLst/>
              <a:ahLst/>
              <a:cxnLst/>
              <a:rect l="l" t="t" r="r" b="b"/>
              <a:pathLst>
                <a:path w="605" h="61" extrusionOk="0">
                  <a:moveTo>
                    <a:pt x="60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605" y="61"/>
                    <a:pt x="605" y="61"/>
                    <a:pt x="605" y="61"/>
                  </a:cubicBezTo>
                  <a:lnTo>
                    <a:pt x="605" y="0"/>
                  </a:lnTo>
                  <a:close/>
                </a:path>
              </a:pathLst>
            </a:cu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9"/>
            <p:cNvSpPr txBox="1"/>
            <p:nvPr/>
          </p:nvSpPr>
          <p:spPr>
            <a:xfrm>
              <a:off x="1409700" y="5906634"/>
              <a:ext cx="565150" cy="3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Open Sans SemiBold"/>
                <a:buNone/>
              </a:pPr>
              <a:r>
                <a:rPr lang="en-US" sz="17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87%</a:t>
              </a:r>
              <a:endParaRPr dirty="0"/>
            </a:p>
          </p:txBody>
        </p:sp>
      </p:grpSp>
      <p:sp>
        <p:nvSpPr>
          <p:cNvPr id="276" name="Google Shape;276;p19"/>
          <p:cNvSpPr/>
          <p:nvPr/>
        </p:nvSpPr>
        <p:spPr>
          <a:xfrm>
            <a:off x="1592262" y="2405062"/>
            <a:ext cx="704850" cy="1473200"/>
          </a:xfrm>
          <a:custGeom>
            <a:avLst/>
            <a:gdLst/>
            <a:ahLst/>
            <a:cxnLst/>
            <a:rect l="l" t="t" r="r" b="b"/>
            <a:pathLst>
              <a:path w="182" h="380" extrusionOk="0">
                <a:moveTo>
                  <a:pt x="39" y="77"/>
                </a:moveTo>
                <a:cubicBezTo>
                  <a:pt x="39" y="86"/>
                  <a:pt x="39" y="131"/>
                  <a:pt x="39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98"/>
                  <a:pt x="0" y="198"/>
                  <a:pt x="0" y="198"/>
                </a:cubicBezTo>
                <a:cubicBezTo>
                  <a:pt x="39" y="198"/>
                  <a:pt x="39" y="198"/>
                  <a:pt x="39" y="198"/>
                </a:cubicBezTo>
                <a:cubicBezTo>
                  <a:pt x="39" y="380"/>
                  <a:pt x="39" y="380"/>
                  <a:pt x="39" y="380"/>
                </a:cubicBezTo>
                <a:cubicBezTo>
                  <a:pt x="120" y="380"/>
                  <a:pt x="120" y="380"/>
                  <a:pt x="120" y="380"/>
                </a:cubicBezTo>
                <a:cubicBezTo>
                  <a:pt x="120" y="198"/>
                  <a:pt x="120" y="198"/>
                  <a:pt x="120" y="198"/>
                </a:cubicBezTo>
                <a:cubicBezTo>
                  <a:pt x="174" y="198"/>
                  <a:pt x="174" y="198"/>
                  <a:pt x="174" y="198"/>
                </a:cubicBezTo>
                <a:cubicBezTo>
                  <a:pt x="174" y="198"/>
                  <a:pt x="179" y="166"/>
                  <a:pt x="182" y="131"/>
                </a:cubicBezTo>
                <a:cubicBezTo>
                  <a:pt x="174" y="131"/>
                  <a:pt x="120" y="131"/>
                  <a:pt x="120" y="131"/>
                </a:cubicBezTo>
                <a:cubicBezTo>
                  <a:pt x="120" y="131"/>
                  <a:pt x="120" y="92"/>
                  <a:pt x="120" y="85"/>
                </a:cubicBezTo>
                <a:cubicBezTo>
                  <a:pt x="120" y="78"/>
                  <a:pt x="129" y="69"/>
                  <a:pt x="138" y="69"/>
                </a:cubicBezTo>
                <a:cubicBezTo>
                  <a:pt x="146" y="69"/>
                  <a:pt x="165" y="69"/>
                  <a:pt x="182" y="69"/>
                </a:cubicBezTo>
                <a:cubicBezTo>
                  <a:pt x="182" y="60"/>
                  <a:pt x="182" y="29"/>
                  <a:pt x="182" y="0"/>
                </a:cubicBezTo>
                <a:cubicBezTo>
                  <a:pt x="159" y="0"/>
                  <a:pt x="133" y="0"/>
                  <a:pt x="122" y="0"/>
                </a:cubicBezTo>
                <a:cubicBezTo>
                  <a:pt x="37" y="0"/>
                  <a:pt x="39" y="67"/>
                  <a:pt x="39" y="77"/>
                </a:cubicBezTo>
                <a:close/>
              </a:path>
            </a:pathLst>
          </a:custGeom>
          <a:solidFill>
            <a:srgbClr val="3B599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9"/>
          <p:cNvSpPr/>
          <p:nvPr/>
        </p:nvSpPr>
        <p:spPr>
          <a:xfrm>
            <a:off x="5375275" y="2571750"/>
            <a:ext cx="1474787" cy="1400175"/>
          </a:xfrm>
          <a:custGeom>
            <a:avLst/>
            <a:gdLst/>
            <a:ahLst/>
            <a:cxnLst/>
            <a:rect l="l" t="t" r="r" b="b"/>
            <a:pathLst>
              <a:path w="380" h="361" extrusionOk="0">
                <a:moveTo>
                  <a:pt x="380" y="59"/>
                </a:moveTo>
                <a:cubicBezTo>
                  <a:pt x="380" y="84"/>
                  <a:pt x="380" y="84"/>
                  <a:pt x="380" y="84"/>
                </a:cubicBezTo>
                <a:cubicBezTo>
                  <a:pt x="321" y="84"/>
                  <a:pt x="321" y="84"/>
                  <a:pt x="321" y="84"/>
                </a:cubicBezTo>
                <a:cubicBezTo>
                  <a:pt x="321" y="144"/>
                  <a:pt x="321" y="144"/>
                  <a:pt x="321" y="144"/>
                </a:cubicBezTo>
                <a:cubicBezTo>
                  <a:pt x="296" y="144"/>
                  <a:pt x="296" y="144"/>
                  <a:pt x="296" y="144"/>
                </a:cubicBezTo>
                <a:cubicBezTo>
                  <a:pt x="296" y="84"/>
                  <a:pt x="296" y="84"/>
                  <a:pt x="296" y="84"/>
                </a:cubicBezTo>
                <a:cubicBezTo>
                  <a:pt x="236" y="84"/>
                  <a:pt x="236" y="84"/>
                  <a:pt x="236" y="84"/>
                </a:cubicBezTo>
                <a:cubicBezTo>
                  <a:pt x="236" y="59"/>
                  <a:pt x="236" y="59"/>
                  <a:pt x="236" y="59"/>
                </a:cubicBezTo>
                <a:cubicBezTo>
                  <a:pt x="296" y="59"/>
                  <a:pt x="296" y="59"/>
                  <a:pt x="296" y="59"/>
                </a:cubicBezTo>
                <a:cubicBezTo>
                  <a:pt x="296" y="0"/>
                  <a:pt x="296" y="0"/>
                  <a:pt x="296" y="0"/>
                </a:cubicBezTo>
                <a:cubicBezTo>
                  <a:pt x="321" y="0"/>
                  <a:pt x="321" y="0"/>
                  <a:pt x="321" y="0"/>
                </a:cubicBezTo>
                <a:cubicBezTo>
                  <a:pt x="321" y="59"/>
                  <a:pt x="321" y="59"/>
                  <a:pt x="321" y="59"/>
                </a:cubicBezTo>
                <a:lnTo>
                  <a:pt x="380" y="59"/>
                </a:lnTo>
                <a:close/>
                <a:moveTo>
                  <a:pt x="223" y="250"/>
                </a:moveTo>
                <a:cubicBezTo>
                  <a:pt x="225" y="256"/>
                  <a:pt x="226" y="263"/>
                  <a:pt x="226" y="272"/>
                </a:cubicBezTo>
                <a:cubicBezTo>
                  <a:pt x="226" y="283"/>
                  <a:pt x="224" y="294"/>
                  <a:pt x="218" y="304"/>
                </a:cubicBezTo>
                <a:cubicBezTo>
                  <a:pt x="213" y="315"/>
                  <a:pt x="205" y="325"/>
                  <a:pt x="195" y="333"/>
                </a:cubicBezTo>
                <a:cubicBezTo>
                  <a:pt x="184" y="342"/>
                  <a:pt x="171" y="348"/>
                  <a:pt x="156" y="354"/>
                </a:cubicBezTo>
                <a:cubicBezTo>
                  <a:pt x="140" y="359"/>
                  <a:pt x="122" y="361"/>
                  <a:pt x="102" y="361"/>
                </a:cubicBezTo>
                <a:cubicBezTo>
                  <a:pt x="85" y="361"/>
                  <a:pt x="70" y="360"/>
                  <a:pt x="57" y="356"/>
                </a:cubicBezTo>
                <a:cubicBezTo>
                  <a:pt x="44" y="352"/>
                  <a:pt x="33" y="347"/>
                  <a:pt x="25" y="341"/>
                </a:cubicBezTo>
                <a:cubicBezTo>
                  <a:pt x="16" y="334"/>
                  <a:pt x="10" y="327"/>
                  <a:pt x="6" y="319"/>
                </a:cubicBezTo>
                <a:cubicBezTo>
                  <a:pt x="2" y="311"/>
                  <a:pt x="0" y="303"/>
                  <a:pt x="0" y="294"/>
                </a:cubicBezTo>
                <a:cubicBezTo>
                  <a:pt x="0" y="285"/>
                  <a:pt x="2" y="275"/>
                  <a:pt x="7" y="264"/>
                </a:cubicBezTo>
                <a:cubicBezTo>
                  <a:pt x="13" y="254"/>
                  <a:pt x="22" y="244"/>
                  <a:pt x="36" y="236"/>
                </a:cubicBezTo>
                <a:cubicBezTo>
                  <a:pt x="43" y="231"/>
                  <a:pt x="51" y="228"/>
                  <a:pt x="60" y="225"/>
                </a:cubicBezTo>
                <a:cubicBezTo>
                  <a:pt x="68" y="222"/>
                  <a:pt x="76" y="220"/>
                  <a:pt x="85" y="219"/>
                </a:cubicBezTo>
                <a:cubicBezTo>
                  <a:pt x="93" y="217"/>
                  <a:pt x="101" y="216"/>
                  <a:pt x="108" y="215"/>
                </a:cubicBezTo>
                <a:cubicBezTo>
                  <a:pt x="115" y="215"/>
                  <a:pt x="121" y="214"/>
                  <a:pt x="127" y="214"/>
                </a:cubicBezTo>
                <a:cubicBezTo>
                  <a:pt x="123" y="210"/>
                  <a:pt x="120" y="205"/>
                  <a:pt x="117" y="200"/>
                </a:cubicBezTo>
                <a:cubicBezTo>
                  <a:pt x="114" y="195"/>
                  <a:pt x="113" y="189"/>
                  <a:pt x="113" y="182"/>
                </a:cubicBezTo>
                <a:cubicBezTo>
                  <a:pt x="113" y="178"/>
                  <a:pt x="113" y="174"/>
                  <a:pt x="114" y="172"/>
                </a:cubicBezTo>
                <a:cubicBezTo>
                  <a:pt x="115" y="169"/>
                  <a:pt x="116" y="166"/>
                  <a:pt x="117" y="163"/>
                </a:cubicBezTo>
                <a:cubicBezTo>
                  <a:pt x="115" y="164"/>
                  <a:pt x="112" y="164"/>
                  <a:pt x="110" y="164"/>
                </a:cubicBezTo>
                <a:cubicBezTo>
                  <a:pt x="107" y="164"/>
                  <a:pt x="105" y="164"/>
                  <a:pt x="102" y="164"/>
                </a:cubicBezTo>
                <a:cubicBezTo>
                  <a:pt x="90" y="164"/>
                  <a:pt x="78" y="162"/>
                  <a:pt x="68" y="158"/>
                </a:cubicBezTo>
                <a:cubicBezTo>
                  <a:pt x="59" y="153"/>
                  <a:pt x="50" y="148"/>
                  <a:pt x="44" y="141"/>
                </a:cubicBezTo>
                <a:cubicBezTo>
                  <a:pt x="37" y="134"/>
                  <a:pt x="32" y="126"/>
                  <a:pt x="29" y="117"/>
                </a:cubicBezTo>
                <a:cubicBezTo>
                  <a:pt x="25" y="108"/>
                  <a:pt x="23" y="99"/>
                  <a:pt x="23" y="90"/>
                </a:cubicBezTo>
                <a:cubicBezTo>
                  <a:pt x="23" y="79"/>
                  <a:pt x="26" y="67"/>
                  <a:pt x="31" y="56"/>
                </a:cubicBezTo>
                <a:cubicBezTo>
                  <a:pt x="36" y="45"/>
                  <a:pt x="44" y="35"/>
                  <a:pt x="54" y="26"/>
                </a:cubicBezTo>
                <a:cubicBezTo>
                  <a:pt x="67" y="15"/>
                  <a:pt x="82" y="8"/>
                  <a:pt x="97" y="5"/>
                </a:cubicBezTo>
                <a:cubicBezTo>
                  <a:pt x="112" y="2"/>
                  <a:pt x="126" y="0"/>
                  <a:pt x="139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06" y="17"/>
                  <a:pt x="206" y="17"/>
                  <a:pt x="206" y="17"/>
                </a:cubicBezTo>
                <a:cubicBezTo>
                  <a:pt x="177" y="17"/>
                  <a:pt x="177" y="17"/>
                  <a:pt x="177" y="17"/>
                </a:cubicBezTo>
                <a:cubicBezTo>
                  <a:pt x="179" y="19"/>
                  <a:pt x="183" y="22"/>
                  <a:pt x="187" y="25"/>
                </a:cubicBezTo>
                <a:cubicBezTo>
                  <a:pt x="190" y="29"/>
                  <a:pt x="194" y="34"/>
                  <a:pt x="198" y="39"/>
                </a:cubicBezTo>
                <a:cubicBezTo>
                  <a:pt x="201" y="44"/>
                  <a:pt x="204" y="50"/>
                  <a:pt x="207" y="57"/>
                </a:cubicBezTo>
                <a:cubicBezTo>
                  <a:pt x="209" y="64"/>
                  <a:pt x="210" y="72"/>
                  <a:pt x="210" y="81"/>
                </a:cubicBezTo>
                <a:cubicBezTo>
                  <a:pt x="210" y="90"/>
                  <a:pt x="209" y="97"/>
                  <a:pt x="207" y="104"/>
                </a:cubicBezTo>
                <a:cubicBezTo>
                  <a:pt x="205" y="111"/>
                  <a:pt x="202" y="117"/>
                  <a:pt x="198" y="122"/>
                </a:cubicBezTo>
                <a:cubicBezTo>
                  <a:pt x="194" y="127"/>
                  <a:pt x="190" y="132"/>
                  <a:pt x="185" y="136"/>
                </a:cubicBezTo>
                <a:cubicBezTo>
                  <a:pt x="180" y="140"/>
                  <a:pt x="176" y="144"/>
                  <a:pt x="170" y="148"/>
                </a:cubicBezTo>
                <a:cubicBezTo>
                  <a:pt x="167" y="151"/>
                  <a:pt x="164" y="155"/>
                  <a:pt x="161" y="158"/>
                </a:cubicBezTo>
                <a:cubicBezTo>
                  <a:pt x="159" y="162"/>
                  <a:pt x="157" y="166"/>
                  <a:pt x="157" y="171"/>
                </a:cubicBezTo>
                <a:cubicBezTo>
                  <a:pt x="157" y="177"/>
                  <a:pt x="159" y="181"/>
                  <a:pt x="161" y="184"/>
                </a:cubicBezTo>
                <a:cubicBezTo>
                  <a:pt x="164" y="187"/>
                  <a:pt x="167" y="190"/>
                  <a:pt x="170" y="192"/>
                </a:cubicBezTo>
                <a:cubicBezTo>
                  <a:pt x="187" y="205"/>
                  <a:pt x="187" y="205"/>
                  <a:pt x="187" y="205"/>
                </a:cubicBezTo>
                <a:cubicBezTo>
                  <a:pt x="192" y="210"/>
                  <a:pt x="197" y="214"/>
                  <a:pt x="202" y="219"/>
                </a:cubicBezTo>
                <a:cubicBezTo>
                  <a:pt x="206" y="223"/>
                  <a:pt x="211" y="228"/>
                  <a:pt x="214" y="233"/>
                </a:cubicBezTo>
                <a:cubicBezTo>
                  <a:pt x="218" y="238"/>
                  <a:pt x="221" y="244"/>
                  <a:pt x="223" y="250"/>
                </a:cubicBezTo>
                <a:close/>
                <a:moveTo>
                  <a:pt x="142" y="147"/>
                </a:moveTo>
                <a:cubicBezTo>
                  <a:pt x="148" y="145"/>
                  <a:pt x="153" y="141"/>
                  <a:pt x="157" y="138"/>
                </a:cubicBezTo>
                <a:cubicBezTo>
                  <a:pt x="162" y="132"/>
                  <a:pt x="165" y="126"/>
                  <a:pt x="167" y="119"/>
                </a:cubicBezTo>
                <a:cubicBezTo>
                  <a:pt x="168" y="113"/>
                  <a:pt x="169" y="107"/>
                  <a:pt x="169" y="103"/>
                </a:cubicBezTo>
                <a:cubicBezTo>
                  <a:pt x="169" y="94"/>
                  <a:pt x="167" y="85"/>
                  <a:pt x="165" y="75"/>
                </a:cubicBezTo>
                <a:cubicBezTo>
                  <a:pt x="162" y="65"/>
                  <a:pt x="158" y="55"/>
                  <a:pt x="153" y="46"/>
                </a:cubicBezTo>
                <a:cubicBezTo>
                  <a:pt x="148" y="37"/>
                  <a:pt x="142" y="30"/>
                  <a:pt x="135" y="24"/>
                </a:cubicBezTo>
                <a:cubicBezTo>
                  <a:pt x="127" y="18"/>
                  <a:pt x="119" y="15"/>
                  <a:pt x="109" y="15"/>
                </a:cubicBezTo>
                <a:cubicBezTo>
                  <a:pt x="102" y="15"/>
                  <a:pt x="96" y="17"/>
                  <a:pt x="90" y="20"/>
                </a:cubicBezTo>
                <a:cubicBezTo>
                  <a:pt x="84" y="22"/>
                  <a:pt x="79" y="26"/>
                  <a:pt x="76" y="31"/>
                </a:cubicBezTo>
                <a:cubicBezTo>
                  <a:pt x="71" y="36"/>
                  <a:pt x="69" y="42"/>
                  <a:pt x="67" y="48"/>
                </a:cubicBezTo>
                <a:cubicBezTo>
                  <a:pt x="66" y="54"/>
                  <a:pt x="65" y="60"/>
                  <a:pt x="65" y="66"/>
                </a:cubicBezTo>
                <a:cubicBezTo>
                  <a:pt x="65" y="74"/>
                  <a:pt x="66" y="83"/>
                  <a:pt x="69" y="93"/>
                </a:cubicBezTo>
                <a:cubicBezTo>
                  <a:pt x="71" y="103"/>
                  <a:pt x="75" y="112"/>
                  <a:pt x="80" y="120"/>
                </a:cubicBezTo>
                <a:cubicBezTo>
                  <a:pt x="85" y="129"/>
                  <a:pt x="91" y="136"/>
                  <a:pt x="98" y="142"/>
                </a:cubicBezTo>
                <a:cubicBezTo>
                  <a:pt x="106" y="148"/>
                  <a:pt x="114" y="151"/>
                  <a:pt x="124" y="151"/>
                </a:cubicBezTo>
                <a:cubicBezTo>
                  <a:pt x="130" y="151"/>
                  <a:pt x="136" y="150"/>
                  <a:pt x="142" y="147"/>
                </a:cubicBezTo>
                <a:close/>
                <a:moveTo>
                  <a:pt x="195" y="290"/>
                </a:moveTo>
                <a:cubicBezTo>
                  <a:pt x="195" y="284"/>
                  <a:pt x="194" y="279"/>
                  <a:pt x="192" y="274"/>
                </a:cubicBezTo>
                <a:cubicBezTo>
                  <a:pt x="190" y="269"/>
                  <a:pt x="186" y="264"/>
                  <a:pt x="182" y="260"/>
                </a:cubicBezTo>
                <a:cubicBezTo>
                  <a:pt x="178" y="255"/>
                  <a:pt x="173" y="250"/>
                  <a:pt x="166" y="245"/>
                </a:cubicBezTo>
                <a:cubicBezTo>
                  <a:pt x="160" y="240"/>
                  <a:pt x="152" y="234"/>
                  <a:pt x="143" y="228"/>
                </a:cubicBezTo>
                <a:cubicBezTo>
                  <a:pt x="141" y="227"/>
                  <a:pt x="139" y="227"/>
                  <a:pt x="138" y="227"/>
                </a:cubicBezTo>
                <a:cubicBezTo>
                  <a:pt x="137" y="227"/>
                  <a:pt x="135" y="227"/>
                  <a:pt x="132" y="227"/>
                </a:cubicBezTo>
                <a:cubicBezTo>
                  <a:pt x="131" y="227"/>
                  <a:pt x="129" y="227"/>
                  <a:pt x="125" y="227"/>
                </a:cubicBezTo>
                <a:cubicBezTo>
                  <a:pt x="122" y="228"/>
                  <a:pt x="118" y="228"/>
                  <a:pt x="113" y="228"/>
                </a:cubicBezTo>
                <a:cubicBezTo>
                  <a:pt x="108" y="229"/>
                  <a:pt x="103" y="230"/>
                  <a:pt x="98" y="231"/>
                </a:cubicBezTo>
                <a:cubicBezTo>
                  <a:pt x="92" y="232"/>
                  <a:pt x="87" y="233"/>
                  <a:pt x="82" y="235"/>
                </a:cubicBezTo>
                <a:cubicBezTo>
                  <a:pt x="80" y="236"/>
                  <a:pt x="76" y="237"/>
                  <a:pt x="72" y="239"/>
                </a:cubicBezTo>
                <a:cubicBezTo>
                  <a:pt x="67" y="241"/>
                  <a:pt x="62" y="244"/>
                  <a:pt x="58" y="248"/>
                </a:cubicBezTo>
                <a:cubicBezTo>
                  <a:pt x="54" y="252"/>
                  <a:pt x="50" y="257"/>
                  <a:pt x="46" y="262"/>
                </a:cubicBezTo>
                <a:cubicBezTo>
                  <a:pt x="43" y="268"/>
                  <a:pt x="41" y="275"/>
                  <a:pt x="41" y="284"/>
                </a:cubicBezTo>
                <a:cubicBezTo>
                  <a:pt x="41" y="301"/>
                  <a:pt x="49" y="315"/>
                  <a:pt x="64" y="325"/>
                </a:cubicBezTo>
                <a:cubicBezTo>
                  <a:pt x="79" y="336"/>
                  <a:pt x="99" y="342"/>
                  <a:pt x="125" y="342"/>
                </a:cubicBezTo>
                <a:cubicBezTo>
                  <a:pt x="148" y="342"/>
                  <a:pt x="165" y="337"/>
                  <a:pt x="177" y="327"/>
                </a:cubicBezTo>
                <a:cubicBezTo>
                  <a:pt x="189" y="317"/>
                  <a:pt x="195" y="305"/>
                  <a:pt x="195" y="290"/>
                </a:cubicBezTo>
                <a:close/>
              </a:path>
            </a:pathLst>
          </a:custGeom>
          <a:solidFill>
            <a:srgbClr val="DD4B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/>
          <p:nvPr/>
        </p:nvSpPr>
        <p:spPr>
          <a:xfrm>
            <a:off x="9504362" y="2563812"/>
            <a:ext cx="1489075" cy="1214437"/>
          </a:xfrm>
          <a:custGeom>
            <a:avLst/>
            <a:gdLst/>
            <a:ahLst/>
            <a:cxnLst/>
            <a:rect l="l" t="t" r="r" b="b"/>
            <a:pathLst>
              <a:path w="384" h="313" extrusionOk="0">
                <a:moveTo>
                  <a:pt x="384" y="37"/>
                </a:moveTo>
                <a:cubicBezTo>
                  <a:pt x="370" y="44"/>
                  <a:pt x="355" y="48"/>
                  <a:pt x="339" y="50"/>
                </a:cubicBezTo>
                <a:cubicBezTo>
                  <a:pt x="355" y="40"/>
                  <a:pt x="368" y="25"/>
                  <a:pt x="374" y="6"/>
                </a:cubicBezTo>
                <a:cubicBezTo>
                  <a:pt x="359" y="15"/>
                  <a:pt x="342" y="22"/>
                  <a:pt x="324" y="25"/>
                </a:cubicBezTo>
                <a:cubicBezTo>
                  <a:pt x="309" y="10"/>
                  <a:pt x="289" y="0"/>
                  <a:pt x="266" y="0"/>
                </a:cubicBezTo>
                <a:cubicBezTo>
                  <a:pt x="223" y="0"/>
                  <a:pt x="187" y="36"/>
                  <a:pt x="187" y="79"/>
                </a:cubicBezTo>
                <a:cubicBezTo>
                  <a:pt x="187" y="85"/>
                  <a:pt x="188" y="91"/>
                  <a:pt x="189" y="97"/>
                </a:cubicBezTo>
                <a:cubicBezTo>
                  <a:pt x="124" y="94"/>
                  <a:pt x="66" y="63"/>
                  <a:pt x="27" y="15"/>
                </a:cubicBezTo>
                <a:cubicBezTo>
                  <a:pt x="20" y="26"/>
                  <a:pt x="16" y="40"/>
                  <a:pt x="16" y="54"/>
                </a:cubicBezTo>
                <a:cubicBezTo>
                  <a:pt x="16" y="82"/>
                  <a:pt x="30" y="106"/>
                  <a:pt x="51" y="120"/>
                </a:cubicBezTo>
                <a:cubicBezTo>
                  <a:pt x="38" y="120"/>
                  <a:pt x="26" y="116"/>
                  <a:pt x="15" y="110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5" y="149"/>
                  <a:pt x="43" y="181"/>
                  <a:pt x="79" y="189"/>
                </a:cubicBezTo>
                <a:cubicBezTo>
                  <a:pt x="72" y="190"/>
                  <a:pt x="65" y="191"/>
                  <a:pt x="58" y="191"/>
                </a:cubicBezTo>
                <a:cubicBezTo>
                  <a:pt x="53" y="191"/>
                  <a:pt x="48" y="191"/>
                  <a:pt x="43" y="190"/>
                </a:cubicBezTo>
                <a:cubicBezTo>
                  <a:pt x="53" y="221"/>
                  <a:pt x="82" y="244"/>
                  <a:pt x="117" y="245"/>
                </a:cubicBezTo>
                <a:cubicBezTo>
                  <a:pt x="90" y="266"/>
                  <a:pt x="56" y="278"/>
                  <a:pt x="19" y="278"/>
                </a:cubicBezTo>
                <a:cubicBezTo>
                  <a:pt x="12" y="278"/>
                  <a:pt x="6" y="278"/>
                  <a:pt x="0" y="277"/>
                </a:cubicBezTo>
                <a:cubicBezTo>
                  <a:pt x="35" y="300"/>
                  <a:pt x="76" y="313"/>
                  <a:pt x="121" y="313"/>
                </a:cubicBezTo>
                <a:cubicBezTo>
                  <a:pt x="266" y="313"/>
                  <a:pt x="345" y="193"/>
                  <a:pt x="345" y="88"/>
                </a:cubicBezTo>
                <a:cubicBezTo>
                  <a:pt x="345" y="85"/>
                  <a:pt x="345" y="82"/>
                  <a:pt x="345" y="78"/>
                </a:cubicBezTo>
                <a:cubicBezTo>
                  <a:pt x="360" y="67"/>
                  <a:pt x="374" y="53"/>
                  <a:pt x="384" y="37"/>
                </a:cubicBezTo>
                <a:close/>
              </a:path>
            </a:pathLst>
          </a:custGeom>
          <a:solidFill>
            <a:srgbClr val="48CE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559;p20">
            <a:extLst>
              <a:ext uri="{FF2B5EF4-FFF2-40B4-BE49-F238E27FC236}">
                <a16:creationId xmlns:a16="http://schemas.microsoft.com/office/drawing/2014/main" id="{1B8AE872-1EA0-93E4-78BF-81AAE417F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715" y="556491"/>
            <a:ext cx="856057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4500"/>
            </a:pPr>
            <a:r>
              <a:rPr lang="ar-EG" altLang="en-US" sz="45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C877A28E-0829-B60F-57BA-A4818DEACB53}"/>
              </a:ext>
            </a:extLst>
          </p:cNvPr>
          <p:cNvGrpSpPr/>
          <p:nvPr/>
        </p:nvGrpSpPr>
        <p:grpSpPr>
          <a:xfrm>
            <a:off x="8935657" y="4480309"/>
            <a:ext cx="2393748" cy="1179711"/>
            <a:chOff x="8753950" y="950030"/>
            <a:chExt cx="4181840" cy="1962897"/>
          </a:xfrm>
        </p:grpSpPr>
        <p:sp>
          <p:nvSpPr>
            <p:cNvPr id="31" name="Google Shape;1953;p68">
              <a:extLst>
                <a:ext uri="{FF2B5EF4-FFF2-40B4-BE49-F238E27FC236}">
                  <a16:creationId xmlns:a16="http://schemas.microsoft.com/office/drawing/2014/main" id="{4DFBC847-EDFF-93F5-2990-66005627ADB6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32" name="Google Shape;559;p20">
              <a:extLst>
                <a:ext uri="{FF2B5EF4-FFF2-40B4-BE49-F238E27FC236}">
                  <a16:creationId xmlns:a16="http://schemas.microsoft.com/office/drawing/2014/main" id="{BBBFE18D-E3D6-5D63-372E-A71D5C68B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48CEFB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8CEFB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9C98F364-2FF1-02D1-77FE-838E873ABF07}"/>
              </a:ext>
            </a:extLst>
          </p:cNvPr>
          <p:cNvGrpSpPr/>
          <p:nvPr/>
        </p:nvGrpSpPr>
        <p:grpSpPr>
          <a:xfrm>
            <a:off x="4699323" y="4480309"/>
            <a:ext cx="2393748" cy="1179711"/>
            <a:chOff x="8753950" y="950030"/>
            <a:chExt cx="4181840" cy="1962897"/>
          </a:xfrm>
        </p:grpSpPr>
        <p:sp>
          <p:nvSpPr>
            <p:cNvPr id="34" name="Google Shape;1953;p68">
              <a:extLst>
                <a:ext uri="{FF2B5EF4-FFF2-40B4-BE49-F238E27FC236}">
                  <a16:creationId xmlns:a16="http://schemas.microsoft.com/office/drawing/2014/main" id="{60EBE948-7C53-8534-18CD-DCB360920116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35" name="Google Shape;559;p20">
              <a:extLst>
                <a:ext uri="{FF2B5EF4-FFF2-40B4-BE49-F238E27FC236}">
                  <a16:creationId xmlns:a16="http://schemas.microsoft.com/office/drawing/2014/main" id="{CFC9D7BC-4388-6573-38A0-BA8DF9FF6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DD4B38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DD4B38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2FB70A97-3920-1F96-F1FB-25982FCA7B70}"/>
              </a:ext>
            </a:extLst>
          </p:cNvPr>
          <p:cNvGrpSpPr/>
          <p:nvPr/>
        </p:nvGrpSpPr>
        <p:grpSpPr>
          <a:xfrm>
            <a:off x="706057" y="4480309"/>
            <a:ext cx="2393748" cy="1179711"/>
            <a:chOff x="8753950" y="950030"/>
            <a:chExt cx="4181840" cy="1962897"/>
          </a:xfrm>
        </p:grpSpPr>
        <p:sp>
          <p:nvSpPr>
            <p:cNvPr id="37" name="Google Shape;1953;p68">
              <a:extLst>
                <a:ext uri="{FF2B5EF4-FFF2-40B4-BE49-F238E27FC236}">
                  <a16:creationId xmlns:a16="http://schemas.microsoft.com/office/drawing/2014/main" id="{939EFF29-1B59-D385-5B63-EF16A98846DD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38" name="Google Shape;559;p20">
              <a:extLst>
                <a:ext uri="{FF2B5EF4-FFF2-40B4-BE49-F238E27FC236}">
                  <a16:creationId xmlns:a16="http://schemas.microsoft.com/office/drawing/2014/main" id="{4B8B3550-A554-579C-470D-BEDAB3ECE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3B5998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B5998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0" grpId="0" animBg="1"/>
          <p:bldP spid="261" grpId="0" animBg="1"/>
          <p:bldP spid="276" grpId="0" animBg="1"/>
          <p:bldP spid="277" grpId="0" animBg="1"/>
          <p:bldP spid="278" grpId="0" animBg="1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0" grpId="0" animBg="1"/>
          <p:bldP spid="261" grpId="0" animBg="1"/>
          <p:bldP spid="276" grpId="0" animBg="1"/>
          <p:bldP spid="277" grpId="0" animBg="1"/>
          <p:bldP spid="278" grpId="0" animBg="1"/>
          <p:bldP spid="2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03BE296-8858-FB41-A8FF-062374E4D5A4}"/>
              </a:ext>
            </a:extLst>
          </p:cNvPr>
          <p:cNvGrpSpPr/>
          <p:nvPr/>
        </p:nvGrpSpPr>
        <p:grpSpPr>
          <a:xfrm>
            <a:off x="5310187" y="958850"/>
            <a:ext cx="3257550" cy="1752600"/>
            <a:chOff x="5310187" y="958850"/>
            <a:chExt cx="3257550" cy="1752600"/>
          </a:xfrm>
        </p:grpSpPr>
        <p:sp>
          <p:nvSpPr>
            <p:cNvPr id="286" name="Google Shape;286;p20"/>
            <p:cNvSpPr/>
            <p:nvPr/>
          </p:nvSpPr>
          <p:spPr>
            <a:xfrm>
              <a:off x="6816725" y="958850"/>
              <a:ext cx="1751012" cy="1752600"/>
            </a:xfrm>
            <a:prstGeom prst="ellipse">
              <a:avLst/>
            </a:prstGeom>
            <a:solidFill>
              <a:srgbClr val="3B5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5310187" y="1271587"/>
              <a:ext cx="1579562" cy="1128712"/>
            </a:xfrm>
            <a:custGeom>
              <a:avLst/>
              <a:gdLst/>
              <a:ahLst/>
              <a:cxnLst/>
              <a:rect l="l" t="t" r="r" b="b"/>
              <a:pathLst>
                <a:path w="492" h="351" extrusionOk="0">
                  <a:moveTo>
                    <a:pt x="492" y="0"/>
                  </a:moveTo>
                  <a:cubicBezTo>
                    <a:pt x="299" y="96"/>
                    <a:pt x="193" y="96"/>
                    <a:pt x="0" y="0"/>
                  </a:cubicBezTo>
                  <a:cubicBezTo>
                    <a:pt x="35" y="50"/>
                    <a:pt x="56" y="110"/>
                    <a:pt x="56" y="175"/>
                  </a:cubicBezTo>
                  <a:cubicBezTo>
                    <a:pt x="56" y="241"/>
                    <a:pt x="35" y="301"/>
                    <a:pt x="0" y="350"/>
                  </a:cubicBezTo>
                  <a:cubicBezTo>
                    <a:pt x="193" y="255"/>
                    <a:pt x="299" y="255"/>
                    <a:pt x="492" y="351"/>
                  </a:cubicBezTo>
                  <a:cubicBezTo>
                    <a:pt x="457" y="301"/>
                    <a:pt x="436" y="241"/>
                    <a:pt x="436" y="175"/>
                  </a:cubicBezTo>
                  <a:cubicBezTo>
                    <a:pt x="436" y="110"/>
                    <a:pt x="457" y="50"/>
                    <a:pt x="492" y="0"/>
                  </a:cubicBezTo>
                  <a:close/>
                </a:path>
              </a:pathLst>
            </a:custGeom>
            <a:solidFill>
              <a:srgbClr val="FECB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7461250" y="1355725"/>
              <a:ext cx="460375" cy="957262"/>
            </a:xfrm>
            <a:custGeom>
              <a:avLst/>
              <a:gdLst/>
              <a:ahLst/>
              <a:cxnLst/>
              <a:rect l="l" t="t" r="r" b="b"/>
              <a:pathLst>
                <a:path w="143" h="298" extrusionOk="0">
                  <a:moveTo>
                    <a:pt x="31" y="60"/>
                  </a:moveTo>
                  <a:cubicBezTo>
                    <a:pt x="31" y="68"/>
                    <a:pt x="31" y="103"/>
                    <a:pt x="31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31" y="298"/>
                    <a:pt x="31" y="298"/>
                    <a:pt x="31" y="298"/>
                  </a:cubicBezTo>
                  <a:cubicBezTo>
                    <a:pt x="94" y="298"/>
                    <a:pt x="94" y="298"/>
                    <a:pt x="94" y="298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7" y="155"/>
                    <a:pt x="141" y="130"/>
                    <a:pt x="143" y="103"/>
                  </a:cubicBezTo>
                  <a:cubicBezTo>
                    <a:pt x="137" y="103"/>
                    <a:pt x="95" y="103"/>
                    <a:pt x="95" y="103"/>
                  </a:cubicBezTo>
                  <a:cubicBezTo>
                    <a:pt x="95" y="103"/>
                    <a:pt x="95" y="73"/>
                    <a:pt x="95" y="67"/>
                  </a:cubicBezTo>
                  <a:cubicBezTo>
                    <a:pt x="95" y="62"/>
                    <a:pt x="102" y="55"/>
                    <a:pt x="108" y="55"/>
                  </a:cubicBezTo>
                  <a:cubicBezTo>
                    <a:pt x="115" y="55"/>
                    <a:pt x="130" y="55"/>
                    <a:pt x="143" y="55"/>
                  </a:cubicBezTo>
                  <a:cubicBezTo>
                    <a:pt x="143" y="48"/>
                    <a:pt x="143" y="23"/>
                    <a:pt x="143" y="0"/>
                  </a:cubicBezTo>
                  <a:cubicBezTo>
                    <a:pt x="125" y="0"/>
                    <a:pt x="105" y="0"/>
                    <a:pt x="96" y="0"/>
                  </a:cubicBezTo>
                  <a:cubicBezTo>
                    <a:pt x="30" y="0"/>
                    <a:pt x="31" y="53"/>
                    <a:pt x="3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5265851-6AC6-954E-946E-9B614546AB6D}"/>
              </a:ext>
            </a:extLst>
          </p:cNvPr>
          <p:cNvGrpSpPr/>
          <p:nvPr/>
        </p:nvGrpSpPr>
        <p:grpSpPr>
          <a:xfrm>
            <a:off x="6816725" y="2636837"/>
            <a:ext cx="1751012" cy="3260725"/>
            <a:chOff x="6816725" y="2636837"/>
            <a:chExt cx="1751012" cy="3260725"/>
          </a:xfrm>
        </p:grpSpPr>
        <p:sp>
          <p:nvSpPr>
            <p:cNvPr id="288" name="Google Shape;288;p20"/>
            <p:cNvSpPr/>
            <p:nvPr/>
          </p:nvSpPr>
          <p:spPr>
            <a:xfrm>
              <a:off x="6816725" y="4144962"/>
              <a:ext cx="1751012" cy="1752600"/>
            </a:xfrm>
            <a:prstGeom prst="ellipse">
              <a:avLst/>
            </a:prstGeom>
            <a:solidFill>
              <a:srgbClr val="DD4B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7127875" y="2636837"/>
              <a:ext cx="1127125" cy="1582737"/>
            </a:xfrm>
            <a:custGeom>
              <a:avLst/>
              <a:gdLst/>
              <a:ahLst/>
              <a:cxnLst/>
              <a:rect l="l" t="t" r="r" b="b"/>
              <a:pathLst>
                <a:path w="351" h="492" extrusionOk="0">
                  <a:moveTo>
                    <a:pt x="351" y="0"/>
                  </a:moveTo>
                  <a:cubicBezTo>
                    <a:pt x="301" y="35"/>
                    <a:pt x="241" y="56"/>
                    <a:pt x="176" y="56"/>
                  </a:cubicBezTo>
                  <a:cubicBezTo>
                    <a:pt x="110" y="56"/>
                    <a:pt x="50" y="35"/>
                    <a:pt x="1" y="0"/>
                  </a:cubicBezTo>
                  <a:cubicBezTo>
                    <a:pt x="96" y="193"/>
                    <a:pt x="96" y="299"/>
                    <a:pt x="0" y="492"/>
                  </a:cubicBezTo>
                  <a:cubicBezTo>
                    <a:pt x="50" y="457"/>
                    <a:pt x="110" y="436"/>
                    <a:pt x="176" y="436"/>
                  </a:cubicBezTo>
                  <a:cubicBezTo>
                    <a:pt x="241" y="436"/>
                    <a:pt x="301" y="457"/>
                    <a:pt x="351" y="492"/>
                  </a:cubicBezTo>
                  <a:cubicBezTo>
                    <a:pt x="255" y="299"/>
                    <a:pt x="255" y="193"/>
                    <a:pt x="351" y="0"/>
                  </a:cubicBezTo>
                  <a:close/>
                </a:path>
              </a:pathLst>
            </a:custGeom>
            <a:solidFill>
              <a:srgbClr val="9EAD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7240587" y="4595812"/>
              <a:ext cx="969962" cy="919162"/>
            </a:xfrm>
            <a:custGeom>
              <a:avLst/>
              <a:gdLst/>
              <a:ahLst/>
              <a:cxnLst/>
              <a:rect l="l" t="t" r="r" b="b"/>
              <a:pathLst>
                <a:path w="302" h="286" extrusionOk="0">
                  <a:moveTo>
                    <a:pt x="302" y="47"/>
                  </a:moveTo>
                  <a:cubicBezTo>
                    <a:pt x="302" y="67"/>
                    <a:pt x="302" y="67"/>
                    <a:pt x="302" y="67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235" y="47"/>
                    <a:pt x="235" y="47"/>
                    <a:pt x="235" y="4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47"/>
                    <a:pt x="255" y="47"/>
                    <a:pt x="255" y="47"/>
                  </a:cubicBezTo>
                  <a:lnTo>
                    <a:pt x="302" y="47"/>
                  </a:lnTo>
                  <a:close/>
                  <a:moveTo>
                    <a:pt x="177" y="198"/>
                  </a:moveTo>
                  <a:cubicBezTo>
                    <a:pt x="179" y="203"/>
                    <a:pt x="180" y="208"/>
                    <a:pt x="180" y="215"/>
                  </a:cubicBezTo>
                  <a:cubicBezTo>
                    <a:pt x="180" y="224"/>
                    <a:pt x="178" y="232"/>
                    <a:pt x="173" y="241"/>
                  </a:cubicBezTo>
                  <a:cubicBezTo>
                    <a:pt x="169" y="249"/>
                    <a:pt x="163" y="257"/>
                    <a:pt x="155" y="264"/>
                  </a:cubicBezTo>
                  <a:cubicBezTo>
                    <a:pt x="146" y="270"/>
                    <a:pt x="136" y="276"/>
                    <a:pt x="124" y="280"/>
                  </a:cubicBezTo>
                  <a:cubicBezTo>
                    <a:pt x="111" y="284"/>
                    <a:pt x="97" y="286"/>
                    <a:pt x="81" y="286"/>
                  </a:cubicBezTo>
                  <a:cubicBezTo>
                    <a:pt x="68" y="286"/>
                    <a:pt x="56" y="285"/>
                    <a:pt x="46" y="282"/>
                  </a:cubicBezTo>
                  <a:cubicBezTo>
                    <a:pt x="35" y="279"/>
                    <a:pt x="27" y="275"/>
                    <a:pt x="20" y="270"/>
                  </a:cubicBezTo>
                  <a:cubicBezTo>
                    <a:pt x="14" y="265"/>
                    <a:pt x="9" y="259"/>
                    <a:pt x="5" y="252"/>
                  </a:cubicBezTo>
                  <a:cubicBezTo>
                    <a:pt x="2" y="246"/>
                    <a:pt x="0" y="239"/>
                    <a:pt x="0" y="232"/>
                  </a:cubicBezTo>
                  <a:cubicBezTo>
                    <a:pt x="0" y="226"/>
                    <a:pt x="2" y="218"/>
                    <a:pt x="7" y="209"/>
                  </a:cubicBezTo>
                  <a:cubicBezTo>
                    <a:pt x="11" y="201"/>
                    <a:pt x="18" y="193"/>
                    <a:pt x="29" y="187"/>
                  </a:cubicBezTo>
                  <a:cubicBezTo>
                    <a:pt x="35" y="183"/>
                    <a:pt x="41" y="180"/>
                    <a:pt x="48" y="178"/>
                  </a:cubicBezTo>
                  <a:cubicBezTo>
                    <a:pt x="55" y="176"/>
                    <a:pt x="61" y="174"/>
                    <a:pt x="68" y="173"/>
                  </a:cubicBezTo>
                  <a:cubicBezTo>
                    <a:pt x="74" y="172"/>
                    <a:pt x="80" y="171"/>
                    <a:pt x="86" y="170"/>
                  </a:cubicBezTo>
                  <a:cubicBezTo>
                    <a:pt x="92" y="170"/>
                    <a:pt x="97" y="170"/>
                    <a:pt x="101" y="169"/>
                  </a:cubicBezTo>
                  <a:cubicBezTo>
                    <a:pt x="98" y="166"/>
                    <a:pt x="96" y="162"/>
                    <a:pt x="93" y="158"/>
                  </a:cubicBezTo>
                  <a:cubicBezTo>
                    <a:pt x="91" y="154"/>
                    <a:pt x="90" y="150"/>
                    <a:pt x="90" y="144"/>
                  </a:cubicBezTo>
                  <a:cubicBezTo>
                    <a:pt x="90" y="140"/>
                    <a:pt x="90" y="138"/>
                    <a:pt x="91" y="136"/>
                  </a:cubicBezTo>
                  <a:cubicBezTo>
                    <a:pt x="92" y="134"/>
                    <a:pt x="92" y="131"/>
                    <a:pt x="93" y="129"/>
                  </a:cubicBezTo>
                  <a:cubicBezTo>
                    <a:pt x="91" y="129"/>
                    <a:pt x="90" y="130"/>
                    <a:pt x="87" y="130"/>
                  </a:cubicBezTo>
                  <a:cubicBezTo>
                    <a:pt x="85" y="130"/>
                    <a:pt x="83" y="130"/>
                    <a:pt x="81" y="130"/>
                  </a:cubicBezTo>
                  <a:cubicBezTo>
                    <a:pt x="71" y="130"/>
                    <a:pt x="63" y="128"/>
                    <a:pt x="55" y="125"/>
                  </a:cubicBezTo>
                  <a:cubicBezTo>
                    <a:pt x="47" y="121"/>
                    <a:pt x="41" y="117"/>
                    <a:pt x="35" y="111"/>
                  </a:cubicBezTo>
                  <a:cubicBezTo>
                    <a:pt x="30" y="106"/>
                    <a:pt x="26" y="100"/>
                    <a:pt x="23" y="92"/>
                  </a:cubicBezTo>
                  <a:cubicBezTo>
                    <a:pt x="21" y="85"/>
                    <a:pt x="19" y="78"/>
                    <a:pt x="19" y="71"/>
                  </a:cubicBezTo>
                  <a:cubicBezTo>
                    <a:pt x="19" y="62"/>
                    <a:pt x="21" y="53"/>
                    <a:pt x="25" y="44"/>
                  </a:cubicBezTo>
                  <a:cubicBezTo>
                    <a:pt x="29" y="36"/>
                    <a:pt x="35" y="28"/>
                    <a:pt x="43" y="21"/>
                  </a:cubicBezTo>
                  <a:cubicBezTo>
                    <a:pt x="54" y="12"/>
                    <a:pt x="65" y="6"/>
                    <a:pt x="77" y="4"/>
                  </a:cubicBezTo>
                  <a:cubicBezTo>
                    <a:pt x="89" y="1"/>
                    <a:pt x="100" y="0"/>
                    <a:pt x="11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64" y="13"/>
                    <a:pt x="164" y="13"/>
                    <a:pt x="164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3" y="15"/>
                    <a:pt x="145" y="17"/>
                    <a:pt x="148" y="20"/>
                  </a:cubicBezTo>
                  <a:cubicBezTo>
                    <a:pt x="151" y="23"/>
                    <a:pt x="154" y="26"/>
                    <a:pt x="157" y="31"/>
                  </a:cubicBezTo>
                  <a:cubicBezTo>
                    <a:pt x="160" y="35"/>
                    <a:pt x="162" y="40"/>
                    <a:pt x="164" y="45"/>
                  </a:cubicBezTo>
                  <a:cubicBezTo>
                    <a:pt x="166" y="51"/>
                    <a:pt x="167" y="57"/>
                    <a:pt x="167" y="64"/>
                  </a:cubicBezTo>
                  <a:cubicBezTo>
                    <a:pt x="167" y="71"/>
                    <a:pt x="166" y="77"/>
                    <a:pt x="164" y="82"/>
                  </a:cubicBezTo>
                  <a:cubicBezTo>
                    <a:pt x="163" y="88"/>
                    <a:pt x="160" y="92"/>
                    <a:pt x="157" y="96"/>
                  </a:cubicBezTo>
                  <a:cubicBezTo>
                    <a:pt x="154" y="101"/>
                    <a:pt x="151" y="104"/>
                    <a:pt x="147" y="108"/>
                  </a:cubicBezTo>
                  <a:cubicBezTo>
                    <a:pt x="143" y="111"/>
                    <a:pt x="140" y="114"/>
                    <a:pt x="136" y="117"/>
                  </a:cubicBezTo>
                  <a:cubicBezTo>
                    <a:pt x="133" y="120"/>
                    <a:pt x="131" y="122"/>
                    <a:pt x="128" y="125"/>
                  </a:cubicBezTo>
                  <a:cubicBezTo>
                    <a:pt x="126" y="128"/>
                    <a:pt x="125" y="131"/>
                    <a:pt x="125" y="136"/>
                  </a:cubicBezTo>
                  <a:cubicBezTo>
                    <a:pt x="125" y="140"/>
                    <a:pt x="126" y="143"/>
                    <a:pt x="128" y="146"/>
                  </a:cubicBezTo>
                  <a:cubicBezTo>
                    <a:pt x="131" y="148"/>
                    <a:pt x="133" y="150"/>
                    <a:pt x="135" y="152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2" y="166"/>
                    <a:pt x="156" y="169"/>
                    <a:pt x="160" y="173"/>
                  </a:cubicBezTo>
                  <a:cubicBezTo>
                    <a:pt x="164" y="176"/>
                    <a:pt x="167" y="180"/>
                    <a:pt x="170" y="184"/>
                  </a:cubicBezTo>
                  <a:cubicBezTo>
                    <a:pt x="173" y="188"/>
                    <a:pt x="175" y="193"/>
                    <a:pt x="177" y="198"/>
                  </a:cubicBezTo>
                  <a:close/>
                  <a:moveTo>
                    <a:pt x="113" y="116"/>
                  </a:moveTo>
                  <a:cubicBezTo>
                    <a:pt x="118" y="114"/>
                    <a:pt x="122" y="112"/>
                    <a:pt x="125" y="109"/>
                  </a:cubicBezTo>
                  <a:cubicBezTo>
                    <a:pt x="129" y="105"/>
                    <a:pt x="132" y="100"/>
                    <a:pt x="133" y="94"/>
                  </a:cubicBezTo>
                  <a:cubicBezTo>
                    <a:pt x="134" y="89"/>
                    <a:pt x="134" y="85"/>
                    <a:pt x="134" y="81"/>
                  </a:cubicBezTo>
                  <a:cubicBezTo>
                    <a:pt x="134" y="75"/>
                    <a:pt x="133" y="67"/>
                    <a:pt x="131" y="59"/>
                  </a:cubicBezTo>
                  <a:cubicBezTo>
                    <a:pt x="129" y="51"/>
                    <a:pt x="126" y="43"/>
                    <a:pt x="122" y="36"/>
                  </a:cubicBezTo>
                  <a:cubicBezTo>
                    <a:pt x="118" y="29"/>
                    <a:pt x="113" y="24"/>
                    <a:pt x="107" y="19"/>
                  </a:cubicBezTo>
                  <a:cubicBezTo>
                    <a:pt x="101" y="14"/>
                    <a:pt x="94" y="12"/>
                    <a:pt x="87" y="12"/>
                  </a:cubicBezTo>
                  <a:cubicBezTo>
                    <a:pt x="82" y="12"/>
                    <a:pt x="77" y="13"/>
                    <a:pt x="72" y="15"/>
                  </a:cubicBezTo>
                  <a:cubicBezTo>
                    <a:pt x="67" y="18"/>
                    <a:pt x="63" y="21"/>
                    <a:pt x="60" y="24"/>
                  </a:cubicBezTo>
                  <a:cubicBezTo>
                    <a:pt x="57" y="28"/>
                    <a:pt x="55" y="33"/>
                    <a:pt x="54" y="38"/>
                  </a:cubicBezTo>
                  <a:cubicBezTo>
                    <a:pt x="53" y="42"/>
                    <a:pt x="52" y="47"/>
                    <a:pt x="52" y="52"/>
                  </a:cubicBezTo>
                  <a:cubicBezTo>
                    <a:pt x="52" y="59"/>
                    <a:pt x="53" y="66"/>
                    <a:pt x="55" y="73"/>
                  </a:cubicBezTo>
                  <a:cubicBezTo>
                    <a:pt x="57" y="81"/>
                    <a:pt x="60" y="88"/>
                    <a:pt x="64" y="95"/>
                  </a:cubicBezTo>
                  <a:cubicBezTo>
                    <a:pt x="68" y="102"/>
                    <a:pt x="72" y="108"/>
                    <a:pt x="78" y="112"/>
                  </a:cubicBezTo>
                  <a:cubicBezTo>
                    <a:pt x="84" y="117"/>
                    <a:pt x="91" y="119"/>
                    <a:pt x="99" y="119"/>
                  </a:cubicBezTo>
                  <a:cubicBezTo>
                    <a:pt x="104" y="119"/>
                    <a:pt x="109" y="118"/>
                    <a:pt x="113" y="116"/>
                  </a:cubicBezTo>
                  <a:close/>
                  <a:moveTo>
                    <a:pt x="155" y="230"/>
                  </a:moveTo>
                  <a:cubicBezTo>
                    <a:pt x="155" y="225"/>
                    <a:pt x="154" y="221"/>
                    <a:pt x="152" y="217"/>
                  </a:cubicBezTo>
                  <a:cubicBezTo>
                    <a:pt x="151" y="213"/>
                    <a:pt x="148" y="209"/>
                    <a:pt x="145" y="205"/>
                  </a:cubicBezTo>
                  <a:cubicBezTo>
                    <a:pt x="142" y="202"/>
                    <a:pt x="137" y="198"/>
                    <a:pt x="132" y="194"/>
                  </a:cubicBezTo>
                  <a:cubicBezTo>
                    <a:pt x="127" y="190"/>
                    <a:pt x="121" y="185"/>
                    <a:pt x="114" y="180"/>
                  </a:cubicBezTo>
                  <a:cubicBezTo>
                    <a:pt x="112" y="180"/>
                    <a:pt x="111" y="180"/>
                    <a:pt x="110" y="180"/>
                  </a:cubicBezTo>
                  <a:cubicBezTo>
                    <a:pt x="109" y="180"/>
                    <a:pt x="107" y="180"/>
                    <a:pt x="105" y="180"/>
                  </a:cubicBezTo>
                  <a:cubicBezTo>
                    <a:pt x="104" y="180"/>
                    <a:pt x="103" y="180"/>
                    <a:pt x="100" y="180"/>
                  </a:cubicBezTo>
                  <a:cubicBezTo>
                    <a:pt x="97" y="180"/>
                    <a:pt x="94" y="180"/>
                    <a:pt x="90" y="181"/>
                  </a:cubicBezTo>
                  <a:cubicBezTo>
                    <a:pt x="86" y="181"/>
                    <a:pt x="82" y="182"/>
                    <a:pt x="78" y="183"/>
                  </a:cubicBezTo>
                  <a:cubicBezTo>
                    <a:pt x="74" y="183"/>
                    <a:pt x="70" y="185"/>
                    <a:pt x="66" y="186"/>
                  </a:cubicBezTo>
                  <a:cubicBezTo>
                    <a:pt x="64" y="187"/>
                    <a:pt x="61" y="188"/>
                    <a:pt x="57" y="189"/>
                  </a:cubicBezTo>
                  <a:cubicBezTo>
                    <a:pt x="54" y="191"/>
                    <a:pt x="50" y="193"/>
                    <a:pt x="47" y="196"/>
                  </a:cubicBezTo>
                  <a:cubicBezTo>
                    <a:pt x="43" y="199"/>
                    <a:pt x="40" y="203"/>
                    <a:pt x="37" y="208"/>
                  </a:cubicBezTo>
                  <a:cubicBezTo>
                    <a:pt x="35" y="212"/>
                    <a:pt x="33" y="218"/>
                    <a:pt x="33" y="224"/>
                  </a:cubicBezTo>
                  <a:cubicBezTo>
                    <a:pt x="33" y="238"/>
                    <a:pt x="39" y="249"/>
                    <a:pt x="51" y="258"/>
                  </a:cubicBezTo>
                  <a:cubicBezTo>
                    <a:pt x="63" y="266"/>
                    <a:pt x="79" y="270"/>
                    <a:pt x="100" y="270"/>
                  </a:cubicBezTo>
                  <a:cubicBezTo>
                    <a:pt x="118" y="270"/>
                    <a:pt x="131" y="266"/>
                    <a:pt x="141" y="259"/>
                  </a:cubicBezTo>
                  <a:cubicBezTo>
                    <a:pt x="150" y="251"/>
                    <a:pt x="155" y="241"/>
                    <a:pt x="155" y="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852B8E8-B7CC-F34F-B48A-53F3E7E1D80A}"/>
              </a:ext>
            </a:extLst>
          </p:cNvPr>
          <p:cNvGrpSpPr/>
          <p:nvPr/>
        </p:nvGrpSpPr>
        <p:grpSpPr>
          <a:xfrm>
            <a:off x="3633787" y="4144962"/>
            <a:ext cx="3255962" cy="1752600"/>
            <a:chOff x="3633787" y="4144962"/>
            <a:chExt cx="3255962" cy="1752600"/>
          </a:xfrm>
        </p:grpSpPr>
        <p:sp>
          <p:nvSpPr>
            <p:cNvPr id="289" name="Google Shape;289;p20"/>
            <p:cNvSpPr/>
            <p:nvPr/>
          </p:nvSpPr>
          <p:spPr>
            <a:xfrm>
              <a:off x="3633787" y="4144962"/>
              <a:ext cx="1749425" cy="1752600"/>
            </a:xfrm>
            <a:prstGeom prst="ellipse">
              <a:avLst/>
            </a:prstGeom>
            <a:solidFill>
              <a:srgbClr val="48CE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5310187" y="4456112"/>
              <a:ext cx="1579562" cy="1128712"/>
            </a:xfrm>
            <a:custGeom>
              <a:avLst/>
              <a:gdLst/>
              <a:ahLst/>
              <a:cxnLst/>
              <a:rect l="l" t="t" r="r" b="b"/>
              <a:pathLst>
                <a:path w="492" h="351" extrusionOk="0">
                  <a:moveTo>
                    <a:pt x="436" y="176"/>
                  </a:moveTo>
                  <a:cubicBezTo>
                    <a:pt x="436" y="110"/>
                    <a:pt x="457" y="50"/>
                    <a:pt x="492" y="0"/>
                  </a:cubicBezTo>
                  <a:cubicBezTo>
                    <a:pt x="299" y="96"/>
                    <a:pt x="193" y="96"/>
                    <a:pt x="0" y="0"/>
                  </a:cubicBezTo>
                  <a:cubicBezTo>
                    <a:pt x="35" y="50"/>
                    <a:pt x="56" y="110"/>
                    <a:pt x="56" y="176"/>
                  </a:cubicBezTo>
                  <a:cubicBezTo>
                    <a:pt x="56" y="241"/>
                    <a:pt x="35" y="301"/>
                    <a:pt x="0" y="351"/>
                  </a:cubicBezTo>
                  <a:cubicBezTo>
                    <a:pt x="193" y="255"/>
                    <a:pt x="299" y="255"/>
                    <a:pt x="492" y="351"/>
                  </a:cubicBezTo>
                  <a:cubicBezTo>
                    <a:pt x="457" y="301"/>
                    <a:pt x="436" y="241"/>
                    <a:pt x="436" y="176"/>
                  </a:cubicBezTo>
                  <a:close/>
                </a:path>
              </a:pathLst>
            </a:custGeom>
            <a:solidFill>
              <a:srgbClr val="ECA5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4033837" y="4637087"/>
              <a:ext cx="947737" cy="768350"/>
            </a:xfrm>
            <a:custGeom>
              <a:avLst/>
              <a:gdLst/>
              <a:ahLst/>
              <a:cxnLst/>
              <a:rect l="l" t="t" r="r" b="b"/>
              <a:pathLst>
                <a:path w="295" h="239" extrusionOk="0">
                  <a:moveTo>
                    <a:pt x="295" y="28"/>
                  </a:moveTo>
                  <a:cubicBezTo>
                    <a:pt x="284" y="33"/>
                    <a:pt x="272" y="36"/>
                    <a:pt x="260" y="38"/>
                  </a:cubicBezTo>
                  <a:cubicBezTo>
                    <a:pt x="273" y="30"/>
                    <a:pt x="282" y="18"/>
                    <a:pt x="287" y="4"/>
                  </a:cubicBezTo>
                  <a:cubicBezTo>
                    <a:pt x="275" y="11"/>
                    <a:pt x="262" y="16"/>
                    <a:pt x="248" y="19"/>
                  </a:cubicBezTo>
                  <a:cubicBezTo>
                    <a:pt x="237" y="7"/>
                    <a:pt x="222" y="0"/>
                    <a:pt x="204" y="0"/>
                  </a:cubicBezTo>
                  <a:cubicBezTo>
                    <a:pt x="171" y="0"/>
                    <a:pt x="144" y="27"/>
                    <a:pt x="144" y="60"/>
                  </a:cubicBezTo>
                  <a:cubicBezTo>
                    <a:pt x="144" y="65"/>
                    <a:pt x="144" y="70"/>
                    <a:pt x="145" y="74"/>
                  </a:cubicBezTo>
                  <a:cubicBezTo>
                    <a:pt x="95" y="71"/>
                    <a:pt x="50" y="47"/>
                    <a:pt x="21" y="11"/>
                  </a:cubicBezTo>
                  <a:cubicBezTo>
                    <a:pt x="15" y="20"/>
                    <a:pt x="12" y="30"/>
                    <a:pt x="12" y="41"/>
                  </a:cubicBezTo>
                  <a:cubicBezTo>
                    <a:pt x="12" y="62"/>
                    <a:pt x="23" y="81"/>
                    <a:pt x="39" y="92"/>
                  </a:cubicBezTo>
                  <a:cubicBezTo>
                    <a:pt x="29" y="91"/>
                    <a:pt x="20" y="89"/>
                    <a:pt x="12" y="84"/>
                  </a:cubicBezTo>
                  <a:cubicBezTo>
                    <a:pt x="12" y="84"/>
                    <a:pt x="12" y="85"/>
                    <a:pt x="12" y="85"/>
                  </a:cubicBezTo>
                  <a:cubicBezTo>
                    <a:pt x="12" y="114"/>
                    <a:pt x="33" y="139"/>
                    <a:pt x="60" y="144"/>
                  </a:cubicBezTo>
                  <a:cubicBezTo>
                    <a:pt x="55" y="145"/>
                    <a:pt x="50" y="146"/>
                    <a:pt x="44" y="146"/>
                  </a:cubicBezTo>
                  <a:cubicBezTo>
                    <a:pt x="41" y="146"/>
                    <a:pt x="37" y="146"/>
                    <a:pt x="33" y="145"/>
                  </a:cubicBezTo>
                  <a:cubicBezTo>
                    <a:pt x="41" y="169"/>
                    <a:pt x="63" y="187"/>
                    <a:pt x="90" y="187"/>
                  </a:cubicBezTo>
                  <a:cubicBezTo>
                    <a:pt x="69" y="203"/>
                    <a:pt x="43" y="213"/>
                    <a:pt x="14" y="213"/>
                  </a:cubicBezTo>
                  <a:cubicBezTo>
                    <a:pt x="10" y="213"/>
                    <a:pt x="5" y="213"/>
                    <a:pt x="0" y="212"/>
                  </a:cubicBezTo>
                  <a:cubicBezTo>
                    <a:pt x="27" y="229"/>
                    <a:pt x="59" y="239"/>
                    <a:pt x="93" y="239"/>
                  </a:cubicBezTo>
                  <a:cubicBezTo>
                    <a:pt x="204" y="239"/>
                    <a:pt x="265" y="147"/>
                    <a:pt x="265" y="67"/>
                  </a:cubicBezTo>
                  <a:cubicBezTo>
                    <a:pt x="265" y="65"/>
                    <a:pt x="265" y="62"/>
                    <a:pt x="265" y="59"/>
                  </a:cubicBezTo>
                  <a:cubicBezTo>
                    <a:pt x="277" y="51"/>
                    <a:pt x="287" y="40"/>
                    <a:pt x="29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C02623C-1883-FF4A-BFF8-64B8B98A9E26}"/>
              </a:ext>
            </a:extLst>
          </p:cNvPr>
          <p:cNvGrpSpPr/>
          <p:nvPr/>
        </p:nvGrpSpPr>
        <p:grpSpPr>
          <a:xfrm>
            <a:off x="3633787" y="958850"/>
            <a:ext cx="1749425" cy="3260724"/>
            <a:chOff x="3633787" y="958850"/>
            <a:chExt cx="1749425" cy="3260724"/>
          </a:xfrm>
        </p:grpSpPr>
        <p:sp>
          <p:nvSpPr>
            <p:cNvPr id="287" name="Google Shape;287;p20"/>
            <p:cNvSpPr/>
            <p:nvPr/>
          </p:nvSpPr>
          <p:spPr>
            <a:xfrm>
              <a:off x="3633787" y="958850"/>
              <a:ext cx="1749425" cy="1752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3944937" y="2636837"/>
              <a:ext cx="1127125" cy="1582737"/>
            </a:xfrm>
            <a:custGeom>
              <a:avLst/>
              <a:gdLst/>
              <a:ahLst/>
              <a:cxnLst/>
              <a:rect l="l" t="t" r="r" b="b"/>
              <a:pathLst>
                <a:path w="351" h="492" extrusionOk="0">
                  <a:moveTo>
                    <a:pt x="0" y="492"/>
                  </a:moveTo>
                  <a:cubicBezTo>
                    <a:pt x="50" y="457"/>
                    <a:pt x="110" y="436"/>
                    <a:pt x="175" y="436"/>
                  </a:cubicBezTo>
                  <a:cubicBezTo>
                    <a:pt x="241" y="436"/>
                    <a:pt x="301" y="457"/>
                    <a:pt x="351" y="492"/>
                  </a:cubicBezTo>
                  <a:cubicBezTo>
                    <a:pt x="255" y="299"/>
                    <a:pt x="255" y="193"/>
                    <a:pt x="351" y="0"/>
                  </a:cubicBezTo>
                  <a:cubicBezTo>
                    <a:pt x="301" y="35"/>
                    <a:pt x="241" y="56"/>
                    <a:pt x="175" y="56"/>
                  </a:cubicBezTo>
                  <a:cubicBezTo>
                    <a:pt x="110" y="56"/>
                    <a:pt x="50" y="35"/>
                    <a:pt x="0" y="0"/>
                  </a:cubicBezTo>
                  <a:cubicBezTo>
                    <a:pt x="96" y="193"/>
                    <a:pt x="96" y="299"/>
                    <a:pt x="0" y="492"/>
                  </a:cubicBezTo>
                  <a:close/>
                </a:path>
              </a:pathLst>
            </a:custGeom>
            <a:solidFill>
              <a:srgbClr val="A5E7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4152900" y="1419225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55" y="185"/>
                  </a:moveTo>
                  <a:cubicBezTo>
                    <a:pt x="60" y="191"/>
                    <a:pt x="64" y="199"/>
                    <a:pt x="64" y="207"/>
                  </a:cubicBezTo>
                  <a:cubicBezTo>
                    <a:pt x="64" y="216"/>
                    <a:pt x="60" y="224"/>
                    <a:pt x="55" y="230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49" y="236"/>
                    <a:pt x="41" y="239"/>
                    <a:pt x="32" y="239"/>
                  </a:cubicBezTo>
                  <a:cubicBezTo>
                    <a:pt x="23" y="239"/>
                    <a:pt x="15" y="236"/>
                    <a:pt x="10" y="230"/>
                  </a:cubicBezTo>
                  <a:cubicBezTo>
                    <a:pt x="4" y="224"/>
                    <a:pt x="0" y="216"/>
                    <a:pt x="0" y="207"/>
                  </a:cubicBezTo>
                  <a:cubicBezTo>
                    <a:pt x="0" y="199"/>
                    <a:pt x="4" y="191"/>
                    <a:pt x="10" y="185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5" y="179"/>
                    <a:pt x="23" y="176"/>
                    <a:pt x="32" y="176"/>
                  </a:cubicBezTo>
                  <a:cubicBezTo>
                    <a:pt x="41" y="176"/>
                    <a:pt x="49" y="179"/>
                    <a:pt x="55" y="185"/>
                  </a:cubicBezTo>
                  <a:close/>
                  <a:moveTo>
                    <a:pt x="55" y="185"/>
                  </a:moveTo>
                  <a:cubicBezTo>
                    <a:pt x="55" y="185"/>
                    <a:pt x="55" y="185"/>
                    <a:pt x="55" y="185"/>
                  </a:cubicBezTo>
                  <a:cubicBezTo>
                    <a:pt x="55" y="185"/>
                    <a:pt x="55" y="185"/>
                    <a:pt x="55" y="185"/>
                  </a:cubicBezTo>
                  <a:close/>
                  <a:moveTo>
                    <a:pt x="10" y="230"/>
                  </a:moveTo>
                  <a:cubicBezTo>
                    <a:pt x="10" y="230"/>
                    <a:pt x="10" y="230"/>
                    <a:pt x="10" y="230"/>
                  </a:cubicBezTo>
                  <a:cubicBezTo>
                    <a:pt x="10" y="230"/>
                    <a:pt x="10" y="230"/>
                    <a:pt x="10" y="230"/>
                  </a:cubicBezTo>
                  <a:close/>
                  <a:moveTo>
                    <a:pt x="0" y="82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58" y="139"/>
                    <a:pt x="79" y="160"/>
                  </a:cubicBezTo>
                  <a:cubicBezTo>
                    <a:pt x="101" y="181"/>
                    <a:pt x="112" y="209"/>
                    <a:pt x="112" y="239"/>
                  </a:cubicBezTo>
                  <a:cubicBezTo>
                    <a:pt x="112" y="239"/>
                    <a:pt x="112" y="239"/>
                    <a:pt x="112" y="239"/>
                  </a:cubicBezTo>
                  <a:cubicBezTo>
                    <a:pt x="112" y="239"/>
                    <a:pt x="112" y="239"/>
                    <a:pt x="112" y="239"/>
                  </a:cubicBezTo>
                  <a:cubicBezTo>
                    <a:pt x="158" y="239"/>
                    <a:pt x="158" y="239"/>
                    <a:pt x="158" y="239"/>
                  </a:cubicBezTo>
                  <a:cubicBezTo>
                    <a:pt x="158" y="196"/>
                    <a:pt x="140" y="157"/>
                    <a:pt x="112" y="128"/>
                  </a:cubicBezTo>
                  <a:cubicBezTo>
                    <a:pt x="83" y="99"/>
                    <a:pt x="44" y="82"/>
                    <a:pt x="0" y="82"/>
                  </a:cubicBezTo>
                  <a:close/>
                  <a:moveTo>
                    <a:pt x="1" y="0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07" y="46"/>
                    <a:pt x="194" y="133"/>
                    <a:pt x="194" y="239"/>
                  </a:cubicBezTo>
                  <a:cubicBezTo>
                    <a:pt x="239" y="239"/>
                    <a:pt x="239" y="239"/>
                    <a:pt x="239" y="239"/>
                  </a:cubicBezTo>
                  <a:cubicBezTo>
                    <a:pt x="239" y="174"/>
                    <a:pt x="213" y="114"/>
                    <a:pt x="169" y="71"/>
                  </a:cubicBezTo>
                  <a:cubicBezTo>
                    <a:pt x="126" y="27"/>
                    <a:pt x="66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28543466-9F72-2D09-86F6-AD4D3B5F985D}"/>
              </a:ext>
            </a:extLst>
          </p:cNvPr>
          <p:cNvGrpSpPr/>
          <p:nvPr/>
        </p:nvGrpSpPr>
        <p:grpSpPr>
          <a:xfrm>
            <a:off x="8785186" y="1262547"/>
            <a:ext cx="2393748" cy="1179711"/>
            <a:chOff x="8753950" y="950030"/>
            <a:chExt cx="4181840" cy="1962897"/>
          </a:xfrm>
        </p:grpSpPr>
        <p:sp>
          <p:nvSpPr>
            <p:cNvPr id="27" name="Google Shape;1953;p68">
              <a:extLst>
                <a:ext uri="{FF2B5EF4-FFF2-40B4-BE49-F238E27FC236}">
                  <a16:creationId xmlns:a16="http://schemas.microsoft.com/office/drawing/2014/main" id="{A61F2161-40A4-9E25-18B9-9853A9679AEC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28" name="Google Shape;559;p20">
              <a:extLst>
                <a:ext uri="{FF2B5EF4-FFF2-40B4-BE49-F238E27FC236}">
                  <a16:creationId xmlns:a16="http://schemas.microsoft.com/office/drawing/2014/main" id="{982C1F02-DD44-7802-BE0C-2264DB238C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3B5998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B5998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B5EDF9BB-F92A-8C11-AE89-053117D512D6}"/>
              </a:ext>
            </a:extLst>
          </p:cNvPr>
          <p:cNvGrpSpPr/>
          <p:nvPr/>
        </p:nvGrpSpPr>
        <p:grpSpPr>
          <a:xfrm>
            <a:off x="8785186" y="4480309"/>
            <a:ext cx="2393748" cy="1179711"/>
            <a:chOff x="8753950" y="950030"/>
            <a:chExt cx="4181840" cy="1962897"/>
          </a:xfrm>
        </p:grpSpPr>
        <p:sp>
          <p:nvSpPr>
            <p:cNvPr id="30" name="Google Shape;1953;p68">
              <a:extLst>
                <a:ext uri="{FF2B5EF4-FFF2-40B4-BE49-F238E27FC236}">
                  <a16:creationId xmlns:a16="http://schemas.microsoft.com/office/drawing/2014/main" id="{9EBA99BB-EFEE-EC28-FDD3-6DB34146C772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31" name="Google Shape;559;p20">
              <a:extLst>
                <a:ext uri="{FF2B5EF4-FFF2-40B4-BE49-F238E27FC236}">
                  <a16:creationId xmlns:a16="http://schemas.microsoft.com/office/drawing/2014/main" id="{C457980A-5A01-08BF-0D7C-BA9547052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DD4B38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DD4B38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C366A9D-8271-0DAF-0E50-9701C8BCC0C7}"/>
              </a:ext>
            </a:extLst>
          </p:cNvPr>
          <p:cNvGrpSpPr/>
          <p:nvPr/>
        </p:nvGrpSpPr>
        <p:grpSpPr>
          <a:xfrm>
            <a:off x="1076446" y="1262547"/>
            <a:ext cx="2393748" cy="1179711"/>
            <a:chOff x="8753950" y="950030"/>
            <a:chExt cx="4181840" cy="1962897"/>
          </a:xfrm>
        </p:grpSpPr>
        <p:sp>
          <p:nvSpPr>
            <p:cNvPr id="33" name="Google Shape;1953;p68">
              <a:extLst>
                <a:ext uri="{FF2B5EF4-FFF2-40B4-BE49-F238E27FC236}">
                  <a16:creationId xmlns:a16="http://schemas.microsoft.com/office/drawing/2014/main" id="{AE5B16BF-4A94-AF41-D709-CF367A25EB68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34" name="Google Shape;559;p20">
              <a:extLst>
                <a:ext uri="{FF2B5EF4-FFF2-40B4-BE49-F238E27FC236}">
                  <a16:creationId xmlns:a16="http://schemas.microsoft.com/office/drawing/2014/main" id="{5ECA108D-8F8E-65B3-1199-6BAEED0AE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FF9900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2F51CC46-7E06-4420-4EE5-AD0A95E84D02}"/>
              </a:ext>
            </a:extLst>
          </p:cNvPr>
          <p:cNvGrpSpPr/>
          <p:nvPr/>
        </p:nvGrpSpPr>
        <p:grpSpPr>
          <a:xfrm>
            <a:off x="1076446" y="4480309"/>
            <a:ext cx="2393748" cy="1179711"/>
            <a:chOff x="8753950" y="950030"/>
            <a:chExt cx="4181840" cy="1962897"/>
          </a:xfrm>
        </p:grpSpPr>
        <p:sp>
          <p:nvSpPr>
            <p:cNvPr id="36" name="Google Shape;1953;p68">
              <a:extLst>
                <a:ext uri="{FF2B5EF4-FFF2-40B4-BE49-F238E27FC236}">
                  <a16:creationId xmlns:a16="http://schemas.microsoft.com/office/drawing/2014/main" id="{9A3C9EEF-A978-F769-6745-82AF2CDF7774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37" name="Google Shape;559;p20">
              <a:extLst>
                <a:ext uri="{FF2B5EF4-FFF2-40B4-BE49-F238E27FC236}">
                  <a16:creationId xmlns:a16="http://schemas.microsoft.com/office/drawing/2014/main" id="{0667F37E-E017-B5CB-6F32-0CC739E84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48CEFB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8CEFB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5" grpId="0"/>
          <p:bldP spid="298" grpId="0"/>
          <p:bldP spid="299" grpId="0"/>
          <p:bldP spid="300" grpId="0"/>
          <p:bldP spid="301" grpId="0"/>
          <p:bldP spid="302" grpId="0"/>
          <p:bldP spid="303" grpId="0"/>
          <p:bldP spid="30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46D2062-ABFF-BE48-905E-82DB3C9F2D93}"/>
              </a:ext>
            </a:extLst>
          </p:cNvPr>
          <p:cNvGrpSpPr/>
          <p:nvPr/>
        </p:nvGrpSpPr>
        <p:grpSpPr>
          <a:xfrm>
            <a:off x="900112" y="2297112"/>
            <a:ext cx="10390188" cy="2262188"/>
            <a:chOff x="900112" y="2297112"/>
            <a:chExt cx="10390188" cy="2262188"/>
          </a:xfrm>
        </p:grpSpPr>
        <p:sp>
          <p:nvSpPr>
            <p:cNvPr id="310" name="Google Shape;310;p21"/>
            <p:cNvSpPr/>
            <p:nvPr/>
          </p:nvSpPr>
          <p:spPr>
            <a:xfrm>
              <a:off x="9029700" y="2297112"/>
              <a:ext cx="2260600" cy="1131887"/>
            </a:xfrm>
            <a:custGeom>
              <a:avLst/>
              <a:gdLst/>
              <a:ahLst/>
              <a:cxnLst/>
              <a:rect l="l" t="t" r="r" b="b"/>
              <a:pathLst>
                <a:path w="688" h="344" extrusionOk="0">
                  <a:moveTo>
                    <a:pt x="344" y="70"/>
                  </a:moveTo>
                  <a:cubicBezTo>
                    <a:pt x="193" y="70"/>
                    <a:pt x="69" y="193"/>
                    <a:pt x="69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154"/>
                    <a:pt x="154" y="0"/>
                    <a:pt x="344" y="0"/>
                  </a:cubicBezTo>
                  <a:cubicBezTo>
                    <a:pt x="534" y="0"/>
                    <a:pt x="688" y="154"/>
                    <a:pt x="688" y="344"/>
                  </a:cubicBezTo>
                  <a:cubicBezTo>
                    <a:pt x="618" y="344"/>
                    <a:pt x="618" y="344"/>
                    <a:pt x="618" y="344"/>
                  </a:cubicBezTo>
                  <a:cubicBezTo>
                    <a:pt x="618" y="193"/>
                    <a:pt x="495" y="70"/>
                    <a:pt x="344" y="70"/>
                  </a:cubicBezTo>
                  <a:close/>
                </a:path>
              </a:pathLst>
            </a:custGeom>
            <a:solidFill>
              <a:srgbClr val="E2E2E2"/>
            </a:solidFill>
            <a:ln w="38100" cap="flat" cmpd="sng">
              <a:solidFill>
                <a:schemeClr val="bg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6996112" y="3429000"/>
              <a:ext cx="2260600" cy="1130300"/>
            </a:xfrm>
            <a:custGeom>
              <a:avLst/>
              <a:gdLst/>
              <a:ahLst/>
              <a:cxnLst/>
              <a:rect l="l" t="t" r="r" b="b"/>
              <a:pathLst>
                <a:path w="688" h="344" extrusionOk="0">
                  <a:moveTo>
                    <a:pt x="344" y="344"/>
                  </a:moveTo>
                  <a:cubicBezTo>
                    <a:pt x="155" y="344"/>
                    <a:pt x="0" y="19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51"/>
                    <a:pt x="193" y="275"/>
                    <a:pt x="344" y="275"/>
                  </a:cubicBezTo>
                  <a:cubicBezTo>
                    <a:pt x="496" y="275"/>
                    <a:pt x="619" y="151"/>
                    <a:pt x="619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688" y="190"/>
                    <a:pt x="534" y="344"/>
                    <a:pt x="344" y="344"/>
                  </a:cubicBezTo>
                  <a:close/>
                </a:path>
              </a:pathLst>
            </a:custGeom>
            <a:solidFill>
              <a:srgbClr val="E2E2E2"/>
            </a:solidFill>
            <a:ln w="38100" cap="flat" cmpd="sng">
              <a:solidFill>
                <a:schemeClr val="bg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4964112" y="2297112"/>
              <a:ext cx="2260600" cy="1131887"/>
            </a:xfrm>
            <a:custGeom>
              <a:avLst/>
              <a:gdLst/>
              <a:ahLst/>
              <a:cxnLst/>
              <a:rect l="l" t="t" r="r" b="b"/>
              <a:pathLst>
                <a:path w="688" h="344" extrusionOk="0">
                  <a:moveTo>
                    <a:pt x="344" y="70"/>
                  </a:moveTo>
                  <a:cubicBezTo>
                    <a:pt x="193" y="70"/>
                    <a:pt x="70" y="193"/>
                    <a:pt x="70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154"/>
                    <a:pt x="154" y="0"/>
                    <a:pt x="344" y="0"/>
                  </a:cubicBezTo>
                  <a:cubicBezTo>
                    <a:pt x="534" y="0"/>
                    <a:pt x="688" y="154"/>
                    <a:pt x="688" y="344"/>
                  </a:cubicBezTo>
                  <a:cubicBezTo>
                    <a:pt x="618" y="344"/>
                    <a:pt x="618" y="344"/>
                    <a:pt x="618" y="344"/>
                  </a:cubicBezTo>
                  <a:cubicBezTo>
                    <a:pt x="618" y="193"/>
                    <a:pt x="495" y="70"/>
                    <a:pt x="344" y="70"/>
                  </a:cubicBezTo>
                  <a:close/>
                </a:path>
              </a:pathLst>
            </a:custGeom>
            <a:solidFill>
              <a:srgbClr val="E2E2E2"/>
            </a:solidFill>
            <a:ln w="38100" cap="flat" cmpd="sng">
              <a:solidFill>
                <a:schemeClr val="bg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2933700" y="3429000"/>
              <a:ext cx="2260600" cy="1130300"/>
            </a:xfrm>
            <a:custGeom>
              <a:avLst/>
              <a:gdLst/>
              <a:ahLst/>
              <a:cxnLst/>
              <a:rect l="l" t="t" r="r" b="b"/>
              <a:pathLst>
                <a:path w="688" h="344" extrusionOk="0">
                  <a:moveTo>
                    <a:pt x="344" y="344"/>
                  </a:moveTo>
                  <a:cubicBezTo>
                    <a:pt x="154" y="344"/>
                    <a:pt x="0" y="19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51"/>
                    <a:pt x="192" y="275"/>
                    <a:pt x="344" y="275"/>
                  </a:cubicBezTo>
                  <a:cubicBezTo>
                    <a:pt x="495" y="275"/>
                    <a:pt x="618" y="151"/>
                    <a:pt x="618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688" y="190"/>
                    <a:pt x="533" y="344"/>
                    <a:pt x="344" y="344"/>
                  </a:cubicBezTo>
                  <a:close/>
                </a:path>
              </a:pathLst>
            </a:custGeom>
            <a:solidFill>
              <a:srgbClr val="E2E2E2"/>
            </a:solidFill>
            <a:ln w="38100" cap="flat" cmpd="sng">
              <a:solidFill>
                <a:schemeClr val="bg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900112" y="2297112"/>
              <a:ext cx="2260600" cy="1131887"/>
            </a:xfrm>
            <a:custGeom>
              <a:avLst/>
              <a:gdLst/>
              <a:ahLst/>
              <a:cxnLst/>
              <a:rect l="l" t="t" r="r" b="b"/>
              <a:pathLst>
                <a:path w="688" h="344" extrusionOk="0">
                  <a:moveTo>
                    <a:pt x="344" y="70"/>
                  </a:moveTo>
                  <a:cubicBezTo>
                    <a:pt x="193" y="70"/>
                    <a:pt x="70" y="193"/>
                    <a:pt x="70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154"/>
                    <a:pt x="154" y="0"/>
                    <a:pt x="344" y="0"/>
                  </a:cubicBezTo>
                  <a:cubicBezTo>
                    <a:pt x="534" y="0"/>
                    <a:pt x="688" y="154"/>
                    <a:pt x="688" y="344"/>
                  </a:cubicBezTo>
                  <a:cubicBezTo>
                    <a:pt x="619" y="344"/>
                    <a:pt x="619" y="344"/>
                    <a:pt x="619" y="344"/>
                  </a:cubicBezTo>
                  <a:cubicBezTo>
                    <a:pt x="619" y="193"/>
                    <a:pt x="495" y="70"/>
                    <a:pt x="344" y="70"/>
                  </a:cubicBezTo>
                  <a:close/>
                </a:path>
              </a:pathLst>
            </a:custGeom>
            <a:solidFill>
              <a:srgbClr val="E2E2E2"/>
            </a:solidFill>
            <a:ln w="38100" cap="flat" cmpd="sng">
              <a:solidFill>
                <a:schemeClr val="bg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p21"/>
          <p:cNvSpPr/>
          <p:nvPr/>
        </p:nvSpPr>
        <p:spPr>
          <a:xfrm>
            <a:off x="9029700" y="3429000"/>
            <a:ext cx="2260600" cy="1130300"/>
          </a:xfrm>
          <a:custGeom>
            <a:avLst/>
            <a:gdLst/>
            <a:ahLst/>
            <a:cxnLst/>
            <a:rect l="l" t="t" r="r" b="b"/>
            <a:pathLst>
              <a:path w="688" h="344" extrusionOk="0">
                <a:moveTo>
                  <a:pt x="344" y="344"/>
                </a:moveTo>
                <a:cubicBezTo>
                  <a:pt x="154" y="344"/>
                  <a:pt x="0" y="190"/>
                  <a:pt x="0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151"/>
                  <a:pt x="193" y="275"/>
                  <a:pt x="344" y="275"/>
                </a:cubicBezTo>
                <a:cubicBezTo>
                  <a:pt x="495" y="275"/>
                  <a:pt x="618" y="151"/>
                  <a:pt x="61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688" y="190"/>
                  <a:pt x="534" y="344"/>
                  <a:pt x="344" y="344"/>
                </a:cubicBez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1"/>
          <p:cNvSpPr/>
          <p:nvPr/>
        </p:nvSpPr>
        <p:spPr>
          <a:xfrm>
            <a:off x="4964112" y="3429000"/>
            <a:ext cx="2260600" cy="1130300"/>
          </a:xfrm>
          <a:custGeom>
            <a:avLst/>
            <a:gdLst/>
            <a:ahLst/>
            <a:cxnLst/>
            <a:rect l="l" t="t" r="r" b="b"/>
            <a:pathLst>
              <a:path w="688" h="344" extrusionOk="0">
                <a:moveTo>
                  <a:pt x="344" y="344"/>
                </a:moveTo>
                <a:cubicBezTo>
                  <a:pt x="154" y="344"/>
                  <a:pt x="0" y="190"/>
                  <a:pt x="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151"/>
                  <a:pt x="193" y="275"/>
                  <a:pt x="344" y="275"/>
                </a:cubicBezTo>
                <a:cubicBezTo>
                  <a:pt x="495" y="275"/>
                  <a:pt x="618" y="151"/>
                  <a:pt x="61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688" y="190"/>
                  <a:pt x="534" y="344"/>
                  <a:pt x="344" y="344"/>
                </a:cubicBez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1"/>
          <p:cNvSpPr/>
          <p:nvPr/>
        </p:nvSpPr>
        <p:spPr>
          <a:xfrm>
            <a:off x="2933700" y="2297112"/>
            <a:ext cx="2260600" cy="1131887"/>
          </a:xfrm>
          <a:custGeom>
            <a:avLst/>
            <a:gdLst/>
            <a:ahLst/>
            <a:cxnLst/>
            <a:rect l="l" t="t" r="r" b="b"/>
            <a:pathLst>
              <a:path w="688" h="344" extrusionOk="0">
                <a:moveTo>
                  <a:pt x="344" y="70"/>
                </a:moveTo>
                <a:cubicBezTo>
                  <a:pt x="192" y="70"/>
                  <a:pt x="69" y="193"/>
                  <a:pt x="69" y="344"/>
                </a:cubicBezTo>
                <a:cubicBezTo>
                  <a:pt x="0" y="344"/>
                  <a:pt x="0" y="344"/>
                  <a:pt x="0" y="344"/>
                </a:cubicBezTo>
                <a:cubicBezTo>
                  <a:pt x="0" y="154"/>
                  <a:pt x="154" y="0"/>
                  <a:pt x="344" y="0"/>
                </a:cubicBezTo>
                <a:cubicBezTo>
                  <a:pt x="533" y="0"/>
                  <a:pt x="688" y="154"/>
                  <a:pt x="688" y="344"/>
                </a:cubicBezTo>
                <a:cubicBezTo>
                  <a:pt x="618" y="344"/>
                  <a:pt x="618" y="344"/>
                  <a:pt x="618" y="344"/>
                </a:cubicBezTo>
                <a:cubicBezTo>
                  <a:pt x="618" y="193"/>
                  <a:pt x="495" y="70"/>
                  <a:pt x="344" y="70"/>
                </a:cubicBez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0DC084A-A949-2A40-A144-86ACAEF6038D}"/>
              </a:ext>
            </a:extLst>
          </p:cNvPr>
          <p:cNvGrpSpPr/>
          <p:nvPr/>
        </p:nvGrpSpPr>
        <p:grpSpPr>
          <a:xfrm>
            <a:off x="900112" y="2297112"/>
            <a:ext cx="10390188" cy="2262188"/>
            <a:chOff x="900112" y="2297112"/>
            <a:chExt cx="10390188" cy="2262188"/>
          </a:xfrm>
        </p:grpSpPr>
        <p:sp>
          <p:nvSpPr>
            <p:cNvPr id="315" name="Google Shape;315;p21"/>
            <p:cNvSpPr/>
            <p:nvPr/>
          </p:nvSpPr>
          <p:spPr>
            <a:xfrm>
              <a:off x="9029700" y="3429000"/>
              <a:ext cx="2260600" cy="1130300"/>
            </a:xfrm>
            <a:custGeom>
              <a:avLst/>
              <a:gdLst/>
              <a:ahLst/>
              <a:cxnLst/>
              <a:rect l="l" t="t" r="r" b="b"/>
              <a:pathLst>
                <a:path w="688" h="344" extrusionOk="0">
                  <a:moveTo>
                    <a:pt x="344" y="344"/>
                  </a:moveTo>
                  <a:cubicBezTo>
                    <a:pt x="154" y="344"/>
                    <a:pt x="0" y="19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51"/>
                    <a:pt x="193" y="275"/>
                    <a:pt x="344" y="275"/>
                  </a:cubicBezTo>
                  <a:cubicBezTo>
                    <a:pt x="495" y="275"/>
                    <a:pt x="618" y="151"/>
                    <a:pt x="618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688" y="190"/>
                    <a:pt x="534" y="344"/>
                    <a:pt x="344" y="344"/>
                  </a:cubicBezTo>
                  <a:close/>
                </a:path>
              </a:pathLst>
            </a:custGeom>
            <a:solidFill>
              <a:srgbClr val="CB2027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6996112" y="2297112"/>
              <a:ext cx="2260600" cy="1131887"/>
            </a:xfrm>
            <a:custGeom>
              <a:avLst/>
              <a:gdLst/>
              <a:ahLst/>
              <a:cxnLst/>
              <a:rect l="l" t="t" r="r" b="b"/>
              <a:pathLst>
                <a:path w="688" h="344" extrusionOk="0">
                  <a:moveTo>
                    <a:pt x="344" y="70"/>
                  </a:moveTo>
                  <a:cubicBezTo>
                    <a:pt x="193" y="70"/>
                    <a:pt x="70" y="193"/>
                    <a:pt x="70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154"/>
                    <a:pt x="155" y="0"/>
                    <a:pt x="344" y="0"/>
                  </a:cubicBezTo>
                  <a:cubicBezTo>
                    <a:pt x="534" y="0"/>
                    <a:pt x="688" y="154"/>
                    <a:pt x="688" y="344"/>
                  </a:cubicBezTo>
                  <a:cubicBezTo>
                    <a:pt x="619" y="344"/>
                    <a:pt x="619" y="344"/>
                    <a:pt x="619" y="344"/>
                  </a:cubicBezTo>
                  <a:cubicBezTo>
                    <a:pt x="619" y="193"/>
                    <a:pt x="496" y="70"/>
                    <a:pt x="344" y="70"/>
                  </a:cubicBezTo>
                  <a:close/>
                </a:path>
              </a:pathLst>
            </a:custGeom>
            <a:solidFill>
              <a:srgbClr val="48CEFB"/>
            </a:solidFill>
            <a:ln w="38100" cap="flat" cmpd="sng">
              <a:solidFill>
                <a:schemeClr val="bg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4964112" y="3429000"/>
              <a:ext cx="2260600" cy="1130300"/>
            </a:xfrm>
            <a:custGeom>
              <a:avLst/>
              <a:gdLst/>
              <a:ahLst/>
              <a:cxnLst/>
              <a:rect l="l" t="t" r="r" b="b"/>
              <a:pathLst>
                <a:path w="688" h="344" extrusionOk="0">
                  <a:moveTo>
                    <a:pt x="344" y="344"/>
                  </a:moveTo>
                  <a:cubicBezTo>
                    <a:pt x="154" y="344"/>
                    <a:pt x="0" y="19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51"/>
                    <a:pt x="193" y="275"/>
                    <a:pt x="344" y="275"/>
                  </a:cubicBezTo>
                  <a:cubicBezTo>
                    <a:pt x="495" y="275"/>
                    <a:pt x="618" y="151"/>
                    <a:pt x="618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688" y="190"/>
                    <a:pt x="534" y="344"/>
                    <a:pt x="344" y="344"/>
                  </a:cubicBezTo>
                  <a:close/>
                </a:path>
              </a:pathLst>
            </a:custGeom>
            <a:solidFill>
              <a:srgbClr val="FF99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2933700" y="2297112"/>
              <a:ext cx="2260600" cy="1131887"/>
            </a:xfrm>
            <a:custGeom>
              <a:avLst/>
              <a:gdLst/>
              <a:ahLst/>
              <a:cxnLst/>
              <a:rect l="l" t="t" r="r" b="b"/>
              <a:pathLst>
                <a:path w="688" h="344" extrusionOk="0">
                  <a:moveTo>
                    <a:pt x="344" y="70"/>
                  </a:moveTo>
                  <a:cubicBezTo>
                    <a:pt x="192" y="70"/>
                    <a:pt x="69" y="193"/>
                    <a:pt x="69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154"/>
                    <a:pt x="154" y="0"/>
                    <a:pt x="344" y="0"/>
                  </a:cubicBezTo>
                  <a:cubicBezTo>
                    <a:pt x="533" y="0"/>
                    <a:pt x="688" y="154"/>
                    <a:pt x="688" y="344"/>
                  </a:cubicBezTo>
                  <a:cubicBezTo>
                    <a:pt x="618" y="344"/>
                    <a:pt x="618" y="344"/>
                    <a:pt x="618" y="344"/>
                  </a:cubicBezTo>
                  <a:cubicBezTo>
                    <a:pt x="618" y="193"/>
                    <a:pt x="495" y="70"/>
                    <a:pt x="344" y="70"/>
                  </a:cubicBezTo>
                  <a:close/>
                </a:path>
              </a:pathLst>
            </a:custGeom>
            <a:solidFill>
              <a:srgbClr val="DD4B38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900112" y="3429000"/>
              <a:ext cx="2260600" cy="1130300"/>
            </a:xfrm>
            <a:custGeom>
              <a:avLst/>
              <a:gdLst/>
              <a:ahLst/>
              <a:cxnLst/>
              <a:rect l="l" t="t" r="r" b="b"/>
              <a:pathLst>
                <a:path w="688" h="344" extrusionOk="0">
                  <a:moveTo>
                    <a:pt x="344" y="344"/>
                  </a:moveTo>
                  <a:cubicBezTo>
                    <a:pt x="154" y="344"/>
                    <a:pt x="0" y="19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51"/>
                    <a:pt x="193" y="275"/>
                    <a:pt x="344" y="275"/>
                  </a:cubicBezTo>
                  <a:cubicBezTo>
                    <a:pt x="495" y="275"/>
                    <a:pt x="619" y="151"/>
                    <a:pt x="619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688" y="190"/>
                    <a:pt x="534" y="344"/>
                    <a:pt x="344" y="344"/>
                  </a:cubicBezTo>
                  <a:close/>
                </a:path>
              </a:pathLst>
            </a:custGeom>
            <a:solidFill>
              <a:srgbClr val="3B5998"/>
            </a:solidFill>
            <a:ln w="38100" cap="flat" cmpd="sng">
              <a:solidFill>
                <a:schemeClr val="bg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21"/>
          <p:cNvSpPr/>
          <p:nvPr/>
        </p:nvSpPr>
        <p:spPr>
          <a:xfrm>
            <a:off x="9791700" y="2954337"/>
            <a:ext cx="736600" cy="950912"/>
          </a:xfrm>
          <a:custGeom>
            <a:avLst/>
            <a:gdLst/>
            <a:ahLst/>
            <a:cxnLst/>
            <a:rect l="l" t="t" r="r" b="b"/>
            <a:pathLst>
              <a:path w="224" h="289" extrusionOk="0">
                <a:moveTo>
                  <a:pt x="119" y="0"/>
                </a:moveTo>
                <a:cubicBezTo>
                  <a:pt x="40" y="0"/>
                  <a:pt x="0" y="56"/>
                  <a:pt x="0" y="103"/>
                </a:cubicBezTo>
                <a:cubicBezTo>
                  <a:pt x="0" y="132"/>
                  <a:pt x="11" y="157"/>
                  <a:pt x="34" y="167"/>
                </a:cubicBezTo>
                <a:cubicBezTo>
                  <a:pt x="38" y="168"/>
                  <a:pt x="41" y="167"/>
                  <a:pt x="42" y="162"/>
                </a:cubicBezTo>
                <a:cubicBezTo>
                  <a:pt x="43" y="159"/>
                  <a:pt x="45" y="152"/>
                  <a:pt x="46" y="149"/>
                </a:cubicBezTo>
                <a:cubicBezTo>
                  <a:pt x="47" y="145"/>
                  <a:pt x="47" y="143"/>
                  <a:pt x="43" y="140"/>
                </a:cubicBezTo>
                <a:cubicBezTo>
                  <a:pt x="37" y="132"/>
                  <a:pt x="33" y="122"/>
                  <a:pt x="33" y="107"/>
                </a:cubicBezTo>
                <a:cubicBezTo>
                  <a:pt x="33" y="65"/>
                  <a:pt x="64" y="28"/>
                  <a:pt x="114" y="28"/>
                </a:cubicBezTo>
                <a:cubicBezTo>
                  <a:pt x="159" y="28"/>
                  <a:pt x="183" y="55"/>
                  <a:pt x="183" y="91"/>
                </a:cubicBezTo>
                <a:cubicBezTo>
                  <a:pt x="183" y="139"/>
                  <a:pt x="162" y="180"/>
                  <a:pt x="131" y="180"/>
                </a:cubicBezTo>
                <a:cubicBezTo>
                  <a:pt x="113" y="180"/>
                  <a:pt x="100" y="165"/>
                  <a:pt x="104" y="148"/>
                </a:cubicBezTo>
                <a:cubicBezTo>
                  <a:pt x="109" y="127"/>
                  <a:pt x="119" y="104"/>
                  <a:pt x="119" y="89"/>
                </a:cubicBezTo>
                <a:cubicBezTo>
                  <a:pt x="119" y="75"/>
                  <a:pt x="112" y="64"/>
                  <a:pt x="97" y="64"/>
                </a:cubicBezTo>
                <a:cubicBezTo>
                  <a:pt x="79" y="64"/>
                  <a:pt x="65" y="82"/>
                  <a:pt x="65" y="107"/>
                </a:cubicBezTo>
                <a:cubicBezTo>
                  <a:pt x="65" y="123"/>
                  <a:pt x="70" y="133"/>
                  <a:pt x="70" y="133"/>
                </a:cubicBezTo>
                <a:cubicBezTo>
                  <a:pt x="70" y="133"/>
                  <a:pt x="52" y="210"/>
                  <a:pt x="49" y="223"/>
                </a:cubicBezTo>
                <a:cubicBezTo>
                  <a:pt x="42" y="250"/>
                  <a:pt x="48" y="283"/>
                  <a:pt x="48" y="286"/>
                </a:cubicBezTo>
                <a:cubicBezTo>
                  <a:pt x="48" y="288"/>
                  <a:pt x="51" y="289"/>
                  <a:pt x="52" y="287"/>
                </a:cubicBezTo>
                <a:cubicBezTo>
                  <a:pt x="54" y="285"/>
                  <a:pt x="75" y="259"/>
                  <a:pt x="82" y="233"/>
                </a:cubicBezTo>
                <a:cubicBezTo>
                  <a:pt x="84" y="226"/>
                  <a:pt x="94" y="188"/>
                  <a:pt x="94" y="188"/>
                </a:cubicBezTo>
                <a:cubicBezTo>
                  <a:pt x="99" y="199"/>
                  <a:pt x="116" y="208"/>
                  <a:pt x="134" y="208"/>
                </a:cubicBezTo>
                <a:cubicBezTo>
                  <a:pt x="187" y="208"/>
                  <a:pt x="224" y="160"/>
                  <a:pt x="224" y="95"/>
                </a:cubicBezTo>
                <a:cubicBezTo>
                  <a:pt x="224" y="45"/>
                  <a:pt x="182" y="0"/>
                  <a:pt x="119" y="0"/>
                </a:cubicBezTo>
                <a:close/>
              </a:path>
            </a:pathLst>
          </a:custGeom>
          <a:solidFill>
            <a:srgbClr val="CB20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1"/>
          <p:cNvSpPr/>
          <p:nvPr/>
        </p:nvSpPr>
        <p:spPr>
          <a:xfrm>
            <a:off x="1781175" y="2905125"/>
            <a:ext cx="498475" cy="1046162"/>
          </a:xfrm>
          <a:custGeom>
            <a:avLst/>
            <a:gdLst/>
            <a:ahLst/>
            <a:cxnLst/>
            <a:rect l="l" t="t" r="r" b="b"/>
            <a:pathLst>
              <a:path w="152" h="318" extrusionOk="0">
                <a:moveTo>
                  <a:pt x="33" y="64"/>
                </a:moveTo>
                <a:cubicBezTo>
                  <a:pt x="33" y="73"/>
                  <a:pt x="33" y="110"/>
                  <a:pt x="33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65"/>
                  <a:pt x="0" y="165"/>
                  <a:pt x="0" y="165"/>
                </a:cubicBezTo>
                <a:cubicBezTo>
                  <a:pt x="33" y="165"/>
                  <a:pt x="33" y="165"/>
                  <a:pt x="33" y="165"/>
                </a:cubicBezTo>
                <a:cubicBezTo>
                  <a:pt x="33" y="318"/>
                  <a:pt x="33" y="318"/>
                  <a:pt x="33" y="318"/>
                </a:cubicBezTo>
                <a:cubicBezTo>
                  <a:pt x="100" y="318"/>
                  <a:pt x="100" y="318"/>
                  <a:pt x="100" y="318"/>
                </a:cubicBezTo>
                <a:cubicBezTo>
                  <a:pt x="100" y="165"/>
                  <a:pt x="100" y="165"/>
                  <a:pt x="100" y="165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46" y="165"/>
                  <a:pt x="150" y="139"/>
                  <a:pt x="152" y="110"/>
                </a:cubicBezTo>
                <a:cubicBezTo>
                  <a:pt x="146" y="110"/>
                  <a:pt x="101" y="110"/>
                  <a:pt x="101" y="110"/>
                </a:cubicBezTo>
                <a:cubicBezTo>
                  <a:pt x="101" y="110"/>
                  <a:pt x="101" y="77"/>
                  <a:pt x="101" y="72"/>
                </a:cubicBezTo>
                <a:cubicBezTo>
                  <a:pt x="101" y="66"/>
                  <a:pt x="108" y="58"/>
                  <a:pt x="115" y="58"/>
                </a:cubicBezTo>
                <a:cubicBezTo>
                  <a:pt x="122" y="58"/>
                  <a:pt x="138" y="58"/>
                  <a:pt x="152" y="58"/>
                </a:cubicBezTo>
                <a:cubicBezTo>
                  <a:pt x="152" y="51"/>
                  <a:pt x="152" y="25"/>
                  <a:pt x="152" y="0"/>
                </a:cubicBezTo>
                <a:cubicBezTo>
                  <a:pt x="133" y="0"/>
                  <a:pt x="112" y="0"/>
                  <a:pt x="102" y="0"/>
                </a:cubicBezTo>
                <a:cubicBezTo>
                  <a:pt x="31" y="0"/>
                  <a:pt x="33" y="56"/>
                  <a:pt x="33" y="64"/>
                </a:cubicBezTo>
                <a:close/>
              </a:path>
            </a:pathLst>
          </a:custGeom>
          <a:solidFill>
            <a:srgbClr val="3B599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1"/>
          <p:cNvSpPr/>
          <p:nvPr/>
        </p:nvSpPr>
        <p:spPr>
          <a:xfrm>
            <a:off x="3752850" y="3082925"/>
            <a:ext cx="915987" cy="868362"/>
          </a:xfrm>
          <a:custGeom>
            <a:avLst/>
            <a:gdLst/>
            <a:ahLst/>
            <a:cxnLst/>
            <a:rect l="l" t="t" r="r" b="b"/>
            <a:pathLst>
              <a:path w="279" h="264" extrusionOk="0">
                <a:moveTo>
                  <a:pt x="279" y="43"/>
                </a:moveTo>
                <a:cubicBezTo>
                  <a:pt x="279" y="61"/>
                  <a:pt x="279" y="61"/>
                  <a:pt x="279" y="61"/>
                </a:cubicBezTo>
                <a:cubicBezTo>
                  <a:pt x="235" y="61"/>
                  <a:pt x="235" y="61"/>
                  <a:pt x="235" y="61"/>
                </a:cubicBezTo>
                <a:cubicBezTo>
                  <a:pt x="235" y="105"/>
                  <a:pt x="235" y="105"/>
                  <a:pt x="235" y="105"/>
                </a:cubicBezTo>
                <a:cubicBezTo>
                  <a:pt x="217" y="105"/>
                  <a:pt x="217" y="105"/>
                  <a:pt x="217" y="105"/>
                </a:cubicBezTo>
                <a:cubicBezTo>
                  <a:pt x="217" y="61"/>
                  <a:pt x="217" y="61"/>
                  <a:pt x="217" y="61"/>
                </a:cubicBezTo>
                <a:cubicBezTo>
                  <a:pt x="173" y="61"/>
                  <a:pt x="173" y="61"/>
                  <a:pt x="173" y="61"/>
                </a:cubicBezTo>
                <a:cubicBezTo>
                  <a:pt x="173" y="43"/>
                  <a:pt x="173" y="43"/>
                  <a:pt x="173" y="43"/>
                </a:cubicBezTo>
                <a:cubicBezTo>
                  <a:pt x="217" y="43"/>
                  <a:pt x="217" y="43"/>
                  <a:pt x="217" y="43"/>
                </a:cubicBezTo>
                <a:cubicBezTo>
                  <a:pt x="217" y="0"/>
                  <a:pt x="217" y="0"/>
                  <a:pt x="217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35" y="43"/>
                  <a:pt x="235" y="43"/>
                  <a:pt x="235" y="43"/>
                </a:cubicBezTo>
                <a:lnTo>
                  <a:pt x="279" y="43"/>
                </a:lnTo>
                <a:close/>
                <a:moveTo>
                  <a:pt x="164" y="182"/>
                </a:moveTo>
                <a:cubicBezTo>
                  <a:pt x="165" y="187"/>
                  <a:pt x="166" y="192"/>
                  <a:pt x="166" y="198"/>
                </a:cubicBezTo>
                <a:cubicBezTo>
                  <a:pt x="166" y="206"/>
                  <a:pt x="164" y="214"/>
                  <a:pt x="160" y="222"/>
                </a:cubicBezTo>
                <a:cubicBezTo>
                  <a:pt x="156" y="230"/>
                  <a:pt x="151" y="237"/>
                  <a:pt x="143" y="243"/>
                </a:cubicBezTo>
                <a:cubicBezTo>
                  <a:pt x="135" y="249"/>
                  <a:pt x="126" y="254"/>
                  <a:pt x="114" y="258"/>
                </a:cubicBezTo>
                <a:cubicBezTo>
                  <a:pt x="103" y="262"/>
                  <a:pt x="90" y="264"/>
                  <a:pt x="75" y="264"/>
                </a:cubicBezTo>
                <a:cubicBezTo>
                  <a:pt x="62" y="264"/>
                  <a:pt x="52" y="262"/>
                  <a:pt x="42" y="260"/>
                </a:cubicBezTo>
                <a:cubicBezTo>
                  <a:pt x="33" y="257"/>
                  <a:pt x="25" y="253"/>
                  <a:pt x="19" y="249"/>
                </a:cubicBezTo>
                <a:cubicBezTo>
                  <a:pt x="13" y="244"/>
                  <a:pt x="8" y="239"/>
                  <a:pt x="5" y="233"/>
                </a:cubicBezTo>
                <a:cubicBezTo>
                  <a:pt x="2" y="227"/>
                  <a:pt x="0" y="221"/>
                  <a:pt x="0" y="214"/>
                </a:cubicBezTo>
                <a:cubicBezTo>
                  <a:pt x="0" y="208"/>
                  <a:pt x="2" y="201"/>
                  <a:pt x="6" y="193"/>
                </a:cubicBezTo>
                <a:cubicBezTo>
                  <a:pt x="10" y="185"/>
                  <a:pt x="17" y="178"/>
                  <a:pt x="27" y="172"/>
                </a:cubicBezTo>
                <a:cubicBezTo>
                  <a:pt x="32" y="169"/>
                  <a:pt x="38" y="166"/>
                  <a:pt x="44" y="164"/>
                </a:cubicBezTo>
                <a:cubicBezTo>
                  <a:pt x="50" y="162"/>
                  <a:pt x="56" y="161"/>
                  <a:pt x="62" y="159"/>
                </a:cubicBezTo>
                <a:cubicBezTo>
                  <a:pt x="68" y="158"/>
                  <a:pt x="74" y="157"/>
                  <a:pt x="79" y="157"/>
                </a:cubicBezTo>
                <a:cubicBezTo>
                  <a:pt x="85" y="157"/>
                  <a:pt x="89" y="156"/>
                  <a:pt x="93" y="156"/>
                </a:cubicBezTo>
                <a:cubicBezTo>
                  <a:pt x="91" y="153"/>
                  <a:pt x="88" y="149"/>
                  <a:pt x="86" y="146"/>
                </a:cubicBezTo>
                <a:cubicBezTo>
                  <a:pt x="84" y="142"/>
                  <a:pt x="83" y="138"/>
                  <a:pt x="83" y="132"/>
                </a:cubicBezTo>
                <a:cubicBezTo>
                  <a:pt x="83" y="129"/>
                  <a:pt x="83" y="127"/>
                  <a:pt x="84" y="125"/>
                </a:cubicBezTo>
                <a:cubicBezTo>
                  <a:pt x="85" y="123"/>
                  <a:pt x="85" y="121"/>
                  <a:pt x="86" y="119"/>
                </a:cubicBezTo>
                <a:cubicBezTo>
                  <a:pt x="85" y="119"/>
                  <a:pt x="83" y="119"/>
                  <a:pt x="81" y="119"/>
                </a:cubicBezTo>
                <a:cubicBezTo>
                  <a:pt x="79" y="119"/>
                  <a:pt x="77" y="120"/>
                  <a:pt x="75" y="120"/>
                </a:cubicBezTo>
                <a:cubicBezTo>
                  <a:pt x="66" y="120"/>
                  <a:pt x="58" y="118"/>
                  <a:pt x="51" y="115"/>
                </a:cubicBezTo>
                <a:cubicBezTo>
                  <a:pt x="43" y="112"/>
                  <a:pt x="37" y="108"/>
                  <a:pt x="33" y="103"/>
                </a:cubicBezTo>
                <a:cubicBezTo>
                  <a:pt x="28" y="97"/>
                  <a:pt x="24" y="92"/>
                  <a:pt x="22" y="85"/>
                </a:cubicBezTo>
                <a:cubicBezTo>
                  <a:pt x="19" y="78"/>
                  <a:pt x="18" y="72"/>
                  <a:pt x="18" y="65"/>
                </a:cubicBezTo>
                <a:cubicBezTo>
                  <a:pt x="18" y="57"/>
                  <a:pt x="20" y="49"/>
                  <a:pt x="23" y="41"/>
                </a:cubicBezTo>
                <a:cubicBezTo>
                  <a:pt x="27" y="32"/>
                  <a:pt x="33" y="25"/>
                  <a:pt x="40" y="19"/>
                </a:cubicBezTo>
                <a:cubicBezTo>
                  <a:pt x="50" y="11"/>
                  <a:pt x="60" y="5"/>
                  <a:pt x="71" y="3"/>
                </a:cubicBezTo>
                <a:cubicBezTo>
                  <a:pt x="82" y="1"/>
                  <a:pt x="92" y="0"/>
                  <a:pt x="102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51" y="12"/>
                  <a:pt x="151" y="12"/>
                  <a:pt x="151" y="12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32" y="13"/>
                  <a:pt x="134" y="15"/>
                  <a:pt x="137" y="18"/>
                </a:cubicBezTo>
                <a:cubicBezTo>
                  <a:pt x="140" y="21"/>
                  <a:pt x="142" y="24"/>
                  <a:pt x="145" y="28"/>
                </a:cubicBezTo>
                <a:cubicBezTo>
                  <a:pt x="147" y="32"/>
                  <a:pt x="150" y="36"/>
                  <a:pt x="152" y="41"/>
                </a:cubicBezTo>
                <a:cubicBezTo>
                  <a:pt x="153" y="46"/>
                  <a:pt x="154" y="52"/>
                  <a:pt x="154" y="59"/>
                </a:cubicBezTo>
                <a:cubicBezTo>
                  <a:pt x="154" y="65"/>
                  <a:pt x="154" y="71"/>
                  <a:pt x="152" y="76"/>
                </a:cubicBezTo>
                <a:cubicBezTo>
                  <a:pt x="150" y="80"/>
                  <a:pt x="148" y="85"/>
                  <a:pt x="145" y="89"/>
                </a:cubicBezTo>
                <a:cubicBezTo>
                  <a:pt x="143" y="92"/>
                  <a:pt x="139" y="96"/>
                  <a:pt x="136" y="99"/>
                </a:cubicBezTo>
                <a:cubicBezTo>
                  <a:pt x="132" y="102"/>
                  <a:pt x="129" y="105"/>
                  <a:pt x="125" y="108"/>
                </a:cubicBezTo>
                <a:cubicBezTo>
                  <a:pt x="123" y="110"/>
                  <a:pt x="121" y="113"/>
                  <a:pt x="119" y="115"/>
                </a:cubicBezTo>
                <a:cubicBezTo>
                  <a:pt x="117" y="118"/>
                  <a:pt x="115" y="121"/>
                  <a:pt x="115" y="125"/>
                </a:cubicBezTo>
                <a:cubicBezTo>
                  <a:pt x="115" y="129"/>
                  <a:pt x="117" y="132"/>
                  <a:pt x="119" y="134"/>
                </a:cubicBezTo>
                <a:cubicBezTo>
                  <a:pt x="121" y="136"/>
                  <a:pt x="123" y="138"/>
                  <a:pt x="125" y="14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41" y="153"/>
                  <a:pt x="144" y="156"/>
                  <a:pt x="148" y="159"/>
                </a:cubicBezTo>
                <a:cubicBezTo>
                  <a:pt x="151" y="162"/>
                  <a:pt x="155" y="166"/>
                  <a:pt x="157" y="170"/>
                </a:cubicBezTo>
                <a:cubicBezTo>
                  <a:pt x="160" y="173"/>
                  <a:pt x="162" y="178"/>
                  <a:pt x="164" y="182"/>
                </a:cubicBezTo>
                <a:close/>
                <a:moveTo>
                  <a:pt x="105" y="107"/>
                </a:moveTo>
                <a:cubicBezTo>
                  <a:pt x="109" y="105"/>
                  <a:pt x="112" y="103"/>
                  <a:pt x="115" y="100"/>
                </a:cubicBezTo>
                <a:cubicBezTo>
                  <a:pt x="119" y="96"/>
                  <a:pt x="122" y="92"/>
                  <a:pt x="122" y="87"/>
                </a:cubicBezTo>
                <a:cubicBezTo>
                  <a:pt x="123" y="82"/>
                  <a:pt x="124" y="78"/>
                  <a:pt x="124" y="75"/>
                </a:cubicBezTo>
                <a:cubicBezTo>
                  <a:pt x="124" y="68"/>
                  <a:pt x="123" y="62"/>
                  <a:pt x="121" y="54"/>
                </a:cubicBezTo>
                <a:cubicBezTo>
                  <a:pt x="119" y="47"/>
                  <a:pt x="116" y="40"/>
                  <a:pt x="113" y="33"/>
                </a:cubicBezTo>
                <a:cubicBezTo>
                  <a:pt x="109" y="27"/>
                  <a:pt x="104" y="21"/>
                  <a:pt x="99" y="17"/>
                </a:cubicBezTo>
                <a:cubicBezTo>
                  <a:pt x="94" y="13"/>
                  <a:pt x="87" y="11"/>
                  <a:pt x="80" y="11"/>
                </a:cubicBezTo>
                <a:cubicBezTo>
                  <a:pt x="75" y="11"/>
                  <a:pt x="71" y="12"/>
                  <a:pt x="67" y="14"/>
                </a:cubicBezTo>
                <a:cubicBezTo>
                  <a:pt x="62" y="16"/>
                  <a:pt x="59" y="19"/>
                  <a:pt x="56" y="22"/>
                </a:cubicBezTo>
                <a:cubicBezTo>
                  <a:pt x="53" y="26"/>
                  <a:pt x="51" y="30"/>
                  <a:pt x="50" y="34"/>
                </a:cubicBezTo>
                <a:cubicBezTo>
                  <a:pt x="49" y="39"/>
                  <a:pt x="48" y="43"/>
                  <a:pt x="48" y="48"/>
                </a:cubicBezTo>
                <a:cubicBezTo>
                  <a:pt x="48" y="54"/>
                  <a:pt x="49" y="60"/>
                  <a:pt x="51" y="67"/>
                </a:cubicBezTo>
                <a:cubicBezTo>
                  <a:pt x="53" y="75"/>
                  <a:pt x="55" y="81"/>
                  <a:pt x="59" y="88"/>
                </a:cubicBezTo>
                <a:cubicBezTo>
                  <a:pt x="62" y="94"/>
                  <a:pt x="67" y="99"/>
                  <a:pt x="72" y="103"/>
                </a:cubicBezTo>
                <a:cubicBezTo>
                  <a:pt x="78" y="108"/>
                  <a:pt x="84" y="110"/>
                  <a:pt x="92" y="110"/>
                </a:cubicBezTo>
                <a:cubicBezTo>
                  <a:pt x="96" y="110"/>
                  <a:pt x="100" y="109"/>
                  <a:pt x="105" y="107"/>
                </a:cubicBezTo>
                <a:close/>
                <a:moveTo>
                  <a:pt x="143" y="212"/>
                </a:moveTo>
                <a:cubicBezTo>
                  <a:pt x="143" y="207"/>
                  <a:pt x="142" y="203"/>
                  <a:pt x="141" y="200"/>
                </a:cubicBezTo>
                <a:cubicBezTo>
                  <a:pt x="139" y="196"/>
                  <a:pt x="137" y="193"/>
                  <a:pt x="134" y="189"/>
                </a:cubicBezTo>
                <a:cubicBezTo>
                  <a:pt x="131" y="186"/>
                  <a:pt x="127" y="182"/>
                  <a:pt x="122" y="178"/>
                </a:cubicBezTo>
                <a:cubicBezTo>
                  <a:pt x="117" y="175"/>
                  <a:pt x="112" y="171"/>
                  <a:pt x="105" y="166"/>
                </a:cubicBezTo>
                <a:cubicBezTo>
                  <a:pt x="104" y="166"/>
                  <a:pt x="102" y="166"/>
                  <a:pt x="101" y="166"/>
                </a:cubicBezTo>
                <a:cubicBezTo>
                  <a:pt x="100" y="166"/>
                  <a:pt x="99" y="166"/>
                  <a:pt x="97" y="166"/>
                </a:cubicBezTo>
                <a:cubicBezTo>
                  <a:pt x="96" y="166"/>
                  <a:pt x="95" y="166"/>
                  <a:pt x="92" y="166"/>
                </a:cubicBezTo>
                <a:cubicBezTo>
                  <a:pt x="90" y="166"/>
                  <a:pt x="87" y="166"/>
                  <a:pt x="83" y="167"/>
                </a:cubicBezTo>
                <a:cubicBezTo>
                  <a:pt x="80" y="167"/>
                  <a:pt x="76" y="167"/>
                  <a:pt x="72" y="168"/>
                </a:cubicBezTo>
                <a:cubicBezTo>
                  <a:pt x="68" y="169"/>
                  <a:pt x="64" y="170"/>
                  <a:pt x="61" y="171"/>
                </a:cubicBezTo>
                <a:cubicBezTo>
                  <a:pt x="59" y="172"/>
                  <a:pt x="56" y="173"/>
                  <a:pt x="53" y="174"/>
                </a:cubicBezTo>
                <a:cubicBezTo>
                  <a:pt x="50" y="176"/>
                  <a:pt x="46" y="178"/>
                  <a:pt x="43" y="181"/>
                </a:cubicBezTo>
                <a:cubicBezTo>
                  <a:pt x="40" y="184"/>
                  <a:pt x="37" y="187"/>
                  <a:pt x="35" y="191"/>
                </a:cubicBezTo>
                <a:cubicBezTo>
                  <a:pt x="32" y="195"/>
                  <a:pt x="31" y="201"/>
                  <a:pt x="31" y="207"/>
                </a:cubicBezTo>
                <a:cubicBezTo>
                  <a:pt x="31" y="219"/>
                  <a:pt x="36" y="230"/>
                  <a:pt x="47" y="237"/>
                </a:cubicBezTo>
                <a:cubicBezTo>
                  <a:pt x="58" y="245"/>
                  <a:pt x="73" y="249"/>
                  <a:pt x="92" y="249"/>
                </a:cubicBezTo>
                <a:cubicBezTo>
                  <a:pt x="109" y="249"/>
                  <a:pt x="121" y="246"/>
                  <a:pt x="130" y="239"/>
                </a:cubicBezTo>
                <a:cubicBezTo>
                  <a:pt x="139" y="232"/>
                  <a:pt x="143" y="223"/>
                  <a:pt x="143" y="212"/>
                </a:cubicBezTo>
                <a:close/>
              </a:path>
            </a:pathLst>
          </a:custGeom>
          <a:solidFill>
            <a:srgbClr val="DD4B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1"/>
          <p:cNvSpPr/>
          <p:nvPr/>
        </p:nvSpPr>
        <p:spPr>
          <a:xfrm>
            <a:off x="7573962" y="2978150"/>
            <a:ext cx="1106487" cy="900112"/>
          </a:xfrm>
          <a:custGeom>
            <a:avLst/>
            <a:gdLst/>
            <a:ahLst/>
            <a:cxnLst/>
            <a:rect l="l" t="t" r="r" b="b"/>
            <a:pathLst>
              <a:path w="337" h="274" extrusionOk="0">
                <a:moveTo>
                  <a:pt x="337" y="33"/>
                </a:moveTo>
                <a:cubicBezTo>
                  <a:pt x="325" y="38"/>
                  <a:pt x="311" y="42"/>
                  <a:pt x="297" y="43"/>
                </a:cubicBezTo>
                <a:cubicBezTo>
                  <a:pt x="312" y="35"/>
                  <a:pt x="323" y="21"/>
                  <a:pt x="328" y="5"/>
                </a:cubicBezTo>
                <a:cubicBezTo>
                  <a:pt x="314" y="13"/>
                  <a:pt x="300" y="19"/>
                  <a:pt x="284" y="22"/>
                </a:cubicBezTo>
                <a:cubicBezTo>
                  <a:pt x="271" y="8"/>
                  <a:pt x="253" y="0"/>
                  <a:pt x="233" y="0"/>
                </a:cubicBezTo>
                <a:cubicBezTo>
                  <a:pt x="195" y="0"/>
                  <a:pt x="164" y="31"/>
                  <a:pt x="164" y="69"/>
                </a:cubicBezTo>
                <a:cubicBezTo>
                  <a:pt x="164" y="75"/>
                  <a:pt x="165" y="80"/>
                  <a:pt x="166" y="85"/>
                </a:cubicBezTo>
                <a:cubicBezTo>
                  <a:pt x="108" y="82"/>
                  <a:pt x="57" y="55"/>
                  <a:pt x="23" y="13"/>
                </a:cubicBezTo>
                <a:cubicBezTo>
                  <a:pt x="17" y="23"/>
                  <a:pt x="14" y="35"/>
                  <a:pt x="14" y="48"/>
                </a:cubicBezTo>
                <a:cubicBezTo>
                  <a:pt x="14" y="72"/>
                  <a:pt x="26" y="93"/>
                  <a:pt x="45" y="105"/>
                </a:cubicBezTo>
                <a:cubicBezTo>
                  <a:pt x="33" y="105"/>
                  <a:pt x="23" y="102"/>
                  <a:pt x="13" y="96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131"/>
                  <a:pt x="37" y="159"/>
                  <a:pt x="69" y="165"/>
                </a:cubicBezTo>
                <a:cubicBezTo>
                  <a:pt x="63" y="167"/>
                  <a:pt x="57" y="168"/>
                  <a:pt x="51" y="168"/>
                </a:cubicBezTo>
                <a:cubicBezTo>
                  <a:pt x="46" y="168"/>
                  <a:pt x="42" y="167"/>
                  <a:pt x="38" y="166"/>
                </a:cubicBezTo>
                <a:cubicBezTo>
                  <a:pt x="46" y="194"/>
                  <a:pt x="72" y="214"/>
                  <a:pt x="102" y="214"/>
                </a:cubicBezTo>
                <a:cubicBezTo>
                  <a:pt x="79" y="233"/>
                  <a:pt x="49" y="244"/>
                  <a:pt x="16" y="244"/>
                </a:cubicBezTo>
                <a:cubicBezTo>
                  <a:pt x="11" y="244"/>
                  <a:pt x="5" y="244"/>
                  <a:pt x="0" y="243"/>
                </a:cubicBezTo>
                <a:cubicBezTo>
                  <a:pt x="30" y="263"/>
                  <a:pt x="67" y="274"/>
                  <a:pt x="106" y="274"/>
                </a:cubicBezTo>
                <a:cubicBezTo>
                  <a:pt x="233" y="274"/>
                  <a:pt x="303" y="169"/>
                  <a:pt x="303" y="77"/>
                </a:cubicBezTo>
                <a:cubicBezTo>
                  <a:pt x="303" y="74"/>
                  <a:pt x="303" y="71"/>
                  <a:pt x="303" y="68"/>
                </a:cubicBezTo>
                <a:cubicBezTo>
                  <a:pt x="316" y="59"/>
                  <a:pt x="328" y="46"/>
                  <a:pt x="337" y="33"/>
                </a:cubicBezTo>
                <a:close/>
              </a:path>
            </a:pathLst>
          </a:custGeom>
          <a:solidFill>
            <a:srgbClr val="48CE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1"/>
          <p:cNvSpPr/>
          <p:nvPr/>
        </p:nvSpPr>
        <p:spPr>
          <a:xfrm>
            <a:off x="5740400" y="3046412"/>
            <a:ext cx="758825" cy="760412"/>
          </a:xfrm>
          <a:custGeom>
            <a:avLst/>
            <a:gdLst/>
            <a:ahLst/>
            <a:cxnLst/>
            <a:rect l="l" t="t" r="r" b="b"/>
            <a:pathLst>
              <a:path w="231" h="231" extrusionOk="0">
                <a:moveTo>
                  <a:pt x="53" y="179"/>
                </a:moveTo>
                <a:cubicBezTo>
                  <a:pt x="58" y="185"/>
                  <a:pt x="62" y="192"/>
                  <a:pt x="62" y="201"/>
                </a:cubicBezTo>
                <a:cubicBezTo>
                  <a:pt x="62" y="209"/>
                  <a:pt x="58" y="217"/>
                  <a:pt x="53" y="22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47" y="228"/>
                  <a:pt x="39" y="231"/>
                  <a:pt x="31" y="231"/>
                </a:cubicBezTo>
                <a:cubicBezTo>
                  <a:pt x="22" y="231"/>
                  <a:pt x="15" y="228"/>
                  <a:pt x="9" y="222"/>
                </a:cubicBezTo>
                <a:cubicBezTo>
                  <a:pt x="4" y="217"/>
                  <a:pt x="0" y="209"/>
                  <a:pt x="0" y="201"/>
                </a:cubicBezTo>
                <a:cubicBezTo>
                  <a:pt x="0" y="192"/>
                  <a:pt x="4" y="185"/>
                  <a:pt x="9" y="179"/>
                </a:cubicBezTo>
                <a:cubicBezTo>
                  <a:pt x="9" y="179"/>
                  <a:pt x="9" y="179"/>
                  <a:pt x="9" y="179"/>
                </a:cubicBezTo>
                <a:cubicBezTo>
                  <a:pt x="15" y="173"/>
                  <a:pt x="22" y="170"/>
                  <a:pt x="31" y="170"/>
                </a:cubicBezTo>
                <a:cubicBezTo>
                  <a:pt x="39" y="170"/>
                  <a:pt x="47" y="173"/>
                  <a:pt x="53" y="179"/>
                </a:cubicBezTo>
                <a:close/>
                <a:moveTo>
                  <a:pt x="53" y="179"/>
                </a:moveTo>
                <a:cubicBezTo>
                  <a:pt x="53" y="179"/>
                  <a:pt x="53" y="179"/>
                  <a:pt x="53" y="179"/>
                </a:cubicBezTo>
                <a:cubicBezTo>
                  <a:pt x="53" y="179"/>
                  <a:pt x="53" y="179"/>
                  <a:pt x="53" y="179"/>
                </a:cubicBezTo>
                <a:close/>
                <a:moveTo>
                  <a:pt x="9" y="222"/>
                </a:moveTo>
                <a:cubicBezTo>
                  <a:pt x="9" y="222"/>
                  <a:pt x="9" y="222"/>
                  <a:pt x="9" y="222"/>
                </a:cubicBezTo>
                <a:cubicBezTo>
                  <a:pt x="9" y="222"/>
                  <a:pt x="9" y="222"/>
                  <a:pt x="9" y="222"/>
                </a:cubicBezTo>
                <a:close/>
                <a:moveTo>
                  <a:pt x="0" y="79"/>
                </a:moveTo>
                <a:cubicBezTo>
                  <a:pt x="0" y="123"/>
                  <a:pt x="0" y="123"/>
                  <a:pt x="0" y="123"/>
                </a:cubicBezTo>
                <a:cubicBezTo>
                  <a:pt x="29" y="123"/>
                  <a:pt x="56" y="134"/>
                  <a:pt x="77" y="155"/>
                </a:cubicBezTo>
                <a:cubicBezTo>
                  <a:pt x="97" y="175"/>
                  <a:pt x="108" y="202"/>
                  <a:pt x="108" y="231"/>
                </a:cubicBezTo>
                <a:cubicBezTo>
                  <a:pt x="108" y="231"/>
                  <a:pt x="108" y="231"/>
                  <a:pt x="108" y="231"/>
                </a:cubicBezTo>
                <a:cubicBezTo>
                  <a:pt x="108" y="231"/>
                  <a:pt x="108" y="231"/>
                  <a:pt x="108" y="231"/>
                </a:cubicBezTo>
                <a:cubicBezTo>
                  <a:pt x="153" y="231"/>
                  <a:pt x="153" y="231"/>
                  <a:pt x="153" y="231"/>
                </a:cubicBezTo>
                <a:cubicBezTo>
                  <a:pt x="153" y="189"/>
                  <a:pt x="136" y="151"/>
                  <a:pt x="108" y="124"/>
                </a:cubicBezTo>
                <a:cubicBezTo>
                  <a:pt x="80" y="96"/>
                  <a:pt x="42" y="79"/>
                  <a:pt x="0" y="79"/>
                </a:cubicBezTo>
                <a:close/>
                <a:moveTo>
                  <a:pt x="0" y="0"/>
                </a:moveTo>
                <a:cubicBezTo>
                  <a:pt x="0" y="45"/>
                  <a:pt x="0" y="45"/>
                  <a:pt x="0" y="45"/>
                </a:cubicBezTo>
                <a:cubicBezTo>
                  <a:pt x="103" y="45"/>
                  <a:pt x="187" y="128"/>
                  <a:pt x="187" y="231"/>
                </a:cubicBezTo>
                <a:cubicBezTo>
                  <a:pt x="231" y="231"/>
                  <a:pt x="231" y="231"/>
                  <a:pt x="231" y="231"/>
                </a:cubicBezTo>
                <a:cubicBezTo>
                  <a:pt x="231" y="168"/>
                  <a:pt x="205" y="110"/>
                  <a:pt x="163" y="68"/>
                </a:cubicBezTo>
                <a:cubicBezTo>
                  <a:pt x="122" y="26"/>
                  <a:pt x="64" y="1"/>
                  <a:pt x="0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EFE138C-9D6B-72E1-6024-FB2868BE083E}"/>
              </a:ext>
            </a:extLst>
          </p:cNvPr>
          <p:cNvGrpSpPr/>
          <p:nvPr/>
        </p:nvGrpSpPr>
        <p:grpSpPr>
          <a:xfrm>
            <a:off x="6967960" y="938456"/>
            <a:ext cx="2393748" cy="1179711"/>
            <a:chOff x="8753950" y="950030"/>
            <a:chExt cx="4181840" cy="1962897"/>
          </a:xfrm>
        </p:grpSpPr>
        <p:sp>
          <p:nvSpPr>
            <p:cNvPr id="38" name="Google Shape;1953;p68">
              <a:extLst>
                <a:ext uri="{FF2B5EF4-FFF2-40B4-BE49-F238E27FC236}">
                  <a16:creationId xmlns:a16="http://schemas.microsoft.com/office/drawing/2014/main" id="{3665B8A0-26D3-0187-E1BA-BCBA0DA38D19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39" name="Google Shape;559;p20">
              <a:extLst>
                <a:ext uri="{FF2B5EF4-FFF2-40B4-BE49-F238E27FC236}">
                  <a16:creationId xmlns:a16="http://schemas.microsoft.com/office/drawing/2014/main" id="{2549D16E-B095-7DCE-939B-9310739CA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48CEFB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8CEFB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00DEFA0F-306D-9B71-7484-4EE7A3AE03D8}"/>
              </a:ext>
            </a:extLst>
          </p:cNvPr>
          <p:cNvGrpSpPr/>
          <p:nvPr/>
        </p:nvGrpSpPr>
        <p:grpSpPr>
          <a:xfrm>
            <a:off x="2801074" y="938456"/>
            <a:ext cx="2393748" cy="1179711"/>
            <a:chOff x="8753950" y="950030"/>
            <a:chExt cx="4181840" cy="1962897"/>
          </a:xfrm>
        </p:grpSpPr>
        <p:sp>
          <p:nvSpPr>
            <p:cNvPr id="41" name="Google Shape;1953;p68">
              <a:extLst>
                <a:ext uri="{FF2B5EF4-FFF2-40B4-BE49-F238E27FC236}">
                  <a16:creationId xmlns:a16="http://schemas.microsoft.com/office/drawing/2014/main" id="{D62859E7-DAD1-48C7-CDBD-395B36186FF3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42" name="Google Shape;559;p20">
              <a:extLst>
                <a:ext uri="{FF2B5EF4-FFF2-40B4-BE49-F238E27FC236}">
                  <a16:creationId xmlns:a16="http://schemas.microsoft.com/office/drawing/2014/main" id="{5A64F696-8DA9-9849-2139-DFF1554AC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CB2027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B2027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2750532E-3B72-677F-1D22-03C38011E1D7}"/>
              </a:ext>
            </a:extLst>
          </p:cNvPr>
          <p:cNvGrpSpPr/>
          <p:nvPr/>
        </p:nvGrpSpPr>
        <p:grpSpPr>
          <a:xfrm>
            <a:off x="9051403" y="4978020"/>
            <a:ext cx="2393748" cy="1179711"/>
            <a:chOff x="8753950" y="950030"/>
            <a:chExt cx="4181840" cy="1962897"/>
          </a:xfrm>
        </p:grpSpPr>
        <p:sp>
          <p:nvSpPr>
            <p:cNvPr id="44" name="Google Shape;1953;p68">
              <a:extLst>
                <a:ext uri="{FF2B5EF4-FFF2-40B4-BE49-F238E27FC236}">
                  <a16:creationId xmlns:a16="http://schemas.microsoft.com/office/drawing/2014/main" id="{E41FD8FC-EC29-8377-3155-55160DE66598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45" name="Google Shape;559;p20">
              <a:extLst>
                <a:ext uri="{FF2B5EF4-FFF2-40B4-BE49-F238E27FC236}">
                  <a16:creationId xmlns:a16="http://schemas.microsoft.com/office/drawing/2014/main" id="{A6AD659B-8245-0F4C-05B5-F70E77F1D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CB2027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B2027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C0772A8D-D0FB-11DC-C2F5-F03BF416271B}"/>
              </a:ext>
            </a:extLst>
          </p:cNvPr>
          <p:cNvGrpSpPr/>
          <p:nvPr/>
        </p:nvGrpSpPr>
        <p:grpSpPr>
          <a:xfrm>
            <a:off x="729206" y="4920147"/>
            <a:ext cx="2393748" cy="1179711"/>
            <a:chOff x="8753950" y="950030"/>
            <a:chExt cx="4181840" cy="1962897"/>
          </a:xfrm>
        </p:grpSpPr>
        <p:sp>
          <p:nvSpPr>
            <p:cNvPr id="47" name="Google Shape;1953;p68">
              <a:extLst>
                <a:ext uri="{FF2B5EF4-FFF2-40B4-BE49-F238E27FC236}">
                  <a16:creationId xmlns:a16="http://schemas.microsoft.com/office/drawing/2014/main" id="{2FE7CF0F-4488-BAB1-42D3-19B8A35D0840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48" name="Google Shape;559;p20">
              <a:extLst>
                <a:ext uri="{FF2B5EF4-FFF2-40B4-BE49-F238E27FC236}">
                  <a16:creationId xmlns:a16="http://schemas.microsoft.com/office/drawing/2014/main" id="{6230AB39-BB71-BD4B-CFD9-0F80EE982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3B5998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B5998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81AAA046-2101-5166-1233-F12956ACCACD}"/>
              </a:ext>
            </a:extLst>
          </p:cNvPr>
          <p:cNvGrpSpPr/>
          <p:nvPr/>
        </p:nvGrpSpPr>
        <p:grpSpPr>
          <a:xfrm>
            <a:off x="4919242" y="4920147"/>
            <a:ext cx="2393748" cy="1179711"/>
            <a:chOff x="8753950" y="950030"/>
            <a:chExt cx="4181840" cy="1962897"/>
          </a:xfrm>
        </p:grpSpPr>
        <p:sp>
          <p:nvSpPr>
            <p:cNvPr id="50" name="Google Shape;1953;p68">
              <a:extLst>
                <a:ext uri="{FF2B5EF4-FFF2-40B4-BE49-F238E27FC236}">
                  <a16:creationId xmlns:a16="http://schemas.microsoft.com/office/drawing/2014/main" id="{B8F596B2-24DB-8827-85DB-537B52B8024C}"/>
                </a:ext>
              </a:extLst>
            </p:cNvPr>
            <p:cNvSpPr txBox="1"/>
            <p:nvPr/>
          </p:nvSpPr>
          <p:spPr>
            <a:xfrm>
              <a:off x="8753950" y="1655896"/>
              <a:ext cx="4181840" cy="125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r>
                <a:rPr lang="ar-SA" sz="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 تم توليد هذا النص باستخدام مولد النص العربي</a:t>
              </a:r>
              <a:endParaRPr sz="1050" dirty="0"/>
            </a:p>
          </p:txBody>
        </p:sp>
        <p:sp>
          <p:nvSpPr>
            <p:cNvPr id="51" name="Google Shape;559;p20">
              <a:extLst>
                <a:ext uri="{FF2B5EF4-FFF2-40B4-BE49-F238E27FC236}">
                  <a16:creationId xmlns:a16="http://schemas.microsoft.com/office/drawing/2014/main" id="{199BB1B4-FD38-3217-23FC-C3D0A724E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702" y="950030"/>
              <a:ext cx="374399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 rtl="0" fontAlgn="base">
                <a:spcBef>
                  <a:spcPct val="0"/>
                </a:spcBef>
                <a:spcAft>
                  <a:spcPct val="0"/>
                </a:spcAft>
                <a:buSzPts val="4500"/>
              </a:pPr>
              <a:r>
                <a:rPr lang="ar-EG" altLang="en-US" sz="2800" b="1" dirty="0">
                  <a:solidFill>
                    <a:srgbClr val="FF9900"/>
                  </a:solidFill>
                  <a:latin typeface="Montserrat" panose="02000505000000020004" pitchFamily="2" charset="77"/>
                  <a:cs typeface="Cairo" panose="00000500000000000000" charset="-78"/>
                  <a:sym typeface="Montserrat" panose="02000505000000020004" pitchFamily="2" charset="0"/>
                </a:rPr>
                <a:t>العنوان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Montserrat" panose="02000505000000020004" pitchFamily="2" charset="77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8" grpId="0" animBg="1"/>
          <p:bldP spid="329" grpId="0" animBg="1"/>
          <p:bldP spid="330" grpId="0" animBg="1"/>
          <p:bldP spid="331" grpId="0" animBg="1"/>
          <p:bldP spid="3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8" grpId="0" animBg="1"/>
          <p:bldP spid="329" grpId="0" animBg="1"/>
          <p:bldP spid="330" grpId="0" animBg="1"/>
          <p:bldP spid="331" grpId="0" animBg="1"/>
          <p:bldP spid="332" grpId="0" animBg="1"/>
        </p:bld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7">
      <a:majorFont>
        <a:latin typeface="Cairo"/>
        <a:ea typeface=""/>
        <a:cs typeface="Cairold"/>
      </a:majorFont>
      <a:minorFont>
        <a:latin typeface="Cairo"/>
        <a:ea typeface=""/>
        <a:cs typeface="Cai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Application>Microsoft Office PowerPoint</Application>
  <PresentationFormat>شاشة عريضة</PresentationFormat>
  <Paragraphs>160</Paragraphs>
  <Slides>19</Slides>
  <Notes>19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Arial</vt:lpstr>
      <vt:lpstr>Open Sans</vt:lpstr>
      <vt:lpstr>Montserrat</vt:lpstr>
      <vt:lpstr>Open Sans SemiBold</vt:lpstr>
      <vt:lpstr>Cairo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>انجز ingez-ppt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https://ingez-ppt.com/</dc:title>
  <dc:creator>hassan MH</dc:creator>
  <cp:lastModifiedBy>ingez-ppt.com</cp:lastModifiedBy>
  <cp:revision>7</cp:revision>
  <dcterms:created xsi:type="dcterms:W3CDTF">2020-06-12T12:56:01Z</dcterms:created>
  <dcterms:modified xsi:type="dcterms:W3CDTF">2023-04-16T14:19:27Z</dcterms:modified>
</cp:coreProperties>
</file>