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04" r:id="rId2"/>
    <p:sldId id="257" r:id="rId3"/>
    <p:sldId id="477" r:id="rId4"/>
    <p:sldId id="478" r:id="rId5"/>
    <p:sldId id="479" r:id="rId6"/>
    <p:sldId id="480" r:id="rId7"/>
    <p:sldId id="481" r:id="rId8"/>
    <p:sldId id="263" r:id="rId9"/>
    <p:sldId id="264" r:id="rId10"/>
    <p:sldId id="265" r:id="rId11"/>
    <p:sldId id="482" r:id="rId12"/>
    <p:sldId id="267" r:id="rId13"/>
    <p:sldId id="483" r:id="rId14"/>
    <p:sldId id="484" r:id="rId15"/>
    <p:sldId id="270" r:id="rId16"/>
    <p:sldId id="271" r:id="rId17"/>
    <p:sldId id="272" r:id="rId18"/>
    <p:sldId id="50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50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507" r:id="rId48"/>
    <p:sldId id="281" r:id="rId49"/>
  </p:sldIdLst>
  <p:sldSz cx="12192000" cy="6858000"/>
  <p:notesSz cx="6858000" cy="9144000"/>
  <p:embeddedFontLst>
    <p:embeddedFont>
      <p:font typeface="Cairo" panose="020B0604020202020204" charset="0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ontserrat" panose="00000500000000000000" pitchFamily="2" charset="0"/>
      <p:regular r:id="rId58"/>
      <p:bold r:id="rId59"/>
    </p:embeddedFont>
    <p:embeddedFont>
      <p:font typeface="Montserrat Medium" panose="00000600000000000000" pitchFamily="2" charset="0"/>
      <p:regular r:id="rId60"/>
    </p:embeddedFont>
    <p:embeddedFont>
      <p:font typeface="Open Sans" panose="020B0606030504020204" pitchFamily="34" charset="0"/>
      <p:regular r:id="rId61"/>
      <p:bold r:id="rId62"/>
    </p:embeddedFont>
    <p:embeddedFont>
      <p:font typeface="Open Sans SemiBold" panose="020B0706030804020204" pitchFamily="34" charset="0"/>
      <p:bold r:id="rId63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CE5F4-F1F2-43A6-89AA-7E14128AC969}" v="1" dt="2023-04-16T14:19:07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6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oddather" userId="84cd2103f36ef0dc" providerId="LiveId" clId="{99ECE5F4-F1F2-43A6-89AA-7E14128AC969}"/>
    <pc:docChg chg="addSld modSld">
      <pc:chgData name="Hassan Moddather" userId="84cd2103f36ef0dc" providerId="LiveId" clId="{99ECE5F4-F1F2-43A6-89AA-7E14128AC969}" dt="2023-04-16T14:19:07.807" v="1"/>
      <pc:docMkLst>
        <pc:docMk/>
      </pc:docMkLst>
      <pc:sldChg chg="addSp modSp new">
        <pc:chgData name="Hassan Moddather" userId="84cd2103f36ef0dc" providerId="LiveId" clId="{99ECE5F4-F1F2-43A6-89AA-7E14128AC969}" dt="2023-04-16T14:19:07.807" v="1"/>
        <pc:sldMkLst>
          <pc:docMk/>
          <pc:sldMk cId="1954972975" sldId="507"/>
        </pc:sldMkLst>
        <pc:picChg chg="add mod">
          <ac:chgData name="Hassan Moddather" userId="84cd2103f36ef0dc" providerId="LiveId" clId="{99ECE5F4-F1F2-43A6-89AA-7E14128AC969}" dt="2023-04-16T14:19:07.807" v="1"/>
          <ac:picMkLst>
            <pc:docMk/>
            <pc:sldMk cId="1954972975" sldId="507"/>
            <ac:picMk id="4" creationId="{5197DECC-7FC4-1452-B14F-71CB6114A9D4}"/>
          </ac:picMkLst>
        </pc:picChg>
      </pc:sld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3749541709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3749541709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3749541709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3749541709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3749541709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3749541709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3749541709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3749541709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3749541709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3749541709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3749541709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3749541709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3749541709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3749541709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0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3749541709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749541709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3749541709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3749541709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3749541709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3749541709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3749541709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3749541709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3749541709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3749541709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49541709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49541709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49541709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49541709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49541709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49541709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49541709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9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80130D47-885A-44C9-9CAD-E6BFD21FAFD8}"/>
    <pc:docChg chg="undo custSel delSld modSld">
      <pc:chgData name="hassan MH" userId="84cd2103f36ef0dc" providerId="LiveId" clId="{80130D47-885A-44C9-9CAD-E6BFD21FAFD8}" dt="2020-11-06T12:48:03.569" v="8" actId="478"/>
      <pc:docMkLst>
        <pc:docMk/>
      </pc:docMkLst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749541709" sldId="27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0"/>
        </pc:sldMkLst>
      </pc:sldChg>
      <pc:sldChg chg="addSp delSp modSp mod modAnim">
        <pc:chgData name="hassan MH" userId="84cd2103f36ef0dc" providerId="LiveId" clId="{80130D47-885A-44C9-9CAD-E6BFD21FAFD8}" dt="2020-11-06T12:47:53.984" v="5"/>
        <pc:sldMkLst>
          <pc:docMk/>
          <pc:sldMk cId="2795862848" sldId="281"/>
        </pc:sldMkLst>
        <pc:spChg chg="add del mod">
          <ac:chgData name="hassan MH" userId="84cd2103f36ef0dc" providerId="LiveId" clId="{80130D47-885A-44C9-9CAD-E6BFD21FAFD8}" dt="2020-11-06T12:47:53.984" v="5"/>
          <ac:spMkLst>
            <pc:docMk/>
            <pc:sldMk cId="2795862848" sldId="281"/>
            <ac:spMk id="7" creationId="{067939C4-86F6-4102-A02D-A5F8DAB7F6D3}"/>
          </ac:spMkLst>
        </pc:sp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946281140" sldId="30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9"/>
        </pc:sldMkLst>
      </pc:sldChg>
      <pc:sldChg chg="delSp mod delAnim">
        <pc:chgData name="hassan MH" userId="84cd2103f36ef0dc" providerId="LiveId" clId="{80130D47-885A-44C9-9CAD-E6BFD21FAFD8}" dt="2020-11-06T12:48:03.569" v="8" actId="478"/>
        <pc:sldMkLst>
          <pc:docMk/>
          <pc:sldMk cId="0" sldId="311"/>
        </pc:sldMkLst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3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4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5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6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7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8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9" creationId="{00000000-0000-0000-0000-000000000000}"/>
          </ac:spMkLst>
        </pc:s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2" creationId="{D6BA7788-B13D-924D-9DA9-0A0D87A384A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3" creationId="{8A8B5777-5554-274C-81DF-1A6C4EAA9E3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4" creationId="{A69DB048-5A01-714D-AE31-AF341F411A5C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5" creationId="{27B758DC-BA1D-A248-8AAB-4B34681B9C46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6" creationId="{7F3CAA8A-D4E5-0640-B44E-C7DAD5C731B3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7" creationId="{559A2543-2594-034A-A0A9-18571161D317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8" creationId="{374130E9-F4EE-0E45-A479-AE47526E12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9" creationId="{F22934E8-0716-574C-AC5B-8CEFA3D0CE1B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0" creationId="{DE763148-E0B7-0B4E-A93B-4764435DD548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1" creationId="{4C049F9A-1BD0-1C44-AEC9-C99F6A3EF3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2" creationId="{74008FA5-D974-834C-B2F9-902AD15C1B7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3" creationId="{09791DA6-3DAD-2443-8796-F26297784A8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4" creationId="{ADF55EAC-DDDC-CF40-9568-9486C60FD099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5" creationId="{9BF2DD95-E641-A84F-920B-B0151B0B056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6" creationId="{FC39E7EC-5F80-E644-B199-DF5825B8504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7" creationId="{1631AA54-F635-A343-8EC0-25211AA15082}"/>
          </ac:grpSpMkLst>
        </pc:grp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8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9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0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1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2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3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4" creationId="{00000000-0000-0000-0000-000000000000}"/>
          </ac:cxnSpMkLst>
        </pc:cxn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676390523" sldId="42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947742875" sldId="4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749073962" sldId="46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146488440" sldId="468"/>
        </pc:sldMkLst>
      </pc:sldChg>
      <pc:sldMasterChg chg="delSldLayout">
        <pc:chgData name="hassan MH" userId="84cd2103f36ef0dc" providerId="LiveId" clId="{80130D47-885A-44C9-9CAD-E6BFD21FAFD8}" dt="2020-11-06T12:47:58.529" v="6" actId="47"/>
        <pc:sldMasterMkLst>
          <pc:docMk/>
          <pc:sldMasterMk cId="660995887" sldId="2147483648"/>
        </pc:sldMasterMkLst>
        <pc:sldLayoutChg chg="del">
          <pc:chgData name="hassan MH" userId="84cd2103f36ef0dc" providerId="LiveId" clId="{80130D47-885A-44C9-9CAD-E6BFD21FAFD8}" dt="2020-11-06T12:47:58.529" v="6" actId="47"/>
          <pc:sldLayoutMkLst>
            <pc:docMk/>
            <pc:sldMasterMk cId="660995887" sldId="2147483648"/>
            <pc:sldLayoutMk cId="3993978154" sldId="2147483660"/>
          </pc:sldLayoutMkLst>
        </pc:sldLayoutChg>
      </pc:sldMasterChg>
    </pc:docChg>
  </pc:docChgLst>
  <pc:docChgLst>
    <pc:chgData name="hassan MH" userId="84cd2103f36ef0dc" providerId="LiveId" clId="{FBA9862F-A8F5-4785-8BA9-F7AB2E3EB5AC}"/>
    <pc:docChg chg="addSld delSld modSld">
      <pc:chgData name="hassan MH" userId="84cd2103f36ef0dc" providerId="LiveId" clId="{FBA9862F-A8F5-4785-8BA9-F7AB2E3EB5AC}" dt="2020-11-14T10:48:50.858" v="6" actId="47"/>
      <pc:docMkLst>
        <pc:docMk/>
      </pc:docMkLst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57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57"/>
            <ac:spMk id="11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57"/>
            <ac:spMk id="12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57"/>
            <ac:spMk id="12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57"/>
            <ac:spMk id="12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57"/>
            <ac:spMk id="13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63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3"/>
            <ac:spMk id="29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3"/>
            <ac:spMk id="29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3"/>
            <ac:spMk id="29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3"/>
            <ac:spMk id="29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3"/>
            <ac:spMk id="30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24.133" v="4"/>
        <pc:sldMkLst>
          <pc:docMk/>
          <pc:sldMk cId="0" sldId="264"/>
        </pc:sldMkLst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4"/>
            <ac:spMk id="33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4"/>
            <ac:spMk id="33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4"/>
            <ac:spMk id="33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4"/>
            <ac:spMk id="33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4"/>
            <ac:spMk id="33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4"/>
            <ac:spMk id="337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7:24.133" v="4"/>
        <pc:sldMkLst>
          <pc:docMk/>
          <pc:sldMk cId="0" sldId="265"/>
        </pc:sldMkLst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5"/>
            <ac:spMk id="35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65"/>
            <ac:spMk id="35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65"/>
            <ac:spMk id="35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65"/>
            <ac:spMk id="35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5"/>
            <ac:spMk id="35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65"/>
            <ac:spMk id="355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67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7"/>
            <ac:spMk id="41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7"/>
            <ac:spMk id="41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67"/>
            <ac:spMk id="419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70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0"/>
            <ac:spMk id="46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0"/>
            <ac:spMk id="46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0"/>
            <ac:spMk id="46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0"/>
            <ac:spMk id="47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71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1"/>
            <ac:spMk id="49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1"/>
            <ac:spMk id="49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1"/>
            <ac:spMk id="49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1"/>
            <ac:spMk id="49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1"/>
            <ac:spMk id="49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71"/>
            <ac:spMk id="498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14.624" v="3"/>
        <pc:sldMkLst>
          <pc:docMk/>
          <pc:sldMk cId="0" sldId="272"/>
        </pc:sldMkLst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2"/>
            <ac:spMk id="54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2"/>
            <ac:spMk id="54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2"/>
            <ac:spMk id="54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2"/>
            <ac:spMk id="54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2"/>
            <ac:spMk id="55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2"/>
            <ac:spMk id="55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2"/>
            <ac:spMk id="55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2"/>
            <ac:spMk id="553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14.624" v="3"/>
        <pc:sldMkLst>
          <pc:docMk/>
          <pc:sldMk cId="0" sldId="274"/>
        </pc:sldMkLst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4"/>
            <ac:spMk id="64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4"/>
            <ac:spMk id="64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4"/>
            <ac:spMk id="64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4"/>
            <ac:spMk id="64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4"/>
            <ac:spMk id="64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4"/>
            <ac:spMk id="645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14.624" v="3"/>
        <pc:sldMkLst>
          <pc:docMk/>
          <pc:sldMk cId="0" sldId="275"/>
        </pc:sldMkLst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5"/>
            <ac:spMk id="67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5"/>
            <ac:spMk id="67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5"/>
            <ac:spMk id="68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5"/>
            <ac:spMk id="68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5"/>
            <ac:spMk id="682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14.624" v="3"/>
        <pc:sldMkLst>
          <pc:docMk/>
          <pc:sldMk cId="0" sldId="276"/>
        </pc:sldMkLst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6"/>
            <ac:spMk id="70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6"/>
            <ac:spMk id="70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6"/>
            <ac:spMk id="70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6"/>
            <ac:spMk id="70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6"/>
            <ac:spMk id="71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6"/>
            <ac:spMk id="71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6"/>
            <ac:spMk id="71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0" sldId="276"/>
            <ac:spMk id="713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14.624" v="3"/>
        <pc:sldMkLst>
          <pc:docMk/>
          <pc:sldMk cId="3749541709" sldId="277"/>
        </pc:sldMkLst>
        <pc:spChg chg="mod">
          <ac:chgData name="hassan MH" userId="84cd2103f36ef0dc" providerId="LiveId" clId="{FBA9862F-A8F5-4785-8BA9-F7AB2E3EB5AC}" dt="2020-11-14T10:46:49.871" v="2"/>
          <ac:spMkLst>
            <pc:docMk/>
            <pc:sldMk cId="3749541709" sldId="277"/>
            <ac:spMk id="73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3749541709" sldId="277"/>
            <ac:spMk id="73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3749541709" sldId="277"/>
            <ac:spMk id="73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3749541709" sldId="277"/>
            <ac:spMk id="73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3749541709" sldId="277"/>
            <ac:spMk id="73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3749541709" sldId="277"/>
            <ac:spMk id="738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7:24.133" v="4"/>
        <pc:sldMkLst>
          <pc:docMk/>
          <pc:sldMk cId="0" sldId="278"/>
        </pc:sldMkLst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8"/>
            <ac:spMk id="74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8"/>
            <ac:spMk id="75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8"/>
            <ac:spMk id="75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8"/>
            <ac:spMk id="75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78"/>
            <ac:spMk id="75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78"/>
            <ac:spMk id="75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78"/>
            <ac:spMk id="75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78"/>
            <ac:spMk id="76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51.447" v="5"/>
        <pc:sldMkLst>
          <pc:docMk/>
          <pc:sldMk cId="0" sldId="279"/>
        </pc:sldMkLst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79"/>
            <ac:spMk id="76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9"/>
            <ac:spMk id="77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9"/>
            <ac:spMk id="77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9"/>
            <ac:spMk id="77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9"/>
            <ac:spMk id="77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9"/>
            <ac:spMk id="77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79"/>
            <ac:spMk id="77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79"/>
            <ac:spMk id="78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79"/>
            <ac:spMk id="78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79"/>
            <ac:spMk id="78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79"/>
            <ac:spMk id="78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79"/>
            <ac:spMk id="79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24.133" v="4"/>
        <pc:sldMkLst>
          <pc:docMk/>
          <pc:sldMk cId="0" sldId="280"/>
        </pc:sldMkLst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80"/>
            <ac:spMk id="80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80"/>
            <ac:spMk id="80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80"/>
            <ac:spMk id="80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80"/>
            <ac:spMk id="80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80"/>
            <ac:spMk id="80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80"/>
            <ac:spMk id="806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82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2"/>
            <ac:spMk id="83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2"/>
            <ac:spMk id="83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2"/>
            <ac:spMk id="83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2"/>
            <ac:spMk id="84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83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3"/>
            <ac:spMk id="85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3"/>
            <ac:spMk id="85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3"/>
            <ac:spMk id="85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3"/>
            <ac:spMk id="857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84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4"/>
            <ac:spMk id="86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4"/>
            <ac:spMk id="86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4"/>
            <ac:spMk id="86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4"/>
            <ac:spMk id="87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4"/>
            <ac:spMk id="871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6:14.201" v="1"/>
        <pc:sldMkLst>
          <pc:docMk/>
          <pc:sldMk cId="0" sldId="285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5"/>
            <ac:spMk id="88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5"/>
            <ac:spMk id="89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5"/>
            <ac:spMk id="89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5"/>
            <ac:spMk id="89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5"/>
            <ac:spMk id="896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86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6"/>
            <ac:spMk id="92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6"/>
            <ac:spMk id="92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6"/>
            <ac:spMk id="92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6"/>
            <ac:spMk id="92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6"/>
            <ac:spMk id="92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6"/>
            <ac:spMk id="929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6:14.201" v="1"/>
        <pc:sldMkLst>
          <pc:docMk/>
          <pc:sldMk cId="0" sldId="287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7"/>
            <ac:spMk id="94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7"/>
            <ac:spMk id="94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7"/>
            <ac:spMk id="94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7"/>
            <ac:spMk id="95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7"/>
            <ac:spMk id="95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7"/>
            <ac:spMk id="952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88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8"/>
            <ac:spMk id="97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8"/>
            <ac:spMk id="97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8"/>
            <ac:spMk id="98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8"/>
            <ac:spMk id="98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8"/>
            <ac:spMk id="98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8"/>
            <ac:spMk id="98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8"/>
            <ac:spMk id="984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89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9"/>
            <ac:spMk id="100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9"/>
            <ac:spMk id="100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9"/>
            <ac:spMk id="100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9"/>
            <ac:spMk id="100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9"/>
            <ac:spMk id="100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9"/>
            <ac:spMk id="100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89"/>
            <ac:spMk id="101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90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0"/>
            <ac:spMk id="101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0"/>
            <ac:spMk id="101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0"/>
            <ac:spMk id="101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0"/>
            <ac:spMk id="101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0"/>
            <ac:spMk id="101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0"/>
            <ac:spMk id="102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0"/>
            <ac:spMk id="102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0"/>
            <ac:spMk id="1046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91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1"/>
            <ac:spMk id="105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1"/>
            <ac:spMk id="105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1"/>
            <ac:spMk id="105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1"/>
            <ac:spMk id="105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1"/>
            <ac:spMk id="105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1"/>
            <ac:spMk id="105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1"/>
            <ac:spMk id="105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1"/>
            <ac:spMk id="1075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92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2"/>
            <ac:spMk id="108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2"/>
            <ac:spMk id="108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2"/>
            <ac:spMk id="108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2"/>
            <ac:spMk id="1087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24.133" v="4"/>
        <pc:sldMkLst>
          <pc:docMk/>
          <pc:sldMk cId="0" sldId="293"/>
        </pc:sldMkLst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93"/>
            <ac:spMk id="110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93"/>
            <ac:spMk id="110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93"/>
            <ac:spMk id="110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93"/>
            <ac:spMk id="110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93"/>
            <ac:spMk id="111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93"/>
            <ac:spMk id="1111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51.447" v="5"/>
        <pc:sldMkLst>
          <pc:docMk/>
          <pc:sldMk cId="0" sldId="294"/>
        </pc:sldMkLst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94"/>
            <ac:spMk id="115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94"/>
            <ac:spMk id="115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94"/>
            <ac:spMk id="115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94"/>
            <ac:spMk id="115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94"/>
            <ac:spMk id="115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94"/>
            <ac:spMk id="115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94"/>
            <ac:spMk id="115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94"/>
            <ac:spMk id="115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0" sldId="294"/>
            <ac:spMk id="116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0" sldId="295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5"/>
            <ac:spMk id="117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5"/>
            <ac:spMk id="1178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7:24.133" v="4"/>
        <pc:sldMkLst>
          <pc:docMk/>
          <pc:sldMk cId="0" sldId="296"/>
        </pc:sldMkLst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96"/>
            <ac:spMk id="118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96"/>
            <ac:spMk id="118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96"/>
            <ac:spMk id="118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296"/>
            <ac:spMk id="118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96"/>
            <ac:spMk id="119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296"/>
            <ac:spMk id="1191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6:14.201" v="1"/>
        <pc:sldMkLst>
          <pc:docMk/>
          <pc:sldMk cId="0" sldId="297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7"/>
            <ac:spMk id="120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7"/>
            <ac:spMk id="120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7"/>
            <ac:spMk id="120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7"/>
            <ac:spMk id="1207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6:14.201" v="1"/>
        <pc:sldMkLst>
          <pc:docMk/>
          <pc:sldMk cId="0" sldId="298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8"/>
            <ac:spMk id="121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8"/>
            <ac:spMk id="122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8"/>
            <ac:spMk id="122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8"/>
            <ac:spMk id="122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8"/>
            <ac:spMk id="1226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6:14.201" v="1"/>
        <pc:sldMkLst>
          <pc:docMk/>
          <pc:sldMk cId="0" sldId="299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9"/>
            <ac:spMk id="124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9"/>
            <ac:spMk id="124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9"/>
            <ac:spMk id="124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9"/>
            <ac:spMk id="124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9"/>
            <ac:spMk id="124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299"/>
            <ac:spMk id="1248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6:14.201" v="1"/>
        <pc:sldMkLst>
          <pc:docMk/>
          <pc:sldMk cId="0" sldId="300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0"/>
            <ac:spMk id="126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0"/>
            <ac:spMk id="126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0"/>
            <ac:spMk id="126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0"/>
            <ac:spMk id="127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0"/>
            <ac:spMk id="127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0"/>
            <ac:spMk id="127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0"/>
            <ac:spMk id="1273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6:14.201" v="1"/>
        <pc:sldMkLst>
          <pc:docMk/>
          <pc:sldMk cId="0" sldId="301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1"/>
            <ac:spMk id="128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1"/>
            <ac:spMk id="128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1"/>
            <ac:spMk id="128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1"/>
            <ac:spMk id="128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1"/>
            <ac:spMk id="129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1"/>
            <ac:spMk id="129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1"/>
            <ac:spMk id="129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0" sldId="301"/>
            <ac:spMk id="1301" creationId="{00000000-0000-0000-0000-000000000000}"/>
          </ac:spMkLst>
        </pc:spChg>
      </pc:sldChg>
      <pc:sldChg chg="del">
        <pc:chgData name="hassan MH" userId="84cd2103f36ef0dc" providerId="LiveId" clId="{FBA9862F-A8F5-4785-8BA9-F7AB2E3EB5AC}" dt="2020-11-14T10:48:50.858" v="6" actId="47"/>
        <pc:sldMkLst>
          <pc:docMk/>
          <pc:sldMk cId="0" sldId="311"/>
        </pc:sldMkLst>
      </pc:sldChg>
      <pc:sldChg chg="modSp add">
        <pc:chgData name="hassan MH" userId="84cd2103f36ef0dc" providerId="LiveId" clId="{FBA9862F-A8F5-4785-8BA9-F7AB2E3EB5AC}" dt="2020-11-14T10:46:49.871" v="2"/>
        <pc:sldMkLst>
          <pc:docMk/>
          <pc:sldMk cId="714192568" sldId="477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714192568" sldId="477"/>
            <ac:spMk id="13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14192568" sldId="477"/>
            <ac:spMk id="14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14192568" sldId="477"/>
            <ac:spMk id="14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14192568" sldId="477"/>
            <ac:spMk id="14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14192568" sldId="477"/>
            <ac:spMk id="14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14192568" sldId="477"/>
            <ac:spMk id="15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14192568" sldId="477"/>
            <ac:spMk id="15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14192568" sldId="477"/>
            <ac:spMk id="16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24.133" v="4"/>
        <pc:sldMkLst>
          <pc:docMk/>
          <pc:sldMk cId="763568035" sldId="478"/>
        </pc:sldMkLst>
        <pc:spChg chg="mod">
          <ac:chgData name="hassan MH" userId="84cd2103f36ef0dc" providerId="LiveId" clId="{FBA9862F-A8F5-4785-8BA9-F7AB2E3EB5AC}" dt="2020-11-14T10:46:49.871" v="2"/>
          <ac:spMkLst>
            <pc:docMk/>
            <pc:sldMk cId="763568035" sldId="478"/>
            <ac:spMk id="17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63568035" sldId="478"/>
            <ac:spMk id="17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63568035" sldId="478"/>
            <ac:spMk id="17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63568035" sldId="478"/>
            <ac:spMk id="17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763568035" sldId="478"/>
            <ac:spMk id="18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763568035" sldId="478"/>
            <ac:spMk id="18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763568035" sldId="478"/>
            <ac:spMk id="18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763568035" sldId="478"/>
            <ac:spMk id="185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49.871" v="2"/>
        <pc:sldMkLst>
          <pc:docMk/>
          <pc:sldMk cId="3149074600" sldId="479"/>
        </pc:sldMkLst>
        <pc:spChg chg="mod">
          <ac:chgData name="hassan MH" userId="84cd2103f36ef0dc" providerId="LiveId" clId="{FBA9862F-A8F5-4785-8BA9-F7AB2E3EB5AC}" dt="2020-11-14T10:46:49.871" v="2"/>
          <ac:spMkLst>
            <pc:docMk/>
            <pc:sldMk cId="3149074600" sldId="479"/>
            <ac:spMk id="19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3149074600" sldId="479"/>
            <ac:spMk id="20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3149074600" sldId="479"/>
            <ac:spMk id="20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3149074600" sldId="479"/>
            <ac:spMk id="20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3149074600" sldId="479"/>
            <ac:spMk id="20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3149074600" sldId="479"/>
            <ac:spMk id="204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704267211" sldId="480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704267211" sldId="480"/>
            <ac:spMk id="26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04267211" sldId="480"/>
            <ac:spMk id="26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04267211" sldId="480"/>
            <ac:spMk id="26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04267211" sldId="480"/>
            <ac:spMk id="267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49.871" v="2"/>
        <pc:sldMkLst>
          <pc:docMk/>
          <pc:sldMk cId="748803254" sldId="481"/>
        </pc:sldMkLst>
        <pc:spChg chg="mod">
          <ac:chgData name="hassan MH" userId="84cd2103f36ef0dc" providerId="LiveId" clId="{FBA9862F-A8F5-4785-8BA9-F7AB2E3EB5AC}" dt="2020-11-14T10:46:49.871" v="2"/>
          <ac:spMkLst>
            <pc:docMk/>
            <pc:sldMk cId="748803254" sldId="481"/>
            <ac:spMk id="27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48803254" sldId="481"/>
            <ac:spMk id="27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48803254" sldId="481"/>
            <ac:spMk id="27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748803254" sldId="481"/>
            <ac:spMk id="28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48803254" sldId="481"/>
            <ac:spMk id="28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48803254" sldId="481"/>
            <ac:spMk id="28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48803254" sldId="481"/>
            <ac:spMk id="28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748803254" sldId="481"/>
            <ac:spMk id="284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51.447" v="5"/>
        <pc:sldMkLst>
          <pc:docMk/>
          <pc:sldMk cId="783277876" sldId="482"/>
        </pc:sldMkLst>
        <pc:spChg chg="mod">
          <ac:chgData name="hassan MH" userId="84cd2103f36ef0dc" providerId="LiveId" clId="{FBA9862F-A8F5-4785-8BA9-F7AB2E3EB5AC}" dt="2020-11-14T10:47:51.447" v="5"/>
          <ac:spMkLst>
            <pc:docMk/>
            <pc:sldMk cId="783277876" sldId="482"/>
            <ac:spMk id="40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783277876" sldId="482"/>
            <ac:spMk id="402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783277876" sldId="482"/>
            <ac:spMk id="40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783277876" sldId="482"/>
            <ac:spMk id="40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51.447" v="5"/>
          <ac:spMkLst>
            <pc:docMk/>
            <pc:sldMk cId="783277876" sldId="482"/>
            <ac:spMk id="405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24.133" v="4"/>
        <pc:sldMkLst>
          <pc:docMk/>
          <pc:sldMk cId="3242996127" sldId="483"/>
        </pc:sldMkLst>
        <pc:spChg chg="mod">
          <ac:chgData name="hassan MH" userId="84cd2103f36ef0dc" providerId="LiveId" clId="{FBA9862F-A8F5-4785-8BA9-F7AB2E3EB5AC}" dt="2020-11-14T10:47:24.133" v="4"/>
          <ac:spMkLst>
            <pc:docMk/>
            <pc:sldMk cId="3242996127" sldId="483"/>
            <ac:spMk id="433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3242996127" sldId="483"/>
            <ac:spMk id="43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3242996127" sldId="483"/>
            <ac:spMk id="43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3242996127" sldId="483"/>
            <ac:spMk id="43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3242996127" sldId="483"/>
            <ac:spMk id="43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3242996127" sldId="483"/>
            <ac:spMk id="438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49.871" v="2"/>
        <pc:sldMkLst>
          <pc:docMk/>
          <pc:sldMk cId="3070836233" sldId="484"/>
        </pc:sldMkLst>
        <pc:spChg chg="mod">
          <ac:chgData name="hassan MH" userId="84cd2103f36ef0dc" providerId="LiveId" clId="{FBA9862F-A8F5-4785-8BA9-F7AB2E3EB5AC}" dt="2020-11-14T10:46:49.871" v="2"/>
          <ac:spMkLst>
            <pc:docMk/>
            <pc:sldMk cId="3070836233" sldId="484"/>
            <ac:spMk id="44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3070836233" sldId="484"/>
            <ac:spMk id="44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3070836233" sldId="484"/>
            <ac:spMk id="44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3070836233" sldId="484"/>
            <ac:spMk id="450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6:14.201" v="1"/>
        <pc:sldMkLst>
          <pc:docMk/>
          <pc:sldMk cId="2395921388" sldId="504"/>
        </pc:sldMkLst>
        <pc:spChg chg="mod">
          <ac:chgData name="hassan MH" userId="84cd2103f36ef0dc" providerId="LiveId" clId="{FBA9862F-A8F5-4785-8BA9-F7AB2E3EB5AC}" dt="2020-11-14T10:46:14.201" v="1"/>
          <ac:spMkLst>
            <pc:docMk/>
            <pc:sldMk cId="2395921388" sldId="504"/>
            <ac:spMk id="104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2395921388" sldId="504"/>
            <ac:spMk id="10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2395921388" sldId="504"/>
            <ac:spMk id="10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2395921388" sldId="504"/>
            <ac:spMk id="10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2395921388" sldId="504"/>
            <ac:spMk id="10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14.201" v="1"/>
          <ac:spMkLst>
            <pc:docMk/>
            <pc:sldMk cId="2395921388" sldId="504"/>
            <ac:spMk id="109" creationId="{00000000-0000-0000-0000-000000000000}"/>
          </ac:spMkLst>
        </pc:spChg>
      </pc:sldChg>
      <pc:sldChg chg="modSp add">
        <pc:chgData name="hassan MH" userId="84cd2103f36ef0dc" providerId="LiveId" clId="{FBA9862F-A8F5-4785-8BA9-F7AB2E3EB5AC}" dt="2020-11-14T10:47:14.624" v="3"/>
        <pc:sldMkLst>
          <pc:docMk/>
          <pc:sldMk cId="115837425" sldId="505"/>
        </pc:sldMkLst>
        <pc:spChg chg="mod">
          <ac:chgData name="hassan MH" userId="84cd2103f36ef0dc" providerId="LiveId" clId="{FBA9862F-A8F5-4785-8BA9-F7AB2E3EB5AC}" dt="2020-11-14T10:47:14.624" v="3"/>
          <ac:spMkLst>
            <pc:docMk/>
            <pc:sldMk cId="115837425" sldId="505"/>
            <ac:spMk id="54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115837425" sldId="505"/>
            <ac:spMk id="54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115837425" sldId="505"/>
            <ac:spMk id="54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115837425" sldId="505"/>
            <ac:spMk id="54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115837425" sldId="505"/>
            <ac:spMk id="550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115837425" sldId="505"/>
            <ac:spMk id="551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14.624" v="3"/>
          <ac:spMkLst>
            <pc:docMk/>
            <pc:sldMk cId="115837425" sldId="505"/>
            <ac:spMk id="552" creationId="{00000000-0000-0000-0000-000000000000}"/>
          </ac:spMkLst>
        </pc:spChg>
      </pc:sldChg>
      <pc:sldChg chg="modSp add modNotes">
        <pc:chgData name="hassan MH" userId="84cd2103f36ef0dc" providerId="LiveId" clId="{FBA9862F-A8F5-4785-8BA9-F7AB2E3EB5AC}" dt="2020-11-14T10:47:24.133" v="4"/>
        <pc:sldMkLst>
          <pc:docMk/>
          <pc:sldMk cId="0" sldId="506"/>
        </pc:sldMkLst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506"/>
            <ac:spMk id="815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506"/>
            <ac:spMk id="816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506"/>
            <ac:spMk id="817" creationId="{00000000-0000-0000-0000-000000000000}"/>
          </ac:spMkLst>
        </pc:spChg>
        <pc:spChg chg="mod">
          <ac:chgData name="hassan MH" userId="84cd2103f36ef0dc" providerId="LiveId" clId="{FBA9862F-A8F5-4785-8BA9-F7AB2E3EB5AC}" dt="2020-11-14T10:46:49.871" v="2"/>
          <ac:spMkLst>
            <pc:docMk/>
            <pc:sldMk cId="0" sldId="506"/>
            <ac:spMk id="818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506"/>
            <ac:spMk id="819" creationId="{00000000-0000-0000-0000-000000000000}"/>
          </ac:spMkLst>
        </pc:spChg>
        <pc:spChg chg="mod">
          <ac:chgData name="hassan MH" userId="84cd2103f36ef0dc" providerId="LiveId" clId="{FBA9862F-A8F5-4785-8BA9-F7AB2E3EB5AC}" dt="2020-11-14T10:47:24.133" v="4"/>
          <ac:spMkLst>
            <pc:docMk/>
            <pc:sldMk cId="0" sldId="506"/>
            <ac:spMk id="820" creationId="{00000000-0000-0000-0000-000000000000}"/>
          </ac:spMkLst>
        </pc:spChg>
      </pc:sld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com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76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881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45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105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1211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424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447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138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07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82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42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userDrawn="1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1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16/04/2023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?subset=arabic&amp;selection.family=Cairo:wght@300#standard-styles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897687" y="2387600"/>
            <a:ext cx="1555750" cy="1243012"/>
          </a:xfrm>
          <a:custGeom>
            <a:avLst/>
            <a:gdLst/>
            <a:ahLst/>
            <a:cxnLst/>
            <a:rect l="l" t="t" r="r" b="b"/>
            <a:pathLst>
              <a:path w="361" h="288" extrusionOk="0">
                <a:moveTo>
                  <a:pt x="87" y="288"/>
                </a:moveTo>
                <a:cubicBezTo>
                  <a:pt x="301" y="288"/>
                  <a:pt x="301" y="288"/>
                  <a:pt x="301" y="288"/>
                </a:cubicBezTo>
                <a:cubicBezTo>
                  <a:pt x="322" y="288"/>
                  <a:pt x="340" y="281"/>
                  <a:pt x="350" y="268"/>
                </a:cubicBezTo>
                <a:cubicBezTo>
                  <a:pt x="358" y="259"/>
                  <a:pt x="361" y="248"/>
                  <a:pt x="358" y="236"/>
                </a:cubicBezTo>
                <a:cubicBezTo>
                  <a:pt x="326" y="60"/>
                  <a:pt x="326" y="60"/>
                  <a:pt x="326" y="60"/>
                </a:cubicBezTo>
                <a:cubicBezTo>
                  <a:pt x="319" y="27"/>
                  <a:pt x="285" y="0"/>
                  <a:pt x="24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1" y="0"/>
                  <a:pt x="25" y="7"/>
                  <a:pt x="14" y="18"/>
                </a:cubicBezTo>
                <a:cubicBezTo>
                  <a:pt x="5" y="28"/>
                  <a:pt x="0" y="41"/>
                  <a:pt x="1" y="55"/>
                </a:cubicBezTo>
                <a:cubicBezTo>
                  <a:pt x="11" y="231"/>
                  <a:pt x="11" y="231"/>
                  <a:pt x="11" y="231"/>
                </a:cubicBezTo>
                <a:cubicBezTo>
                  <a:pt x="13" y="262"/>
                  <a:pt x="47" y="288"/>
                  <a:pt x="87" y="288"/>
                </a:cubicBezTo>
                <a:close/>
              </a:path>
            </a:pathLst>
          </a:custGeom>
          <a:solidFill>
            <a:srgbClr val="8722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3814762" y="2387600"/>
            <a:ext cx="1565275" cy="1243012"/>
          </a:xfrm>
          <a:custGeom>
            <a:avLst/>
            <a:gdLst/>
            <a:ahLst/>
            <a:cxnLst/>
            <a:rect l="l" t="t" r="r" b="b"/>
            <a:pathLst>
              <a:path w="363" h="288" extrusionOk="0">
                <a:moveTo>
                  <a:pt x="59" y="288"/>
                </a:moveTo>
                <a:cubicBezTo>
                  <a:pt x="273" y="288"/>
                  <a:pt x="273" y="288"/>
                  <a:pt x="273" y="288"/>
                </a:cubicBezTo>
                <a:cubicBezTo>
                  <a:pt x="313" y="288"/>
                  <a:pt x="348" y="262"/>
                  <a:pt x="350" y="231"/>
                </a:cubicBezTo>
                <a:cubicBezTo>
                  <a:pt x="363" y="54"/>
                  <a:pt x="363" y="54"/>
                  <a:pt x="363" y="54"/>
                </a:cubicBezTo>
                <a:cubicBezTo>
                  <a:pt x="363" y="41"/>
                  <a:pt x="359" y="28"/>
                  <a:pt x="350" y="18"/>
                </a:cubicBezTo>
                <a:cubicBezTo>
                  <a:pt x="339" y="7"/>
                  <a:pt x="323" y="0"/>
                  <a:pt x="306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79" y="0"/>
                  <a:pt x="44" y="27"/>
                  <a:pt x="38" y="60"/>
                </a:cubicBezTo>
                <a:cubicBezTo>
                  <a:pt x="2" y="236"/>
                  <a:pt x="2" y="236"/>
                  <a:pt x="2" y="236"/>
                </a:cubicBezTo>
                <a:cubicBezTo>
                  <a:pt x="0" y="248"/>
                  <a:pt x="3" y="259"/>
                  <a:pt x="10" y="268"/>
                </a:cubicBezTo>
                <a:cubicBezTo>
                  <a:pt x="20" y="281"/>
                  <a:pt x="38" y="288"/>
                  <a:pt x="59" y="288"/>
                </a:cubicBezTo>
                <a:close/>
              </a:path>
            </a:pathLst>
          </a:custGeom>
          <a:solidFill>
            <a:srgbClr val="FFB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3529012" y="3695700"/>
            <a:ext cx="1751012" cy="1238250"/>
          </a:xfrm>
          <a:custGeom>
            <a:avLst/>
            <a:gdLst/>
            <a:ahLst/>
            <a:cxnLst/>
            <a:rect l="l" t="t" r="r" b="b"/>
            <a:pathLst>
              <a:path w="406" h="287" extrusionOk="0">
                <a:moveTo>
                  <a:pt x="339" y="0"/>
                </a:moveTo>
                <a:cubicBezTo>
                  <a:pt x="125" y="0"/>
                  <a:pt x="125" y="0"/>
                  <a:pt x="125" y="0"/>
                </a:cubicBezTo>
                <a:cubicBezTo>
                  <a:pt x="84" y="0"/>
                  <a:pt x="44" y="26"/>
                  <a:pt x="38" y="59"/>
                </a:cubicBezTo>
                <a:cubicBezTo>
                  <a:pt x="2" y="236"/>
                  <a:pt x="2" y="236"/>
                  <a:pt x="2" y="236"/>
                </a:cubicBezTo>
                <a:cubicBezTo>
                  <a:pt x="0" y="246"/>
                  <a:pt x="3" y="256"/>
                  <a:pt x="10" y="265"/>
                </a:cubicBezTo>
                <a:cubicBezTo>
                  <a:pt x="21" y="279"/>
                  <a:pt x="43" y="287"/>
                  <a:pt x="69" y="287"/>
                </a:cubicBezTo>
                <a:cubicBezTo>
                  <a:pt x="305" y="287"/>
                  <a:pt x="305" y="287"/>
                  <a:pt x="305" y="287"/>
                </a:cubicBezTo>
                <a:cubicBezTo>
                  <a:pt x="351" y="287"/>
                  <a:pt x="390" y="262"/>
                  <a:pt x="392" y="230"/>
                </a:cubicBezTo>
                <a:cubicBezTo>
                  <a:pt x="405" y="54"/>
                  <a:pt x="405" y="54"/>
                  <a:pt x="405" y="54"/>
                </a:cubicBezTo>
                <a:cubicBezTo>
                  <a:pt x="406" y="42"/>
                  <a:pt x="402" y="30"/>
                  <a:pt x="393" y="21"/>
                </a:cubicBezTo>
                <a:cubicBezTo>
                  <a:pt x="380" y="7"/>
                  <a:pt x="361" y="0"/>
                  <a:pt x="339" y="0"/>
                </a:cubicBezTo>
                <a:close/>
              </a:path>
            </a:pathLst>
          </a:custGeom>
          <a:solidFill>
            <a:srgbClr val="0451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383212" y="2387600"/>
            <a:ext cx="1501775" cy="1243012"/>
          </a:xfrm>
          <a:custGeom>
            <a:avLst/>
            <a:gdLst/>
            <a:ahLst/>
            <a:cxnLst/>
            <a:rect l="l" t="t" r="r" b="b"/>
            <a:pathLst>
              <a:path w="348" h="288" extrusionOk="0">
                <a:moveTo>
                  <a:pt x="67" y="288"/>
                </a:moveTo>
                <a:cubicBezTo>
                  <a:pt x="280" y="288"/>
                  <a:pt x="280" y="288"/>
                  <a:pt x="280" y="288"/>
                </a:cubicBezTo>
                <a:cubicBezTo>
                  <a:pt x="302" y="288"/>
                  <a:pt x="322" y="280"/>
                  <a:pt x="335" y="267"/>
                </a:cubicBezTo>
                <a:cubicBezTo>
                  <a:pt x="344" y="257"/>
                  <a:pt x="348" y="246"/>
                  <a:pt x="347" y="233"/>
                </a:cubicBezTo>
                <a:cubicBezTo>
                  <a:pt x="337" y="57"/>
                  <a:pt x="337" y="57"/>
                  <a:pt x="337" y="57"/>
                </a:cubicBezTo>
                <a:cubicBezTo>
                  <a:pt x="336" y="26"/>
                  <a:pt x="306" y="0"/>
                  <a:pt x="27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46" y="0"/>
                  <a:pt x="15" y="26"/>
                  <a:pt x="13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6"/>
                  <a:pt x="4" y="257"/>
                  <a:pt x="13" y="267"/>
                </a:cubicBezTo>
                <a:cubicBezTo>
                  <a:pt x="25" y="280"/>
                  <a:pt x="45" y="288"/>
                  <a:pt x="67" y="288"/>
                </a:cubicBezTo>
                <a:close/>
              </a:path>
            </a:pathLst>
          </a:custGeom>
          <a:solidFill>
            <a:srgbClr val="E33B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6978650" y="3695700"/>
            <a:ext cx="1738312" cy="1238250"/>
          </a:xfrm>
          <a:custGeom>
            <a:avLst/>
            <a:gdLst/>
            <a:ahLst/>
            <a:cxnLst/>
            <a:rect l="l" t="t" r="r" b="b"/>
            <a:pathLst>
              <a:path w="403" h="287" extrusionOk="0">
                <a:moveTo>
                  <a:pt x="368" y="59"/>
                </a:moveTo>
                <a:cubicBezTo>
                  <a:pt x="362" y="26"/>
                  <a:pt x="323" y="0"/>
                  <a:pt x="282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46" y="0"/>
                  <a:pt x="26" y="7"/>
                  <a:pt x="14" y="21"/>
                </a:cubicBezTo>
                <a:cubicBezTo>
                  <a:pt x="5" y="30"/>
                  <a:pt x="0" y="42"/>
                  <a:pt x="1" y="54"/>
                </a:cubicBezTo>
                <a:cubicBezTo>
                  <a:pt x="11" y="230"/>
                  <a:pt x="11" y="230"/>
                  <a:pt x="11" y="230"/>
                </a:cubicBezTo>
                <a:cubicBezTo>
                  <a:pt x="13" y="262"/>
                  <a:pt x="51" y="287"/>
                  <a:pt x="97" y="287"/>
                </a:cubicBezTo>
                <a:cubicBezTo>
                  <a:pt x="333" y="287"/>
                  <a:pt x="333" y="287"/>
                  <a:pt x="333" y="287"/>
                </a:cubicBezTo>
                <a:cubicBezTo>
                  <a:pt x="359" y="287"/>
                  <a:pt x="381" y="279"/>
                  <a:pt x="393" y="264"/>
                </a:cubicBezTo>
                <a:cubicBezTo>
                  <a:pt x="400" y="256"/>
                  <a:pt x="403" y="246"/>
                  <a:pt x="401" y="235"/>
                </a:cubicBezTo>
                <a:lnTo>
                  <a:pt x="368" y="59"/>
                </a:lnTo>
                <a:close/>
              </a:path>
            </a:pathLst>
          </a:custGeom>
          <a:solidFill>
            <a:srgbClr val="A1D11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5280025" y="3695700"/>
            <a:ext cx="1685925" cy="1238250"/>
          </a:xfrm>
          <a:custGeom>
            <a:avLst/>
            <a:gdLst/>
            <a:ahLst/>
            <a:cxnLst/>
            <a:rect l="l" t="t" r="r" b="b"/>
            <a:pathLst>
              <a:path w="391" h="287" extrusionOk="0">
                <a:moveTo>
                  <a:pt x="304" y="0"/>
                </a:moveTo>
                <a:cubicBezTo>
                  <a:pt x="91" y="0"/>
                  <a:pt x="91" y="0"/>
                  <a:pt x="91" y="0"/>
                </a:cubicBezTo>
                <a:cubicBezTo>
                  <a:pt x="50" y="0"/>
                  <a:pt x="16" y="25"/>
                  <a:pt x="13" y="57"/>
                </a:cubicBezTo>
                <a:cubicBezTo>
                  <a:pt x="1" y="233"/>
                  <a:pt x="1" y="233"/>
                  <a:pt x="1" y="233"/>
                </a:cubicBezTo>
                <a:cubicBezTo>
                  <a:pt x="0" y="244"/>
                  <a:pt x="4" y="254"/>
                  <a:pt x="12" y="263"/>
                </a:cubicBezTo>
                <a:cubicBezTo>
                  <a:pt x="26" y="278"/>
                  <a:pt x="51" y="287"/>
                  <a:pt x="77" y="287"/>
                </a:cubicBezTo>
                <a:cubicBezTo>
                  <a:pt x="313" y="287"/>
                  <a:pt x="313" y="287"/>
                  <a:pt x="313" y="287"/>
                </a:cubicBezTo>
                <a:cubicBezTo>
                  <a:pt x="340" y="287"/>
                  <a:pt x="364" y="278"/>
                  <a:pt x="378" y="263"/>
                </a:cubicBezTo>
                <a:cubicBezTo>
                  <a:pt x="387" y="254"/>
                  <a:pt x="391" y="243"/>
                  <a:pt x="390" y="233"/>
                </a:cubicBezTo>
                <a:cubicBezTo>
                  <a:pt x="380" y="56"/>
                  <a:pt x="380" y="56"/>
                  <a:pt x="380" y="56"/>
                </a:cubicBezTo>
                <a:cubicBezTo>
                  <a:pt x="378" y="25"/>
                  <a:pt x="344" y="0"/>
                  <a:pt x="304" y="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5672137" y="4999037"/>
            <a:ext cx="901700" cy="798512"/>
          </a:xfrm>
          <a:custGeom>
            <a:avLst/>
            <a:gdLst/>
            <a:ahLst/>
            <a:cxnLst/>
            <a:rect l="l" t="t" r="r" b="b"/>
            <a:pathLst>
              <a:path w="209" h="185" extrusionOk="0">
                <a:moveTo>
                  <a:pt x="170" y="185"/>
                </a:moveTo>
                <a:cubicBezTo>
                  <a:pt x="39" y="185"/>
                  <a:pt x="39" y="185"/>
                  <a:pt x="39" y="185"/>
                </a:cubicBezTo>
                <a:cubicBezTo>
                  <a:pt x="16" y="185"/>
                  <a:pt x="0" y="161"/>
                  <a:pt x="8" y="140"/>
                </a:cubicBezTo>
                <a:cubicBezTo>
                  <a:pt x="55" y="21"/>
                  <a:pt x="55" y="21"/>
                  <a:pt x="55" y="21"/>
                </a:cubicBezTo>
                <a:cubicBezTo>
                  <a:pt x="60" y="8"/>
                  <a:pt x="72" y="0"/>
                  <a:pt x="86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37" y="0"/>
                  <a:pt x="149" y="8"/>
                  <a:pt x="154" y="21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09" y="161"/>
                  <a:pt x="193" y="185"/>
                  <a:pt x="170" y="1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752012" y="2992437"/>
            <a:ext cx="1251508" cy="31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A6E0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0A6E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PEOPLE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9752011" y="4797425"/>
            <a:ext cx="1527915" cy="31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80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0451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ECOLOGY</a:t>
            </a:r>
            <a:endParaRPr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9752012" y="1146175"/>
            <a:ext cx="1303334" cy="31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B500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85B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ENERGY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879500" y="1146175"/>
            <a:ext cx="1656162" cy="31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F00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FAAF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RESOURCES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788757" y="4822825"/>
            <a:ext cx="1751666" cy="31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24F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87224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NATURE CARE</a:t>
            </a:r>
            <a:endParaRPr dirty="0"/>
          </a:p>
        </p:txBody>
      </p:sp>
      <p:sp>
        <p:nvSpPr>
          <p:cNvPr id="96" name="Google Shape;96;p13"/>
          <p:cNvSpPr txBox="1"/>
          <p:nvPr/>
        </p:nvSpPr>
        <p:spPr>
          <a:xfrm>
            <a:off x="984202" y="2949575"/>
            <a:ext cx="1551460" cy="31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3B49"/>
              </a:buClr>
              <a:buSzPts val="1900"/>
              <a:buFont typeface="Open Sans SemiBold"/>
              <a:buNone/>
            </a:pPr>
            <a:r>
              <a:rPr lang="en-US" sz="1900" b="1" i="0" u="none" dirty="0">
                <a:solidFill>
                  <a:srgbClr val="E33B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IDEAS</a:t>
            </a:r>
            <a:endParaRPr dirty="0"/>
          </a:p>
        </p:txBody>
      </p:sp>
      <p:sp>
        <p:nvSpPr>
          <p:cNvPr id="97" name="Google Shape;97;p13"/>
          <p:cNvSpPr/>
          <p:nvPr/>
        </p:nvSpPr>
        <p:spPr>
          <a:xfrm>
            <a:off x="5599112" y="3998912"/>
            <a:ext cx="1060450" cy="530225"/>
          </a:xfrm>
          <a:custGeom>
            <a:avLst/>
            <a:gdLst/>
            <a:ahLst/>
            <a:cxnLst/>
            <a:rect l="l" t="t" r="r" b="b"/>
            <a:pathLst>
              <a:path w="246" h="123" extrusionOk="0">
                <a:moveTo>
                  <a:pt x="72" y="117"/>
                </a:moveTo>
                <a:cubicBezTo>
                  <a:pt x="73" y="117"/>
                  <a:pt x="73" y="118"/>
                  <a:pt x="73" y="119"/>
                </a:cubicBezTo>
                <a:cubicBezTo>
                  <a:pt x="73" y="119"/>
                  <a:pt x="73" y="120"/>
                  <a:pt x="73" y="121"/>
                </a:cubicBezTo>
                <a:cubicBezTo>
                  <a:pt x="72" y="121"/>
                  <a:pt x="72" y="122"/>
                  <a:pt x="71" y="122"/>
                </a:cubicBezTo>
                <a:cubicBezTo>
                  <a:pt x="63" y="123"/>
                  <a:pt x="55" y="123"/>
                  <a:pt x="47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36" y="123"/>
                  <a:pt x="26" y="123"/>
                  <a:pt x="17" y="121"/>
                </a:cubicBezTo>
                <a:cubicBezTo>
                  <a:pt x="14" y="120"/>
                  <a:pt x="11" y="119"/>
                  <a:pt x="9" y="118"/>
                </a:cubicBezTo>
                <a:cubicBezTo>
                  <a:pt x="3" y="115"/>
                  <a:pt x="1" y="112"/>
                  <a:pt x="1" y="109"/>
                </a:cubicBezTo>
                <a:cubicBezTo>
                  <a:pt x="0" y="106"/>
                  <a:pt x="2" y="102"/>
                  <a:pt x="5" y="99"/>
                </a:cubicBezTo>
                <a:cubicBezTo>
                  <a:pt x="9" y="95"/>
                  <a:pt x="14" y="92"/>
                  <a:pt x="22" y="88"/>
                </a:cubicBezTo>
                <a:cubicBezTo>
                  <a:pt x="24" y="87"/>
                  <a:pt x="26" y="86"/>
                  <a:pt x="28" y="85"/>
                </a:cubicBezTo>
                <a:cubicBezTo>
                  <a:pt x="30" y="85"/>
                  <a:pt x="30" y="85"/>
                  <a:pt x="30" y="85"/>
                </a:cubicBezTo>
                <a:cubicBezTo>
                  <a:pt x="32" y="84"/>
                  <a:pt x="33" y="83"/>
                  <a:pt x="33" y="82"/>
                </a:cubicBezTo>
                <a:cubicBezTo>
                  <a:pt x="33" y="80"/>
                  <a:pt x="33" y="79"/>
                  <a:pt x="32" y="78"/>
                </a:cubicBezTo>
                <a:cubicBezTo>
                  <a:pt x="24" y="70"/>
                  <a:pt x="20" y="60"/>
                  <a:pt x="21" y="49"/>
                </a:cubicBezTo>
                <a:cubicBezTo>
                  <a:pt x="21" y="37"/>
                  <a:pt x="28" y="30"/>
                  <a:pt x="40" y="27"/>
                </a:cubicBezTo>
                <a:cubicBezTo>
                  <a:pt x="42" y="26"/>
                  <a:pt x="45" y="26"/>
                  <a:pt x="47" y="26"/>
                </a:cubicBezTo>
                <a:cubicBezTo>
                  <a:pt x="49" y="26"/>
                  <a:pt x="52" y="26"/>
                  <a:pt x="54" y="27"/>
                </a:cubicBezTo>
                <a:cubicBezTo>
                  <a:pt x="66" y="30"/>
                  <a:pt x="72" y="37"/>
                  <a:pt x="73" y="49"/>
                </a:cubicBezTo>
                <a:cubicBezTo>
                  <a:pt x="73" y="60"/>
                  <a:pt x="70" y="70"/>
                  <a:pt x="62" y="78"/>
                </a:cubicBezTo>
                <a:cubicBezTo>
                  <a:pt x="61" y="79"/>
                  <a:pt x="60" y="80"/>
                  <a:pt x="61" y="81"/>
                </a:cubicBezTo>
                <a:cubicBezTo>
                  <a:pt x="61" y="83"/>
                  <a:pt x="62" y="84"/>
                  <a:pt x="64" y="85"/>
                </a:cubicBezTo>
                <a:cubicBezTo>
                  <a:pt x="67" y="86"/>
                  <a:pt x="67" y="86"/>
                  <a:pt x="67" y="86"/>
                </a:cubicBezTo>
                <a:cubicBezTo>
                  <a:pt x="68" y="86"/>
                  <a:pt x="69" y="88"/>
                  <a:pt x="68" y="89"/>
                </a:cubicBezTo>
                <a:cubicBezTo>
                  <a:pt x="68" y="90"/>
                  <a:pt x="67" y="90"/>
                  <a:pt x="67" y="91"/>
                </a:cubicBezTo>
                <a:cubicBezTo>
                  <a:pt x="66" y="91"/>
                  <a:pt x="65" y="91"/>
                  <a:pt x="65" y="91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8"/>
                  <a:pt x="56" y="86"/>
                  <a:pt x="55" y="83"/>
                </a:cubicBezTo>
                <a:cubicBezTo>
                  <a:pt x="55" y="80"/>
                  <a:pt x="56" y="77"/>
                  <a:pt x="58" y="74"/>
                </a:cubicBezTo>
                <a:cubicBezTo>
                  <a:pt x="65" y="68"/>
                  <a:pt x="68" y="59"/>
                  <a:pt x="68" y="49"/>
                </a:cubicBezTo>
                <a:cubicBezTo>
                  <a:pt x="67" y="40"/>
                  <a:pt x="62" y="34"/>
                  <a:pt x="53" y="32"/>
                </a:cubicBezTo>
                <a:cubicBezTo>
                  <a:pt x="51" y="32"/>
                  <a:pt x="49" y="31"/>
                  <a:pt x="47" y="31"/>
                </a:cubicBezTo>
                <a:cubicBezTo>
                  <a:pt x="45" y="31"/>
                  <a:pt x="43" y="32"/>
                  <a:pt x="41" y="32"/>
                </a:cubicBezTo>
                <a:cubicBezTo>
                  <a:pt x="31" y="34"/>
                  <a:pt x="27" y="40"/>
                  <a:pt x="26" y="49"/>
                </a:cubicBezTo>
                <a:cubicBezTo>
                  <a:pt x="26" y="59"/>
                  <a:pt x="29" y="67"/>
                  <a:pt x="36" y="74"/>
                </a:cubicBezTo>
                <a:cubicBezTo>
                  <a:pt x="38" y="77"/>
                  <a:pt x="39" y="80"/>
                  <a:pt x="38" y="83"/>
                </a:cubicBezTo>
                <a:cubicBezTo>
                  <a:pt x="38" y="86"/>
                  <a:pt x="35" y="88"/>
                  <a:pt x="32" y="90"/>
                </a:cubicBezTo>
                <a:cubicBezTo>
                  <a:pt x="30" y="90"/>
                  <a:pt x="30" y="90"/>
                  <a:pt x="30" y="90"/>
                </a:cubicBezTo>
                <a:cubicBezTo>
                  <a:pt x="28" y="91"/>
                  <a:pt x="26" y="92"/>
                  <a:pt x="24" y="93"/>
                </a:cubicBezTo>
                <a:cubicBezTo>
                  <a:pt x="17" y="96"/>
                  <a:pt x="12" y="99"/>
                  <a:pt x="8" y="103"/>
                </a:cubicBezTo>
                <a:cubicBezTo>
                  <a:pt x="7" y="105"/>
                  <a:pt x="6" y="107"/>
                  <a:pt x="6" y="108"/>
                </a:cubicBezTo>
                <a:cubicBezTo>
                  <a:pt x="7" y="110"/>
                  <a:pt x="8" y="112"/>
                  <a:pt x="11" y="113"/>
                </a:cubicBezTo>
                <a:cubicBezTo>
                  <a:pt x="13" y="114"/>
                  <a:pt x="16" y="115"/>
                  <a:pt x="18" y="115"/>
                </a:cubicBezTo>
                <a:cubicBezTo>
                  <a:pt x="27" y="118"/>
                  <a:pt x="36" y="118"/>
                  <a:pt x="47" y="118"/>
                </a:cubicBezTo>
                <a:cubicBezTo>
                  <a:pt x="55" y="118"/>
                  <a:pt x="63" y="118"/>
                  <a:pt x="70" y="116"/>
                </a:cubicBezTo>
                <a:cubicBezTo>
                  <a:pt x="71" y="116"/>
                  <a:pt x="72" y="117"/>
                  <a:pt x="72" y="117"/>
                </a:cubicBezTo>
                <a:close/>
                <a:moveTo>
                  <a:pt x="176" y="115"/>
                </a:moveTo>
                <a:cubicBezTo>
                  <a:pt x="172" y="116"/>
                  <a:pt x="169" y="118"/>
                  <a:pt x="165" y="119"/>
                </a:cubicBezTo>
                <a:cubicBezTo>
                  <a:pt x="153" y="121"/>
                  <a:pt x="142" y="122"/>
                  <a:pt x="127" y="122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13" y="122"/>
                  <a:pt x="101" y="121"/>
                  <a:pt x="90" y="119"/>
                </a:cubicBezTo>
                <a:cubicBezTo>
                  <a:pt x="86" y="118"/>
                  <a:pt x="82" y="116"/>
                  <a:pt x="79" y="115"/>
                </a:cubicBezTo>
                <a:cubicBezTo>
                  <a:pt x="73" y="112"/>
                  <a:pt x="70" y="107"/>
                  <a:pt x="70" y="104"/>
                </a:cubicBezTo>
                <a:cubicBezTo>
                  <a:pt x="69" y="100"/>
                  <a:pt x="71" y="96"/>
                  <a:pt x="74" y="93"/>
                </a:cubicBezTo>
                <a:cubicBezTo>
                  <a:pt x="80" y="87"/>
                  <a:pt x="86" y="83"/>
                  <a:pt x="96" y="79"/>
                </a:cubicBezTo>
                <a:cubicBezTo>
                  <a:pt x="99" y="77"/>
                  <a:pt x="101" y="76"/>
                  <a:pt x="104" y="75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9" y="73"/>
                  <a:pt x="110" y="72"/>
                  <a:pt x="111" y="70"/>
                </a:cubicBezTo>
                <a:cubicBezTo>
                  <a:pt x="111" y="68"/>
                  <a:pt x="110" y="66"/>
                  <a:pt x="109" y="65"/>
                </a:cubicBezTo>
                <a:cubicBezTo>
                  <a:pt x="99" y="55"/>
                  <a:pt x="95" y="43"/>
                  <a:pt x="95" y="28"/>
                </a:cubicBezTo>
                <a:cubicBezTo>
                  <a:pt x="96" y="14"/>
                  <a:pt x="104" y="5"/>
                  <a:pt x="119" y="1"/>
                </a:cubicBezTo>
                <a:cubicBezTo>
                  <a:pt x="122" y="0"/>
                  <a:pt x="124" y="0"/>
                  <a:pt x="127" y="0"/>
                </a:cubicBezTo>
                <a:cubicBezTo>
                  <a:pt x="130" y="0"/>
                  <a:pt x="133" y="0"/>
                  <a:pt x="136" y="1"/>
                </a:cubicBezTo>
                <a:cubicBezTo>
                  <a:pt x="151" y="5"/>
                  <a:pt x="159" y="14"/>
                  <a:pt x="160" y="28"/>
                </a:cubicBezTo>
                <a:cubicBezTo>
                  <a:pt x="160" y="43"/>
                  <a:pt x="156" y="55"/>
                  <a:pt x="146" y="65"/>
                </a:cubicBezTo>
                <a:cubicBezTo>
                  <a:pt x="144" y="66"/>
                  <a:pt x="144" y="68"/>
                  <a:pt x="144" y="70"/>
                </a:cubicBezTo>
                <a:cubicBezTo>
                  <a:pt x="144" y="72"/>
                  <a:pt x="146" y="73"/>
                  <a:pt x="148" y="74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3" y="76"/>
                  <a:pt x="156" y="77"/>
                  <a:pt x="159" y="79"/>
                </a:cubicBezTo>
                <a:cubicBezTo>
                  <a:pt x="169" y="83"/>
                  <a:pt x="175" y="87"/>
                  <a:pt x="181" y="93"/>
                </a:cubicBezTo>
                <a:cubicBezTo>
                  <a:pt x="183" y="95"/>
                  <a:pt x="185" y="100"/>
                  <a:pt x="184" y="105"/>
                </a:cubicBezTo>
                <a:cubicBezTo>
                  <a:pt x="184" y="108"/>
                  <a:pt x="182" y="112"/>
                  <a:pt x="176" y="115"/>
                </a:cubicBezTo>
                <a:close/>
                <a:moveTo>
                  <a:pt x="108" y="79"/>
                </a:moveTo>
                <a:cubicBezTo>
                  <a:pt x="106" y="80"/>
                  <a:pt x="106" y="80"/>
                  <a:pt x="106" y="80"/>
                </a:cubicBezTo>
                <a:cubicBezTo>
                  <a:pt x="104" y="81"/>
                  <a:pt x="101" y="82"/>
                  <a:pt x="98" y="83"/>
                </a:cubicBezTo>
                <a:cubicBezTo>
                  <a:pt x="89" y="88"/>
                  <a:pt x="83" y="92"/>
                  <a:pt x="78" y="97"/>
                </a:cubicBezTo>
                <a:cubicBezTo>
                  <a:pt x="76" y="99"/>
                  <a:pt x="75" y="101"/>
                  <a:pt x="75" y="103"/>
                </a:cubicBezTo>
                <a:cubicBezTo>
                  <a:pt x="76" y="106"/>
                  <a:pt x="78" y="108"/>
                  <a:pt x="82" y="110"/>
                </a:cubicBezTo>
                <a:cubicBezTo>
                  <a:pt x="84" y="111"/>
                  <a:pt x="88" y="113"/>
                  <a:pt x="91" y="113"/>
                </a:cubicBezTo>
                <a:cubicBezTo>
                  <a:pt x="102" y="116"/>
                  <a:pt x="114" y="116"/>
                  <a:pt x="127" y="117"/>
                </a:cubicBezTo>
                <a:cubicBezTo>
                  <a:pt x="141" y="116"/>
                  <a:pt x="153" y="116"/>
                  <a:pt x="164" y="113"/>
                </a:cubicBezTo>
                <a:cubicBezTo>
                  <a:pt x="167" y="113"/>
                  <a:pt x="170" y="111"/>
                  <a:pt x="173" y="110"/>
                </a:cubicBezTo>
                <a:cubicBezTo>
                  <a:pt x="176" y="109"/>
                  <a:pt x="178" y="106"/>
                  <a:pt x="179" y="104"/>
                </a:cubicBezTo>
                <a:cubicBezTo>
                  <a:pt x="179" y="101"/>
                  <a:pt x="178" y="98"/>
                  <a:pt x="177" y="97"/>
                </a:cubicBezTo>
                <a:cubicBezTo>
                  <a:pt x="172" y="92"/>
                  <a:pt x="166" y="88"/>
                  <a:pt x="157" y="83"/>
                </a:cubicBezTo>
                <a:cubicBezTo>
                  <a:pt x="154" y="82"/>
                  <a:pt x="151" y="81"/>
                  <a:pt x="149" y="80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2" y="78"/>
                  <a:pt x="140" y="75"/>
                  <a:pt x="139" y="71"/>
                </a:cubicBezTo>
                <a:cubicBezTo>
                  <a:pt x="138" y="67"/>
                  <a:pt x="139" y="64"/>
                  <a:pt x="142" y="61"/>
                </a:cubicBezTo>
                <a:cubicBezTo>
                  <a:pt x="151" y="52"/>
                  <a:pt x="155" y="41"/>
                  <a:pt x="154" y="28"/>
                </a:cubicBezTo>
                <a:cubicBezTo>
                  <a:pt x="154" y="16"/>
                  <a:pt x="147" y="9"/>
                  <a:pt x="135" y="6"/>
                </a:cubicBezTo>
                <a:cubicBezTo>
                  <a:pt x="132" y="5"/>
                  <a:pt x="130" y="5"/>
                  <a:pt x="127" y="5"/>
                </a:cubicBezTo>
                <a:cubicBezTo>
                  <a:pt x="125" y="5"/>
                  <a:pt x="122" y="5"/>
                  <a:pt x="120" y="6"/>
                </a:cubicBezTo>
                <a:cubicBezTo>
                  <a:pt x="107" y="9"/>
                  <a:pt x="101" y="16"/>
                  <a:pt x="100" y="28"/>
                </a:cubicBezTo>
                <a:cubicBezTo>
                  <a:pt x="100" y="41"/>
                  <a:pt x="104" y="52"/>
                  <a:pt x="113" y="61"/>
                </a:cubicBezTo>
                <a:cubicBezTo>
                  <a:pt x="115" y="64"/>
                  <a:pt x="117" y="67"/>
                  <a:pt x="116" y="71"/>
                </a:cubicBezTo>
                <a:cubicBezTo>
                  <a:pt x="115" y="75"/>
                  <a:pt x="112" y="78"/>
                  <a:pt x="108" y="79"/>
                </a:cubicBezTo>
                <a:close/>
                <a:moveTo>
                  <a:pt x="243" y="101"/>
                </a:moveTo>
                <a:cubicBezTo>
                  <a:pt x="239" y="97"/>
                  <a:pt x="234" y="94"/>
                  <a:pt x="227" y="91"/>
                </a:cubicBezTo>
                <a:cubicBezTo>
                  <a:pt x="225" y="90"/>
                  <a:pt x="223" y="89"/>
                  <a:pt x="221" y="89"/>
                </a:cubicBezTo>
                <a:cubicBezTo>
                  <a:pt x="219" y="88"/>
                  <a:pt x="219" y="88"/>
                  <a:pt x="219" y="88"/>
                </a:cubicBezTo>
                <a:cubicBezTo>
                  <a:pt x="218" y="87"/>
                  <a:pt x="217" y="86"/>
                  <a:pt x="217" y="85"/>
                </a:cubicBezTo>
                <a:cubicBezTo>
                  <a:pt x="217" y="84"/>
                  <a:pt x="217" y="83"/>
                  <a:pt x="218" y="82"/>
                </a:cubicBezTo>
                <a:cubicBezTo>
                  <a:pt x="225" y="75"/>
                  <a:pt x="228" y="66"/>
                  <a:pt x="228" y="56"/>
                </a:cubicBezTo>
                <a:cubicBezTo>
                  <a:pt x="228" y="45"/>
                  <a:pt x="222" y="38"/>
                  <a:pt x="211" y="36"/>
                </a:cubicBezTo>
                <a:cubicBezTo>
                  <a:pt x="208" y="35"/>
                  <a:pt x="206" y="35"/>
                  <a:pt x="204" y="35"/>
                </a:cubicBezTo>
                <a:cubicBezTo>
                  <a:pt x="202" y="35"/>
                  <a:pt x="200" y="35"/>
                  <a:pt x="198" y="36"/>
                </a:cubicBezTo>
                <a:cubicBezTo>
                  <a:pt x="187" y="38"/>
                  <a:pt x="181" y="45"/>
                  <a:pt x="180" y="56"/>
                </a:cubicBezTo>
                <a:cubicBezTo>
                  <a:pt x="180" y="66"/>
                  <a:pt x="183" y="75"/>
                  <a:pt x="190" y="82"/>
                </a:cubicBezTo>
                <a:cubicBezTo>
                  <a:pt x="191" y="83"/>
                  <a:pt x="192" y="84"/>
                  <a:pt x="192" y="85"/>
                </a:cubicBezTo>
                <a:cubicBezTo>
                  <a:pt x="191" y="86"/>
                  <a:pt x="190" y="87"/>
                  <a:pt x="189" y="88"/>
                </a:cubicBezTo>
                <a:cubicBezTo>
                  <a:pt x="188" y="88"/>
                  <a:pt x="187" y="90"/>
                  <a:pt x="187" y="91"/>
                </a:cubicBezTo>
                <a:cubicBezTo>
                  <a:pt x="188" y="93"/>
                  <a:pt x="189" y="93"/>
                  <a:pt x="191" y="93"/>
                </a:cubicBezTo>
                <a:cubicBezTo>
                  <a:pt x="194" y="92"/>
                  <a:pt x="196" y="89"/>
                  <a:pt x="197" y="86"/>
                </a:cubicBezTo>
                <a:cubicBezTo>
                  <a:pt x="197" y="84"/>
                  <a:pt x="196" y="81"/>
                  <a:pt x="194" y="79"/>
                </a:cubicBezTo>
                <a:cubicBezTo>
                  <a:pt x="188" y="73"/>
                  <a:pt x="185" y="65"/>
                  <a:pt x="186" y="56"/>
                </a:cubicBezTo>
                <a:cubicBezTo>
                  <a:pt x="186" y="48"/>
                  <a:pt x="190" y="43"/>
                  <a:pt x="199" y="41"/>
                </a:cubicBezTo>
                <a:cubicBezTo>
                  <a:pt x="201" y="40"/>
                  <a:pt x="203" y="40"/>
                  <a:pt x="204" y="40"/>
                </a:cubicBezTo>
                <a:cubicBezTo>
                  <a:pt x="206" y="40"/>
                  <a:pt x="208" y="40"/>
                  <a:pt x="209" y="41"/>
                </a:cubicBezTo>
                <a:cubicBezTo>
                  <a:pt x="218" y="43"/>
                  <a:pt x="222" y="48"/>
                  <a:pt x="223" y="56"/>
                </a:cubicBezTo>
                <a:cubicBezTo>
                  <a:pt x="223" y="65"/>
                  <a:pt x="220" y="73"/>
                  <a:pt x="214" y="79"/>
                </a:cubicBezTo>
                <a:cubicBezTo>
                  <a:pt x="212" y="81"/>
                  <a:pt x="211" y="84"/>
                  <a:pt x="212" y="86"/>
                </a:cubicBezTo>
                <a:cubicBezTo>
                  <a:pt x="212" y="89"/>
                  <a:pt x="214" y="92"/>
                  <a:pt x="218" y="93"/>
                </a:cubicBezTo>
                <a:cubicBezTo>
                  <a:pt x="219" y="94"/>
                  <a:pt x="219" y="94"/>
                  <a:pt x="219" y="94"/>
                </a:cubicBezTo>
                <a:cubicBezTo>
                  <a:pt x="221" y="94"/>
                  <a:pt x="223" y="95"/>
                  <a:pt x="225" y="96"/>
                </a:cubicBezTo>
                <a:cubicBezTo>
                  <a:pt x="231" y="99"/>
                  <a:pt x="235" y="102"/>
                  <a:pt x="239" y="105"/>
                </a:cubicBezTo>
                <a:cubicBezTo>
                  <a:pt x="240" y="106"/>
                  <a:pt x="240" y="108"/>
                  <a:pt x="240" y="109"/>
                </a:cubicBezTo>
                <a:cubicBezTo>
                  <a:pt x="240" y="111"/>
                  <a:pt x="239" y="112"/>
                  <a:pt x="237" y="113"/>
                </a:cubicBezTo>
                <a:cubicBezTo>
                  <a:pt x="235" y="114"/>
                  <a:pt x="232" y="115"/>
                  <a:pt x="230" y="116"/>
                </a:cubicBezTo>
                <a:cubicBezTo>
                  <a:pt x="222" y="118"/>
                  <a:pt x="214" y="118"/>
                  <a:pt x="204" y="118"/>
                </a:cubicBezTo>
                <a:cubicBezTo>
                  <a:pt x="203" y="118"/>
                  <a:pt x="203" y="118"/>
                  <a:pt x="203" y="118"/>
                </a:cubicBezTo>
                <a:cubicBezTo>
                  <a:pt x="195" y="118"/>
                  <a:pt x="189" y="118"/>
                  <a:pt x="183" y="117"/>
                </a:cubicBezTo>
                <a:cubicBezTo>
                  <a:pt x="182" y="116"/>
                  <a:pt x="180" y="117"/>
                  <a:pt x="180" y="119"/>
                </a:cubicBezTo>
                <a:cubicBezTo>
                  <a:pt x="180" y="120"/>
                  <a:pt x="180" y="120"/>
                  <a:pt x="180" y="121"/>
                </a:cubicBezTo>
                <a:cubicBezTo>
                  <a:pt x="181" y="121"/>
                  <a:pt x="182" y="122"/>
                  <a:pt x="182" y="122"/>
                </a:cubicBezTo>
                <a:cubicBezTo>
                  <a:pt x="189" y="123"/>
                  <a:pt x="195" y="123"/>
                  <a:pt x="203" y="123"/>
                </a:cubicBezTo>
                <a:cubicBezTo>
                  <a:pt x="204" y="123"/>
                  <a:pt x="204" y="123"/>
                  <a:pt x="204" y="123"/>
                </a:cubicBezTo>
                <a:cubicBezTo>
                  <a:pt x="204" y="123"/>
                  <a:pt x="204" y="123"/>
                  <a:pt x="204" y="123"/>
                </a:cubicBezTo>
                <a:cubicBezTo>
                  <a:pt x="214" y="123"/>
                  <a:pt x="223" y="123"/>
                  <a:pt x="231" y="121"/>
                </a:cubicBezTo>
                <a:cubicBezTo>
                  <a:pt x="234" y="120"/>
                  <a:pt x="237" y="119"/>
                  <a:pt x="239" y="118"/>
                </a:cubicBezTo>
                <a:cubicBezTo>
                  <a:pt x="242" y="117"/>
                  <a:pt x="245" y="114"/>
                  <a:pt x="245" y="110"/>
                </a:cubicBezTo>
                <a:cubicBezTo>
                  <a:pt x="246" y="107"/>
                  <a:pt x="245" y="103"/>
                  <a:pt x="243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5827712" y="2603500"/>
            <a:ext cx="668337" cy="781050"/>
          </a:xfrm>
          <a:custGeom>
            <a:avLst/>
            <a:gdLst/>
            <a:ahLst/>
            <a:cxnLst/>
            <a:rect l="l" t="t" r="r" b="b"/>
            <a:pathLst>
              <a:path w="155" h="181" extrusionOk="0">
                <a:moveTo>
                  <a:pt x="20" y="79"/>
                </a:moveTo>
                <a:cubicBezTo>
                  <a:pt x="20" y="81"/>
                  <a:pt x="18" y="83"/>
                  <a:pt x="17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3"/>
                  <a:pt x="0" y="81"/>
                  <a:pt x="0" y="79"/>
                </a:cubicBezTo>
                <a:cubicBezTo>
                  <a:pt x="0" y="78"/>
                  <a:pt x="2" y="76"/>
                  <a:pt x="3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8" y="76"/>
                  <a:pt x="20" y="78"/>
                  <a:pt x="20" y="79"/>
                </a:cubicBezTo>
                <a:close/>
                <a:moveTo>
                  <a:pt x="89" y="174"/>
                </a:moveTo>
                <a:cubicBezTo>
                  <a:pt x="64" y="174"/>
                  <a:pt x="64" y="174"/>
                  <a:pt x="64" y="174"/>
                </a:cubicBezTo>
                <a:cubicBezTo>
                  <a:pt x="62" y="174"/>
                  <a:pt x="61" y="176"/>
                  <a:pt x="61" y="177"/>
                </a:cubicBezTo>
                <a:cubicBezTo>
                  <a:pt x="61" y="179"/>
                  <a:pt x="62" y="181"/>
                  <a:pt x="64" y="181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91" y="181"/>
                  <a:pt x="92" y="179"/>
                  <a:pt x="92" y="177"/>
                </a:cubicBezTo>
                <a:cubicBezTo>
                  <a:pt x="92" y="176"/>
                  <a:pt x="91" y="174"/>
                  <a:pt x="89" y="174"/>
                </a:cubicBezTo>
                <a:close/>
                <a:moveTo>
                  <a:pt x="31" y="39"/>
                </a:moveTo>
                <a:cubicBezTo>
                  <a:pt x="32" y="40"/>
                  <a:pt x="33" y="40"/>
                  <a:pt x="34" y="40"/>
                </a:cubicBezTo>
                <a:cubicBezTo>
                  <a:pt x="34" y="40"/>
                  <a:pt x="35" y="40"/>
                  <a:pt x="36" y="39"/>
                </a:cubicBezTo>
                <a:cubicBezTo>
                  <a:pt x="37" y="38"/>
                  <a:pt x="37" y="36"/>
                  <a:pt x="36" y="35"/>
                </a:cubicBezTo>
                <a:cubicBezTo>
                  <a:pt x="24" y="23"/>
                  <a:pt x="24" y="23"/>
                  <a:pt x="24" y="23"/>
                </a:cubicBezTo>
                <a:cubicBezTo>
                  <a:pt x="23" y="22"/>
                  <a:pt x="21" y="22"/>
                  <a:pt x="20" y="23"/>
                </a:cubicBezTo>
                <a:cubicBezTo>
                  <a:pt x="19" y="25"/>
                  <a:pt x="19" y="27"/>
                  <a:pt x="20" y="28"/>
                </a:cubicBezTo>
                <a:lnTo>
                  <a:pt x="31" y="39"/>
                </a:lnTo>
                <a:close/>
                <a:moveTo>
                  <a:pt x="119" y="40"/>
                </a:moveTo>
                <a:cubicBezTo>
                  <a:pt x="120" y="40"/>
                  <a:pt x="121" y="40"/>
                  <a:pt x="122" y="39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7"/>
                  <a:pt x="134" y="25"/>
                  <a:pt x="133" y="23"/>
                </a:cubicBezTo>
                <a:cubicBezTo>
                  <a:pt x="132" y="22"/>
                  <a:pt x="130" y="22"/>
                  <a:pt x="128" y="2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6" y="35"/>
                  <a:pt x="116" y="36"/>
                  <a:pt x="116" y="37"/>
                </a:cubicBezTo>
                <a:cubicBezTo>
                  <a:pt x="116" y="38"/>
                  <a:pt x="116" y="39"/>
                  <a:pt x="117" y="39"/>
                </a:cubicBezTo>
                <a:cubicBezTo>
                  <a:pt x="118" y="40"/>
                  <a:pt x="118" y="40"/>
                  <a:pt x="119" y="40"/>
                </a:cubicBezTo>
                <a:close/>
                <a:moveTo>
                  <a:pt x="76" y="25"/>
                </a:moveTo>
                <a:cubicBezTo>
                  <a:pt x="78" y="25"/>
                  <a:pt x="79" y="24"/>
                  <a:pt x="79" y="22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1"/>
                  <a:pt x="78" y="0"/>
                  <a:pt x="76" y="0"/>
                </a:cubicBezTo>
                <a:cubicBezTo>
                  <a:pt x="74" y="0"/>
                  <a:pt x="73" y="1"/>
                  <a:pt x="73" y="3"/>
                </a:cubicBezTo>
                <a:cubicBezTo>
                  <a:pt x="73" y="22"/>
                  <a:pt x="73" y="22"/>
                  <a:pt x="73" y="22"/>
                </a:cubicBezTo>
                <a:cubicBezTo>
                  <a:pt x="73" y="24"/>
                  <a:pt x="74" y="25"/>
                  <a:pt x="76" y="25"/>
                </a:cubicBezTo>
                <a:close/>
                <a:moveTo>
                  <a:pt x="96" y="162"/>
                </a:moveTo>
                <a:cubicBezTo>
                  <a:pt x="57" y="162"/>
                  <a:pt x="57" y="162"/>
                  <a:pt x="57" y="162"/>
                </a:cubicBezTo>
                <a:cubicBezTo>
                  <a:pt x="55" y="162"/>
                  <a:pt x="54" y="164"/>
                  <a:pt x="54" y="166"/>
                </a:cubicBezTo>
                <a:cubicBezTo>
                  <a:pt x="54" y="168"/>
                  <a:pt x="55" y="169"/>
                  <a:pt x="57" y="169"/>
                </a:cubicBezTo>
                <a:cubicBezTo>
                  <a:pt x="96" y="169"/>
                  <a:pt x="96" y="169"/>
                  <a:pt x="96" y="169"/>
                </a:cubicBezTo>
                <a:cubicBezTo>
                  <a:pt x="98" y="169"/>
                  <a:pt x="99" y="168"/>
                  <a:pt x="99" y="166"/>
                </a:cubicBezTo>
                <a:cubicBezTo>
                  <a:pt x="99" y="164"/>
                  <a:pt x="98" y="162"/>
                  <a:pt x="96" y="162"/>
                </a:cubicBezTo>
                <a:close/>
                <a:moveTo>
                  <a:pt x="126" y="67"/>
                </a:moveTo>
                <a:cubicBezTo>
                  <a:pt x="129" y="80"/>
                  <a:pt x="124" y="95"/>
                  <a:pt x="119" y="104"/>
                </a:cubicBezTo>
                <a:cubicBezTo>
                  <a:pt x="114" y="114"/>
                  <a:pt x="110" y="121"/>
                  <a:pt x="105" y="131"/>
                </a:cubicBezTo>
                <a:cubicBezTo>
                  <a:pt x="103" y="133"/>
                  <a:pt x="103" y="136"/>
                  <a:pt x="103" y="140"/>
                </a:cubicBezTo>
                <a:cubicBezTo>
                  <a:pt x="103" y="143"/>
                  <a:pt x="103" y="145"/>
                  <a:pt x="102" y="148"/>
                </a:cubicBezTo>
                <a:cubicBezTo>
                  <a:pt x="101" y="154"/>
                  <a:pt x="98" y="156"/>
                  <a:pt x="91" y="156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61" y="156"/>
                  <a:pt x="61" y="156"/>
                  <a:pt x="61" y="156"/>
                </a:cubicBezTo>
                <a:cubicBezTo>
                  <a:pt x="54" y="156"/>
                  <a:pt x="51" y="154"/>
                  <a:pt x="50" y="148"/>
                </a:cubicBezTo>
                <a:cubicBezTo>
                  <a:pt x="49" y="145"/>
                  <a:pt x="49" y="143"/>
                  <a:pt x="49" y="140"/>
                </a:cubicBezTo>
                <a:cubicBezTo>
                  <a:pt x="49" y="136"/>
                  <a:pt x="49" y="133"/>
                  <a:pt x="47" y="131"/>
                </a:cubicBezTo>
                <a:cubicBezTo>
                  <a:pt x="42" y="121"/>
                  <a:pt x="38" y="114"/>
                  <a:pt x="33" y="104"/>
                </a:cubicBezTo>
                <a:cubicBezTo>
                  <a:pt x="28" y="95"/>
                  <a:pt x="23" y="80"/>
                  <a:pt x="26" y="67"/>
                </a:cubicBezTo>
                <a:cubicBezTo>
                  <a:pt x="31" y="49"/>
                  <a:pt x="49" y="32"/>
                  <a:pt x="76" y="32"/>
                </a:cubicBezTo>
                <a:cubicBezTo>
                  <a:pt x="103" y="32"/>
                  <a:pt x="121" y="49"/>
                  <a:pt x="126" y="67"/>
                </a:cubicBezTo>
                <a:close/>
                <a:moveTo>
                  <a:pt x="119" y="68"/>
                </a:moveTo>
                <a:cubicBezTo>
                  <a:pt x="115" y="53"/>
                  <a:pt x="99" y="39"/>
                  <a:pt x="76" y="39"/>
                </a:cubicBezTo>
                <a:cubicBezTo>
                  <a:pt x="53" y="39"/>
                  <a:pt x="37" y="53"/>
                  <a:pt x="33" y="68"/>
                </a:cubicBezTo>
                <a:cubicBezTo>
                  <a:pt x="31" y="77"/>
                  <a:pt x="33" y="89"/>
                  <a:pt x="39" y="101"/>
                </a:cubicBezTo>
                <a:cubicBezTo>
                  <a:pt x="44" y="111"/>
                  <a:pt x="48" y="118"/>
                  <a:pt x="53" y="127"/>
                </a:cubicBezTo>
                <a:cubicBezTo>
                  <a:pt x="55" y="131"/>
                  <a:pt x="55" y="136"/>
                  <a:pt x="56" y="140"/>
                </a:cubicBezTo>
                <a:cubicBezTo>
                  <a:pt x="56" y="142"/>
                  <a:pt x="56" y="144"/>
                  <a:pt x="56" y="146"/>
                </a:cubicBezTo>
                <a:cubicBezTo>
                  <a:pt x="57" y="149"/>
                  <a:pt x="57" y="150"/>
                  <a:pt x="61" y="150"/>
                </a:cubicBezTo>
                <a:cubicBezTo>
                  <a:pt x="62" y="150"/>
                  <a:pt x="90" y="150"/>
                  <a:pt x="91" y="150"/>
                </a:cubicBezTo>
                <a:cubicBezTo>
                  <a:pt x="95" y="150"/>
                  <a:pt x="95" y="149"/>
                  <a:pt x="96" y="146"/>
                </a:cubicBezTo>
                <a:cubicBezTo>
                  <a:pt x="96" y="144"/>
                  <a:pt x="96" y="142"/>
                  <a:pt x="96" y="140"/>
                </a:cubicBezTo>
                <a:cubicBezTo>
                  <a:pt x="97" y="136"/>
                  <a:pt x="97" y="131"/>
                  <a:pt x="99" y="127"/>
                </a:cubicBezTo>
                <a:cubicBezTo>
                  <a:pt x="104" y="118"/>
                  <a:pt x="108" y="111"/>
                  <a:pt x="113" y="101"/>
                </a:cubicBezTo>
                <a:cubicBezTo>
                  <a:pt x="119" y="89"/>
                  <a:pt x="121" y="77"/>
                  <a:pt x="119" y="68"/>
                </a:cubicBezTo>
                <a:close/>
                <a:moveTo>
                  <a:pt x="152" y="74"/>
                </a:moveTo>
                <a:cubicBezTo>
                  <a:pt x="135" y="74"/>
                  <a:pt x="135" y="74"/>
                  <a:pt x="135" y="74"/>
                </a:cubicBezTo>
                <a:cubicBezTo>
                  <a:pt x="134" y="74"/>
                  <a:pt x="132" y="75"/>
                  <a:pt x="132" y="77"/>
                </a:cubicBezTo>
                <a:cubicBezTo>
                  <a:pt x="132" y="79"/>
                  <a:pt x="134" y="80"/>
                  <a:pt x="135" y="80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4" y="80"/>
                  <a:pt x="155" y="79"/>
                  <a:pt x="155" y="77"/>
                </a:cubicBezTo>
                <a:cubicBezTo>
                  <a:pt x="155" y="75"/>
                  <a:pt x="154" y="74"/>
                  <a:pt x="152" y="74"/>
                </a:cubicBezTo>
                <a:close/>
                <a:moveTo>
                  <a:pt x="78" y="48"/>
                </a:moveTo>
                <a:cubicBezTo>
                  <a:pt x="59" y="48"/>
                  <a:pt x="46" y="61"/>
                  <a:pt x="42" y="73"/>
                </a:cubicBezTo>
                <a:cubicBezTo>
                  <a:pt x="42" y="74"/>
                  <a:pt x="42" y="75"/>
                  <a:pt x="43" y="76"/>
                </a:cubicBezTo>
                <a:cubicBezTo>
                  <a:pt x="43" y="77"/>
                  <a:pt x="44" y="77"/>
                  <a:pt x="45" y="77"/>
                </a:cubicBezTo>
                <a:cubicBezTo>
                  <a:pt x="45" y="77"/>
                  <a:pt x="45" y="77"/>
                  <a:pt x="46" y="77"/>
                </a:cubicBezTo>
                <a:cubicBezTo>
                  <a:pt x="47" y="77"/>
                  <a:pt x="48" y="76"/>
                  <a:pt x="49" y="75"/>
                </a:cubicBezTo>
                <a:cubicBezTo>
                  <a:pt x="51" y="65"/>
                  <a:pt x="62" y="55"/>
                  <a:pt x="78" y="55"/>
                </a:cubicBezTo>
                <a:cubicBezTo>
                  <a:pt x="80" y="55"/>
                  <a:pt x="81" y="54"/>
                  <a:pt x="81" y="52"/>
                </a:cubicBezTo>
                <a:cubicBezTo>
                  <a:pt x="81" y="50"/>
                  <a:pt x="80" y="48"/>
                  <a:pt x="78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7410450" y="3890962"/>
            <a:ext cx="854075" cy="854075"/>
          </a:xfrm>
          <a:custGeom>
            <a:avLst/>
            <a:gdLst/>
            <a:ahLst/>
            <a:cxnLst/>
            <a:rect l="l" t="t" r="r" b="b"/>
            <a:pathLst>
              <a:path w="198" h="198" extrusionOk="0">
                <a:moveTo>
                  <a:pt x="31" y="99"/>
                </a:moveTo>
                <a:cubicBezTo>
                  <a:pt x="31" y="101"/>
                  <a:pt x="30" y="102"/>
                  <a:pt x="28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1" y="102"/>
                  <a:pt x="0" y="101"/>
                  <a:pt x="0" y="99"/>
                </a:cubicBezTo>
                <a:cubicBezTo>
                  <a:pt x="0" y="97"/>
                  <a:pt x="1" y="96"/>
                  <a:pt x="3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30" y="96"/>
                  <a:pt x="31" y="97"/>
                  <a:pt x="31" y="99"/>
                </a:cubicBezTo>
                <a:close/>
                <a:moveTo>
                  <a:pt x="47" y="147"/>
                </a:moveTo>
                <a:cubicBezTo>
                  <a:pt x="33" y="160"/>
                  <a:pt x="33" y="160"/>
                  <a:pt x="33" y="160"/>
                </a:cubicBezTo>
                <a:cubicBezTo>
                  <a:pt x="32" y="161"/>
                  <a:pt x="32" y="162"/>
                  <a:pt x="32" y="163"/>
                </a:cubicBezTo>
                <a:cubicBezTo>
                  <a:pt x="32" y="163"/>
                  <a:pt x="32" y="164"/>
                  <a:pt x="33" y="165"/>
                </a:cubicBezTo>
                <a:cubicBezTo>
                  <a:pt x="34" y="165"/>
                  <a:pt x="34" y="166"/>
                  <a:pt x="35" y="166"/>
                </a:cubicBezTo>
                <a:cubicBezTo>
                  <a:pt x="36" y="166"/>
                  <a:pt x="37" y="165"/>
                  <a:pt x="37" y="165"/>
                </a:cubicBezTo>
                <a:cubicBezTo>
                  <a:pt x="51" y="151"/>
                  <a:pt x="51" y="151"/>
                  <a:pt x="51" y="151"/>
                </a:cubicBezTo>
                <a:cubicBezTo>
                  <a:pt x="52" y="150"/>
                  <a:pt x="52" y="148"/>
                  <a:pt x="51" y="147"/>
                </a:cubicBezTo>
                <a:cubicBezTo>
                  <a:pt x="50" y="145"/>
                  <a:pt x="48" y="145"/>
                  <a:pt x="47" y="147"/>
                </a:cubicBezTo>
                <a:close/>
                <a:moveTo>
                  <a:pt x="47" y="51"/>
                </a:moveTo>
                <a:cubicBezTo>
                  <a:pt x="47" y="52"/>
                  <a:pt x="48" y="52"/>
                  <a:pt x="49" y="52"/>
                </a:cubicBezTo>
                <a:cubicBezTo>
                  <a:pt x="50" y="52"/>
                  <a:pt x="51" y="52"/>
                  <a:pt x="51" y="51"/>
                </a:cubicBezTo>
                <a:cubicBezTo>
                  <a:pt x="52" y="50"/>
                  <a:pt x="52" y="48"/>
                  <a:pt x="51" y="4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1"/>
                  <a:pt x="34" y="31"/>
                  <a:pt x="33" y="33"/>
                </a:cubicBezTo>
                <a:cubicBezTo>
                  <a:pt x="32" y="33"/>
                  <a:pt x="32" y="34"/>
                  <a:pt x="32" y="35"/>
                </a:cubicBezTo>
                <a:cubicBezTo>
                  <a:pt x="32" y="36"/>
                  <a:pt x="32" y="37"/>
                  <a:pt x="33" y="37"/>
                </a:cubicBezTo>
                <a:lnTo>
                  <a:pt x="47" y="51"/>
                </a:lnTo>
                <a:close/>
                <a:moveTo>
                  <a:pt x="99" y="31"/>
                </a:moveTo>
                <a:cubicBezTo>
                  <a:pt x="101" y="31"/>
                  <a:pt x="102" y="30"/>
                  <a:pt x="102" y="28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1"/>
                  <a:pt x="101" y="0"/>
                  <a:pt x="99" y="0"/>
                </a:cubicBezTo>
                <a:cubicBezTo>
                  <a:pt x="97" y="0"/>
                  <a:pt x="96" y="1"/>
                  <a:pt x="96" y="3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30"/>
                  <a:pt x="97" y="31"/>
                  <a:pt x="99" y="31"/>
                </a:cubicBezTo>
                <a:close/>
                <a:moveTo>
                  <a:pt x="160" y="99"/>
                </a:moveTo>
                <a:cubicBezTo>
                  <a:pt x="160" y="133"/>
                  <a:pt x="133" y="160"/>
                  <a:pt x="99" y="160"/>
                </a:cubicBezTo>
                <a:cubicBezTo>
                  <a:pt x="65" y="160"/>
                  <a:pt x="38" y="133"/>
                  <a:pt x="38" y="99"/>
                </a:cubicBezTo>
                <a:cubicBezTo>
                  <a:pt x="38" y="65"/>
                  <a:pt x="65" y="37"/>
                  <a:pt x="99" y="37"/>
                </a:cubicBezTo>
                <a:cubicBezTo>
                  <a:pt x="133" y="37"/>
                  <a:pt x="160" y="65"/>
                  <a:pt x="160" y="99"/>
                </a:cubicBezTo>
                <a:close/>
                <a:moveTo>
                  <a:pt x="99" y="44"/>
                </a:moveTo>
                <a:cubicBezTo>
                  <a:pt x="69" y="44"/>
                  <a:pt x="44" y="68"/>
                  <a:pt x="44" y="99"/>
                </a:cubicBezTo>
                <a:cubicBezTo>
                  <a:pt x="44" y="129"/>
                  <a:pt x="69" y="154"/>
                  <a:pt x="99" y="154"/>
                </a:cubicBezTo>
                <a:cubicBezTo>
                  <a:pt x="129" y="154"/>
                  <a:pt x="154" y="129"/>
                  <a:pt x="154" y="99"/>
                </a:cubicBezTo>
                <a:cubicBezTo>
                  <a:pt x="154" y="68"/>
                  <a:pt x="129" y="44"/>
                  <a:pt x="99" y="44"/>
                </a:cubicBezTo>
                <a:close/>
                <a:moveTo>
                  <a:pt x="99" y="166"/>
                </a:moveTo>
                <a:cubicBezTo>
                  <a:pt x="97" y="166"/>
                  <a:pt x="96" y="168"/>
                  <a:pt x="96" y="170"/>
                </a:cubicBezTo>
                <a:cubicBezTo>
                  <a:pt x="96" y="195"/>
                  <a:pt x="96" y="195"/>
                  <a:pt x="96" y="195"/>
                </a:cubicBezTo>
                <a:cubicBezTo>
                  <a:pt x="96" y="196"/>
                  <a:pt x="97" y="198"/>
                  <a:pt x="99" y="198"/>
                </a:cubicBezTo>
                <a:cubicBezTo>
                  <a:pt x="101" y="198"/>
                  <a:pt x="102" y="196"/>
                  <a:pt x="102" y="195"/>
                </a:cubicBezTo>
                <a:cubicBezTo>
                  <a:pt x="102" y="170"/>
                  <a:pt x="102" y="170"/>
                  <a:pt x="102" y="170"/>
                </a:cubicBezTo>
                <a:cubicBezTo>
                  <a:pt x="102" y="168"/>
                  <a:pt x="101" y="166"/>
                  <a:pt x="99" y="166"/>
                </a:cubicBezTo>
                <a:close/>
                <a:moveTo>
                  <a:pt x="151" y="147"/>
                </a:moveTo>
                <a:cubicBezTo>
                  <a:pt x="150" y="145"/>
                  <a:pt x="148" y="145"/>
                  <a:pt x="147" y="147"/>
                </a:cubicBezTo>
                <a:cubicBezTo>
                  <a:pt x="146" y="148"/>
                  <a:pt x="146" y="150"/>
                  <a:pt x="147" y="151"/>
                </a:cubicBezTo>
                <a:cubicBezTo>
                  <a:pt x="161" y="165"/>
                  <a:pt x="161" y="165"/>
                  <a:pt x="161" y="165"/>
                </a:cubicBezTo>
                <a:cubicBezTo>
                  <a:pt x="161" y="165"/>
                  <a:pt x="162" y="166"/>
                  <a:pt x="163" y="166"/>
                </a:cubicBezTo>
                <a:cubicBezTo>
                  <a:pt x="164" y="166"/>
                  <a:pt x="164" y="165"/>
                  <a:pt x="165" y="165"/>
                </a:cubicBezTo>
                <a:cubicBezTo>
                  <a:pt x="166" y="164"/>
                  <a:pt x="166" y="163"/>
                  <a:pt x="166" y="163"/>
                </a:cubicBezTo>
                <a:cubicBezTo>
                  <a:pt x="166" y="162"/>
                  <a:pt x="166" y="161"/>
                  <a:pt x="165" y="160"/>
                </a:cubicBezTo>
                <a:lnTo>
                  <a:pt x="151" y="147"/>
                </a:lnTo>
                <a:close/>
                <a:moveTo>
                  <a:pt x="161" y="33"/>
                </a:move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0"/>
                  <a:pt x="147" y="51"/>
                </a:cubicBezTo>
                <a:cubicBezTo>
                  <a:pt x="147" y="52"/>
                  <a:pt x="148" y="52"/>
                  <a:pt x="149" y="52"/>
                </a:cubicBezTo>
                <a:cubicBezTo>
                  <a:pt x="150" y="52"/>
                  <a:pt x="151" y="52"/>
                  <a:pt x="151" y="51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66" y="37"/>
                  <a:pt x="166" y="36"/>
                  <a:pt x="166" y="35"/>
                </a:cubicBezTo>
                <a:cubicBezTo>
                  <a:pt x="166" y="34"/>
                  <a:pt x="166" y="33"/>
                  <a:pt x="165" y="33"/>
                </a:cubicBezTo>
                <a:cubicBezTo>
                  <a:pt x="164" y="31"/>
                  <a:pt x="162" y="31"/>
                  <a:pt x="161" y="33"/>
                </a:cubicBezTo>
                <a:close/>
                <a:moveTo>
                  <a:pt x="195" y="96"/>
                </a:moveTo>
                <a:cubicBezTo>
                  <a:pt x="170" y="96"/>
                  <a:pt x="170" y="96"/>
                  <a:pt x="170" y="96"/>
                </a:cubicBezTo>
                <a:cubicBezTo>
                  <a:pt x="168" y="96"/>
                  <a:pt x="167" y="97"/>
                  <a:pt x="167" y="99"/>
                </a:cubicBezTo>
                <a:cubicBezTo>
                  <a:pt x="167" y="101"/>
                  <a:pt x="168" y="102"/>
                  <a:pt x="170" y="102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7" y="102"/>
                  <a:pt x="198" y="101"/>
                  <a:pt x="198" y="99"/>
                </a:cubicBezTo>
                <a:cubicBezTo>
                  <a:pt x="198" y="97"/>
                  <a:pt x="197" y="96"/>
                  <a:pt x="195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4357687" y="2617787"/>
            <a:ext cx="512762" cy="758825"/>
          </a:xfrm>
          <a:custGeom>
            <a:avLst/>
            <a:gdLst/>
            <a:ahLst/>
            <a:cxnLst/>
            <a:rect l="l" t="t" r="r" b="b"/>
            <a:pathLst>
              <a:path w="119" h="176" extrusionOk="0">
                <a:moveTo>
                  <a:pt x="22" y="117"/>
                </a:moveTo>
                <a:cubicBezTo>
                  <a:pt x="22" y="115"/>
                  <a:pt x="23" y="113"/>
                  <a:pt x="25" y="113"/>
                </a:cubicBezTo>
                <a:cubicBezTo>
                  <a:pt x="27" y="113"/>
                  <a:pt x="28" y="115"/>
                  <a:pt x="28" y="117"/>
                </a:cubicBezTo>
                <a:cubicBezTo>
                  <a:pt x="28" y="134"/>
                  <a:pt x="42" y="148"/>
                  <a:pt x="60" y="148"/>
                </a:cubicBezTo>
                <a:cubicBezTo>
                  <a:pt x="62" y="148"/>
                  <a:pt x="63" y="149"/>
                  <a:pt x="63" y="151"/>
                </a:cubicBezTo>
                <a:cubicBezTo>
                  <a:pt x="63" y="153"/>
                  <a:pt x="62" y="155"/>
                  <a:pt x="60" y="155"/>
                </a:cubicBezTo>
                <a:cubicBezTo>
                  <a:pt x="39" y="155"/>
                  <a:pt x="22" y="138"/>
                  <a:pt x="22" y="117"/>
                </a:cubicBezTo>
                <a:close/>
                <a:moveTo>
                  <a:pt x="119" y="117"/>
                </a:moveTo>
                <a:cubicBezTo>
                  <a:pt x="119" y="149"/>
                  <a:pt x="93" y="176"/>
                  <a:pt x="60" y="176"/>
                </a:cubicBezTo>
                <a:cubicBezTo>
                  <a:pt x="27" y="176"/>
                  <a:pt x="0" y="149"/>
                  <a:pt x="0" y="117"/>
                </a:cubicBezTo>
                <a:cubicBezTo>
                  <a:pt x="0" y="107"/>
                  <a:pt x="3" y="97"/>
                  <a:pt x="7" y="89"/>
                </a:cubicBezTo>
                <a:cubicBezTo>
                  <a:pt x="7" y="88"/>
                  <a:pt x="7" y="88"/>
                  <a:pt x="7" y="88"/>
                </a:cubicBezTo>
                <a:cubicBezTo>
                  <a:pt x="57" y="2"/>
                  <a:pt x="57" y="2"/>
                  <a:pt x="57" y="2"/>
                </a:cubicBezTo>
                <a:cubicBezTo>
                  <a:pt x="58" y="0"/>
                  <a:pt x="62" y="0"/>
                  <a:pt x="63" y="2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8"/>
                  <a:pt x="112" y="88"/>
                  <a:pt x="112" y="89"/>
                </a:cubicBezTo>
                <a:cubicBezTo>
                  <a:pt x="117" y="97"/>
                  <a:pt x="119" y="107"/>
                  <a:pt x="119" y="117"/>
                </a:cubicBezTo>
                <a:close/>
                <a:moveTo>
                  <a:pt x="13" y="91"/>
                </a:moveTo>
                <a:cubicBezTo>
                  <a:pt x="13" y="91"/>
                  <a:pt x="13" y="91"/>
                  <a:pt x="13" y="92"/>
                </a:cubicBezTo>
                <a:cubicBezTo>
                  <a:pt x="9" y="99"/>
                  <a:pt x="7" y="108"/>
                  <a:pt x="7" y="117"/>
                </a:cubicBezTo>
                <a:cubicBezTo>
                  <a:pt x="7" y="146"/>
                  <a:pt x="31" y="169"/>
                  <a:pt x="60" y="169"/>
                </a:cubicBezTo>
                <a:cubicBezTo>
                  <a:pt x="89" y="169"/>
                  <a:pt x="113" y="146"/>
                  <a:pt x="113" y="117"/>
                </a:cubicBezTo>
                <a:cubicBezTo>
                  <a:pt x="113" y="108"/>
                  <a:pt x="110" y="99"/>
                  <a:pt x="10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60" y="11"/>
                  <a:pt x="60" y="11"/>
                  <a:pt x="60" y="11"/>
                </a:cubicBezTo>
                <a:cubicBezTo>
                  <a:pt x="13" y="91"/>
                  <a:pt x="13" y="91"/>
                  <a:pt x="13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7332662" y="2651125"/>
            <a:ext cx="663575" cy="773112"/>
          </a:xfrm>
          <a:custGeom>
            <a:avLst/>
            <a:gdLst/>
            <a:ahLst/>
            <a:cxnLst/>
            <a:rect l="l" t="t" r="r" b="b"/>
            <a:pathLst>
              <a:path w="154" h="179" extrusionOk="0">
                <a:moveTo>
                  <a:pt x="117" y="51"/>
                </a:moveTo>
                <a:cubicBezTo>
                  <a:pt x="118" y="48"/>
                  <a:pt x="119" y="45"/>
                  <a:pt x="119" y="42"/>
                </a:cubicBezTo>
                <a:cubicBezTo>
                  <a:pt x="119" y="19"/>
                  <a:pt x="100" y="0"/>
                  <a:pt x="77" y="0"/>
                </a:cubicBezTo>
                <a:cubicBezTo>
                  <a:pt x="54" y="0"/>
                  <a:pt x="35" y="19"/>
                  <a:pt x="35" y="42"/>
                </a:cubicBezTo>
                <a:cubicBezTo>
                  <a:pt x="35" y="45"/>
                  <a:pt x="36" y="48"/>
                  <a:pt x="36" y="51"/>
                </a:cubicBezTo>
                <a:cubicBezTo>
                  <a:pt x="16" y="54"/>
                  <a:pt x="0" y="72"/>
                  <a:pt x="0" y="93"/>
                </a:cubicBezTo>
                <a:cubicBezTo>
                  <a:pt x="0" y="115"/>
                  <a:pt x="18" y="134"/>
                  <a:pt x="41" y="134"/>
                </a:cubicBezTo>
                <a:cubicBezTo>
                  <a:pt x="54" y="134"/>
                  <a:pt x="66" y="129"/>
                  <a:pt x="74" y="119"/>
                </a:cubicBezTo>
                <a:cubicBezTo>
                  <a:pt x="74" y="175"/>
                  <a:pt x="74" y="175"/>
                  <a:pt x="74" y="175"/>
                </a:cubicBezTo>
                <a:cubicBezTo>
                  <a:pt x="74" y="177"/>
                  <a:pt x="75" y="179"/>
                  <a:pt x="77" y="179"/>
                </a:cubicBezTo>
                <a:cubicBezTo>
                  <a:pt x="79" y="179"/>
                  <a:pt x="80" y="177"/>
                  <a:pt x="80" y="175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88" y="129"/>
                  <a:pt x="100" y="134"/>
                  <a:pt x="112" y="134"/>
                </a:cubicBezTo>
                <a:cubicBezTo>
                  <a:pt x="135" y="134"/>
                  <a:pt x="154" y="115"/>
                  <a:pt x="154" y="93"/>
                </a:cubicBezTo>
                <a:cubicBezTo>
                  <a:pt x="154" y="72"/>
                  <a:pt x="138" y="54"/>
                  <a:pt x="117" y="51"/>
                </a:cubicBezTo>
                <a:close/>
                <a:moveTo>
                  <a:pt x="43" y="56"/>
                </a:moveTo>
                <a:cubicBezTo>
                  <a:pt x="44" y="55"/>
                  <a:pt x="44" y="54"/>
                  <a:pt x="44" y="53"/>
                </a:cubicBezTo>
                <a:cubicBezTo>
                  <a:pt x="42" y="49"/>
                  <a:pt x="42" y="45"/>
                  <a:pt x="42" y="42"/>
                </a:cubicBezTo>
                <a:cubicBezTo>
                  <a:pt x="42" y="22"/>
                  <a:pt x="58" y="6"/>
                  <a:pt x="77" y="6"/>
                </a:cubicBezTo>
                <a:cubicBezTo>
                  <a:pt x="96" y="6"/>
                  <a:pt x="112" y="22"/>
                  <a:pt x="112" y="42"/>
                </a:cubicBezTo>
                <a:cubicBezTo>
                  <a:pt x="112" y="45"/>
                  <a:pt x="111" y="49"/>
                  <a:pt x="110" y="53"/>
                </a:cubicBezTo>
                <a:cubicBezTo>
                  <a:pt x="110" y="54"/>
                  <a:pt x="110" y="55"/>
                  <a:pt x="110" y="56"/>
                </a:cubicBezTo>
                <a:cubicBezTo>
                  <a:pt x="111" y="57"/>
                  <a:pt x="112" y="57"/>
                  <a:pt x="113" y="57"/>
                </a:cubicBezTo>
                <a:cubicBezTo>
                  <a:pt x="132" y="58"/>
                  <a:pt x="147" y="74"/>
                  <a:pt x="147" y="93"/>
                </a:cubicBezTo>
                <a:cubicBezTo>
                  <a:pt x="147" y="112"/>
                  <a:pt x="132" y="128"/>
                  <a:pt x="112" y="128"/>
                </a:cubicBezTo>
                <a:cubicBezTo>
                  <a:pt x="98" y="128"/>
                  <a:pt x="85" y="119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5" y="104"/>
                  <a:pt x="74" y="105"/>
                  <a:pt x="74" y="106"/>
                </a:cubicBezTo>
                <a:cubicBezTo>
                  <a:pt x="68" y="119"/>
                  <a:pt x="56" y="128"/>
                  <a:pt x="41" y="128"/>
                </a:cubicBezTo>
                <a:cubicBezTo>
                  <a:pt x="22" y="128"/>
                  <a:pt x="6" y="112"/>
                  <a:pt x="6" y="93"/>
                </a:cubicBezTo>
                <a:cubicBezTo>
                  <a:pt x="6" y="74"/>
                  <a:pt x="22" y="58"/>
                  <a:pt x="41" y="57"/>
                </a:cubicBezTo>
                <a:cubicBezTo>
                  <a:pt x="42" y="57"/>
                  <a:pt x="43" y="57"/>
                  <a:pt x="4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4059237" y="3971925"/>
            <a:ext cx="760412" cy="730250"/>
          </a:xfrm>
          <a:custGeom>
            <a:avLst/>
            <a:gdLst/>
            <a:ahLst/>
            <a:cxnLst/>
            <a:rect l="l" t="t" r="r" b="b"/>
            <a:pathLst>
              <a:path w="176" h="169" extrusionOk="0">
                <a:moveTo>
                  <a:pt x="77" y="92"/>
                </a:moveTo>
                <a:cubicBezTo>
                  <a:pt x="77" y="166"/>
                  <a:pt x="77" y="166"/>
                  <a:pt x="77" y="166"/>
                </a:cubicBezTo>
                <a:cubicBezTo>
                  <a:pt x="77" y="168"/>
                  <a:pt x="76" y="169"/>
                  <a:pt x="74" y="169"/>
                </a:cubicBezTo>
                <a:cubicBezTo>
                  <a:pt x="72" y="169"/>
                  <a:pt x="71" y="168"/>
                  <a:pt x="71" y="166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0"/>
                  <a:pt x="72" y="89"/>
                  <a:pt x="74" y="89"/>
                </a:cubicBezTo>
                <a:cubicBezTo>
                  <a:pt x="76" y="89"/>
                  <a:pt x="77" y="90"/>
                  <a:pt x="77" y="92"/>
                </a:cubicBezTo>
                <a:close/>
                <a:moveTo>
                  <a:pt x="58" y="77"/>
                </a:moveTo>
                <a:cubicBezTo>
                  <a:pt x="56" y="77"/>
                  <a:pt x="55" y="78"/>
                  <a:pt x="55" y="80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5" y="156"/>
                  <a:pt x="56" y="158"/>
                  <a:pt x="58" y="158"/>
                </a:cubicBezTo>
                <a:cubicBezTo>
                  <a:pt x="60" y="158"/>
                  <a:pt x="61" y="156"/>
                  <a:pt x="61" y="154"/>
                </a:cubicBezTo>
                <a:cubicBezTo>
                  <a:pt x="61" y="80"/>
                  <a:pt x="61" y="80"/>
                  <a:pt x="61" y="80"/>
                </a:cubicBezTo>
                <a:cubicBezTo>
                  <a:pt x="61" y="78"/>
                  <a:pt x="60" y="77"/>
                  <a:pt x="58" y="77"/>
                </a:cubicBezTo>
                <a:close/>
                <a:moveTo>
                  <a:pt x="106" y="73"/>
                </a:moveTo>
                <a:cubicBezTo>
                  <a:pt x="104" y="73"/>
                  <a:pt x="102" y="74"/>
                  <a:pt x="102" y="76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52"/>
                  <a:pt x="104" y="154"/>
                  <a:pt x="106" y="154"/>
                </a:cubicBezTo>
                <a:cubicBezTo>
                  <a:pt x="107" y="154"/>
                  <a:pt x="109" y="152"/>
                  <a:pt x="109" y="150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4"/>
                  <a:pt x="107" y="73"/>
                  <a:pt x="106" y="73"/>
                </a:cubicBezTo>
                <a:close/>
                <a:moveTo>
                  <a:pt x="90" y="60"/>
                </a:moveTo>
                <a:cubicBezTo>
                  <a:pt x="88" y="60"/>
                  <a:pt x="87" y="62"/>
                  <a:pt x="87" y="6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9"/>
                  <a:pt x="88" y="141"/>
                  <a:pt x="90" y="141"/>
                </a:cubicBezTo>
                <a:cubicBezTo>
                  <a:pt x="92" y="141"/>
                  <a:pt x="93" y="139"/>
                  <a:pt x="93" y="137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2"/>
                  <a:pt x="92" y="60"/>
                  <a:pt x="90" y="60"/>
                </a:cubicBezTo>
                <a:close/>
                <a:moveTo>
                  <a:pt x="138" y="43"/>
                </a:moveTo>
                <a:cubicBezTo>
                  <a:pt x="125" y="43"/>
                  <a:pt x="125" y="43"/>
                  <a:pt x="125" y="43"/>
                </a:cubicBezTo>
                <a:cubicBezTo>
                  <a:pt x="123" y="19"/>
                  <a:pt x="103" y="0"/>
                  <a:pt x="79" y="0"/>
                </a:cubicBezTo>
                <a:cubicBezTo>
                  <a:pt x="55" y="0"/>
                  <a:pt x="35" y="19"/>
                  <a:pt x="33" y="43"/>
                </a:cubicBezTo>
                <a:cubicBezTo>
                  <a:pt x="14" y="47"/>
                  <a:pt x="0" y="63"/>
                  <a:pt x="0" y="82"/>
                </a:cubicBezTo>
                <a:cubicBezTo>
                  <a:pt x="0" y="103"/>
                  <a:pt x="17" y="120"/>
                  <a:pt x="39" y="120"/>
                </a:cubicBezTo>
                <a:cubicBezTo>
                  <a:pt x="40" y="120"/>
                  <a:pt x="42" y="119"/>
                  <a:pt x="42" y="117"/>
                </a:cubicBezTo>
                <a:cubicBezTo>
                  <a:pt x="42" y="115"/>
                  <a:pt x="40" y="114"/>
                  <a:pt x="39" y="114"/>
                </a:cubicBezTo>
                <a:cubicBezTo>
                  <a:pt x="21" y="114"/>
                  <a:pt x="6" y="100"/>
                  <a:pt x="6" y="82"/>
                </a:cubicBezTo>
                <a:cubicBezTo>
                  <a:pt x="6" y="65"/>
                  <a:pt x="20" y="51"/>
                  <a:pt x="36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40" y="48"/>
                  <a:pt x="40" y="46"/>
                </a:cubicBezTo>
                <a:cubicBezTo>
                  <a:pt x="40" y="25"/>
                  <a:pt x="57" y="7"/>
                  <a:pt x="79" y="7"/>
                </a:cubicBezTo>
                <a:cubicBezTo>
                  <a:pt x="100" y="7"/>
                  <a:pt x="118" y="24"/>
                  <a:pt x="118" y="45"/>
                </a:cubicBezTo>
                <a:cubicBezTo>
                  <a:pt x="118" y="45"/>
                  <a:pt x="118" y="46"/>
                  <a:pt x="118" y="46"/>
                </a:cubicBezTo>
                <a:cubicBezTo>
                  <a:pt x="118" y="48"/>
                  <a:pt x="120" y="49"/>
                  <a:pt x="121" y="49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55" y="49"/>
                  <a:pt x="170" y="64"/>
                  <a:pt x="170" y="82"/>
                </a:cubicBezTo>
                <a:cubicBezTo>
                  <a:pt x="170" y="100"/>
                  <a:pt x="155" y="114"/>
                  <a:pt x="138" y="114"/>
                </a:cubicBezTo>
                <a:cubicBezTo>
                  <a:pt x="121" y="114"/>
                  <a:pt x="121" y="114"/>
                  <a:pt x="121" y="114"/>
                </a:cubicBezTo>
                <a:cubicBezTo>
                  <a:pt x="119" y="114"/>
                  <a:pt x="117" y="115"/>
                  <a:pt x="117" y="117"/>
                </a:cubicBezTo>
                <a:cubicBezTo>
                  <a:pt x="117" y="119"/>
                  <a:pt x="119" y="120"/>
                  <a:pt x="121" y="120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59" y="120"/>
                  <a:pt x="176" y="103"/>
                  <a:pt x="176" y="82"/>
                </a:cubicBezTo>
                <a:cubicBezTo>
                  <a:pt x="176" y="60"/>
                  <a:pt x="159" y="43"/>
                  <a:pt x="138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3899579" y="1042987"/>
            <a:ext cx="4392842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Montserrat"/>
              <a:buNone/>
            </a:pPr>
            <a:r>
              <a:rPr lang="en-US" sz="37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SOLAR ENERGY</a:t>
            </a:r>
            <a:endParaRPr dirty="0"/>
          </a:p>
        </p:txBody>
      </p:sp>
      <p:sp>
        <p:nvSpPr>
          <p:cNvPr id="104" name="Google Shape;104;p13"/>
          <p:cNvSpPr txBox="1"/>
          <p:nvPr/>
        </p:nvSpPr>
        <p:spPr>
          <a:xfrm>
            <a:off x="9666287" y="1430337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5" name="Google Shape;105;p13"/>
          <p:cNvSpPr txBox="1"/>
          <p:nvPr/>
        </p:nvSpPr>
        <p:spPr>
          <a:xfrm>
            <a:off x="9663112" y="3298825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6" name="Google Shape;106;p13"/>
          <p:cNvSpPr txBox="1"/>
          <p:nvPr/>
        </p:nvSpPr>
        <p:spPr>
          <a:xfrm>
            <a:off x="849312" y="1449387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7" name="Google Shape;107;p13"/>
          <p:cNvSpPr txBox="1"/>
          <p:nvPr/>
        </p:nvSpPr>
        <p:spPr>
          <a:xfrm>
            <a:off x="819150" y="3246437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8" name="Google Shape;108;p13"/>
          <p:cNvSpPr txBox="1"/>
          <p:nvPr/>
        </p:nvSpPr>
        <p:spPr>
          <a:xfrm>
            <a:off x="819150" y="5094287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9" name="Google Shape;109;p13"/>
          <p:cNvSpPr txBox="1"/>
          <p:nvPr/>
        </p:nvSpPr>
        <p:spPr>
          <a:xfrm>
            <a:off x="9666287" y="5106987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9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8" fill="hold" grpId="0" nodeType="click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/>
          <p:bldP spid="104" grpId="0"/>
          <p:bldP spid="105" grpId="0"/>
          <p:bldP spid="106" grpId="0"/>
          <p:bldP spid="107" grpId="0"/>
          <p:bldP spid="108" grpId="0"/>
          <p:bldP spid="1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8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/>
          <p:bldP spid="104" grpId="0"/>
          <p:bldP spid="105" grpId="0"/>
          <p:bldP spid="106" grpId="0"/>
          <p:bldP spid="107" grpId="0"/>
          <p:bldP spid="108" grpId="0"/>
          <p:bldP spid="10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/>
          <p:nvPr/>
        </p:nvSpPr>
        <p:spPr>
          <a:xfrm>
            <a:off x="1919287" y="1131887"/>
            <a:ext cx="4152900" cy="349250"/>
          </a:xfrm>
          <a:custGeom>
            <a:avLst/>
            <a:gdLst/>
            <a:ahLst/>
            <a:cxnLst/>
            <a:rect l="l" t="t" r="r" b="b"/>
            <a:pathLst>
              <a:path w="1012" h="85" extrusionOk="0">
                <a:moveTo>
                  <a:pt x="987" y="85"/>
                </a:moveTo>
                <a:cubicBezTo>
                  <a:pt x="25" y="85"/>
                  <a:pt x="25" y="85"/>
                  <a:pt x="25" y="85"/>
                </a:cubicBezTo>
                <a:cubicBezTo>
                  <a:pt x="12" y="85"/>
                  <a:pt x="0" y="74"/>
                  <a:pt x="0" y="6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2" y="0"/>
                  <a:pt x="25" y="0"/>
                </a:cubicBezTo>
                <a:cubicBezTo>
                  <a:pt x="987" y="0"/>
                  <a:pt x="987" y="0"/>
                  <a:pt x="987" y="0"/>
                </a:cubicBezTo>
                <a:cubicBezTo>
                  <a:pt x="1001" y="0"/>
                  <a:pt x="1012" y="11"/>
                  <a:pt x="1012" y="24"/>
                </a:cubicBezTo>
                <a:cubicBezTo>
                  <a:pt x="1012" y="60"/>
                  <a:pt x="1012" y="60"/>
                  <a:pt x="1012" y="60"/>
                </a:cubicBezTo>
                <a:cubicBezTo>
                  <a:pt x="1012" y="74"/>
                  <a:pt x="1001" y="85"/>
                  <a:pt x="987" y="85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3475037" y="782637"/>
            <a:ext cx="984250" cy="492125"/>
          </a:xfrm>
          <a:custGeom>
            <a:avLst/>
            <a:gdLst/>
            <a:ahLst/>
            <a:cxnLst/>
            <a:rect l="l" t="t" r="r" b="b"/>
            <a:pathLst>
              <a:path w="240" h="120" extrusionOk="0">
                <a:moveTo>
                  <a:pt x="120" y="0"/>
                </a:moveTo>
                <a:cubicBezTo>
                  <a:pt x="53" y="0"/>
                  <a:pt x="0" y="53"/>
                  <a:pt x="0" y="120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53"/>
                  <a:pt x="186" y="0"/>
                  <a:pt x="120" y="0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1914525" y="1562100"/>
            <a:ext cx="4129087" cy="1562100"/>
          </a:xfrm>
          <a:custGeom>
            <a:avLst/>
            <a:gdLst/>
            <a:ahLst/>
            <a:cxnLst/>
            <a:rect l="l" t="t" r="r" b="b"/>
            <a:pathLst>
              <a:path w="1006" h="380" extrusionOk="0">
                <a:moveTo>
                  <a:pt x="966" y="0"/>
                </a:moveTo>
                <a:cubicBezTo>
                  <a:pt x="535" y="0"/>
                  <a:pt x="535" y="0"/>
                  <a:pt x="535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0"/>
                  <a:pt x="0" y="20"/>
                  <a:pt x="3" y="42"/>
                </a:cubicBezTo>
                <a:cubicBezTo>
                  <a:pt x="48" y="380"/>
                  <a:pt x="48" y="380"/>
                  <a:pt x="48" y="380"/>
                </a:cubicBezTo>
                <a:cubicBezTo>
                  <a:pt x="514" y="380"/>
                  <a:pt x="514" y="380"/>
                  <a:pt x="514" y="380"/>
                </a:cubicBezTo>
                <a:cubicBezTo>
                  <a:pt x="535" y="380"/>
                  <a:pt x="535" y="380"/>
                  <a:pt x="535" y="380"/>
                </a:cubicBezTo>
                <a:cubicBezTo>
                  <a:pt x="957" y="380"/>
                  <a:pt x="957" y="380"/>
                  <a:pt x="957" y="380"/>
                </a:cubicBezTo>
                <a:cubicBezTo>
                  <a:pt x="1003" y="42"/>
                  <a:pt x="1003" y="42"/>
                  <a:pt x="1003" y="42"/>
                </a:cubicBezTo>
                <a:cubicBezTo>
                  <a:pt x="1006" y="20"/>
                  <a:pt x="989" y="0"/>
                  <a:pt x="966" y="0"/>
                </a:cubicBezTo>
                <a:close/>
              </a:path>
            </a:pathLst>
          </a:custGeom>
          <a:solidFill>
            <a:srgbClr val="A1D11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2124075" y="3209925"/>
            <a:ext cx="3709987" cy="1420812"/>
          </a:xfrm>
          <a:custGeom>
            <a:avLst/>
            <a:gdLst/>
            <a:ahLst/>
            <a:cxnLst/>
            <a:rect l="l" t="t" r="r" b="b"/>
            <a:pathLst>
              <a:path w="2337" h="895" extrusionOk="0">
                <a:moveTo>
                  <a:pt x="1231" y="0"/>
                </a:moveTo>
                <a:lnTo>
                  <a:pt x="1197" y="0"/>
                </a:lnTo>
                <a:lnTo>
                  <a:pt x="0" y="0"/>
                </a:lnTo>
                <a:lnTo>
                  <a:pt x="122" y="895"/>
                </a:lnTo>
                <a:lnTo>
                  <a:pt x="1197" y="895"/>
                </a:lnTo>
                <a:lnTo>
                  <a:pt x="1231" y="895"/>
                </a:lnTo>
                <a:lnTo>
                  <a:pt x="2216" y="895"/>
                </a:lnTo>
                <a:lnTo>
                  <a:pt x="2337" y="0"/>
                </a:lnTo>
                <a:lnTo>
                  <a:pt x="1231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2328862" y="4718050"/>
            <a:ext cx="3300412" cy="1366837"/>
          </a:xfrm>
          <a:custGeom>
            <a:avLst/>
            <a:gdLst/>
            <a:ahLst/>
            <a:cxnLst/>
            <a:rect l="l" t="t" r="r" b="b"/>
            <a:pathLst>
              <a:path w="804" h="333" extrusionOk="0">
                <a:moveTo>
                  <a:pt x="434" y="0"/>
                </a:moveTo>
                <a:cubicBezTo>
                  <a:pt x="413" y="0"/>
                  <a:pt x="413" y="0"/>
                  <a:pt x="413" y="0"/>
                </a:cubicBezTo>
                <a:cubicBezTo>
                  <a:pt x="0" y="0"/>
                  <a:pt x="0" y="0"/>
                  <a:pt x="0" y="0"/>
                </a:cubicBezTo>
                <a:cubicBezTo>
                  <a:pt x="33" y="245"/>
                  <a:pt x="33" y="245"/>
                  <a:pt x="33" y="245"/>
                </a:cubicBezTo>
                <a:cubicBezTo>
                  <a:pt x="40" y="295"/>
                  <a:pt x="83" y="333"/>
                  <a:pt x="133" y="333"/>
                </a:cubicBezTo>
                <a:cubicBezTo>
                  <a:pt x="413" y="333"/>
                  <a:pt x="413" y="333"/>
                  <a:pt x="413" y="333"/>
                </a:cubicBezTo>
                <a:cubicBezTo>
                  <a:pt x="434" y="333"/>
                  <a:pt x="434" y="333"/>
                  <a:pt x="434" y="333"/>
                </a:cubicBezTo>
                <a:cubicBezTo>
                  <a:pt x="671" y="333"/>
                  <a:pt x="671" y="333"/>
                  <a:pt x="671" y="333"/>
                </a:cubicBezTo>
                <a:cubicBezTo>
                  <a:pt x="721" y="333"/>
                  <a:pt x="764" y="295"/>
                  <a:pt x="771" y="245"/>
                </a:cubicBezTo>
                <a:cubicBezTo>
                  <a:pt x="804" y="0"/>
                  <a:pt x="804" y="0"/>
                  <a:pt x="804" y="0"/>
                </a:cubicBezTo>
                <a:lnTo>
                  <a:pt x="434" y="0"/>
                </a:lnTo>
                <a:close/>
              </a:path>
            </a:pathLst>
          </a:custGeom>
          <a:solidFill>
            <a:srgbClr val="1A4A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3040062" y="3668712"/>
            <a:ext cx="2097087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PLASTIC</a:t>
            </a:r>
            <a:endParaRPr/>
          </a:p>
        </p:txBody>
      </p:sp>
      <p:sp>
        <p:nvSpPr>
          <p:cNvPr id="348" name="Google Shape;348;p22"/>
          <p:cNvSpPr txBox="1"/>
          <p:nvPr/>
        </p:nvSpPr>
        <p:spPr>
          <a:xfrm>
            <a:off x="3190875" y="5110162"/>
            <a:ext cx="157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OTHER</a:t>
            </a:r>
            <a:endParaRPr/>
          </a:p>
        </p:txBody>
      </p:sp>
      <p:sp>
        <p:nvSpPr>
          <p:cNvPr id="349" name="Google Shape;349;p22"/>
          <p:cNvSpPr txBox="1"/>
          <p:nvPr/>
        </p:nvSpPr>
        <p:spPr>
          <a:xfrm>
            <a:off x="2928937" y="2087562"/>
            <a:ext cx="21574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en-US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ORGANIC</a:t>
            </a:r>
            <a:endParaRPr dirty="0"/>
          </a:p>
        </p:txBody>
      </p:sp>
      <p:sp>
        <p:nvSpPr>
          <p:cNvPr id="350" name="Google Shape;350;p22"/>
          <p:cNvSpPr txBox="1"/>
          <p:nvPr/>
        </p:nvSpPr>
        <p:spPr>
          <a:xfrm>
            <a:off x="7961312" y="136683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51" name="Google Shape;351;p22"/>
          <p:cNvSpPr txBox="1"/>
          <p:nvPr/>
        </p:nvSpPr>
        <p:spPr>
          <a:xfrm>
            <a:off x="8072437" y="2859087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</a:t>
            </a:r>
            <a:endParaRPr sz="2300" dirty="0"/>
          </a:p>
        </p:txBody>
      </p:sp>
      <p:sp>
        <p:nvSpPr>
          <p:cNvPr id="352" name="Google Shape;352;p22"/>
          <p:cNvSpPr txBox="1"/>
          <p:nvPr/>
        </p:nvSpPr>
        <p:spPr>
          <a:xfrm>
            <a:off x="8050212" y="4657725"/>
            <a:ext cx="1057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</a:t>
            </a:r>
            <a:endParaRPr sz="2300" dirty="0"/>
          </a:p>
        </p:txBody>
      </p:sp>
      <p:sp>
        <p:nvSpPr>
          <p:cNvPr id="353" name="Google Shape;353;p22"/>
          <p:cNvSpPr txBox="1"/>
          <p:nvPr/>
        </p:nvSpPr>
        <p:spPr>
          <a:xfrm>
            <a:off x="8050212" y="1009650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</a:t>
            </a:r>
            <a:endParaRPr sz="2300" dirty="0"/>
          </a:p>
        </p:txBody>
      </p:sp>
      <p:sp>
        <p:nvSpPr>
          <p:cNvPr id="354" name="Google Shape;354;p22"/>
          <p:cNvSpPr txBox="1"/>
          <p:nvPr/>
        </p:nvSpPr>
        <p:spPr>
          <a:xfrm>
            <a:off x="7961312" y="3211512"/>
            <a:ext cx="26384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55" name="Google Shape;355;p22"/>
          <p:cNvSpPr txBox="1"/>
          <p:nvPr/>
        </p:nvSpPr>
        <p:spPr>
          <a:xfrm>
            <a:off x="7961312" y="503078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"/>
                            </p:stCondLst>
                            <p:childTnLst>
                              <p:par>
                                <p:cTn id="2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50"/>
                            </p:stCondLst>
                            <p:childTnLst>
                              <p:par>
                                <p:cTn id="5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3" grpId="0" animBg="1"/>
      <p:bldP spid="344" grpId="0" animBg="1"/>
      <p:bldP spid="345" grpId="0" animBg="1"/>
      <p:bldP spid="346" grpId="0" animBg="1"/>
      <p:bldP spid="347" grpId="0"/>
      <p:bldP spid="348" grpId="0"/>
      <p:bldP spid="349" grpId="0"/>
      <p:bldP spid="350" grpId="0"/>
      <p:bldP spid="351" grpId="0"/>
      <p:bldP spid="352" grpId="0"/>
      <p:bldP spid="353" grpId="0"/>
      <p:bldP spid="354" grpId="0"/>
      <p:bldP spid="3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456B2B-1845-DA41-8650-5ACBB4E993FF}"/>
              </a:ext>
            </a:extLst>
          </p:cNvPr>
          <p:cNvGrpSpPr/>
          <p:nvPr/>
        </p:nvGrpSpPr>
        <p:grpSpPr>
          <a:xfrm>
            <a:off x="555625" y="3566886"/>
            <a:ext cx="1884362" cy="2455862"/>
            <a:chOff x="555625" y="3175000"/>
            <a:chExt cx="1884362" cy="2455862"/>
          </a:xfrm>
        </p:grpSpPr>
        <p:sp>
          <p:nvSpPr>
            <p:cNvPr id="360" name="Google Shape;360;p23"/>
            <p:cNvSpPr/>
            <p:nvPr/>
          </p:nvSpPr>
          <p:spPr>
            <a:xfrm>
              <a:off x="561181" y="3576637"/>
              <a:ext cx="1873250" cy="2054225"/>
            </a:xfrm>
            <a:custGeom>
              <a:avLst/>
              <a:gdLst/>
              <a:ahLst/>
              <a:cxnLst/>
              <a:rect l="l" t="t" r="r" b="b"/>
              <a:pathLst>
                <a:path w="452" h="495" extrusionOk="0">
                  <a:moveTo>
                    <a:pt x="347" y="495"/>
                  </a:moveTo>
                  <a:cubicBezTo>
                    <a:pt x="105" y="495"/>
                    <a:pt x="105" y="495"/>
                    <a:pt x="105" y="495"/>
                  </a:cubicBezTo>
                  <a:cubicBezTo>
                    <a:pt x="83" y="495"/>
                    <a:pt x="63" y="478"/>
                    <a:pt x="60" y="45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5" y="0"/>
                    <a:pt x="452" y="9"/>
                    <a:pt x="451" y="19"/>
                  </a:cubicBezTo>
                  <a:cubicBezTo>
                    <a:pt x="392" y="455"/>
                    <a:pt x="392" y="455"/>
                    <a:pt x="392" y="455"/>
                  </a:cubicBezTo>
                  <a:cubicBezTo>
                    <a:pt x="389" y="478"/>
                    <a:pt x="370" y="495"/>
                    <a:pt x="347" y="495"/>
                  </a:cubicBezTo>
                  <a:close/>
                </a:path>
              </a:pathLst>
            </a:custGeom>
            <a:solidFill>
              <a:srgbClr val="E3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55625" y="3370262"/>
              <a:ext cx="1884362" cy="161925"/>
            </a:xfrm>
            <a:custGeom>
              <a:avLst/>
              <a:gdLst/>
              <a:ahLst/>
              <a:cxnLst/>
              <a:rect l="l" t="t" r="r" b="b"/>
              <a:pathLst>
                <a:path w="455" h="39" extrusionOk="0">
                  <a:moveTo>
                    <a:pt x="444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5" y="39"/>
                    <a:pt x="0" y="34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0" y="0"/>
                    <a:pt x="455" y="5"/>
                    <a:pt x="455" y="12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55" y="34"/>
                    <a:pt x="450" y="39"/>
                    <a:pt x="444" y="39"/>
                  </a:cubicBezTo>
                  <a:close/>
                </a:path>
              </a:pathLst>
            </a:custGeom>
            <a:solidFill>
              <a:srgbClr val="C91C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1273969" y="3175000"/>
              <a:ext cx="447675" cy="223837"/>
            </a:xfrm>
            <a:custGeom>
              <a:avLst/>
              <a:gdLst/>
              <a:ahLst/>
              <a:cxnLst/>
              <a:rect l="l" t="t" r="r" b="b"/>
              <a:pathLst>
                <a:path w="108" h="54" extrusionOk="0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</a:path>
              </a:pathLst>
            </a:custGeom>
            <a:solidFill>
              <a:srgbClr val="C91C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E91806-DE9C-BE4E-99CB-C135BCC77C99}"/>
              </a:ext>
            </a:extLst>
          </p:cNvPr>
          <p:cNvGrpSpPr/>
          <p:nvPr/>
        </p:nvGrpSpPr>
        <p:grpSpPr>
          <a:xfrm>
            <a:off x="2859087" y="3566886"/>
            <a:ext cx="1885950" cy="2455862"/>
            <a:chOff x="2859087" y="3175000"/>
            <a:chExt cx="1885950" cy="2455862"/>
          </a:xfrm>
        </p:grpSpPr>
        <p:sp>
          <p:nvSpPr>
            <p:cNvPr id="363" name="Google Shape;363;p23"/>
            <p:cNvSpPr/>
            <p:nvPr/>
          </p:nvSpPr>
          <p:spPr>
            <a:xfrm>
              <a:off x="2865437" y="3576637"/>
              <a:ext cx="1873250" cy="2054225"/>
            </a:xfrm>
            <a:custGeom>
              <a:avLst/>
              <a:gdLst/>
              <a:ahLst/>
              <a:cxnLst/>
              <a:rect l="l" t="t" r="r" b="b"/>
              <a:pathLst>
                <a:path w="452" h="495" extrusionOk="0">
                  <a:moveTo>
                    <a:pt x="347" y="495"/>
                  </a:moveTo>
                  <a:cubicBezTo>
                    <a:pt x="105" y="495"/>
                    <a:pt x="105" y="495"/>
                    <a:pt x="105" y="495"/>
                  </a:cubicBezTo>
                  <a:cubicBezTo>
                    <a:pt x="83" y="495"/>
                    <a:pt x="63" y="478"/>
                    <a:pt x="60" y="45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4" y="0"/>
                    <a:pt x="452" y="9"/>
                    <a:pt x="451" y="19"/>
                  </a:cubicBezTo>
                  <a:cubicBezTo>
                    <a:pt x="392" y="455"/>
                    <a:pt x="392" y="455"/>
                    <a:pt x="392" y="455"/>
                  </a:cubicBezTo>
                  <a:cubicBezTo>
                    <a:pt x="389" y="478"/>
                    <a:pt x="370" y="495"/>
                    <a:pt x="347" y="495"/>
                  </a:cubicBezTo>
                  <a:close/>
                </a:path>
              </a:pathLst>
            </a:custGeom>
            <a:solidFill>
              <a:srgbClr val="FFB8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859087" y="3370262"/>
              <a:ext cx="1885950" cy="161925"/>
            </a:xfrm>
            <a:custGeom>
              <a:avLst/>
              <a:gdLst/>
              <a:ahLst/>
              <a:cxnLst/>
              <a:rect l="l" t="t" r="r" b="b"/>
              <a:pathLst>
                <a:path w="455" h="39" extrusionOk="0">
                  <a:moveTo>
                    <a:pt x="443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5" y="39"/>
                    <a:pt x="0" y="34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0" y="0"/>
                    <a:pt x="455" y="5"/>
                    <a:pt x="455" y="12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55" y="34"/>
                    <a:pt x="450" y="39"/>
                    <a:pt x="443" y="39"/>
                  </a:cubicBezTo>
                  <a:close/>
                </a:path>
              </a:pathLst>
            </a:custGeom>
            <a:solidFill>
              <a:srgbClr val="F29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578225" y="3175000"/>
              <a:ext cx="447675" cy="223837"/>
            </a:xfrm>
            <a:custGeom>
              <a:avLst/>
              <a:gdLst/>
              <a:ahLst/>
              <a:cxnLst/>
              <a:rect l="l" t="t" r="r" b="b"/>
              <a:pathLst>
                <a:path w="108" h="54" extrusionOk="0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24"/>
                    <a:pt x="83" y="0"/>
                    <a:pt x="54" y="0"/>
                  </a:cubicBezTo>
                  <a:close/>
                </a:path>
              </a:pathLst>
            </a:custGeom>
            <a:solidFill>
              <a:srgbClr val="F29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1380CC-C3B4-1043-A982-4118D6B2A2B4}"/>
              </a:ext>
            </a:extLst>
          </p:cNvPr>
          <p:cNvGrpSpPr/>
          <p:nvPr/>
        </p:nvGrpSpPr>
        <p:grpSpPr>
          <a:xfrm>
            <a:off x="5164137" y="3566886"/>
            <a:ext cx="1881187" cy="2455862"/>
            <a:chOff x="5164137" y="3175000"/>
            <a:chExt cx="1881187" cy="2455862"/>
          </a:xfrm>
        </p:grpSpPr>
        <p:sp>
          <p:nvSpPr>
            <p:cNvPr id="366" name="Google Shape;366;p23"/>
            <p:cNvSpPr/>
            <p:nvPr/>
          </p:nvSpPr>
          <p:spPr>
            <a:xfrm>
              <a:off x="5168105" y="3576637"/>
              <a:ext cx="1873250" cy="2054225"/>
            </a:xfrm>
            <a:custGeom>
              <a:avLst/>
              <a:gdLst/>
              <a:ahLst/>
              <a:cxnLst/>
              <a:rect l="l" t="t" r="r" b="b"/>
              <a:pathLst>
                <a:path w="452" h="495" extrusionOk="0">
                  <a:moveTo>
                    <a:pt x="347" y="495"/>
                  </a:moveTo>
                  <a:cubicBezTo>
                    <a:pt x="105" y="495"/>
                    <a:pt x="105" y="495"/>
                    <a:pt x="105" y="495"/>
                  </a:cubicBezTo>
                  <a:cubicBezTo>
                    <a:pt x="82" y="495"/>
                    <a:pt x="63" y="478"/>
                    <a:pt x="60" y="45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4" y="0"/>
                    <a:pt x="452" y="9"/>
                    <a:pt x="451" y="19"/>
                  </a:cubicBezTo>
                  <a:cubicBezTo>
                    <a:pt x="392" y="455"/>
                    <a:pt x="392" y="455"/>
                    <a:pt x="392" y="455"/>
                  </a:cubicBezTo>
                  <a:cubicBezTo>
                    <a:pt x="389" y="478"/>
                    <a:pt x="370" y="495"/>
                    <a:pt x="347" y="495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5164137" y="3370262"/>
              <a:ext cx="1881187" cy="161925"/>
            </a:xfrm>
            <a:custGeom>
              <a:avLst/>
              <a:gdLst/>
              <a:ahLst/>
              <a:cxnLst/>
              <a:rect l="l" t="t" r="r" b="b"/>
              <a:pathLst>
                <a:path w="454" h="39" extrusionOk="0">
                  <a:moveTo>
                    <a:pt x="443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5" y="39"/>
                    <a:pt x="0" y="34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9" y="0"/>
                    <a:pt x="454" y="5"/>
                    <a:pt x="454" y="12"/>
                  </a:cubicBezTo>
                  <a:cubicBezTo>
                    <a:pt x="454" y="28"/>
                    <a:pt x="454" y="28"/>
                    <a:pt x="454" y="28"/>
                  </a:cubicBezTo>
                  <a:cubicBezTo>
                    <a:pt x="454" y="34"/>
                    <a:pt x="449" y="39"/>
                    <a:pt x="443" y="39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5883274" y="3175000"/>
              <a:ext cx="442912" cy="223837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53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7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922090-CB4B-7F4F-9D6E-A81E34BE3B5C}"/>
              </a:ext>
            </a:extLst>
          </p:cNvPr>
          <p:cNvGrpSpPr/>
          <p:nvPr/>
        </p:nvGrpSpPr>
        <p:grpSpPr>
          <a:xfrm>
            <a:off x="7462837" y="3566886"/>
            <a:ext cx="1885950" cy="2455862"/>
            <a:chOff x="7462837" y="3175000"/>
            <a:chExt cx="1885950" cy="2455862"/>
          </a:xfrm>
        </p:grpSpPr>
        <p:sp>
          <p:nvSpPr>
            <p:cNvPr id="369" name="Google Shape;369;p23"/>
            <p:cNvSpPr/>
            <p:nvPr/>
          </p:nvSpPr>
          <p:spPr>
            <a:xfrm>
              <a:off x="7469187" y="3576637"/>
              <a:ext cx="1873250" cy="2054225"/>
            </a:xfrm>
            <a:custGeom>
              <a:avLst/>
              <a:gdLst/>
              <a:ahLst/>
              <a:cxnLst/>
              <a:rect l="l" t="t" r="r" b="b"/>
              <a:pathLst>
                <a:path w="452" h="495" extrusionOk="0">
                  <a:moveTo>
                    <a:pt x="347" y="495"/>
                  </a:moveTo>
                  <a:cubicBezTo>
                    <a:pt x="105" y="495"/>
                    <a:pt x="105" y="495"/>
                    <a:pt x="105" y="495"/>
                  </a:cubicBezTo>
                  <a:cubicBezTo>
                    <a:pt x="82" y="495"/>
                    <a:pt x="63" y="478"/>
                    <a:pt x="60" y="45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4" y="0"/>
                    <a:pt x="452" y="9"/>
                    <a:pt x="451" y="19"/>
                  </a:cubicBezTo>
                  <a:cubicBezTo>
                    <a:pt x="392" y="455"/>
                    <a:pt x="392" y="455"/>
                    <a:pt x="392" y="455"/>
                  </a:cubicBezTo>
                  <a:cubicBezTo>
                    <a:pt x="389" y="478"/>
                    <a:pt x="369" y="495"/>
                    <a:pt x="347" y="495"/>
                  </a:cubicBezTo>
                  <a:close/>
                </a:path>
              </a:pathLst>
            </a:custGeom>
            <a:solidFill>
              <a:srgbClr val="A1D1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7462837" y="3370262"/>
              <a:ext cx="1885950" cy="161925"/>
            </a:xfrm>
            <a:custGeom>
              <a:avLst/>
              <a:gdLst/>
              <a:ahLst/>
              <a:cxnLst/>
              <a:rect l="l" t="t" r="r" b="b"/>
              <a:pathLst>
                <a:path w="455" h="39" extrusionOk="0">
                  <a:moveTo>
                    <a:pt x="444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5" y="39"/>
                    <a:pt x="0" y="34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0" y="0"/>
                    <a:pt x="455" y="5"/>
                    <a:pt x="455" y="12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55" y="34"/>
                    <a:pt x="450" y="39"/>
                    <a:pt x="444" y="39"/>
                  </a:cubicBezTo>
                  <a:close/>
                </a:path>
              </a:pathLst>
            </a:custGeom>
            <a:solidFill>
              <a:srgbClr val="85B5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181975" y="3175000"/>
              <a:ext cx="447675" cy="223837"/>
            </a:xfrm>
            <a:custGeom>
              <a:avLst/>
              <a:gdLst/>
              <a:ahLst/>
              <a:cxnLst/>
              <a:rect l="l" t="t" r="r" b="b"/>
              <a:pathLst>
                <a:path w="108" h="54" extrusionOk="0">
                  <a:moveTo>
                    <a:pt x="54" y="0"/>
                  </a:moveTo>
                  <a:cubicBezTo>
                    <a:pt x="25" y="0"/>
                    <a:pt x="0" y="24"/>
                    <a:pt x="0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</a:path>
              </a:pathLst>
            </a:custGeom>
            <a:solidFill>
              <a:srgbClr val="85B5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88053-7893-954F-AC9C-476931DF5AA3}"/>
              </a:ext>
            </a:extLst>
          </p:cNvPr>
          <p:cNvGrpSpPr/>
          <p:nvPr/>
        </p:nvGrpSpPr>
        <p:grpSpPr>
          <a:xfrm>
            <a:off x="9767887" y="3566886"/>
            <a:ext cx="1885950" cy="2455862"/>
            <a:chOff x="9767887" y="3175000"/>
            <a:chExt cx="1885950" cy="2455862"/>
          </a:xfrm>
        </p:grpSpPr>
        <p:sp>
          <p:nvSpPr>
            <p:cNvPr id="372" name="Google Shape;372;p23"/>
            <p:cNvSpPr/>
            <p:nvPr/>
          </p:nvSpPr>
          <p:spPr>
            <a:xfrm>
              <a:off x="9774237" y="3576637"/>
              <a:ext cx="1873250" cy="2054225"/>
            </a:xfrm>
            <a:custGeom>
              <a:avLst/>
              <a:gdLst/>
              <a:ahLst/>
              <a:cxnLst/>
              <a:rect l="l" t="t" r="r" b="b"/>
              <a:pathLst>
                <a:path w="452" h="495" extrusionOk="0">
                  <a:moveTo>
                    <a:pt x="347" y="495"/>
                  </a:moveTo>
                  <a:cubicBezTo>
                    <a:pt x="105" y="495"/>
                    <a:pt x="105" y="495"/>
                    <a:pt x="105" y="495"/>
                  </a:cubicBezTo>
                  <a:cubicBezTo>
                    <a:pt x="82" y="495"/>
                    <a:pt x="63" y="478"/>
                    <a:pt x="60" y="45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9"/>
                    <a:pt x="7" y="0"/>
                    <a:pt x="18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4" y="0"/>
                    <a:pt x="452" y="9"/>
                    <a:pt x="451" y="19"/>
                  </a:cubicBezTo>
                  <a:cubicBezTo>
                    <a:pt x="392" y="455"/>
                    <a:pt x="392" y="455"/>
                    <a:pt x="392" y="455"/>
                  </a:cubicBezTo>
                  <a:cubicBezTo>
                    <a:pt x="389" y="478"/>
                    <a:pt x="369" y="495"/>
                    <a:pt x="347" y="495"/>
                  </a:cubicBezTo>
                  <a:close/>
                </a:path>
              </a:pathLst>
            </a:custGeom>
            <a:solidFill>
              <a:srgbClr val="26A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9767887" y="3370262"/>
              <a:ext cx="1885950" cy="161925"/>
            </a:xfrm>
            <a:custGeom>
              <a:avLst/>
              <a:gdLst/>
              <a:ahLst/>
              <a:cxnLst/>
              <a:rect l="l" t="t" r="r" b="b"/>
              <a:pathLst>
                <a:path w="455" h="39" extrusionOk="0">
                  <a:moveTo>
                    <a:pt x="444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5" y="39"/>
                    <a:pt x="0" y="34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0" y="0"/>
                    <a:pt x="455" y="5"/>
                    <a:pt x="455" y="12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55" y="34"/>
                    <a:pt x="450" y="39"/>
                    <a:pt x="444" y="39"/>
                  </a:cubicBezTo>
                  <a:close/>
                </a:path>
              </a:pathLst>
            </a:custGeom>
            <a:solidFill>
              <a:srgbClr val="2786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10487025" y="3175000"/>
              <a:ext cx="447675" cy="223837"/>
            </a:xfrm>
            <a:custGeom>
              <a:avLst/>
              <a:gdLst/>
              <a:ahLst/>
              <a:cxnLst/>
              <a:rect l="l" t="t" r="r" b="b"/>
              <a:pathLst>
                <a:path w="108" h="54" extrusionOk="0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</a:path>
              </a:pathLst>
            </a:custGeom>
            <a:solidFill>
              <a:srgbClr val="2786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23"/>
          <p:cNvSpPr txBox="1"/>
          <p:nvPr/>
        </p:nvSpPr>
        <p:spPr>
          <a:xfrm>
            <a:off x="1993490" y="567417"/>
            <a:ext cx="820502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None/>
            </a:pPr>
            <a:r>
              <a:rPr lang="en-US" sz="3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US" sz="3800" b="1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3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RBAGE SEPARATION</a:t>
            </a:r>
            <a:endParaRPr sz="3800" dirty="0"/>
          </a:p>
        </p:txBody>
      </p:sp>
      <p:grpSp>
        <p:nvGrpSpPr>
          <p:cNvPr id="381" name="Google Shape;381;p23"/>
          <p:cNvGrpSpPr/>
          <p:nvPr/>
        </p:nvGrpSpPr>
        <p:grpSpPr>
          <a:xfrm>
            <a:off x="1039813" y="4470173"/>
            <a:ext cx="915987" cy="909637"/>
            <a:chOff x="1039813" y="4078288"/>
            <a:chExt cx="915987" cy="909637"/>
          </a:xfrm>
        </p:grpSpPr>
        <p:sp>
          <p:nvSpPr>
            <p:cNvPr id="382" name="Google Shape;382;p23"/>
            <p:cNvSpPr/>
            <p:nvPr/>
          </p:nvSpPr>
          <p:spPr>
            <a:xfrm>
              <a:off x="1271588" y="4078288"/>
              <a:ext cx="530225" cy="369887"/>
            </a:xfrm>
            <a:custGeom>
              <a:avLst/>
              <a:gdLst/>
              <a:ahLst/>
              <a:cxnLst/>
              <a:rect l="l" t="t" r="r" b="b"/>
              <a:pathLst>
                <a:path w="128" h="89" extrusionOk="0">
                  <a:moveTo>
                    <a:pt x="125" y="57"/>
                  </a:moveTo>
                  <a:cubicBezTo>
                    <a:pt x="109" y="67"/>
                    <a:pt x="109" y="67"/>
                    <a:pt x="109" y="67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4" y="6"/>
                    <a:pt x="64" y="0"/>
                    <a:pt x="54" y="0"/>
                  </a:cubicBezTo>
                  <a:cubicBezTo>
                    <a:pt x="44" y="0"/>
                    <a:pt x="35" y="6"/>
                    <a:pt x="3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0" y="68"/>
                    <a:pt x="1" y="69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8" y="72"/>
                    <a:pt x="9" y="72"/>
                    <a:pt x="10" y="7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5"/>
                    <a:pt x="48" y="11"/>
                    <a:pt x="54" y="11"/>
                  </a:cubicBezTo>
                  <a:cubicBezTo>
                    <a:pt x="60" y="11"/>
                    <a:pt x="66" y="14"/>
                    <a:pt x="69" y="20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1" y="82"/>
                    <a:pt x="82" y="85"/>
                    <a:pt x="83" y="85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5" y="89"/>
                    <a:pt x="116" y="89"/>
                    <a:pt x="116" y="88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8"/>
                    <a:pt x="127" y="56"/>
                    <a:pt x="12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1039813" y="4435475"/>
              <a:ext cx="373062" cy="460375"/>
            </a:xfrm>
            <a:custGeom>
              <a:avLst/>
              <a:gdLst/>
              <a:ahLst/>
              <a:cxnLst/>
              <a:rect l="l" t="t" r="r" b="b"/>
              <a:pathLst>
                <a:path w="90" h="111" extrusionOk="0">
                  <a:moveTo>
                    <a:pt x="88" y="100"/>
                  </a:moveTo>
                  <a:cubicBezTo>
                    <a:pt x="29" y="100"/>
                    <a:pt x="29" y="100"/>
                    <a:pt x="29" y="100"/>
                  </a:cubicBezTo>
                  <a:cubicBezTo>
                    <a:pt x="23" y="100"/>
                    <a:pt x="17" y="97"/>
                    <a:pt x="14" y="92"/>
                  </a:cubicBezTo>
                  <a:cubicBezTo>
                    <a:pt x="11" y="86"/>
                    <a:pt x="11" y="80"/>
                    <a:pt x="14" y="75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4" y="31"/>
                    <a:pt x="63" y="3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4"/>
                    <a:pt x="17" y="7"/>
                    <a:pt x="18" y="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8"/>
                    <a:pt x="0" y="88"/>
                    <a:pt x="5" y="97"/>
                  </a:cubicBezTo>
                  <a:cubicBezTo>
                    <a:pt x="10" y="106"/>
                    <a:pt x="19" y="111"/>
                    <a:pt x="30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1"/>
                    <a:pt x="90" y="110"/>
                    <a:pt x="90" y="109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90" y="102"/>
                    <a:pt x="89" y="100"/>
                    <a:pt x="88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1492250" y="4506913"/>
              <a:ext cx="463550" cy="481012"/>
            </a:xfrm>
            <a:custGeom>
              <a:avLst/>
              <a:gdLst/>
              <a:ahLst/>
              <a:cxnLst/>
              <a:rect l="l" t="t" r="r" b="b"/>
              <a:pathLst>
                <a:path w="112" h="116" extrusionOk="0">
                  <a:moveTo>
                    <a:pt x="107" y="52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7" y="0"/>
                    <a:pt x="75" y="0"/>
                    <a:pt x="74" y="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7" y="5"/>
                    <a:pt x="68" y="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63"/>
                    <a:pt x="100" y="69"/>
                    <a:pt x="97" y="75"/>
                  </a:cubicBezTo>
                  <a:cubicBezTo>
                    <a:pt x="94" y="80"/>
                    <a:pt x="89" y="83"/>
                    <a:pt x="8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3"/>
                    <a:pt x="20" y="62"/>
                    <a:pt x="19" y="6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90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2" y="115"/>
                    <a:pt x="22" y="11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92" y="94"/>
                    <a:pt x="102" y="89"/>
                    <a:pt x="107" y="80"/>
                  </a:cubicBezTo>
                  <a:cubicBezTo>
                    <a:pt x="112" y="71"/>
                    <a:pt x="112" y="61"/>
                    <a:pt x="10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23"/>
          <p:cNvGrpSpPr/>
          <p:nvPr/>
        </p:nvGrpSpPr>
        <p:grpSpPr>
          <a:xfrm>
            <a:off x="3342481" y="4470173"/>
            <a:ext cx="919162" cy="909637"/>
            <a:chOff x="3340100" y="4078288"/>
            <a:chExt cx="919162" cy="909637"/>
          </a:xfrm>
        </p:grpSpPr>
        <p:sp>
          <p:nvSpPr>
            <p:cNvPr id="386" name="Google Shape;386;p23"/>
            <p:cNvSpPr/>
            <p:nvPr/>
          </p:nvSpPr>
          <p:spPr>
            <a:xfrm>
              <a:off x="3576638" y="4078288"/>
              <a:ext cx="530225" cy="369887"/>
            </a:xfrm>
            <a:custGeom>
              <a:avLst/>
              <a:gdLst/>
              <a:ahLst/>
              <a:cxnLst/>
              <a:rect l="l" t="t" r="r" b="b"/>
              <a:pathLst>
                <a:path w="128" h="89" extrusionOk="0">
                  <a:moveTo>
                    <a:pt x="125" y="57"/>
                  </a:moveTo>
                  <a:cubicBezTo>
                    <a:pt x="109" y="67"/>
                    <a:pt x="109" y="67"/>
                    <a:pt x="109" y="67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3" y="6"/>
                    <a:pt x="64" y="0"/>
                    <a:pt x="54" y="0"/>
                  </a:cubicBezTo>
                  <a:cubicBezTo>
                    <a:pt x="44" y="0"/>
                    <a:pt x="35" y="6"/>
                    <a:pt x="3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0" y="68"/>
                    <a:pt x="1" y="69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2"/>
                    <a:pt x="9" y="72"/>
                    <a:pt x="10" y="7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5"/>
                    <a:pt x="48" y="11"/>
                    <a:pt x="54" y="11"/>
                  </a:cubicBezTo>
                  <a:cubicBezTo>
                    <a:pt x="60" y="11"/>
                    <a:pt x="66" y="14"/>
                    <a:pt x="69" y="20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1" y="82"/>
                    <a:pt x="82" y="85"/>
                    <a:pt x="83" y="85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5" y="89"/>
                    <a:pt x="116" y="89"/>
                    <a:pt x="116" y="88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8"/>
                    <a:pt x="127" y="56"/>
                    <a:pt x="12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3340100" y="4435475"/>
              <a:ext cx="377825" cy="460375"/>
            </a:xfrm>
            <a:custGeom>
              <a:avLst/>
              <a:gdLst/>
              <a:ahLst/>
              <a:cxnLst/>
              <a:rect l="l" t="t" r="r" b="b"/>
              <a:pathLst>
                <a:path w="91" h="111" extrusionOk="0">
                  <a:moveTo>
                    <a:pt x="89" y="100"/>
                  </a:moveTo>
                  <a:cubicBezTo>
                    <a:pt x="30" y="100"/>
                    <a:pt x="30" y="100"/>
                    <a:pt x="30" y="100"/>
                  </a:cubicBezTo>
                  <a:cubicBezTo>
                    <a:pt x="24" y="100"/>
                    <a:pt x="18" y="97"/>
                    <a:pt x="15" y="92"/>
                  </a:cubicBezTo>
                  <a:cubicBezTo>
                    <a:pt x="12" y="86"/>
                    <a:pt x="12" y="80"/>
                    <a:pt x="15" y="7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3"/>
                    <a:pt x="65" y="31"/>
                    <a:pt x="64" y="3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4"/>
                    <a:pt x="18" y="7"/>
                    <a:pt x="19" y="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0" y="78"/>
                    <a:pt x="0" y="88"/>
                    <a:pt x="5" y="97"/>
                  </a:cubicBezTo>
                  <a:cubicBezTo>
                    <a:pt x="11" y="106"/>
                    <a:pt x="20" y="111"/>
                    <a:pt x="30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90" y="111"/>
                    <a:pt x="91" y="110"/>
                    <a:pt x="91" y="109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2"/>
                    <a:pt x="90" y="100"/>
                    <a:pt x="89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3790950" y="4506913"/>
              <a:ext cx="468312" cy="481012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108" y="52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6" y="0"/>
                    <a:pt x="75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4"/>
                    <a:pt x="68" y="5"/>
                    <a:pt x="69" y="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101" y="63"/>
                    <a:pt x="101" y="69"/>
                    <a:pt x="98" y="75"/>
                  </a:cubicBezTo>
                  <a:cubicBezTo>
                    <a:pt x="95" y="80"/>
                    <a:pt x="90" y="83"/>
                    <a:pt x="8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1" y="62"/>
                    <a:pt x="20" y="6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9"/>
                    <a:pt x="1" y="90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1" y="116"/>
                    <a:pt x="23" y="115"/>
                    <a:pt x="23" y="11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93" y="94"/>
                    <a:pt x="103" y="89"/>
                    <a:pt x="108" y="80"/>
                  </a:cubicBezTo>
                  <a:cubicBezTo>
                    <a:pt x="113" y="71"/>
                    <a:pt x="113" y="61"/>
                    <a:pt x="10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23"/>
          <p:cNvGrpSpPr/>
          <p:nvPr/>
        </p:nvGrpSpPr>
        <p:grpSpPr>
          <a:xfrm>
            <a:off x="5644355" y="4470173"/>
            <a:ext cx="920750" cy="909637"/>
            <a:chOff x="5643563" y="4078288"/>
            <a:chExt cx="920749" cy="909637"/>
          </a:xfrm>
        </p:grpSpPr>
        <p:sp>
          <p:nvSpPr>
            <p:cNvPr id="390" name="Google Shape;390;p23"/>
            <p:cNvSpPr/>
            <p:nvPr/>
          </p:nvSpPr>
          <p:spPr>
            <a:xfrm>
              <a:off x="5876925" y="4078288"/>
              <a:ext cx="533400" cy="369887"/>
            </a:xfrm>
            <a:custGeom>
              <a:avLst/>
              <a:gdLst/>
              <a:ahLst/>
              <a:cxnLst/>
              <a:rect l="l" t="t" r="r" b="b"/>
              <a:pathLst>
                <a:path w="129" h="89" extrusionOk="0">
                  <a:moveTo>
                    <a:pt x="126" y="57"/>
                  </a:moveTo>
                  <a:cubicBezTo>
                    <a:pt x="110" y="67"/>
                    <a:pt x="110" y="67"/>
                    <a:pt x="110" y="67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4" y="6"/>
                    <a:pt x="65" y="0"/>
                    <a:pt x="55" y="0"/>
                  </a:cubicBezTo>
                  <a:cubicBezTo>
                    <a:pt x="45" y="0"/>
                    <a:pt x="36" y="6"/>
                    <a:pt x="31" y="1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7"/>
                    <a:pt x="1" y="68"/>
                    <a:pt x="2" y="69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8" y="72"/>
                    <a:pt x="10" y="72"/>
                    <a:pt x="11" y="7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3" y="15"/>
                    <a:pt x="49" y="11"/>
                    <a:pt x="55" y="11"/>
                  </a:cubicBezTo>
                  <a:cubicBezTo>
                    <a:pt x="61" y="11"/>
                    <a:pt x="67" y="14"/>
                    <a:pt x="70" y="20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2" y="82"/>
                    <a:pt x="82" y="85"/>
                    <a:pt x="84" y="8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6" y="89"/>
                    <a:pt x="116" y="89"/>
                    <a:pt x="117" y="88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8"/>
                    <a:pt x="127" y="56"/>
                    <a:pt x="1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5643563" y="4435475"/>
              <a:ext cx="377825" cy="460375"/>
            </a:xfrm>
            <a:custGeom>
              <a:avLst/>
              <a:gdLst/>
              <a:ahLst/>
              <a:cxnLst/>
              <a:rect l="l" t="t" r="r" b="b"/>
              <a:pathLst>
                <a:path w="91" h="111" extrusionOk="0">
                  <a:moveTo>
                    <a:pt x="88" y="100"/>
                  </a:moveTo>
                  <a:cubicBezTo>
                    <a:pt x="30" y="100"/>
                    <a:pt x="30" y="100"/>
                    <a:pt x="30" y="100"/>
                  </a:cubicBezTo>
                  <a:cubicBezTo>
                    <a:pt x="24" y="100"/>
                    <a:pt x="18" y="97"/>
                    <a:pt x="15" y="92"/>
                  </a:cubicBezTo>
                  <a:cubicBezTo>
                    <a:pt x="12" y="86"/>
                    <a:pt x="12" y="80"/>
                    <a:pt x="15" y="7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3"/>
                    <a:pt x="65" y="31"/>
                    <a:pt x="64" y="3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4"/>
                    <a:pt x="18" y="7"/>
                    <a:pt x="19" y="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8"/>
                    <a:pt x="0" y="88"/>
                    <a:pt x="5" y="97"/>
                  </a:cubicBezTo>
                  <a:cubicBezTo>
                    <a:pt x="10" y="106"/>
                    <a:pt x="20" y="111"/>
                    <a:pt x="30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90" y="111"/>
                    <a:pt x="91" y="110"/>
                    <a:pt x="91" y="109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2"/>
                    <a:pt x="90" y="100"/>
                    <a:pt x="88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6096000" y="4506913"/>
              <a:ext cx="468312" cy="481012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108" y="52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6" y="0"/>
                    <a:pt x="75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4"/>
                    <a:pt x="68" y="5"/>
                    <a:pt x="69" y="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101" y="63"/>
                    <a:pt x="101" y="69"/>
                    <a:pt x="98" y="75"/>
                  </a:cubicBezTo>
                  <a:cubicBezTo>
                    <a:pt x="95" y="80"/>
                    <a:pt x="89" y="83"/>
                    <a:pt x="8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1" y="62"/>
                    <a:pt x="20" y="6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9"/>
                    <a:pt x="1" y="90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1" y="116"/>
                    <a:pt x="23" y="115"/>
                    <a:pt x="23" y="11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93" y="94"/>
                    <a:pt x="103" y="89"/>
                    <a:pt x="108" y="80"/>
                  </a:cubicBezTo>
                  <a:cubicBezTo>
                    <a:pt x="113" y="71"/>
                    <a:pt x="113" y="61"/>
                    <a:pt x="10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3"/>
          <p:cNvGrpSpPr/>
          <p:nvPr/>
        </p:nvGrpSpPr>
        <p:grpSpPr>
          <a:xfrm>
            <a:off x="7946231" y="4470173"/>
            <a:ext cx="919162" cy="909637"/>
            <a:chOff x="7948613" y="4078288"/>
            <a:chExt cx="919162" cy="909637"/>
          </a:xfrm>
        </p:grpSpPr>
        <p:sp>
          <p:nvSpPr>
            <p:cNvPr id="394" name="Google Shape;394;p23"/>
            <p:cNvSpPr/>
            <p:nvPr/>
          </p:nvSpPr>
          <p:spPr>
            <a:xfrm>
              <a:off x="8180388" y="4078288"/>
              <a:ext cx="534987" cy="369887"/>
            </a:xfrm>
            <a:custGeom>
              <a:avLst/>
              <a:gdLst/>
              <a:ahLst/>
              <a:cxnLst/>
              <a:rect l="l" t="t" r="r" b="b"/>
              <a:pathLst>
                <a:path w="129" h="89" extrusionOk="0">
                  <a:moveTo>
                    <a:pt x="126" y="57"/>
                  </a:moveTo>
                  <a:cubicBezTo>
                    <a:pt x="109" y="67"/>
                    <a:pt x="109" y="67"/>
                    <a:pt x="109" y="67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4" y="6"/>
                    <a:pt x="65" y="0"/>
                    <a:pt x="55" y="0"/>
                  </a:cubicBezTo>
                  <a:cubicBezTo>
                    <a:pt x="45" y="0"/>
                    <a:pt x="36" y="6"/>
                    <a:pt x="30" y="1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7"/>
                    <a:pt x="1" y="68"/>
                    <a:pt x="2" y="69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8" y="72"/>
                    <a:pt x="10" y="72"/>
                    <a:pt x="11" y="7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3" y="15"/>
                    <a:pt x="48" y="11"/>
                    <a:pt x="55" y="11"/>
                  </a:cubicBezTo>
                  <a:cubicBezTo>
                    <a:pt x="61" y="11"/>
                    <a:pt x="67" y="14"/>
                    <a:pt x="70" y="20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2" y="82"/>
                    <a:pt x="82" y="85"/>
                    <a:pt x="84" y="8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6" y="89"/>
                    <a:pt x="117" y="88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58"/>
                    <a:pt x="127" y="56"/>
                    <a:pt x="1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7948613" y="4435475"/>
              <a:ext cx="376237" cy="460375"/>
            </a:xfrm>
            <a:custGeom>
              <a:avLst/>
              <a:gdLst/>
              <a:ahLst/>
              <a:cxnLst/>
              <a:rect l="l" t="t" r="r" b="b"/>
              <a:pathLst>
                <a:path w="91" h="111" extrusionOk="0">
                  <a:moveTo>
                    <a:pt x="88" y="100"/>
                  </a:moveTo>
                  <a:cubicBezTo>
                    <a:pt x="30" y="100"/>
                    <a:pt x="30" y="100"/>
                    <a:pt x="30" y="100"/>
                  </a:cubicBezTo>
                  <a:cubicBezTo>
                    <a:pt x="24" y="100"/>
                    <a:pt x="18" y="97"/>
                    <a:pt x="15" y="92"/>
                  </a:cubicBezTo>
                  <a:cubicBezTo>
                    <a:pt x="12" y="86"/>
                    <a:pt x="12" y="80"/>
                    <a:pt x="15" y="7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3" y="33"/>
                    <a:pt x="65" y="31"/>
                    <a:pt x="64" y="3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4"/>
                    <a:pt x="17" y="7"/>
                    <a:pt x="19" y="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8"/>
                    <a:pt x="0" y="88"/>
                    <a:pt x="5" y="97"/>
                  </a:cubicBezTo>
                  <a:cubicBezTo>
                    <a:pt x="10" y="106"/>
                    <a:pt x="20" y="111"/>
                    <a:pt x="30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90" y="111"/>
                    <a:pt x="91" y="110"/>
                    <a:pt x="91" y="109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2"/>
                    <a:pt x="90" y="100"/>
                    <a:pt x="88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8399463" y="4506913"/>
              <a:ext cx="468312" cy="481012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107" y="52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7" y="0"/>
                    <a:pt x="76" y="0"/>
                    <a:pt x="74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4"/>
                    <a:pt x="68" y="5"/>
                    <a:pt x="69" y="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101" y="63"/>
                    <a:pt x="101" y="69"/>
                    <a:pt x="98" y="75"/>
                  </a:cubicBezTo>
                  <a:cubicBezTo>
                    <a:pt x="95" y="80"/>
                    <a:pt x="89" y="83"/>
                    <a:pt x="8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1" y="62"/>
                    <a:pt x="20" y="6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9"/>
                    <a:pt x="1" y="90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1" y="116"/>
                    <a:pt x="23" y="115"/>
                    <a:pt x="23" y="11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93" y="94"/>
                    <a:pt x="102" y="89"/>
                    <a:pt x="108" y="80"/>
                  </a:cubicBezTo>
                  <a:cubicBezTo>
                    <a:pt x="113" y="71"/>
                    <a:pt x="113" y="61"/>
                    <a:pt x="10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23"/>
          <p:cNvGrpSpPr/>
          <p:nvPr/>
        </p:nvGrpSpPr>
        <p:grpSpPr>
          <a:xfrm>
            <a:off x="10252869" y="4470173"/>
            <a:ext cx="915987" cy="909637"/>
            <a:chOff x="10252075" y="4078288"/>
            <a:chExt cx="915988" cy="909637"/>
          </a:xfrm>
        </p:grpSpPr>
        <p:sp>
          <p:nvSpPr>
            <p:cNvPr id="398" name="Google Shape;398;p23"/>
            <p:cNvSpPr/>
            <p:nvPr/>
          </p:nvSpPr>
          <p:spPr>
            <a:xfrm>
              <a:off x="10485438" y="4078288"/>
              <a:ext cx="533400" cy="369887"/>
            </a:xfrm>
            <a:custGeom>
              <a:avLst/>
              <a:gdLst/>
              <a:ahLst/>
              <a:cxnLst/>
              <a:rect l="l" t="t" r="r" b="b"/>
              <a:pathLst>
                <a:path w="129" h="89" extrusionOk="0">
                  <a:moveTo>
                    <a:pt x="126" y="57"/>
                  </a:moveTo>
                  <a:cubicBezTo>
                    <a:pt x="109" y="67"/>
                    <a:pt x="109" y="67"/>
                    <a:pt x="109" y="67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4" y="6"/>
                    <a:pt x="65" y="0"/>
                    <a:pt x="55" y="0"/>
                  </a:cubicBezTo>
                  <a:cubicBezTo>
                    <a:pt x="45" y="0"/>
                    <a:pt x="35" y="6"/>
                    <a:pt x="30" y="1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7"/>
                    <a:pt x="1" y="68"/>
                    <a:pt x="2" y="69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8" y="72"/>
                    <a:pt x="10" y="72"/>
                    <a:pt x="10" y="7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3" y="15"/>
                    <a:pt x="48" y="11"/>
                    <a:pt x="55" y="11"/>
                  </a:cubicBezTo>
                  <a:cubicBezTo>
                    <a:pt x="61" y="11"/>
                    <a:pt x="67" y="14"/>
                    <a:pt x="70" y="20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2" y="82"/>
                    <a:pt x="82" y="85"/>
                    <a:pt x="84" y="8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6" y="89"/>
                    <a:pt x="116" y="88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58"/>
                    <a:pt x="127" y="56"/>
                    <a:pt x="1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10252075" y="4435475"/>
              <a:ext cx="377825" cy="460375"/>
            </a:xfrm>
            <a:custGeom>
              <a:avLst/>
              <a:gdLst/>
              <a:ahLst/>
              <a:cxnLst/>
              <a:rect l="l" t="t" r="r" b="b"/>
              <a:pathLst>
                <a:path w="91" h="111" extrusionOk="0">
                  <a:moveTo>
                    <a:pt x="88" y="100"/>
                  </a:moveTo>
                  <a:cubicBezTo>
                    <a:pt x="30" y="100"/>
                    <a:pt x="30" y="100"/>
                    <a:pt x="30" y="100"/>
                  </a:cubicBezTo>
                  <a:cubicBezTo>
                    <a:pt x="24" y="100"/>
                    <a:pt x="18" y="97"/>
                    <a:pt x="15" y="92"/>
                  </a:cubicBezTo>
                  <a:cubicBezTo>
                    <a:pt x="12" y="86"/>
                    <a:pt x="11" y="80"/>
                    <a:pt x="15" y="7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3" y="33"/>
                    <a:pt x="65" y="31"/>
                    <a:pt x="64" y="3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7"/>
                    <a:pt x="19" y="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8"/>
                    <a:pt x="0" y="88"/>
                    <a:pt x="5" y="97"/>
                  </a:cubicBezTo>
                  <a:cubicBezTo>
                    <a:pt x="10" y="106"/>
                    <a:pt x="20" y="111"/>
                    <a:pt x="30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90" y="111"/>
                    <a:pt x="91" y="110"/>
                    <a:pt x="91" y="109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2"/>
                    <a:pt x="90" y="100"/>
                    <a:pt x="88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10704513" y="4506913"/>
              <a:ext cx="463550" cy="481012"/>
            </a:xfrm>
            <a:custGeom>
              <a:avLst/>
              <a:gdLst/>
              <a:ahLst/>
              <a:cxnLst/>
              <a:rect l="l" t="t" r="r" b="b"/>
              <a:pathLst>
                <a:path w="112" h="116" extrusionOk="0">
                  <a:moveTo>
                    <a:pt x="107" y="52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7" y="0"/>
                    <a:pt x="76" y="0"/>
                    <a:pt x="74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4"/>
                    <a:pt x="68" y="5"/>
                    <a:pt x="69" y="7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101" y="63"/>
                    <a:pt x="101" y="69"/>
                    <a:pt x="98" y="75"/>
                  </a:cubicBezTo>
                  <a:cubicBezTo>
                    <a:pt x="95" y="80"/>
                    <a:pt x="89" y="83"/>
                    <a:pt x="8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1" y="62"/>
                    <a:pt x="19" y="6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9"/>
                    <a:pt x="1" y="90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1" y="116"/>
                    <a:pt x="23" y="115"/>
                    <a:pt x="23" y="11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93" y="94"/>
                    <a:pt x="102" y="89"/>
                    <a:pt x="107" y="80"/>
                  </a:cubicBezTo>
                  <a:cubicBezTo>
                    <a:pt x="112" y="71"/>
                    <a:pt x="112" y="61"/>
                    <a:pt x="10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DF13675-180F-3140-B19A-DE8B09EC5B1F}"/>
              </a:ext>
            </a:extLst>
          </p:cNvPr>
          <p:cNvGrpSpPr/>
          <p:nvPr/>
        </p:nvGrpSpPr>
        <p:grpSpPr>
          <a:xfrm>
            <a:off x="586581" y="1847850"/>
            <a:ext cx="1822450" cy="1163411"/>
            <a:chOff x="586581" y="1847850"/>
            <a:chExt cx="1822450" cy="1163411"/>
          </a:xfrm>
        </p:grpSpPr>
        <p:sp>
          <p:nvSpPr>
            <p:cNvPr id="375" name="Google Shape;375;p23"/>
            <p:cNvSpPr txBox="1"/>
            <p:nvPr/>
          </p:nvSpPr>
          <p:spPr>
            <a:xfrm>
              <a:off x="658812" y="1847850"/>
              <a:ext cx="1677988" cy="358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en-US" sz="2100" u="none" dirty="0">
                  <a:solidFill>
                    <a:srgbClr val="000000"/>
                  </a:solidFill>
                  <a:latin typeface="Montserrat Medium" panose="02000505000000020004" pitchFamily="2" charset="77"/>
                  <a:ea typeface="Open Sans" panose="020B0606030504020204" pitchFamily="34" charset="0"/>
                  <a:cs typeface="Open Sans" panose="020B0606030504020204" pitchFamily="34" charset="0"/>
                  <a:sym typeface="Montserrat"/>
                </a:rPr>
                <a:t>Glass</a:t>
              </a:r>
              <a:endParaRPr sz="2100" dirty="0">
                <a:latin typeface="Montserrat Medium" panose="02000505000000020004" pitchFamily="2" charset="77"/>
              </a:endParaRPr>
            </a:p>
          </p:txBody>
        </p:sp>
        <p:sp>
          <p:nvSpPr>
            <p:cNvPr id="401" name="Google Shape;401;p23"/>
            <p:cNvSpPr txBox="1"/>
            <p:nvPr/>
          </p:nvSpPr>
          <p:spPr>
            <a:xfrm>
              <a:off x="586581" y="2179411"/>
              <a:ext cx="182245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74F8502-1070-7542-AC0A-E2E9B0F51781}"/>
              </a:ext>
            </a:extLst>
          </p:cNvPr>
          <p:cNvGrpSpPr/>
          <p:nvPr/>
        </p:nvGrpSpPr>
        <p:grpSpPr>
          <a:xfrm>
            <a:off x="2760086" y="1847850"/>
            <a:ext cx="2083952" cy="1163411"/>
            <a:chOff x="2760086" y="1847850"/>
            <a:chExt cx="2083952" cy="1163411"/>
          </a:xfrm>
        </p:grpSpPr>
        <p:sp>
          <p:nvSpPr>
            <p:cNvPr id="376" name="Google Shape;376;p23"/>
            <p:cNvSpPr txBox="1"/>
            <p:nvPr/>
          </p:nvSpPr>
          <p:spPr>
            <a:xfrm>
              <a:off x="2760086" y="1847850"/>
              <a:ext cx="2083952" cy="358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en-US" sz="2100" u="none" dirty="0">
                  <a:solidFill>
                    <a:srgbClr val="000000"/>
                  </a:solidFill>
                  <a:latin typeface="Montserrat Medium" panose="02000505000000020004" pitchFamily="2" charset="77"/>
                  <a:ea typeface="Open Sans" panose="020B0606030504020204" pitchFamily="34" charset="0"/>
                  <a:cs typeface="Open Sans" panose="020B0606030504020204" pitchFamily="34" charset="0"/>
                  <a:sym typeface="Montserrat"/>
                </a:rPr>
                <a:t>Plastic</a:t>
              </a:r>
              <a:endParaRPr sz="2100" dirty="0">
                <a:latin typeface="Montserrat Medium" panose="02000505000000020004" pitchFamily="2" charset="77"/>
              </a:endParaRPr>
            </a:p>
          </p:txBody>
        </p:sp>
        <p:sp>
          <p:nvSpPr>
            <p:cNvPr id="402" name="Google Shape;402;p23"/>
            <p:cNvSpPr txBox="1"/>
            <p:nvPr/>
          </p:nvSpPr>
          <p:spPr>
            <a:xfrm>
              <a:off x="2890837" y="2179411"/>
              <a:ext cx="182245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3E6C9EB-73E2-5749-8C8A-73DD6C5C201C}"/>
              </a:ext>
            </a:extLst>
          </p:cNvPr>
          <p:cNvGrpSpPr/>
          <p:nvPr/>
        </p:nvGrpSpPr>
        <p:grpSpPr>
          <a:xfrm>
            <a:off x="5193505" y="1847851"/>
            <a:ext cx="1822450" cy="1163410"/>
            <a:chOff x="5193505" y="1847851"/>
            <a:chExt cx="1822450" cy="1163410"/>
          </a:xfrm>
        </p:grpSpPr>
        <p:sp>
          <p:nvSpPr>
            <p:cNvPr id="378" name="Google Shape;378;p23"/>
            <p:cNvSpPr txBox="1"/>
            <p:nvPr/>
          </p:nvSpPr>
          <p:spPr>
            <a:xfrm>
              <a:off x="5341291" y="1847851"/>
              <a:ext cx="1526880" cy="298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en-US" sz="2100" u="none" dirty="0">
                  <a:solidFill>
                    <a:srgbClr val="000000"/>
                  </a:solidFill>
                  <a:latin typeface="Montserrat Medium" panose="02000505000000020004" pitchFamily="2" charset="77"/>
                  <a:ea typeface="Open Sans" panose="020B0606030504020204" pitchFamily="34" charset="0"/>
                  <a:cs typeface="Open Sans" panose="020B0606030504020204" pitchFamily="34" charset="0"/>
                  <a:sym typeface="Montserrat"/>
                </a:rPr>
                <a:t>Paper</a:t>
              </a:r>
              <a:endParaRPr sz="2100" dirty="0">
                <a:latin typeface="Montserrat Medium" panose="02000505000000020004" pitchFamily="2" charset="77"/>
              </a:endParaRPr>
            </a:p>
          </p:txBody>
        </p:sp>
        <p:sp>
          <p:nvSpPr>
            <p:cNvPr id="403" name="Google Shape;403;p23"/>
            <p:cNvSpPr txBox="1"/>
            <p:nvPr/>
          </p:nvSpPr>
          <p:spPr>
            <a:xfrm>
              <a:off x="5193505" y="2179411"/>
              <a:ext cx="182245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C48510C-7997-EF46-AA88-A810AAF9E03F}"/>
              </a:ext>
            </a:extLst>
          </p:cNvPr>
          <p:cNvGrpSpPr/>
          <p:nvPr/>
        </p:nvGrpSpPr>
        <p:grpSpPr>
          <a:xfrm>
            <a:off x="7324367" y="1847851"/>
            <a:ext cx="2162890" cy="1163410"/>
            <a:chOff x="7324367" y="1847851"/>
            <a:chExt cx="2162890" cy="1163410"/>
          </a:xfrm>
        </p:grpSpPr>
        <p:sp>
          <p:nvSpPr>
            <p:cNvPr id="377" name="Google Shape;377;p23"/>
            <p:cNvSpPr txBox="1"/>
            <p:nvPr/>
          </p:nvSpPr>
          <p:spPr>
            <a:xfrm>
              <a:off x="7324367" y="1847851"/>
              <a:ext cx="2162890" cy="298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en-US" sz="2100" u="none" dirty="0">
                  <a:solidFill>
                    <a:srgbClr val="000000"/>
                  </a:solidFill>
                  <a:latin typeface="Montserrat Medium" panose="02000505000000020004" pitchFamily="2" charset="77"/>
                  <a:ea typeface="Open Sans" panose="020B0606030504020204" pitchFamily="34" charset="0"/>
                  <a:cs typeface="Open Sans" panose="020B0606030504020204" pitchFamily="34" charset="0"/>
                  <a:sym typeface="Montserrat"/>
                </a:rPr>
                <a:t>Organic</a:t>
              </a:r>
              <a:endParaRPr sz="2100" dirty="0">
                <a:latin typeface="Montserrat Medium" panose="02000505000000020004" pitchFamily="2" charset="77"/>
              </a:endParaRPr>
            </a:p>
          </p:txBody>
        </p:sp>
        <p:sp>
          <p:nvSpPr>
            <p:cNvPr id="404" name="Google Shape;404;p23"/>
            <p:cNvSpPr txBox="1"/>
            <p:nvPr/>
          </p:nvSpPr>
          <p:spPr>
            <a:xfrm>
              <a:off x="7494587" y="2179411"/>
              <a:ext cx="182245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7AA331C-92D7-D040-B25C-DC495FA409FF}"/>
              </a:ext>
            </a:extLst>
          </p:cNvPr>
          <p:cNvGrpSpPr/>
          <p:nvPr/>
        </p:nvGrpSpPr>
        <p:grpSpPr>
          <a:xfrm>
            <a:off x="9799637" y="1847851"/>
            <a:ext cx="1822450" cy="1163410"/>
            <a:chOff x="9799637" y="1847851"/>
            <a:chExt cx="1822450" cy="1163410"/>
          </a:xfrm>
        </p:grpSpPr>
        <p:sp>
          <p:nvSpPr>
            <p:cNvPr id="379" name="Google Shape;379;p23"/>
            <p:cNvSpPr txBox="1"/>
            <p:nvPr/>
          </p:nvSpPr>
          <p:spPr>
            <a:xfrm>
              <a:off x="9933891" y="1847851"/>
              <a:ext cx="1553944" cy="298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en-US" sz="2100" u="none" dirty="0">
                  <a:solidFill>
                    <a:srgbClr val="000000"/>
                  </a:solidFill>
                  <a:latin typeface="Montserrat Medium" panose="02000505000000020004" pitchFamily="2" charset="77"/>
                  <a:ea typeface="Open Sans" panose="020B0606030504020204" pitchFamily="34" charset="0"/>
                  <a:cs typeface="Open Sans" panose="020B0606030504020204" pitchFamily="34" charset="0"/>
                  <a:sym typeface="Montserrat"/>
                </a:rPr>
                <a:t>Metal</a:t>
              </a:r>
              <a:endParaRPr sz="2100" dirty="0">
                <a:latin typeface="Montserrat Medium" panose="02000505000000020004" pitchFamily="2" charset="77"/>
              </a:endParaRPr>
            </a:p>
          </p:txBody>
        </p:sp>
        <p:sp>
          <p:nvSpPr>
            <p:cNvPr id="405" name="Google Shape;405;p23"/>
            <p:cNvSpPr txBox="1"/>
            <p:nvPr/>
          </p:nvSpPr>
          <p:spPr>
            <a:xfrm>
              <a:off x="9799637" y="2179411"/>
              <a:ext cx="182245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32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7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7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1A1E98A-4B3A-FF40-AD4A-CDBA509C7E68}"/>
              </a:ext>
            </a:extLst>
          </p:cNvPr>
          <p:cNvGrpSpPr/>
          <p:nvPr/>
        </p:nvGrpSpPr>
        <p:grpSpPr>
          <a:xfrm>
            <a:off x="1479550" y="2419350"/>
            <a:ext cx="3836987" cy="3790950"/>
            <a:chOff x="1479550" y="2419350"/>
            <a:chExt cx="3836987" cy="3790950"/>
          </a:xfrm>
        </p:grpSpPr>
        <p:sp>
          <p:nvSpPr>
            <p:cNvPr id="410" name="Google Shape;410;p24"/>
            <p:cNvSpPr/>
            <p:nvPr/>
          </p:nvSpPr>
          <p:spPr>
            <a:xfrm>
              <a:off x="2452687" y="2419350"/>
              <a:ext cx="2230437" cy="1543050"/>
            </a:xfrm>
            <a:custGeom>
              <a:avLst/>
              <a:gdLst/>
              <a:ahLst/>
              <a:cxnLst/>
              <a:rect l="l" t="t" r="r" b="b"/>
              <a:pathLst>
                <a:path w="589" h="407" extrusionOk="0">
                  <a:moveTo>
                    <a:pt x="574" y="260"/>
                  </a:moveTo>
                  <a:cubicBezTo>
                    <a:pt x="499" y="303"/>
                    <a:pt x="499" y="303"/>
                    <a:pt x="499" y="303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338" y="24"/>
                    <a:pt x="296" y="0"/>
                    <a:pt x="249" y="0"/>
                  </a:cubicBezTo>
                  <a:cubicBezTo>
                    <a:pt x="203" y="0"/>
                    <a:pt x="161" y="24"/>
                    <a:pt x="138" y="64"/>
                  </a:cubicBezTo>
                  <a:cubicBezTo>
                    <a:pt x="3" y="297"/>
                    <a:pt x="3" y="297"/>
                    <a:pt x="3" y="297"/>
                  </a:cubicBezTo>
                  <a:cubicBezTo>
                    <a:pt x="0" y="303"/>
                    <a:pt x="2" y="311"/>
                    <a:pt x="8" y="314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36" y="330"/>
                    <a:pt x="44" y="328"/>
                    <a:pt x="47" y="322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95" y="67"/>
                    <a:pt x="220" y="51"/>
                    <a:pt x="248" y="50"/>
                  </a:cubicBezTo>
                  <a:cubicBezTo>
                    <a:pt x="277" y="50"/>
                    <a:pt x="303" y="65"/>
                    <a:pt x="318" y="90"/>
                  </a:cubicBezTo>
                  <a:cubicBezTo>
                    <a:pt x="455" y="328"/>
                    <a:pt x="455" y="328"/>
                    <a:pt x="455" y="328"/>
                  </a:cubicBezTo>
                  <a:cubicBezTo>
                    <a:pt x="380" y="372"/>
                    <a:pt x="380" y="372"/>
                    <a:pt x="380" y="372"/>
                  </a:cubicBezTo>
                  <a:cubicBezTo>
                    <a:pt x="373" y="376"/>
                    <a:pt x="375" y="387"/>
                    <a:pt x="383" y="388"/>
                  </a:cubicBezTo>
                  <a:cubicBezTo>
                    <a:pt x="523" y="406"/>
                    <a:pt x="523" y="406"/>
                    <a:pt x="523" y="406"/>
                  </a:cubicBezTo>
                  <a:cubicBezTo>
                    <a:pt x="527" y="407"/>
                    <a:pt x="530" y="405"/>
                    <a:pt x="532" y="401"/>
                  </a:cubicBezTo>
                  <a:cubicBezTo>
                    <a:pt x="586" y="270"/>
                    <a:pt x="586" y="270"/>
                    <a:pt x="586" y="270"/>
                  </a:cubicBezTo>
                  <a:cubicBezTo>
                    <a:pt x="589" y="263"/>
                    <a:pt x="581" y="256"/>
                    <a:pt x="574" y="260"/>
                  </a:cubicBez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1479550" y="3905250"/>
              <a:ext cx="1574800" cy="1928812"/>
            </a:xfrm>
            <a:custGeom>
              <a:avLst/>
              <a:gdLst/>
              <a:ahLst/>
              <a:cxnLst/>
              <a:rect l="l" t="t" r="r" b="b"/>
              <a:pathLst>
                <a:path w="416" h="509" extrusionOk="0">
                  <a:moveTo>
                    <a:pt x="403" y="459"/>
                  </a:moveTo>
                  <a:cubicBezTo>
                    <a:pt x="137" y="459"/>
                    <a:pt x="137" y="459"/>
                    <a:pt x="137" y="459"/>
                  </a:cubicBezTo>
                  <a:cubicBezTo>
                    <a:pt x="108" y="459"/>
                    <a:pt x="82" y="445"/>
                    <a:pt x="67" y="420"/>
                  </a:cubicBezTo>
                  <a:cubicBezTo>
                    <a:pt x="53" y="396"/>
                    <a:pt x="52" y="366"/>
                    <a:pt x="67" y="341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80" y="147"/>
                    <a:pt x="280" y="147"/>
                    <a:pt x="280" y="147"/>
                  </a:cubicBezTo>
                  <a:cubicBezTo>
                    <a:pt x="287" y="151"/>
                    <a:pt x="295" y="143"/>
                    <a:pt x="292" y="136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7" y="2"/>
                    <a:pt x="233" y="0"/>
                    <a:pt x="229" y="0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1" y="20"/>
                    <a:pt x="79" y="30"/>
                    <a:pt x="86" y="34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23" y="316"/>
                    <a:pt x="23" y="316"/>
                    <a:pt x="23" y="316"/>
                  </a:cubicBezTo>
                  <a:cubicBezTo>
                    <a:pt x="0" y="356"/>
                    <a:pt x="0" y="404"/>
                    <a:pt x="23" y="445"/>
                  </a:cubicBezTo>
                  <a:cubicBezTo>
                    <a:pt x="47" y="485"/>
                    <a:pt x="90" y="509"/>
                    <a:pt x="137" y="509"/>
                  </a:cubicBezTo>
                  <a:cubicBezTo>
                    <a:pt x="403" y="509"/>
                    <a:pt x="403" y="509"/>
                    <a:pt x="403" y="509"/>
                  </a:cubicBezTo>
                  <a:cubicBezTo>
                    <a:pt x="410" y="509"/>
                    <a:pt x="416" y="504"/>
                    <a:pt x="416" y="497"/>
                  </a:cubicBezTo>
                  <a:cubicBezTo>
                    <a:pt x="416" y="471"/>
                    <a:pt x="416" y="471"/>
                    <a:pt x="416" y="471"/>
                  </a:cubicBezTo>
                  <a:cubicBezTo>
                    <a:pt x="416" y="465"/>
                    <a:pt x="410" y="459"/>
                    <a:pt x="403" y="459"/>
                  </a:cubicBez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68675" y="4194175"/>
              <a:ext cx="1947862" cy="2016125"/>
            </a:xfrm>
            <a:custGeom>
              <a:avLst/>
              <a:gdLst/>
              <a:ahLst/>
              <a:cxnLst/>
              <a:rect l="l" t="t" r="r" b="b"/>
              <a:pathLst>
                <a:path w="514" h="532" extrusionOk="0">
                  <a:moveTo>
                    <a:pt x="490" y="240"/>
                  </a:moveTo>
                  <a:cubicBezTo>
                    <a:pt x="357" y="8"/>
                    <a:pt x="357" y="8"/>
                    <a:pt x="357" y="8"/>
                  </a:cubicBezTo>
                  <a:cubicBezTo>
                    <a:pt x="353" y="2"/>
                    <a:pt x="346" y="0"/>
                    <a:pt x="340" y="3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2" y="19"/>
                    <a:pt x="310" y="27"/>
                    <a:pt x="313" y="33"/>
                  </a:cubicBezTo>
                  <a:cubicBezTo>
                    <a:pt x="446" y="263"/>
                    <a:pt x="446" y="263"/>
                    <a:pt x="446" y="263"/>
                  </a:cubicBezTo>
                  <a:cubicBezTo>
                    <a:pt x="461" y="288"/>
                    <a:pt x="461" y="319"/>
                    <a:pt x="447" y="344"/>
                  </a:cubicBezTo>
                  <a:cubicBezTo>
                    <a:pt x="432" y="368"/>
                    <a:pt x="407" y="383"/>
                    <a:pt x="379" y="383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88"/>
                    <a:pt x="93" y="284"/>
                    <a:pt x="89" y="291"/>
                  </a:cubicBezTo>
                  <a:cubicBezTo>
                    <a:pt x="2" y="403"/>
                    <a:pt x="2" y="403"/>
                    <a:pt x="2" y="403"/>
                  </a:cubicBezTo>
                  <a:cubicBezTo>
                    <a:pt x="0" y="406"/>
                    <a:pt x="0" y="410"/>
                    <a:pt x="2" y="413"/>
                  </a:cubicBezTo>
                  <a:cubicBezTo>
                    <a:pt x="89" y="525"/>
                    <a:pt x="89" y="525"/>
                    <a:pt x="89" y="525"/>
                  </a:cubicBezTo>
                  <a:cubicBezTo>
                    <a:pt x="93" y="532"/>
                    <a:pt x="104" y="528"/>
                    <a:pt x="104" y="520"/>
                  </a:cubicBezTo>
                  <a:cubicBezTo>
                    <a:pt x="104" y="433"/>
                    <a:pt x="104" y="433"/>
                    <a:pt x="104" y="433"/>
                  </a:cubicBezTo>
                  <a:cubicBezTo>
                    <a:pt x="377" y="433"/>
                    <a:pt x="377" y="433"/>
                    <a:pt x="377" y="433"/>
                  </a:cubicBezTo>
                  <a:cubicBezTo>
                    <a:pt x="423" y="433"/>
                    <a:pt x="467" y="409"/>
                    <a:pt x="491" y="368"/>
                  </a:cubicBezTo>
                  <a:cubicBezTo>
                    <a:pt x="514" y="328"/>
                    <a:pt x="514" y="280"/>
                    <a:pt x="490" y="240"/>
                  </a:cubicBezTo>
                  <a:close/>
                </a:path>
              </a:pathLst>
            </a:custGeom>
            <a:solidFill>
              <a:srgbClr val="587A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24"/>
          <p:cNvSpPr/>
          <p:nvPr/>
        </p:nvSpPr>
        <p:spPr>
          <a:xfrm>
            <a:off x="9739312" y="2438400"/>
            <a:ext cx="1098550" cy="554037"/>
          </a:xfrm>
          <a:custGeom>
            <a:avLst/>
            <a:gdLst/>
            <a:ahLst/>
            <a:cxnLst/>
            <a:rect l="l" t="t" r="r" b="b"/>
            <a:pathLst>
              <a:path w="290" h="146" extrusionOk="0">
                <a:moveTo>
                  <a:pt x="85" y="138"/>
                </a:moveTo>
                <a:cubicBezTo>
                  <a:pt x="86" y="139"/>
                  <a:pt x="86" y="140"/>
                  <a:pt x="86" y="141"/>
                </a:cubicBezTo>
                <a:cubicBezTo>
                  <a:pt x="86" y="141"/>
                  <a:pt x="86" y="142"/>
                  <a:pt x="86" y="143"/>
                </a:cubicBezTo>
                <a:cubicBezTo>
                  <a:pt x="85" y="144"/>
                  <a:pt x="84" y="144"/>
                  <a:pt x="84" y="144"/>
                </a:cubicBezTo>
                <a:cubicBezTo>
                  <a:pt x="75" y="146"/>
                  <a:pt x="65" y="146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42" y="146"/>
                  <a:pt x="31" y="145"/>
                  <a:pt x="20" y="143"/>
                </a:cubicBezTo>
                <a:cubicBezTo>
                  <a:pt x="16" y="142"/>
                  <a:pt x="13" y="141"/>
                  <a:pt x="10" y="139"/>
                </a:cubicBezTo>
                <a:cubicBezTo>
                  <a:pt x="3" y="136"/>
                  <a:pt x="1" y="132"/>
                  <a:pt x="1" y="129"/>
                </a:cubicBezTo>
                <a:cubicBezTo>
                  <a:pt x="0" y="125"/>
                  <a:pt x="2" y="121"/>
                  <a:pt x="5" y="118"/>
                </a:cubicBezTo>
                <a:cubicBezTo>
                  <a:pt x="10" y="113"/>
                  <a:pt x="16" y="108"/>
                  <a:pt x="25" y="104"/>
                </a:cubicBezTo>
                <a:cubicBezTo>
                  <a:pt x="28" y="103"/>
                  <a:pt x="30" y="102"/>
                  <a:pt x="33" y="101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37" y="100"/>
                  <a:pt x="38" y="98"/>
                  <a:pt x="39" y="97"/>
                </a:cubicBezTo>
                <a:cubicBezTo>
                  <a:pt x="39" y="95"/>
                  <a:pt x="39" y="94"/>
                  <a:pt x="37" y="92"/>
                </a:cubicBezTo>
                <a:cubicBezTo>
                  <a:pt x="28" y="83"/>
                  <a:pt x="24" y="72"/>
                  <a:pt x="24" y="58"/>
                </a:cubicBezTo>
                <a:cubicBezTo>
                  <a:pt x="25" y="44"/>
                  <a:pt x="32" y="35"/>
                  <a:pt x="47" y="32"/>
                </a:cubicBezTo>
                <a:cubicBezTo>
                  <a:pt x="49" y="31"/>
                  <a:pt x="52" y="31"/>
                  <a:pt x="55" y="31"/>
                </a:cubicBezTo>
                <a:cubicBezTo>
                  <a:pt x="58" y="31"/>
                  <a:pt x="61" y="31"/>
                  <a:pt x="63" y="32"/>
                </a:cubicBezTo>
                <a:cubicBezTo>
                  <a:pt x="78" y="35"/>
                  <a:pt x="85" y="44"/>
                  <a:pt x="86" y="58"/>
                </a:cubicBezTo>
                <a:cubicBezTo>
                  <a:pt x="86" y="72"/>
                  <a:pt x="82" y="83"/>
                  <a:pt x="73" y="92"/>
                </a:cubicBezTo>
                <a:cubicBezTo>
                  <a:pt x="71" y="94"/>
                  <a:pt x="71" y="95"/>
                  <a:pt x="71" y="97"/>
                </a:cubicBezTo>
                <a:cubicBezTo>
                  <a:pt x="72" y="98"/>
                  <a:pt x="73" y="100"/>
                  <a:pt x="75" y="100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80" y="102"/>
                  <a:pt x="81" y="104"/>
                  <a:pt x="80" y="106"/>
                </a:cubicBezTo>
                <a:cubicBezTo>
                  <a:pt x="80" y="107"/>
                  <a:pt x="79" y="107"/>
                  <a:pt x="79" y="108"/>
                </a:cubicBezTo>
                <a:cubicBezTo>
                  <a:pt x="78" y="108"/>
                  <a:pt x="77" y="108"/>
                  <a:pt x="76" y="108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69" y="105"/>
                  <a:pt x="66" y="102"/>
                  <a:pt x="65" y="98"/>
                </a:cubicBezTo>
                <a:cubicBezTo>
                  <a:pt x="64" y="94"/>
                  <a:pt x="65" y="91"/>
                  <a:pt x="68" y="88"/>
                </a:cubicBezTo>
                <a:cubicBezTo>
                  <a:pt x="76" y="80"/>
                  <a:pt x="80" y="70"/>
                  <a:pt x="79" y="58"/>
                </a:cubicBezTo>
                <a:cubicBezTo>
                  <a:pt x="79" y="47"/>
                  <a:pt x="73" y="41"/>
                  <a:pt x="62" y="38"/>
                </a:cubicBezTo>
                <a:cubicBezTo>
                  <a:pt x="60" y="37"/>
                  <a:pt x="57" y="37"/>
                  <a:pt x="55" y="37"/>
                </a:cubicBezTo>
                <a:cubicBezTo>
                  <a:pt x="53" y="37"/>
                  <a:pt x="51" y="37"/>
                  <a:pt x="48" y="38"/>
                </a:cubicBezTo>
                <a:cubicBezTo>
                  <a:pt x="37" y="41"/>
                  <a:pt x="31" y="47"/>
                  <a:pt x="31" y="58"/>
                </a:cubicBezTo>
                <a:cubicBezTo>
                  <a:pt x="30" y="70"/>
                  <a:pt x="34" y="80"/>
                  <a:pt x="42" y="88"/>
                </a:cubicBezTo>
                <a:cubicBezTo>
                  <a:pt x="45" y="91"/>
                  <a:pt x="46" y="94"/>
                  <a:pt x="45" y="98"/>
                </a:cubicBezTo>
                <a:cubicBezTo>
                  <a:pt x="44" y="102"/>
                  <a:pt x="41" y="105"/>
                  <a:pt x="37" y="106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3" y="108"/>
                  <a:pt x="30" y="109"/>
                  <a:pt x="28" y="110"/>
                </a:cubicBezTo>
                <a:cubicBezTo>
                  <a:pt x="20" y="114"/>
                  <a:pt x="14" y="118"/>
                  <a:pt x="9" y="122"/>
                </a:cubicBezTo>
                <a:cubicBezTo>
                  <a:pt x="8" y="124"/>
                  <a:pt x="7" y="126"/>
                  <a:pt x="7" y="128"/>
                </a:cubicBezTo>
                <a:cubicBezTo>
                  <a:pt x="7" y="130"/>
                  <a:pt x="9" y="132"/>
                  <a:pt x="13" y="134"/>
                </a:cubicBezTo>
                <a:cubicBezTo>
                  <a:pt x="15" y="135"/>
                  <a:pt x="18" y="136"/>
                  <a:pt x="21" y="137"/>
                </a:cubicBezTo>
                <a:cubicBezTo>
                  <a:pt x="32" y="139"/>
                  <a:pt x="42" y="140"/>
                  <a:pt x="55" y="140"/>
                </a:cubicBezTo>
                <a:cubicBezTo>
                  <a:pt x="65" y="140"/>
                  <a:pt x="74" y="139"/>
                  <a:pt x="83" y="138"/>
                </a:cubicBezTo>
                <a:cubicBezTo>
                  <a:pt x="83" y="138"/>
                  <a:pt x="84" y="138"/>
                  <a:pt x="85" y="138"/>
                </a:cubicBezTo>
                <a:close/>
                <a:moveTo>
                  <a:pt x="207" y="136"/>
                </a:moveTo>
                <a:cubicBezTo>
                  <a:pt x="203" y="138"/>
                  <a:pt x="199" y="139"/>
                  <a:pt x="195" y="140"/>
                </a:cubicBezTo>
                <a:cubicBezTo>
                  <a:pt x="181" y="144"/>
                  <a:pt x="167" y="144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33" y="144"/>
                  <a:pt x="120" y="144"/>
                  <a:pt x="106" y="140"/>
                </a:cubicBezTo>
                <a:cubicBezTo>
                  <a:pt x="101" y="139"/>
                  <a:pt x="97" y="138"/>
                  <a:pt x="93" y="136"/>
                </a:cubicBezTo>
                <a:cubicBezTo>
                  <a:pt x="85" y="132"/>
                  <a:pt x="83" y="127"/>
                  <a:pt x="82" y="124"/>
                </a:cubicBezTo>
                <a:cubicBezTo>
                  <a:pt x="81" y="119"/>
                  <a:pt x="83" y="114"/>
                  <a:pt x="87" y="110"/>
                </a:cubicBezTo>
                <a:cubicBezTo>
                  <a:pt x="94" y="104"/>
                  <a:pt x="102" y="98"/>
                  <a:pt x="113" y="93"/>
                </a:cubicBezTo>
                <a:cubicBezTo>
                  <a:pt x="116" y="92"/>
                  <a:pt x="119" y="90"/>
                  <a:pt x="123" y="89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8" y="87"/>
                  <a:pt x="130" y="85"/>
                  <a:pt x="130" y="83"/>
                </a:cubicBezTo>
                <a:cubicBezTo>
                  <a:pt x="131" y="81"/>
                  <a:pt x="130" y="79"/>
                  <a:pt x="128" y="77"/>
                </a:cubicBezTo>
                <a:cubicBezTo>
                  <a:pt x="117" y="65"/>
                  <a:pt x="111" y="51"/>
                  <a:pt x="112" y="33"/>
                </a:cubicBezTo>
                <a:cubicBezTo>
                  <a:pt x="113" y="16"/>
                  <a:pt x="122" y="6"/>
                  <a:pt x="140" y="1"/>
                </a:cubicBezTo>
                <a:cubicBezTo>
                  <a:pt x="143" y="0"/>
                  <a:pt x="147" y="0"/>
                  <a:pt x="150" y="0"/>
                </a:cubicBezTo>
                <a:cubicBezTo>
                  <a:pt x="154" y="0"/>
                  <a:pt x="157" y="0"/>
                  <a:pt x="160" y="1"/>
                </a:cubicBezTo>
                <a:cubicBezTo>
                  <a:pt x="178" y="6"/>
                  <a:pt x="188" y="16"/>
                  <a:pt x="188" y="33"/>
                </a:cubicBezTo>
                <a:cubicBezTo>
                  <a:pt x="189" y="51"/>
                  <a:pt x="183" y="65"/>
                  <a:pt x="172" y="77"/>
                </a:cubicBezTo>
                <a:cubicBezTo>
                  <a:pt x="170" y="79"/>
                  <a:pt x="169" y="81"/>
                  <a:pt x="170" y="83"/>
                </a:cubicBezTo>
                <a:cubicBezTo>
                  <a:pt x="170" y="85"/>
                  <a:pt x="172" y="87"/>
                  <a:pt x="175" y="88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81" y="90"/>
                  <a:pt x="184" y="92"/>
                  <a:pt x="188" y="93"/>
                </a:cubicBezTo>
                <a:cubicBezTo>
                  <a:pt x="199" y="98"/>
                  <a:pt x="207" y="103"/>
                  <a:pt x="213" y="110"/>
                </a:cubicBezTo>
                <a:cubicBezTo>
                  <a:pt x="216" y="113"/>
                  <a:pt x="218" y="118"/>
                  <a:pt x="217" y="124"/>
                </a:cubicBezTo>
                <a:cubicBezTo>
                  <a:pt x="217" y="128"/>
                  <a:pt x="214" y="133"/>
                  <a:pt x="207" y="136"/>
                </a:cubicBezTo>
                <a:close/>
                <a:moveTo>
                  <a:pt x="128" y="94"/>
                </a:moveTo>
                <a:cubicBezTo>
                  <a:pt x="125" y="95"/>
                  <a:pt x="125" y="95"/>
                  <a:pt x="125" y="95"/>
                </a:cubicBezTo>
                <a:cubicBezTo>
                  <a:pt x="122" y="96"/>
                  <a:pt x="119" y="97"/>
                  <a:pt x="115" y="99"/>
                </a:cubicBezTo>
                <a:cubicBezTo>
                  <a:pt x="105" y="104"/>
                  <a:pt x="98" y="109"/>
                  <a:pt x="92" y="114"/>
                </a:cubicBezTo>
                <a:cubicBezTo>
                  <a:pt x="89" y="117"/>
                  <a:pt x="88" y="120"/>
                  <a:pt x="88" y="123"/>
                </a:cubicBezTo>
                <a:cubicBezTo>
                  <a:pt x="89" y="126"/>
                  <a:pt x="92" y="128"/>
                  <a:pt x="96" y="130"/>
                </a:cubicBezTo>
                <a:cubicBezTo>
                  <a:pt x="99" y="132"/>
                  <a:pt x="103" y="133"/>
                  <a:pt x="107" y="134"/>
                </a:cubicBezTo>
                <a:cubicBezTo>
                  <a:pt x="120" y="137"/>
                  <a:pt x="134" y="138"/>
                  <a:pt x="150" y="138"/>
                </a:cubicBezTo>
                <a:cubicBezTo>
                  <a:pt x="166" y="138"/>
                  <a:pt x="180" y="137"/>
                  <a:pt x="193" y="134"/>
                </a:cubicBezTo>
                <a:cubicBezTo>
                  <a:pt x="197" y="133"/>
                  <a:pt x="201" y="132"/>
                  <a:pt x="204" y="130"/>
                </a:cubicBezTo>
                <a:cubicBezTo>
                  <a:pt x="208" y="129"/>
                  <a:pt x="210" y="126"/>
                  <a:pt x="211" y="123"/>
                </a:cubicBezTo>
                <a:cubicBezTo>
                  <a:pt x="212" y="119"/>
                  <a:pt x="210" y="116"/>
                  <a:pt x="209" y="114"/>
                </a:cubicBezTo>
                <a:cubicBezTo>
                  <a:pt x="203" y="109"/>
                  <a:pt x="195" y="104"/>
                  <a:pt x="185" y="99"/>
                </a:cubicBezTo>
                <a:cubicBezTo>
                  <a:pt x="182" y="97"/>
                  <a:pt x="178" y="96"/>
                  <a:pt x="175" y="95"/>
                </a:cubicBezTo>
                <a:cubicBezTo>
                  <a:pt x="173" y="94"/>
                  <a:pt x="173" y="94"/>
                  <a:pt x="173" y="94"/>
                </a:cubicBezTo>
                <a:cubicBezTo>
                  <a:pt x="168" y="92"/>
                  <a:pt x="165" y="88"/>
                  <a:pt x="164" y="84"/>
                </a:cubicBezTo>
                <a:cubicBezTo>
                  <a:pt x="163" y="80"/>
                  <a:pt x="164" y="76"/>
                  <a:pt x="168" y="72"/>
                </a:cubicBezTo>
                <a:cubicBezTo>
                  <a:pt x="178" y="62"/>
                  <a:pt x="183" y="49"/>
                  <a:pt x="182" y="33"/>
                </a:cubicBezTo>
                <a:cubicBezTo>
                  <a:pt x="181" y="20"/>
                  <a:pt x="174" y="11"/>
                  <a:pt x="159" y="7"/>
                </a:cubicBezTo>
                <a:cubicBezTo>
                  <a:pt x="156" y="7"/>
                  <a:pt x="153" y="6"/>
                  <a:pt x="150" y="6"/>
                </a:cubicBezTo>
                <a:cubicBezTo>
                  <a:pt x="147" y="6"/>
                  <a:pt x="144" y="7"/>
                  <a:pt x="141" y="7"/>
                </a:cubicBezTo>
                <a:cubicBezTo>
                  <a:pt x="126" y="11"/>
                  <a:pt x="119" y="20"/>
                  <a:pt x="118" y="33"/>
                </a:cubicBezTo>
                <a:cubicBezTo>
                  <a:pt x="118" y="49"/>
                  <a:pt x="122" y="62"/>
                  <a:pt x="133" y="72"/>
                </a:cubicBezTo>
                <a:cubicBezTo>
                  <a:pt x="136" y="76"/>
                  <a:pt x="138" y="80"/>
                  <a:pt x="137" y="84"/>
                </a:cubicBezTo>
                <a:cubicBezTo>
                  <a:pt x="136" y="88"/>
                  <a:pt x="132" y="92"/>
                  <a:pt x="128" y="94"/>
                </a:cubicBezTo>
                <a:close/>
                <a:moveTo>
                  <a:pt x="286" y="120"/>
                </a:moveTo>
                <a:cubicBezTo>
                  <a:pt x="282" y="115"/>
                  <a:pt x="276" y="112"/>
                  <a:pt x="268" y="108"/>
                </a:cubicBezTo>
                <a:cubicBezTo>
                  <a:pt x="266" y="107"/>
                  <a:pt x="263" y="106"/>
                  <a:pt x="261" y="105"/>
                </a:cubicBezTo>
                <a:cubicBezTo>
                  <a:pt x="259" y="104"/>
                  <a:pt x="259" y="104"/>
                  <a:pt x="259" y="104"/>
                </a:cubicBezTo>
                <a:cubicBezTo>
                  <a:pt x="257" y="103"/>
                  <a:pt x="256" y="102"/>
                  <a:pt x="256" y="101"/>
                </a:cubicBezTo>
                <a:cubicBezTo>
                  <a:pt x="256" y="100"/>
                  <a:pt x="256" y="99"/>
                  <a:pt x="257" y="98"/>
                </a:cubicBezTo>
                <a:cubicBezTo>
                  <a:pt x="266" y="89"/>
                  <a:pt x="270" y="79"/>
                  <a:pt x="269" y="66"/>
                </a:cubicBezTo>
                <a:cubicBezTo>
                  <a:pt x="269" y="54"/>
                  <a:pt x="262" y="46"/>
                  <a:pt x="249" y="42"/>
                </a:cubicBezTo>
                <a:cubicBezTo>
                  <a:pt x="246" y="42"/>
                  <a:pt x="243" y="41"/>
                  <a:pt x="241" y="41"/>
                </a:cubicBezTo>
                <a:cubicBezTo>
                  <a:pt x="238" y="41"/>
                  <a:pt x="236" y="42"/>
                  <a:pt x="233" y="42"/>
                </a:cubicBezTo>
                <a:cubicBezTo>
                  <a:pt x="220" y="46"/>
                  <a:pt x="213" y="54"/>
                  <a:pt x="213" y="66"/>
                </a:cubicBezTo>
                <a:cubicBezTo>
                  <a:pt x="212" y="79"/>
                  <a:pt x="216" y="89"/>
                  <a:pt x="225" y="98"/>
                </a:cubicBezTo>
                <a:cubicBezTo>
                  <a:pt x="226" y="99"/>
                  <a:pt x="226" y="100"/>
                  <a:pt x="226" y="101"/>
                </a:cubicBezTo>
                <a:cubicBezTo>
                  <a:pt x="226" y="102"/>
                  <a:pt x="225" y="103"/>
                  <a:pt x="223" y="104"/>
                </a:cubicBezTo>
                <a:cubicBezTo>
                  <a:pt x="221" y="105"/>
                  <a:pt x="220" y="107"/>
                  <a:pt x="221" y="108"/>
                </a:cubicBezTo>
                <a:cubicBezTo>
                  <a:pt x="222" y="110"/>
                  <a:pt x="224" y="111"/>
                  <a:pt x="225" y="110"/>
                </a:cubicBezTo>
                <a:cubicBezTo>
                  <a:pt x="229" y="109"/>
                  <a:pt x="232" y="106"/>
                  <a:pt x="232" y="102"/>
                </a:cubicBezTo>
                <a:cubicBezTo>
                  <a:pt x="233" y="99"/>
                  <a:pt x="232" y="96"/>
                  <a:pt x="229" y="93"/>
                </a:cubicBezTo>
                <a:cubicBezTo>
                  <a:pt x="222" y="86"/>
                  <a:pt x="219" y="77"/>
                  <a:pt x="219" y="66"/>
                </a:cubicBezTo>
                <a:cubicBezTo>
                  <a:pt x="220" y="57"/>
                  <a:pt x="225" y="51"/>
                  <a:pt x="235" y="49"/>
                </a:cubicBezTo>
                <a:cubicBezTo>
                  <a:pt x="237" y="48"/>
                  <a:pt x="239" y="48"/>
                  <a:pt x="241" y="48"/>
                </a:cubicBezTo>
                <a:cubicBezTo>
                  <a:pt x="243" y="48"/>
                  <a:pt x="245" y="48"/>
                  <a:pt x="247" y="49"/>
                </a:cubicBezTo>
                <a:cubicBezTo>
                  <a:pt x="257" y="51"/>
                  <a:pt x="262" y="57"/>
                  <a:pt x="263" y="66"/>
                </a:cubicBezTo>
                <a:cubicBezTo>
                  <a:pt x="263" y="77"/>
                  <a:pt x="260" y="86"/>
                  <a:pt x="253" y="93"/>
                </a:cubicBezTo>
                <a:cubicBezTo>
                  <a:pt x="250" y="96"/>
                  <a:pt x="249" y="99"/>
                  <a:pt x="250" y="102"/>
                </a:cubicBezTo>
                <a:cubicBezTo>
                  <a:pt x="250" y="106"/>
                  <a:pt x="253" y="109"/>
                  <a:pt x="257" y="110"/>
                </a:cubicBezTo>
                <a:cubicBezTo>
                  <a:pt x="259" y="111"/>
                  <a:pt x="259" y="111"/>
                  <a:pt x="259" y="111"/>
                </a:cubicBezTo>
                <a:cubicBezTo>
                  <a:pt x="261" y="112"/>
                  <a:pt x="263" y="113"/>
                  <a:pt x="265" y="114"/>
                </a:cubicBezTo>
                <a:cubicBezTo>
                  <a:pt x="273" y="117"/>
                  <a:pt x="278" y="120"/>
                  <a:pt x="282" y="124"/>
                </a:cubicBezTo>
                <a:cubicBezTo>
                  <a:pt x="283" y="125"/>
                  <a:pt x="284" y="127"/>
                  <a:pt x="283" y="130"/>
                </a:cubicBezTo>
                <a:cubicBezTo>
                  <a:pt x="283" y="132"/>
                  <a:pt x="282" y="133"/>
                  <a:pt x="279" y="134"/>
                </a:cubicBezTo>
                <a:cubicBezTo>
                  <a:pt x="277" y="135"/>
                  <a:pt x="274" y="136"/>
                  <a:pt x="271" y="137"/>
                </a:cubicBezTo>
                <a:cubicBezTo>
                  <a:pt x="262" y="139"/>
                  <a:pt x="253" y="140"/>
                  <a:pt x="241" y="140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30" y="140"/>
                  <a:pt x="223" y="139"/>
                  <a:pt x="216" y="138"/>
                </a:cubicBezTo>
                <a:cubicBezTo>
                  <a:pt x="214" y="138"/>
                  <a:pt x="213" y="139"/>
                  <a:pt x="212" y="141"/>
                </a:cubicBezTo>
                <a:cubicBezTo>
                  <a:pt x="212" y="142"/>
                  <a:pt x="212" y="142"/>
                  <a:pt x="213" y="143"/>
                </a:cubicBezTo>
                <a:cubicBezTo>
                  <a:pt x="213" y="144"/>
                  <a:pt x="214" y="144"/>
                  <a:pt x="215" y="144"/>
                </a:cubicBezTo>
                <a:cubicBezTo>
                  <a:pt x="223" y="146"/>
                  <a:pt x="230" y="146"/>
                  <a:pt x="239" y="146"/>
                </a:cubicBezTo>
                <a:cubicBezTo>
                  <a:pt x="241" y="146"/>
                  <a:pt x="241" y="146"/>
                  <a:pt x="241" y="146"/>
                </a:cubicBezTo>
                <a:cubicBezTo>
                  <a:pt x="241" y="146"/>
                  <a:pt x="241" y="146"/>
                  <a:pt x="241" y="146"/>
                </a:cubicBezTo>
                <a:cubicBezTo>
                  <a:pt x="253" y="146"/>
                  <a:pt x="263" y="145"/>
                  <a:pt x="273" y="143"/>
                </a:cubicBezTo>
                <a:cubicBezTo>
                  <a:pt x="276" y="142"/>
                  <a:pt x="279" y="141"/>
                  <a:pt x="282" y="140"/>
                </a:cubicBezTo>
                <a:cubicBezTo>
                  <a:pt x="286" y="138"/>
                  <a:pt x="289" y="135"/>
                  <a:pt x="290" y="131"/>
                </a:cubicBezTo>
                <a:cubicBezTo>
                  <a:pt x="290" y="127"/>
                  <a:pt x="289" y="123"/>
                  <a:pt x="286" y="120"/>
                </a:cubicBezTo>
                <a:close/>
              </a:path>
            </a:pathLst>
          </a:custGeom>
          <a:solidFill>
            <a:srgbClr val="7ACF0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9996487" y="3719512"/>
            <a:ext cx="636587" cy="746125"/>
          </a:xfrm>
          <a:custGeom>
            <a:avLst/>
            <a:gdLst/>
            <a:ahLst/>
            <a:cxnLst/>
            <a:rect l="l" t="t" r="r" b="b"/>
            <a:pathLst>
              <a:path w="168" h="197" extrusionOk="0">
                <a:moveTo>
                  <a:pt x="22" y="87"/>
                </a:moveTo>
                <a:cubicBezTo>
                  <a:pt x="22" y="89"/>
                  <a:pt x="20" y="91"/>
                  <a:pt x="18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89"/>
                  <a:pt x="0" y="87"/>
                </a:cubicBezTo>
                <a:cubicBezTo>
                  <a:pt x="0" y="85"/>
                  <a:pt x="2" y="84"/>
                  <a:pt x="4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20" y="84"/>
                  <a:pt x="22" y="85"/>
                  <a:pt x="22" y="87"/>
                </a:cubicBezTo>
                <a:close/>
                <a:moveTo>
                  <a:pt x="97" y="190"/>
                </a:moveTo>
                <a:cubicBezTo>
                  <a:pt x="69" y="190"/>
                  <a:pt x="69" y="190"/>
                  <a:pt x="69" y="190"/>
                </a:cubicBezTo>
                <a:cubicBezTo>
                  <a:pt x="67" y="190"/>
                  <a:pt x="66" y="192"/>
                  <a:pt x="66" y="194"/>
                </a:cubicBezTo>
                <a:cubicBezTo>
                  <a:pt x="66" y="196"/>
                  <a:pt x="67" y="197"/>
                  <a:pt x="69" y="197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9" y="197"/>
                  <a:pt x="100" y="196"/>
                  <a:pt x="100" y="194"/>
                </a:cubicBezTo>
                <a:cubicBezTo>
                  <a:pt x="100" y="192"/>
                  <a:pt x="99" y="190"/>
                  <a:pt x="97" y="190"/>
                </a:cubicBezTo>
                <a:close/>
                <a:moveTo>
                  <a:pt x="34" y="44"/>
                </a:moveTo>
                <a:cubicBezTo>
                  <a:pt x="35" y="44"/>
                  <a:pt x="36" y="45"/>
                  <a:pt x="37" y="45"/>
                </a:cubicBezTo>
                <a:cubicBezTo>
                  <a:pt x="38" y="45"/>
                  <a:pt x="38" y="44"/>
                  <a:pt x="39" y="44"/>
                </a:cubicBezTo>
                <a:cubicBezTo>
                  <a:pt x="41" y="42"/>
                  <a:pt x="41" y="40"/>
                  <a:pt x="39" y="39"/>
                </a:cubicBezTo>
                <a:cubicBezTo>
                  <a:pt x="27" y="26"/>
                  <a:pt x="27" y="26"/>
                  <a:pt x="27" y="26"/>
                </a:cubicBezTo>
                <a:cubicBezTo>
                  <a:pt x="25" y="25"/>
                  <a:pt x="23" y="25"/>
                  <a:pt x="22" y="26"/>
                </a:cubicBezTo>
                <a:cubicBezTo>
                  <a:pt x="20" y="28"/>
                  <a:pt x="20" y="30"/>
                  <a:pt x="22" y="31"/>
                </a:cubicBezTo>
                <a:lnTo>
                  <a:pt x="34" y="44"/>
                </a:lnTo>
                <a:close/>
                <a:moveTo>
                  <a:pt x="130" y="45"/>
                </a:moveTo>
                <a:cubicBezTo>
                  <a:pt x="130" y="45"/>
                  <a:pt x="131" y="44"/>
                  <a:pt x="132" y="44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46" y="30"/>
                  <a:pt x="146" y="28"/>
                  <a:pt x="145" y="26"/>
                </a:cubicBezTo>
                <a:cubicBezTo>
                  <a:pt x="143" y="25"/>
                  <a:pt x="141" y="25"/>
                  <a:pt x="139" y="2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6" y="39"/>
                  <a:pt x="126" y="40"/>
                  <a:pt x="126" y="41"/>
                </a:cubicBezTo>
                <a:cubicBezTo>
                  <a:pt x="126" y="42"/>
                  <a:pt x="126" y="43"/>
                  <a:pt x="127" y="44"/>
                </a:cubicBezTo>
                <a:cubicBezTo>
                  <a:pt x="128" y="44"/>
                  <a:pt x="129" y="45"/>
                  <a:pt x="130" y="45"/>
                </a:cubicBezTo>
                <a:close/>
                <a:moveTo>
                  <a:pt x="83" y="28"/>
                </a:moveTo>
                <a:cubicBezTo>
                  <a:pt x="85" y="28"/>
                  <a:pt x="86" y="27"/>
                  <a:pt x="86" y="25"/>
                </a:cubicBezTo>
                <a:cubicBezTo>
                  <a:pt x="86" y="4"/>
                  <a:pt x="86" y="4"/>
                  <a:pt x="86" y="4"/>
                </a:cubicBezTo>
                <a:cubicBezTo>
                  <a:pt x="86" y="2"/>
                  <a:pt x="85" y="0"/>
                  <a:pt x="83" y="0"/>
                </a:cubicBezTo>
                <a:cubicBezTo>
                  <a:pt x="81" y="0"/>
                  <a:pt x="79" y="2"/>
                  <a:pt x="79" y="4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7"/>
                  <a:pt x="81" y="28"/>
                  <a:pt x="83" y="28"/>
                </a:cubicBezTo>
                <a:close/>
                <a:moveTo>
                  <a:pt x="104" y="177"/>
                </a:moveTo>
                <a:cubicBezTo>
                  <a:pt x="62" y="177"/>
                  <a:pt x="62" y="177"/>
                  <a:pt x="62" y="177"/>
                </a:cubicBezTo>
                <a:cubicBezTo>
                  <a:pt x="60" y="177"/>
                  <a:pt x="58" y="179"/>
                  <a:pt x="58" y="181"/>
                </a:cubicBezTo>
                <a:cubicBezTo>
                  <a:pt x="58" y="183"/>
                  <a:pt x="60" y="184"/>
                  <a:pt x="62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6" y="184"/>
                  <a:pt x="108" y="183"/>
                  <a:pt x="108" y="181"/>
                </a:cubicBezTo>
                <a:cubicBezTo>
                  <a:pt x="108" y="179"/>
                  <a:pt x="106" y="177"/>
                  <a:pt x="104" y="177"/>
                </a:cubicBezTo>
                <a:close/>
                <a:moveTo>
                  <a:pt x="136" y="73"/>
                </a:moveTo>
                <a:cubicBezTo>
                  <a:pt x="140" y="88"/>
                  <a:pt x="134" y="104"/>
                  <a:pt x="129" y="114"/>
                </a:cubicBezTo>
                <a:cubicBezTo>
                  <a:pt x="124" y="125"/>
                  <a:pt x="120" y="132"/>
                  <a:pt x="114" y="143"/>
                </a:cubicBezTo>
                <a:cubicBezTo>
                  <a:pt x="112" y="145"/>
                  <a:pt x="112" y="149"/>
                  <a:pt x="112" y="153"/>
                </a:cubicBezTo>
                <a:cubicBezTo>
                  <a:pt x="112" y="156"/>
                  <a:pt x="112" y="159"/>
                  <a:pt x="111" y="161"/>
                </a:cubicBezTo>
                <a:cubicBezTo>
                  <a:pt x="110" y="168"/>
                  <a:pt x="106" y="171"/>
                  <a:pt x="99" y="171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59" y="171"/>
                  <a:pt x="55" y="168"/>
                  <a:pt x="54" y="161"/>
                </a:cubicBezTo>
                <a:cubicBezTo>
                  <a:pt x="53" y="159"/>
                  <a:pt x="53" y="156"/>
                  <a:pt x="53" y="153"/>
                </a:cubicBezTo>
                <a:cubicBezTo>
                  <a:pt x="53" y="149"/>
                  <a:pt x="53" y="145"/>
                  <a:pt x="51" y="143"/>
                </a:cubicBezTo>
                <a:cubicBezTo>
                  <a:pt x="45" y="132"/>
                  <a:pt x="42" y="125"/>
                  <a:pt x="36" y="114"/>
                </a:cubicBezTo>
                <a:cubicBezTo>
                  <a:pt x="31" y="104"/>
                  <a:pt x="25" y="88"/>
                  <a:pt x="29" y="73"/>
                </a:cubicBezTo>
                <a:cubicBezTo>
                  <a:pt x="34" y="55"/>
                  <a:pt x="54" y="36"/>
                  <a:pt x="83" y="36"/>
                </a:cubicBezTo>
                <a:cubicBezTo>
                  <a:pt x="112" y="36"/>
                  <a:pt x="132" y="55"/>
                  <a:pt x="136" y="73"/>
                </a:cubicBezTo>
                <a:close/>
                <a:moveTo>
                  <a:pt x="129" y="75"/>
                </a:moveTo>
                <a:cubicBezTo>
                  <a:pt x="125" y="59"/>
                  <a:pt x="108" y="43"/>
                  <a:pt x="83" y="43"/>
                </a:cubicBezTo>
                <a:cubicBezTo>
                  <a:pt x="57" y="43"/>
                  <a:pt x="40" y="59"/>
                  <a:pt x="36" y="75"/>
                </a:cubicBezTo>
                <a:cubicBezTo>
                  <a:pt x="33" y="85"/>
                  <a:pt x="36" y="98"/>
                  <a:pt x="43" y="111"/>
                </a:cubicBezTo>
                <a:cubicBezTo>
                  <a:pt x="48" y="122"/>
                  <a:pt x="52" y="129"/>
                  <a:pt x="58" y="139"/>
                </a:cubicBezTo>
                <a:cubicBezTo>
                  <a:pt x="60" y="143"/>
                  <a:pt x="60" y="148"/>
                  <a:pt x="60" y="153"/>
                </a:cubicBezTo>
                <a:cubicBezTo>
                  <a:pt x="60" y="155"/>
                  <a:pt x="61" y="158"/>
                  <a:pt x="61" y="160"/>
                </a:cubicBezTo>
                <a:cubicBezTo>
                  <a:pt x="62" y="163"/>
                  <a:pt x="62" y="164"/>
                  <a:pt x="66" y="164"/>
                </a:cubicBezTo>
                <a:cubicBezTo>
                  <a:pt x="67" y="164"/>
                  <a:pt x="98" y="164"/>
                  <a:pt x="99" y="164"/>
                </a:cubicBezTo>
                <a:cubicBezTo>
                  <a:pt x="103" y="164"/>
                  <a:pt x="103" y="163"/>
                  <a:pt x="104" y="160"/>
                </a:cubicBezTo>
                <a:cubicBezTo>
                  <a:pt x="105" y="158"/>
                  <a:pt x="105" y="155"/>
                  <a:pt x="105" y="153"/>
                </a:cubicBezTo>
                <a:cubicBezTo>
                  <a:pt x="105" y="148"/>
                  <a:pt x="105" y="143"/>
                  <a:pt x="107" y="139"/>
                </a:cubicBezTo>
                <a:cubicBezTo>
                  <a:pt x="113" y="129"/>
                  <a:pt x="117" y="122"/>
                  <a:pt x="123" y="111"/>
                </a:cubicBezTo>
                <a:cubicBezTo>
                  <a:pt x="129" y="98"/>
                  <a:pt x="132" y="85"/>
                  <a:pt x="129" y="75"/>
                </a:cubicBezTo>
                <a:close/>
                <a:moveTo>
                  <a:pt x="165" y="81"/>
                </a:moveTo>
                <a:cubicBezTo>
                  <a:pt x="147" y="81"/>
                  <a:pt x="147" y="81"/>
                  <a:pt x="147" y="81"/>
                </a:cubicBezTo>
                <a:cubicBezTo>
                  <a:pt x="145" y="81"/>
                  <a:pt x="143" y="82"/>
                  <a:pt x="143" y="84"/>
                </a:cubicBezTo>
                <a:cubicBezTo>
                  <a:pt x="143" y="86"/>
                  <a:pt x="145" y="88"/>
                  <a:pt x="147" y="88"/>
                </a:cubicBezTo>
                <a:cubicBezTo>
                  <a:pt x="165" y="88"/>
                  <a:pt x="165" y="88"/>
                  <a:pt x="165" y="88"/>
                </a:cubicBezTo>
                <a:cubicBezTo>
                  <a:pt x="167" y="88"/>
                  <a:pt x="168" y="86"/>
                  <a:pt x="168" y="84"/>
                </a:cubicBezTo>
                <a:cubicBezTo>
                  <a:pt x="168" y="82"/>
                  <a:pt x="167" y="81"/>
                  <a:pt x="165" y="81"/>
                </a:cubicBezTo>
                <a:close/>
                <a:moveTo>
                  <a:pt x="85" y="53"/>
                </a:moveTo>
                <a:cubicBezTo>
                  <a:pt x="64" y="53"/>
                  <a:pt x="49" y="67"/>
                  <a:pt x="46" y="81"/>
                </a:cubicBezTo>
                <a:cubicBezTo>
                  <a:pt x="46" y="81"/>
                  <a:pt x="46" y="82"/>
                  <a:pt x="46" y="83"/>
                </a:cubicBezTo>
                <a:cubicBezTo>
                  <a:pt x="47" y="84"/>
                  <a:pt x="48" y="85"/>
                  <a:pt x="49" y="85"/>
                </a:cubicBezTo>
                <a:cubicBezTo>
                  <a:pt x="49" y="85"/>
                  <a:pt x="49" y="85"/>
                  <a:pt x="50" y="85"/>
                </a:cubicBezTo>
                <a:cubicBezTo>
                  <a:pt x="51" y="85"/>
                  <a:pt x="53" y="84"/>
                  <a:pt x="53" y="82"/>
                </a:cubicBezTo>
                <a:cubicBezTo>
                  <a:pt x="56" y="72"/>
                  <a:pt x="68" y="61"/>
                  <a:pt x="85" y="61"/>
                </a:cubicBezTo>
                <a:cubicBezTo>
                  <a:pt x="87" y="61"/>
                  <a:pt x="88" y="59"/>
                  <a:pt x="88" y="57"/>
                </a:cubicBezTo>
                <a:cubicBezTo>
                  <a:pt x="88" y="55"/>
                  <a:pt x="87" y="53"/>
                  <a:pt x="85" y="53"/>
                </a:cubicBezTo>
                <a:close/>
              </a:path>
            </a:pathLst>
          </a:cu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9928225" y="5300662"/>
            <a:ext cx="792162" cy="511175"/>
          </a:xfrm>
          <a:custGeom>
            <a:avLst/>
            <a:gdLst/>
            <a:ahLst/>
            <a:cxnLst/>
            <a:rect l="l" t="t" r="r" b="b"/>
            <a:pathLst>
              <a:path w="209" h="135" extrusionOk="0">
                <a:moveTo>
                  <a:pt x="123" y="109"/>
                </a:moveTo>
                <a:cubicBezTo>
                  <a:pt x="129" y="109"/>
                  <a:pt x="134" y="107"/>
                  <a:pt x="138" y="103"/>
                </a:cubicBezTo>
                <a:cubicBezTo>
                  <a:pt x="138" y="103"/>
                  <a:pt x="138" y="103"/>
                  <a:pt x="138" y="102"/>
                </a:cubicBezTo>
                <a:cubicBezTo>
                  <a:pt x="142" y="106"/>
                  <a:pt x="148" y="109"/>
                  <a:pt x="155" y="109"/>
                </a:cubicBezTo>
                <a:cubicBezTo>
                  <a:pt x="191" y="109"/>
                  <a:pt x="191" y="109"/>
                  <a:pt x="191" y="109"/>
                </a:cubicBezTo>
                <a:cubicBezTo>
                  <a:pt x="197" y="109"/>
                  <a:pt x="202" y="107"/>
                  <a:pt x="206" y="103"/>
                </a:cubicBezTo>
                <a:cubicBezTo>
                  <a:pt x="208" y="100"/>
                  <a:pt x="209" y="97"/>
                  <a:pt x="208" y="93"/>
                </a:cubicBezTo>
                <a:cubicBezTo>
                  <a:pt x="203" y="66"/>
                  <a:pt x="203" y="66"/>
                  <a:pt x="203" y="66"/>
                </a:cubicBezTo>
                <a:cubicBezTo>
                  <a:pt x="202" y="61"/>
                  <a:pt x="199" y="57"/>
                  <a:pt x="194" y="54"/>
                </a:cubicBezTo>
                <a:cubicBezTo>
                  <a:pt x="195" y="54"/>
                  <a:pt x="195" y="53"/>
                  <a:pt x="196" y="53"/>
                </a:cubicBezTo>
                <a:cubicBezTo>
                  <a:pt x="198" y="50"/>
                  <a:pt x="199" y="46"/>
                  <a:pt x="199" y="42"/>
                </a:cubicBezTo>
                <a:cubicBezTo>
                  <a:pt x="193" y="15"/>
                  <a:pt x="193" y="15"/>
                  <a:pt x="193" y="15"/>
                </a:cubicBezTo>
                <a:cubicBezTo>
                  <a:pt x="192" y="7"/>
                  <a:pt x="184" y="0"/>
                  <a:pt x="175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1" y="0"/>
                  <a:pt x="137" y="2"/>
                  <a:pt x="134" y="5"/>
                </a:cubicBezTo>
                <a:cubicBezTo>
                  <a:pt x="134" y="6"/>
                  <a:pt x="133" y="6"/>
                  <a:pt x="133" y="6"/>
                </a:cubicBezTo>
                <a:cubicBezTo>
                  <a:pt x="130" y="3"/>
                  <a:pt x="125" y="0"/>
                  <a:pt x="12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5" y="0"/>
                  <a:pt x="81" y="3"/>
                  <a:pt x="77" y="6"/>
                </a:cubicBezTo>
                <a:cubicBezTo>
                  <a:pt x="77" y="6"/>
                  <a:pt x="77" y="6"/>
                  <a:pt x="76" y="5"/>
                </a:cubicBezTo>
                <a:cubicBezTo>
                  <a:pt x="73" y="2"/>
                  <a:pt x="69" y="0"/>
                  <a:pt x="6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7" y="0"/>
                  <a:pt x="19" y="7"/>
                  <a:pt x="17" y="15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6"/>
                  <a:pt x="12" y="50"/>
                  <a:pt x="14" y="53"/>
                </a:cubicBezTo>
                <a:cubicBezTo>
                  <a:pt x="14" y="53"/>
                  <a:pt x="15" y="54"/>
                  <a:pt x="16" y="54"/>
                </a:cubicBezTo>
                <a:cubicBezTo>
                  <a:pt x="11" y="57"/>
                  <a:pt x="8" y="61"/>
                  <a:pt x="7" y="66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7"/>
                  <a:pt x="1" y="100"/>
                  <a:pt x="4" y="103"/>
                </a:cubicBezTo>
                <a:cubicBezTo>
                  <a:pt x="7" y="107"/>
                  <a:pt x="12" y="109"/>
                  <a:pt x="18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61" y="109"/>
                  <a:pt x="67" y="106"/>
                  <a:pt x="71" y="102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5" y="107"/>
                  <a:pt x="80" y="109"/>
                  <a:pt x="86" y="109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3" y="130"/>
                  <a:pt x="13" y="132"/>
                </a:cubicBezTo>
                <a:cubicBezTo>
                  <a:pt x="13" y="134"/>
                  <a:pt x="15" y="135"/>
                  <a:pt x="17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94" y="135"/>
                  <a:pt x="196" y="134"/>
                  <a:pt x="196" y="132"/>
                </a:cubicBezTo>
                <a:cubicBezTo>
                  <a:pt x="196" y="130"/>
                  <a:pt x="194" y="129"/>
                  <a:pt x="192" y="129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8" y="109"/>
                  <a:pt x="108" y="109"/>
                  <a:pt x="108" y="109"/>
                </a:cubicBezTo>
                <a:lnTo>
                  <a:pt x="123" y="109"/>
                </a:lnTo>
                <a:close/>
                <a:moveTo>
                  <a:pt x="68" y="61"/>
                </a:moveTo>
                <a:cubicBezTo>
                  <a:pt x="69" y="63"/>
                  <a:pt x="70" y="64"/>
                  <a:pt x="70" y="66"/>
                </a:cubicBezTo>
                <a:cubicBezTo>
                  <a:pt x="68" y="94"/>
                  <a:pt x="68" y="94"/>
                  <a:pt x="68" y="94"/>
                </a:cubicBezTo>
                <a:cubicBezTo>
                  <a:pt x="68" y="99"/>
                  <a:pt x="62" y="103"/>
                  <a:pt x="54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4" y="103"/>
                  <a:pt x="10" y="101"/>
                  <a:pt x="9" y="99"/>
                </a:cubicBezTo>
                <a:cubicBezTo>
                  <a:pt x="7" y="98"/>
                  <a:pt x="7" y="96"/>
                  <a:pt x="7" y="95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62"/>
                  <a:pt x="20" y="58"/>
                  <a:pt x="2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63" y="58"/>
                  <a:pt x="66" y="59"/>
                  <a:pt x="68" y="61"/>
                </a:cubicBezTo>
                <a:close/>
                <a:moveTo>
                  <a:pt x="183" y="58"/>
                </a:moveTo>
                <a:cubicBezTo>
                  <a:pt x="190" y="58"/>
                  <a:pt x="196" y="62"/>
                  <a:pt x="197" y="67"/>
                </a:cubicBezTo>
                <a:cubicBezTo>
                  <a:pt x="202" y="95"/>
                  <a:pt x="202" y="95"/>
                  <a:pt x="202" y="95"/>
                </a:cubicBezTo>
                <a:cubicBezTo>
                  <a:pt x="202" y="96"/>
                  <a:pt x="202" y="98"/>
                  <a:pt x="201" y="99"/>
                </a:cubicBezTo>
                <a:cubicBezTo>
                  <a:pt x="199" y="101"/>
                  <a:pt x="195" y="103"/>
                  <a:pt x="191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148" y="103"/>
                  <a:pt x="142" y="99"/>
                  <a:pt x="141" y="94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64"/>
                  <a:pt x="140" y="63"/>
                  <a:pt x="142" y="61"/>
                </a:cubicBezTo>
                <a:cubicBezTo>
                  <a:pt x="144" y="59"/>
                  <a:pt x="147" y="58"/>
                  <a:pt x="150" y="58"/>
                </a:cubicBezTo>
                <a:lnTo>
                  <a:pt x="183" y="58"/>
                </a:lnTo>
                <a:close/>
                <a:moveTo>
                  <a:pt x="183" y="51"/>
                </a:moveTo>
                <a:cubicBezTo>
                  <a:pt x="150" y="51"/>
                  <a:pt x="150" y="51"/>
                  <a:pt x="150" y="51"/>
                </a:cubicBezTo>
                <a:cubicBezTo>
                  <a:pt x="144" y="51"/>
                  <a:pt x="139" y="48"/>
                  <a:pt x="138" y="43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37" y="13"/>
                  <a:pt x="137" y="11"/>
                  <a:pt x="139" y="10"/>
                </a:cubicBezTo>
                <a:cubicBezTo>
                  <a:pt x="141" y="8"/>
                  <a:pt x="143" y="7"/>
                  <a:pt x="146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81" y="7"/>
                  <a:pt x="186" y="11"/>
                  <a:pt x="187" y="16"/>
                </a:cubicBezTo>
                <a:cubicBezTo>
                  <a:pt x="192" y="43"/>
                  <a:pt x="192" y="43"/>
                  <a:pt x="192" y="43"/>
                </a:cubicBezTo>
                <a:cubicBezTo>
                  <a:pt x="193" y="45"/>
                  <a:pt x="192" y="47"/>
                  <a:pt x="191" y="48"/>
                </a:cubicBezTo>
                <a:cubicBezTo>
                  <a:pt x="189" y="50"/>
                  <a:pt x="187" y="51"/>
                  <a:pt x="183" y="51"/>
                </a:cubicBezTo>
                <a:close/>
                <a:moveTo>
                  <a:pt x="139" y="55"/>
                </a:moveTo>
                <a:cubicBezTo>
                  <a:pt x="139" y="55"/>
                  <a:pt x="138" y="56"/>
                  <a:pt x="137" y="57"/>
                </a:cubicBezTo>
                <a:cubicBezTo>
                  <a:pt x="137" y="57"/>
                  <a:pt x="136" y="57"/>
                  <a:pt x="136" y="58"/>
                </a:cubicBezTo>
                <a:cubicBezTo>
                  <a:pt x="135" y="57"/>
                  <a:pt x="134" y="56"/>
                  <a:pt x="132" y="55"/>
                </a:cubicBezTo>
                <a:cubicBezTo>
                  <a:pt x="133" y="54"/>
                  <a:pt x="134" y="53"/>
                  <a:pt x="135" y="53"/>
                </a:cubicBezTo>
                <a:cubicBezTo>
                  <a:pt x="135" y="52"/>
                  <a:pt x="135" y="52"/>
                  <a:pt x="136" y="52"/>
                </a:cubicBezTo>
                <a:cubicBezTo>
                  <a:pt x="137" y="53"/>
                  <a:pt x="138" y="54"/>
                  <a:pt x="139" y="55"/>
                </a:cubicBezTo>
                <a:close/>
                <a:moveTo>
                  <a:pt x="74" y="52"/>
                </a:moveTo>
                <a:cubicBezTo>
                  <a:pt x="75" y="52"/>
                  <a:pt x="75" y="52"/>
                  <a:pt x="75" y="53"/>
                </a:cubicBezTo>
                <a:cubicBezTo>
                  <a:pt x="76" y="53"/>
                  <a:pt x="77" y="54"/>
                  <a:pt x="78" y="55"/>
                </a:cubicBezTo>
                <a:cubicBezTo>
                  <a:pt x="76" y="56"/>
                  <a:pt x="75" y="57"/>
                  <a:pt x="74" y="58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6"/>
                  <a:pt x="71" y="55"/>
                  <a:pt x="70" y="55"/>
                </a:cubicBezTo>
                <a:cubicBezTo>
                  <a:pt x="72" y="54"/>
                  <a:pt x="73" y="53"/>
                  <a:pt x="74" y="52"/>
                </a:cubicBezTo>
                <a:close/>
                <a:moveTo>
                  <a:pt x="130" y="48"/>
                </a:moveTo>
                <a:cubicBezTo>
                  <a:pt x="128" y="50"/>
                  <a:pt x="125" y="51"/>
                  <a:pt x="121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5" y="51"/>
                  <a:pt x="82" y="50"/>
                  <a:pt x="80" y="48"/>
                </a:cubicBezTo>
                <a:cubicBezTo>
                  <a:pt x="79" y="47"/>
                  <a:pt x="78" y="45"/>
                  <a:pt x="78" y="43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1"/>
                  <a:pt x="85" y="7"/>
                  <a:pt x="90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25" y="7"/>
                  <a:pt x="130" y="11"/>
                  <a:pt x="130" y="16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32" y="45"/>
                  <a:pt x="131" y="47"/>
                  <a:pt x="130" y="48"/>
                </a:cubicBezTo>
                <a:close/>
                <a:moveTo>
                  <a:pt x="72" y="43"/>
                </a:moveTo>
                <a:cubicBezTo>
                  <a:pt x="71" y="48"/>
                  <a:pt x="66" y="51"/>
                  <a:pt x="60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3" y="51"/>
                  <a:pt x="20" y="50"/>
                  <a:pt x="19" y="48"/>
                </a:cubicBezTo>
                <a:cubicBezTo>
                  <a:pt x="18" y="47"/>
                  <a:pt x="17" y="45"/>
                  <a:pt x="18" y="43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1"/>
                  <a:pt x="30" y="7"/>
                  <a:pt x="35" y="7"/>
                </a:cubicBezTo>
                <a:cubicBezTo>
                  <a:pt x="65" y="7"/>
                  <a:pt x="65" y="7"/>
                  <a:pt x="65" y="7"/>
                </a:cubicBezTo>
                <a:cubicBezTo>
                  <a:pt x="68" y="7"/>
                  <a:pt x="70" y="8"/>
                  <a:pt x="72" y="10"/>
                </a:cubicBezTo>
                <a:cubicBezTo>
                  <a:pt x="73" y="11"/>
                  <a:pt x="74" y="13"/>
                  <a:pt x="74" y="15"/>
                </a:cubicBezTo>
                <a:lnTo>
                  <a:pt x="72" y="43"/>
                </a:lnTo>
                <a:close/>
                <a:moveTo>
                  <a:pt x="76" y="67"/>
                </a:moveTo>
                <a:cubicBezTo>
                  <a:pt x="77" y="62"/>
                  <a:pt x="82" y="58"/>
                  <a:pt x="88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8" y="58"/>
                  <a:pt x="133" y="62"/>
                  <a:pt x="133" y="67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35" y="96"/>
                  <a:pt x="134" y="97"/>
                  <a:pt x="133" y="99"/>
                </a:cubicBezTo>
                <a:cubicBezTo>
                  <a:pt x="131" y="101"/>
                  <a:pt x="127" y="103"/>
                  <a:pt x="123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2" y="103"/>
                  <a:pt x="78" y="101"/>
                  <a:pt x="76" y="99"/>
                </a:cubicBezTo>
                <a:cubicBezTo>
                  <a:pt x="75" y="97"/>
                  <a:pt x="74" y="96"/>
                  <a:pt x="74" y="94"/>
                </a:cubicBezTo>
                <a:lnTo>
                  <a:pt x="76" y="67"/>
                </a:lnTo>
                <a:close/>
              </a:path>
            </a:pathLst>
          </a:cu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4"/>
          <p:cNvSpPr txBox="1"/>
          <p:nvPr/>
        </p:nvSpPr>
        <p:spPr>
          <a:xfrm>
            <a:off x="2536825" y="766762"/>
            <a:ext cx="720248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RECYCLE INFOGRAPHIC</a:t>
            </a:r>
            <a:endParaRPr/>
          </a:p>
        </p:txBody>
      </p:sp>
      <p:sp>
        <p:nvSpPr>
          <p:cNvPr id="417" name="Google Shape;417;p24"/>
          <p:cNvSpPr txBox="1"/>
          <p:nvPr/>
        </p:nvSpPr>
        <p:spPr>
          <a:xfrm>
            <a:off x="7072312" y="2320925"/>
            <a:ext cx="22907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18" name="Google Shape;418;p24"/>
          <p:cNvSpPr txBox="1"/>
          <p:nvPr/>
        </p:nvSpPr>
        <p:spPr>
          <a:xfrm>
            <a:off x="7072312" y="3733800"/>
            <a:ext cx="22907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19" name="Google Shape;419;p24"/>
          <p:cNvSpPr txBox="1"/>
          <p:nvPr/>
        </p:nvSpPr>
        <p:spPr>
          <a:xfrm>
            <a:off x="7072312" y="5148262"/>
            <a:ext cx="22907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3" grpId="0" animBg="1"/>
          <p:bldP spid="414" grpId="0" animBg="1"/>
          <p:bldP spid="415" grpId="0" animBg="1"/>
          <p:bldP spid="416" grpId="0"/>
          <p:bldP spid="417" grpId="0"/>
          <p:bldP spid="418" grpId="0"/>
          <p:bldP spid="4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3" grpId="0" animBg="1"/>
          <p:bldP spid="414" grpId="0" animBg="1"/>
          <p:bldP spid="415" grpId="0" animBg="1"/>
          <p:bldP spid="416" grpId="0"/>
          <p:bldP spid="417" grpId="0"/>
          <p:bldP spid="418" grpId="0"/>
          <p:bldP spid="4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8708042-9485-BE45-B61B-02CA0B02F260}"/>
              </a:ext>
            </a:extLst>
          </p:cNvPr>
          <p:cNvGrpSpPr/>
          <p:nvPr/>
        </p:nvGrpSpPr>
        <p:grpSpPr>
          <a:xfrm>
            <a:off x="2644211" y="1341437"/>
            <a:ext cx="2939026" cy="1855787"/>
            <a:chOff x="2644211" y="1341437"/>
            <a:chExt cx="2939026" cy="18557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53352D1-4BC1-A04B-BB3B-45956AB0DDF7}"/>
                </a:ext>
              </a:extLst>
            </p:cNvPr>
            <p:cNvGrpSpPr/>
            <p:nvPr/>
          </p:nvGrpSpPr>
          <p:grpSpPr>
            <a:xfrm>
              <a:off x="2644211" y="1341437"/>
              <a:ext cx="2939026" cy="1855787"/>
              <a:chOff x="2644211" y="1341437"/>
              <a:chExt cx="2939026" cy="1855787"/>
            </a:xfrm>
          </p:grpSpPr>
          <p:sp>
            <p:nvSpPr>
              <p:cNvPr id="426" name="Google Shape;426;p25"/>
              <p:cNvSpPr/>
              <p:nvPr/>
            </p:nvSpPr>
            <p:spPr>
              <a:xfrm>
                <a:off x="2644211" y="1435663"/>
                <a:ext cx="1581150" cy="16351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72" extrusionOk="0">
                    <a:moveTo>
                      <a:pt x="213" y="58"/>
                    </a:moveTo>
                    <a:cubicBezTo>
                      <a:pt x="192" y="23"/>
                      <a:pt x="142" y="0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247" y="372"/>
                      <a:pt x="247" y="372"/>
                      <a:pt x="247" y="372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60" y="314"/>
                      <a:pt x="360" y="314"/>
                      <a:pt x="360" y="314"/>
                    </a:cubicBezTo>
                    <a:cubicBezTo>
                      <a:pt x="360" y="314"/>
                      <a:pt x="360" y="314"/>
                      <a:pt x="360" y="314"/>
                    </a:cubicBezTo>
                    <a:lnTo>
                      <a:pt x="213" y="58"/>
                    </a:lnTo>
                    <a:close/>
                  </a:path>
                </a:pathLst>
              </a:custGeom>
              <a:solidFill>
                <a:srgbClr val="809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3101975" y="1341437"/>
                <a:ext cx="2481262" cy="1855787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2" extrusionOk="0">
                    <a:moveTo>
                      <a:pt x="526" y="238"/>
                    </a:moveTo>
                    <a:cubicBezTo>
                      <a:pt x="421" y="57"/>
                      <a:pt x="421" y="57"/>
                      <a:pt x="421" y="57"/>
                    </a:cubicBezTo>
                    <a:cubicBezTo>
                      <a:pt x="401" y="21"/>
                      <a:pt x="363" y="0"/>
                      <a:pt x="322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65" y="0"/>
                      <a:pt x="27" y="21"/>
                      <a:pt x="7" y="5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6" y="23"/>
                      <a:pt x="86" y="46"/>
                      <a:pt x="107" y="81"/>
                    </a:cubicBezTo>
                    <a:cubicBezTo>
                      <a:pt x="254" y="337"/>
                      <a:pt x="254" y="337"/>
                      <a:pt x="254" y="337"/>
                    </a:cubicBezTo>
                    <a:cubicBezTo>
                      <a:pt x="254" y="337"/>
                      <a:pt x="254" y="337"/>
                      <a:pt x="254" y="337"/>
                    </a:cubicBezTo>
                    <a:cubicBezTo>
                      <a:pt x="279" y="381"/>
                      <a:pt x="279" y="381"/>
                      <a:pt x="279" y="381"/>
                    </a:cubicBezTo>
                    <a:cubicBezTo>
                      <a:pt x="241" y="402"/>
                      <a:pt x="241" y="402"/>
                      <a:pt x="241" y="402"/>
                    </a:cubicBezTo>
                    <a:cubicBezTo>
                      <a:pt x="468" y="422"/>
                      <a:pt x="468" y="422"/>
                      <a:pt x="468" y="422"/>
                    </a:cubicBezTo>
                    <a:cubicBezTo>
                      <a:pt x="565" y="216"/>
                      <a:pt x="565" y="216"/>
                      <a:pt x="565" y="216"/>
                    </a:cubicBezTo>
                    <a:lnTo>
                      <a:pt x="526" y="238"/>
                    </a:lnTo>
                    <a:close/>
                  </a:path>
                </a:pathLst>
              </a:custGeom>
              <a:solidFill>
                <a:srgbClr val="A7C5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" name="Google Shape;430;p25"/>
            <p:cNvSpPr/>
            <p:nvPr/>
          </p:nvSpPr>
          <p:spPr>
            <a:xfrm>
              <a:off x="4287837" y="1912937"/>
              <a:ext cx="715962" cy="598487"/>
            </a:xfrm>
            <a:custGeom>
              <a:avLst/>
              <a:gdLst/>
              <a:ahLst/>
              <a:cxnLst/>
              <a:rect l="l" t="t" r="r" b="b"/>
              <a:pathLst>
                <a:path w="163" h="136" extrusionOk="0">
                  <a:moveTo>
                    <a:pt x="22" y="111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22" y="71"/>
                    <a:pt x="25" y="69"/>
                    <a:pt x="28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9" y="69"/>
                    <a:pt x="42" y="71"/>
                    <a:pt x="42" y="74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14"/>
                    <a:pt x="39" y="116"/>
                    <a:pt x="37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5" y="116"/>
                    <a:pt x="22" y="114"/>
                    <a:pt x="22" y="111"/>
                  </a:cubicBezTo>
                  <a:close/>
                  <a:moveTo>
                    <a:pt x="60" y="56"/>
                  </a:moveTo>
                  <a:cubicBezTo>
                    <a:pt x="57" y="56"/>
                    <a:pt x="55" y="58"/>
                    <a:pt x="55" y="6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5" y="114"/>
                    <a:pt x="57" y="116"/>
                    <a:pt x="6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2" y="116"/>
                    <a:pt x="74" y="114"/>
                    <a:pt x="74" y="11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58"/>
                    <a:pt x="72" y="56"/>
                    <a:pt x="69" y="56"/>
                  </a:cubicBezTo>
                  <a:lnTo>
                    <a:pt x="60" y="56"/>
                  </a:lnTo>
                  <a:close/>
                  <a:moveTo>
                    <a:pt x="92" y="45"/>
                  </a:moveTo>
                  <a:cubicBezTo>
                    <a:pt x="90" y="45"/>
                    <a:pt x="87" y="47"/>
                    <a:pt x="87" y="50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4"/>
                    <a:pt x="90" y="116"/>
                    <a:pt x="92" y="116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4" y="116"/>
                    <a:pt x="107" y="114"/>
                    <a:pt x="107" y="111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4" y="45"/>
                    <a:pt x="101" y="45"/>
                  </a:cubicBezTo>
                  <a:lnTo>
                    <a:pt x="92" y="45"/>
                  </a:lnTo>
                  <a:close/>
                  <a:moveTo>
                    <a:pt x="125" y="33"/>
                  </a:moveTo>
                  <a:cubicBezTo>
                    <a:pt x="122" y="33"/>
                    <a:pt x="120" y="36"/>
                    <a:pt x="120" y="39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20" y="114"/>
                    <a:pt x="122" y="116"/>
                    <a:pt x="12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7" y="116"/>
                    <a:pt x="139" y="114"/>
                    <a:pt x="139" y="111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6"/>
                    <a:pt x="137" y="33"/>
                    <a:pt x="134" y="33"/>
                  </a:cubicBezTo>
                  <a:lnTo>
                    <a:pt x="125" y="33"/>
                  </a:lnTo>
                  <a:close/>
                  <a:moveTo>
                    <a:pt x="25" y="55"/>
                  </a:moveTo>
                  <a:cubicBezTo>
                    <a:pt x="59" y="48"/>
                    <a:pt x="92" y="36"/>
                    <a:pt x="121" y="19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89" y="29"/>
                    <a:pt x="57" y="41"/>
                    <a:pt x="24" y="48"/>
                  </a:cubicBezTo>
                  <a:lnTo>
                    <a:pt x="25" y="55"/>
                  </a:lnTo>
                  <a:close/>
                  <a:moveTo>
                    <a:pt x="163" y="127"/>
                  </a:moveTo>
                  <a:cubicBezTo>
                    <a:pt x="146" y="117"/>
                    <a:pt x="146" y="117"/>
                    <a:pt x="146" y="117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6" y="136"/>
                    <a:pt x="146" y="136"/>
                    <a:pt x="146" y="136"/>
                  </a:cubicBezTo>
                  <a:lnTo>
                    <a:pt x="163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C8B453E-46BD-AF48-AF4E-857D70832A5A}"/>
              </a:ext>
            </a:extLst>
          </p:cNvPr>
          <p:cNvGrpSpPr/>
          <p:nvPr/>
        </p:nvGrpSpPr>
        <p:grpSpPr>
          <a:xfrm>
            <a:off x="4019550" y="3291911"/>
            <a:ext cx="2493962" cy="2626288"/>
            <a:chOff x="4019550" y="3291911"/>
            <a:chExt cx="2493962" cy="26262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6FBB79-C72F-C348-B1C1-6E924BE4D17F}"/>
                </a:ext>
              </a:extLst>
            </p:cNvPr>
            <p:cNvGrpSpPr/>
            <p:nvPr/>
          </p:nvGrpSpPr>
          <p:grpSpPr>
            <a:xfrm>
              <a:off x="4019550" y="3291911"/>
              <a:ext cx="2493962" cy="2626288"/>
              <a:chOff x="4019550" y="3291911"/>
              <a:chExt cx="2493962" cy="2626288"/>
            </a:xfrm>
          </p:grpSpPr>
          <p:sp>
            <p:nvSpPr>
              <p:cNvPr id="424" name="Google Shape;424;p25"/>
              <p:cNvSpPr/>
              <p:nvPr/>
            </p:nvSpPr>
            <p:spPr>
              <a:xfrm>
                <a:off x="4814887" y="3291911"/>
                <a:ext cx="1673225" cy="11874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70" extrusionOk="0">
                    <a:moveTo>
                      <a:pt x="295" y="270"/>
                    </a:moveTo>
                    <a:cubicBezTo>
                      <a:pt x="336" y="270"/>
                      <a:pt x="381" y="237"/>
                      <a:pt x="360" y="184"/>
                    </a:cubicBezTo>
                    <a:cubicBezTo>
                      <a:pt x="360" y="184"/>
                      <a:pt x="360" y="184"/>
                      <a:pt x="360" y="184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80" y="270"/>
                      <a:pt x="80" y="270"/>
                      <a:pt x="80" y="27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lnTo>
                      <a:pt x="295" y="270"/>
                    </a:lnTo>
                    <a:close/>
                  </a:path>
                </a:pathLst>
              </a:custGeom>
              <a:solidFill>
                <a:srgbClr val="3D540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4019550" y="4094162"/>
                <a:ext cx="2493962" cy="1824037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15" extrusionOk="0">
                    <a:moveTo>
                      <a:pt x="547" y="11"/>
                    </a:moveTo>
                    <a:cubicBezTo>
                      <a:pt x="541" y="0"/>
                      <a:pt x="541" y="0"/>
                      <a:pt x="541" y="0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562" y="53"/>
                      <a:pt x="517" y="86"/>
                      <a:pt x="476" y="86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131" y="415"/>
                      <a:pt x="131" y="415"/>
                      <a:pt x="131" y="415"/>
                    </a:cubicBezTo>
                    <a:cubicBezTo>
                      <a:pt x="131" y="371"/>
                      <a:pt x="131" y="371"/>
                      <a:pt x="131" y="371"/>
                    </a:cubicBezTo>
                    <a:cubicBezTo>
                      <a:pt x="340" y="371"/>
                      <a:pt x="340" y="371"/>
                      <a:pt x="340" y="371"/>
                    </a:cubicBezTo>
                    <a:cubicBezTo>
                      <a:pt x="380" y="371"/>
                      <a:pt x="418" y="349"/>
                      <a:pt x="438" y="314"/>
                    </a:cubicBezTo>
                    <a:cubicBezTo>
                      <a:pt x="547" y="125"/>
                      <a:pt x="547" y="125"/>
                      <a:pt x="547" y="125"/>
                    </a:cubicBezTo>
                    <a:cubicBezTo>
                      <a:pt x="568" y="90"/>
                      <a:pt x="568" y="46"/>
                      <a:pt x="547" y="11"/>
                    </a:cubicBezTo>
                    <a:close/>
                  </a:path>
                </a:pathLst>
              </a:custGeom>
              <a:solidFill>
                <a:srgbClr val="587A0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25"/>
            <p:cNvSpPr/>
            <p:nvPr/>
          </p:nvSpPr>
          <p:spPr>
            <a:xfrm>
              <a:off x="4665662" y="4775200"/>
              <a:ext cx="1044575" cy="544512"/>
            </a:xfrm>
            <a:custGeom>
              <a:avLst/>
              <a:gdLst/>
              <a:ahLst/>
              <a:cxnLst/>
              <a:rect l="l" t="t" r="r" b="b"/>
              <a:pathLst>
                <a:path w="238" h="124" extrusionOk="0">
                  <a:moveTo>
                    <a:pt x="172" y="117"/>
                  </a:moveTo>
                  <a:cubicBezTo>
                    <a:pt x="168" y="119"/>
                    <a:pt x="165" y="120"/>
                    <a:pt x="161" y="121"/>
                  </a:cubicBezTo>
                  <a:cubicBezTo>
                    <a:pt x="149" y="123"/>
                    <a:pt x="137" y="124"/>
                    <a:pt x="122" y="124"/>
                  </a:cubicBezTo>
                  <a:cubicBezTo>
                    <a:pt x="107" y="124"/>
                    <a:pt x="94" y="123"/>
                    <a:pt x="83" y="121"/>
                  </a:cubicBezTo>
                  <a:cubicBezTo>
                    <a:pt x="79" y="120"/>
                    <a:pt x="75" y="119"/>
                    <a:pt x="72" y="117"/>
                  </a:cubicBezTo>
                  <a:cubicBezTo>
                    <a:pt x="62" y="112"/>
                    <a:pt x="62" y="104"/>
                    <a:pt x="67" y="98"/>
                  </a:cubicBezTo>
                  <a:cubicBezTo>
                    <a:pt x="74" y="92"/>
                    <a:pt x="81" y="87"/>
                    <a:pt x="89" y="83"/>
                  </a:cubicBezTo>
                  <a:cubicBezTo>
                    <a:pt x="93" y="82"/>
                    <a:pt x="97" y="80"/>
                    <a:pt x="100" y="79"/>
                  </a:cubicBezTo>
                  <a:cubicBezTo>
                    <a:pt x="107" y="76"/>
                    <a:pt x="109" y="69"/>
                    <a:pt x="104" y="64"/>
                  </a:cubicBezTo>
                  <a:cubicBezTo>
                    <a:pt x="94" y="54"/>
                    <a:pt x="90" y="41"/>
                    <a:pt x="90" y="27"/>
                  </a:cubicBezTo>
                  <a:cubicBezTo>
                    <a:pt x="91" y="12"/>
                    <a:pt x="100" y="5"/>
                    <a:pt x="113" y="1"/>
                  </a:cubicBezTo>
                  <a:cubicBezTo>
                    <a:pt x="116" y="1"/>
                    <a:pt x="119" y="0"/>
                    <a:pt x="122" y="0"/>
                  </a:cubicBezTo>
                  <a:cubicBezTo>
                    <a:pt x="125" y="0"/>
                    <a:pt x="127" y="1"/>
                    <a:pt x="130" y="1"/>
                  </a:cubicBezTo>
                  <a:cubicBezTo>
                    <a:pt x="144" y="5"/>
                    <a:pt x="153" y="12"/>
                    <a:pt x="153" y="27"/>
                  </a:cubicBezTo>
                  <a:cubicBezTo>
                    <a:pt x="154" y="41"/>
                    <a:pt x="150" y="54"/>
                    <a:pt x="139" y="64"/>
                  </a:cubicBezTo>
                  <a:cubicBezTo>
                    <a:pt x="134" y="69"/>
                    <a:pt x="136" y="76"/>
                    <a:pt x="143" y="79"/>
                  </a:cubicBezTo>
                  <a:cubicBezTo>
                    <a:pt x="147" y="80"/>
                    <a:pt x="151" y="82"/>
                    <a:pt x="154" y="83"/>
                  </a:cubicBezTo>
                  <a:cubicBezTo>
                    <a:pt x="162" y="87"/>
                    <a:pt x="170" y="92"/>
                    <a:pt x="176" y="98"/>
                  </a:cubicBezTo>
                  <a:cubicBezTo>
                    <a:pt x="180" y="102"/>
                    <a:pt x="182" y="112"/>
                    <a:pt x="172" y="117"/>
                  </a:cubicBezTo>
                  <a:close/>
                  <a:moveTo>
                    <a:pt x="234" y="106"/>
                  </a:moveTo>
                  <a:cubicBezTo>
                    <a:pt x="230" y="102"/>
                    <a:pt x="224" y="98"/>
                    <a:pt x="219" y="96"/>
                  </a:cubicBezTo>
                  <a:cubicBezTo>
                    <a:pt x="216" y="95"/>
                    <a:pt x="214" y="94"/>
                    <a:pt x="211" y="93"/>
                  </a:cubicBezTo>
                  <a:cubicBezTo>
                    <a:pt x="206" y="91"/>
                    <a:pt x="205" y="86"/>
                    <a:pt x="208" y="82"/>
                  </a:cubicBezTo>
                  <a:cubicBezTo>
                    <a:pt x="216" y="75"/>
                    <a:pt x="218" y="66"/>
                    <a:pt x="218" y="57"/>
                  </a:cubicBezTo>
                  <a:cubicBezTo>
                    <a:pt x="218" y="46"/>
                    <a:pt x="212" y="41"/>
                    <a:pt x="202" y="39"/>
                  </a:cubicBezTo>
                  <a:cubicBezTo>
                    <a:pt x="200" y="38"/>
                    <a:pt x="198" y="38"/>
                    <a:pt x="196" y="38"/>
                  </a:cubicBezTo>
                  <a:cubicBezTo>
                    <a:pt x="194" y="38"/>
                    <a:pt x="192" y="38"/>
                    <a:pt x="190" y="39"/>
                  </a:cubicBezTo>
                  <a:cubicBezTo>
                    <a:pt x="181" y="41"/>
                    <a:pt x="175" y="46"/>
                    <a:pt x="174" y="57"/>
                  </a:cubicBezTo>
                  <a:cubicBezTo>
                    <a:pt x="174" y="66"/>
                    <a:pt x="177" y="75"/>
                    <a:pt x="184" y="82"/>
                  </a:cubicBezTo>
                  <a:cubicBezTo>
                    <a:pt x="187" y="86"/>
                    <a:pt x="186" y="91"/>
                    <a:pt x="181" y="93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2" y="94"/>
                    <a:pt x="183" y="95"/>
                  </a:cubicBezTo>
                  <a:cubicBezTo>
                    <a:pt x="186" y="98"/>
                    <a:pt x="188" y="104"/>
                    <a:pt x="187" y="109"/>
                  </a:cubicBezTo>
                  <a:cubicBezTo>
                    <a:pt x="186" y="114"/>
                    <a:pt x="183" y="118"/>
                    <a:pt x="177" y="121"/>
                  </a:cubicBezTo>
                  <a:cubicBezTo>
                    <a:pt x="176" y="121"/>
                    <a:pt x="174" y="122"/>
                    <a:pt x="173" y="122"/>
                  </a:cubicBezTo>
                  <a:cubicBezTo>
                    <a:pt x="180" y="124"/>
                    <a:pt x="187" y="124"/>
                    <a:pt x="196" y="124"/>
                  </a:cubicBezTo>
                  <a:cubicBezTo>
                    <a:pt x="207" y="124"/>
                    <a:pt x="215" y="124"/>
                    <a:pt x="223" y="122"/>
                  </a:cubicBezTo>
                  <a:cubicBezTo>
                    <a:pt x="226" y="121"/>
                    <a:pt x="228" y="120"/>
                    <a:pt x="231" y="119"/>
                  </a:cubicBezTo>
                  <a:cubicBezTo>
                    <a:pt x="238" y="116"/>
                    <a:pt x="237" y="109"/>
                    <a:pt x="234" y="106"/>
                  </a:cubicBezTo>
                  <a:close/>
                  <a:moveTo>
                    <a:pt x="56" y="109"/>
                  </a:moveTo>
                  <a:cubicBezTo>
                    <a:pt x="55" y="104"/>
                    <a:pt x="57" y="99"/>
                    <a:pt x="61" y="95"/>
                  </a:cubicBezTo>
                  <a:cubicBezTo>
                    <a:pt x="62" y="93"/>
                    <a:pt x="64" y="92"/>
                    <a:pt x="66" y="91"/>
                  </a:cubicBezTo>
                  <a:cubicBezTo>
                    <a:pt x="65" y="90"/>
                    <a:pt x="63" y="90"/>
                    <a:pt x="62" y="89"/>
                  </a:cubicBezTo>
                  <a:cubicBezTo>
                    <a:pt x="57" y="87"/>
                    <a:pt x="56" y="82"/>
                    <a:pt x="60" y="78"/>
                  </a:cubicBezTo>
                  <a:cubicBezTo>
                    <a:pt x="68" y="70"/>
                    <a:pt x="71" y="60"/>
                    <a:pt x="70" y="49"/>
                  </a:cubicBezTo>
                  <a:cubicBezTo>
                    <a:pt x="70" y="38"/>
                    <a:pt x="63" y="32"/>
                    <a:pt x="53" y="30"/>
                  </a:cubicBezTo>
                  <a:cubicBezTo>
                    <a:pt x="50" y="29"/>
                    <a:pt x="48" y="29"/>
                    <a:pt x="46" y="29"/>
                  </a:cubicBezTo>
                  <a:cubicBezTo>
                    <a:pt x="44" y="29"/>
                    <a:pt x="42" y="29"/>
                    <a:pt x="39" y="30"/>
                  </a:cubicBezTo>
                  <a:cubicBezTo>
                    <a:pt x="29" y="32"/>
                    <a:pt x="22" y="38"/>
                    <a:pt x="22" y="49"/>
                  </a:cubicBezTo>
                  <a:cubicBezTo>
                    <a:pt x="21" y="60"/>
                    <a:pt x="24" y="70"/>
                    <a:pt x="32" y="78"/>
                  </a:cubicBezTo>
                  <a:cubicBezTo>
                    <a:pt x="36" y="82"/>
                    <a:pt x="35" y="87"/>
                    <a:pt x="30" y="89"/>
                  </a:cubicBezTo>
                  <a:cubicBezTo>
                    <a:pt x="27" y="90"/>
                    <a:pt x="24" y="92"/>
                    <a:pt x="21" y="93"/>
                  </a:cubicBezTo>
                  <a:cubicBezTo>
                    <a:pt x="15" y="96"/>
                    <a:pt x="9" y="99"/>
                    <a:pt x="4" y="104"/>
                  </a:cubicBezTo>
                  <a:cubicBezTo>
                    <a:pt x="0" y="108"/>
                    <a:pt x="0" y="115"/>
                    <a:pt x="8" y="119"/>
                  </a:cubicBezTo>
                  <a:cubicBezTo>
                    <a:pt x="10" y="120"/>
                    <a:pt x="13" y="121"/>
                    <a:pt x="16" y="121"/>
                  </a:cubicBezTo>
                  <a:cubicBezTo>
                    <a:pt x="25" y="124"/>
                    <a:pt x="34" y="124"/>
                    <a:pt x="46" y="124"/>
                  </a:cubicBezTo>
                  <a:cubicBezTo>
                    <a:pt x="55" y="124"/>
                    <a:pt x="63" y="124"/>
                    <a:pt x="71" y="122"/>
                  </a:cubicBezTo>
                  <a:cubicBezTo>
                    <a:pt x="69" y="122"/>
                    <a:pt x="68" y="121"/>
                    <a:pt x="66" y="121"/>
                  </a:cubicBezTo>
                  <a:cubicBezTo>
                    <a:pt x="60" y="118"/>
                    <a:pt x="57" y="114"/>
                    <a:pt x="56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7216D6-358C-7C4F-9156-DC69AB60A55B}"/>
              </a:ext>
            </a:extLst>
          </p:cNvPr>
          <p:cNvGrpSpPr/>
          <p:nvPr/>
        </p:nvGrpSpPr>
        <p:grpSpPr>
          <a:xfrm>
            <a:off x="1570037" y="3162300"/>
            <a:ext cx="1986526" cy="2562225"/>
            <a:chOff x="1570037" y="3162300"/>
            <a:chExt cx="1986526" cy="25622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A8FEDC-118B-4644-9CC1-FD8C8181F0AB}"/>
                </a:ext>
              </a:extLst>
            </p:cNvPr>
            <p:cNvGrpSpPr/>
            <p:nvPr/>
          </p:nvGrpSpPr>
          <p:grpSpPr>
            <a:xfrm>
              <a:off x="1570037" y="3162300"/>
              <a:ext cx="1986526" cy="2562225"/>
              <a:chOff x="1570037" y="3162300"/>
              <a:chExt cx="1986526" cy="2562225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2348476" y="4164012"/>
                <a:ext cx="1208087" cy="15605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55" extrusionOk="0">
                    <a:moveTo>
                      <a:pt x="275" y="70"/>
                    </a:moveTo>
                    <a:cubicBezTo>
                      <a:pt x="128" y="70"/>
                      <a:pt x="128" y="70"/>
                      <a:pt x="128" y="7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20" y="256"/>
                      <a:pt x="20" y="256"/>
                      <a:pt x="20" y="256"/>
                    </a:cubicBezTo>
                    <a:cubicBezTo>
                      <a:pt x="0" y="291"/>
                      <a:pt x="5" y="346"/>
                      <a:pt x="62" y="354"/>
                    </a:cubicBezTo>
                    <a:cubicBezTo>
                      <a:pt x="62" y="355"/>
                      <a:pt x="62" y="355"/>
                      <a:pt x="62" y="355"/>
                    </a:cubicBezTo>
                    <a:cubicBezTo>
                      <a:pt x="275" y="355"/>
                      <a:pt x="275" y="355"/>
                      <a:pt x="275" y="355"/>
                    </a:cubicBezTo>
                    <a:lnTo>
                      <a:pt x="275" y="70"/>
                    </a:lnTo>
                    <a:close/>
                  </a:path>
                </a:pathLst>
              </a:custGeom>
              <a:solidFill>
                <a:srgbClr val="69AC1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1570037" y="3162300"/>
                <a:ext cx="1800225" cy="25622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583" extrusionOk="0">
                    <a:moveTo>
                      <a:pt x="410" y="206"/>
                    </a:moveTo>
                    <a:cubicBezTo>
                      <a:pt x="314" y="0"/>
                      <a:pt x="314" y="0"/>
                      <a:pt x="314" y="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20" y="223"/>
                      <a:pt x="20" y="223"/>
                      <a:pt x="20" y="223"/>
                    </a:cubicBezTo>
                    <a:cubicBezTo>
                      <a:pt x="0" y="258"/>
                      <a:pt x="0" y="302"/>
                      <a:pt x="20" y="337"/>
                    </a:cubicBezTo>
                    <a:cubicBezTo>
                      <a:pt x="129" y="526"/>
                      <a:pt x="129" y="526"/>
                      <a:pt x="129" y="526"/>
                    </a:cubicBezTo>
                    <a:cubicBezTo>
                      <a:pt x="150" y="561"/>
                      <a:pt x="188" y="583"/>
                      <a:pt x="228" y="583"/>
                    </a:cubicBezTo>
                    <a:cubicBezTo>
                      <a:pt x="241" y="583"/>
                      <a:pt x="241" y="583"/>
                      <a:pt x="241" y="583"/>
                    </a:cubicBezTo>
                    <a:cubicBezTo>
                      <a:pt x="241" y="582"/>
                      <a:pt x="241" y="582"/>
                      <a:pt x="241" y="582"/>
                    </a:cubicBezTo>
                    <a:cubicBezTo>
                      <a:pt x="184" y="574"/>
                      <a:pt x="179" y="519"/>
                      <a:pt x="199" y="484"/>
                    </a:cubicBezTo>
                    <a:cubicBezTo>
                      <a:pt x="347" y="228"/>
                      <a:pt x="347" y="228"/>
                      <a:pt x="347" y="228"/>
                    </a:cubicBezTo>
                    <a:cubicBezTo>
                      <a:pt x="347" y="228"/>
                      <a:pt x="347" y="228"/>
                      <a:pt x="347" y="228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410" y="206"/>
                    </a:lnTo>
                    <a:close/>
                  </a:path>
                </a:pathLst>
              </a:custGeom>
              <a:solidFill>
                <a:srgbClr val="85DB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2" name="Google Shape;432;p25"/>
            <p:cNvSpPr/>
            <p:nvPr/>
          </p:nvSpPr>
          <p:spPr>
            <a:xfrm>
              <a:off x="2079625" y="3865562"/>
              <a:ext cx="601662" cy="601662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64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108"/>
                    <a:pt x="100" y="137"/>
                    <a:pt x="64" y="137"/>
                  </a:cubicBezTo>
                  <a:cubicBezTo>
                    <a:pt x="29" y="137"/>
                    <a:pt x="0" y="108"/>
                    <a:pt x="0" y="72"/>
                  </a:cubicBezTo>
                  <a:cubicBezTo>
                    <a:pt x="0" y="36"/>
                    <a:pt x="29" y="7"/>
                    <a:pt x="64" y="7"/>
                  </a:cubicBezTo>
                  <a:lnTo>
                    <a:pt x="64" y="72"/>
                  </a:lnTo>
                  <a:close/>
                  <a:moveTo>
                    <a:pt x="72" y="0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29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25"/>
          <p:cNvSpPr txBox="1"/>
          <p:nvPr/>
        </p:nvSpPr>
        <p:spPr>
          <a:xfrm>
            <a:off x="7961312" y="136683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34" name="Google Shape;434;p25"/>
          <p:cNvSpPr txBox="1"/>
          <p:nvPr/>
        </p:nvSpPr>
        <p:spPr>
          <a:xfrm>
            <a:off x="8072436" y="2859087"/>
            <a:ext cx="2249923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</a:t>
            </a:r>
            <a:endParaRPr sz="2300" dirty="0"/>
          </a:p>
        </p:txBody>
      </p:sp>
      <p:sp>
        <p:nvSpPr>
          <p:cNvPr id="435" name="Google Shape;435;p25"/>
          <p:cNvSpPr txBox="1"/>
          <p:nvPr/>
        </p:nvSpPr>
        <p:spPr>
          <a:xfrm>
            <a:off x="8050212" y="4657725"/>
            <a:ext cx="2233159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</a:t>
            </a:r>
            <a:endParaRPr sz="2300" dirty="0"/>
          </a:p>
        </p:txBody>
      </p:sp>
      <p:sp>
        <p:nvSpPr>
          <p:cNvPr id="436" name="Google Shape;436;p25"/>
          <p:cNvSpPr txBox="1"/>
          <p:nvPr/>
        </p:nvSpPr>
        <p:spPr>
          <a:xfrm>
            <a:off x="8050211" y="1009650"/>
            <a:ext cx="2249923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</a:t>
            </a:r>
            <a:endParaRPr sz="2300" dirty="0"/>
          </a:p>
        </p:txBody>
      </p:sp>
      <p:sp>
        <p:nvSpPr>
          <p:cNvPr id="437" name="Google Shape;437;p25"/>
          <p:cNvSpPr txBox="1"/>
          <p:nvPr/>
        </p:nvSpPr>
        <p:spPr>
          <a:xfrm>
            <a:off x="7961312" y="3211512"/>
            <a:ext cx="26384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38" name="Google Shape;438;p25"/>
          <p:cNvSpPr txBox="1"/>
          <p:nvPr/>
        </p:nvSpPr>
        <p:spPr>
          <a:xfrm>
            <a:off x="7961312" y="503078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9" presetID="53" presetClass="entr" presetSubtype="16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3" presetID="53" presetClass="entr" presetSubtype="16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3" grpId="0"/>
          <p:bldP spid="434" grpId="0"/>
          <p:bldP spid="435" grpId="0"/>
          <p:bldP spid="436" grpId="0"/>
          <p:bldP spid="437" grpId="0"/>
          <p:bldP spid="4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3" grpId="0"/>
          <p:bldP spid="434" grpId="0"/>
          <p:bldP spid="435" grpId="0"/>
          <p:bldP spid="436" grpId="0"/>
          <p:bldP spid="437" grpId="0"/>
          <p:bldP spid="43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"/>
          <p:cNvSpPr txBox="1"/>
          <p:nvPr/>
        </p:nvSpPr>
        <p:spPr>
          <a:xfrm>
            <a:off x="1269205" y="2409825"/>
            <a:ext cx="1657350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Open Sans"/>
              <a:buNone/>
            </a:pPr>
            <a:r>
              <a:rPr lang="ar-EG" sz="3000" b="1" i="0" u="none" dirty="0">
                <a:solidFill>
                  <a:srgbClr val="0C0C0C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عنوان</a:t>
            </a:r>
            <a:r>
              <a:rPr lang="en-US" sz="3000" b="1" i="0" u="none" dirty="0">
                <a:solidFill>
                  <a:srgbClr val="0C0C0C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 A</a:t>
            </a:r>
            <a:endParaRPr dirty="0"/>
          </a:p>
        </p:txBody>
      </p:sp>
      <p:sp>
        <p:nvSpPr>
          <p:cNvPr id="446" name="Google Shape;446;p26"/>
          <p:cNvSpPr txBox="1"/>
          <p:nvPr/>
        </p:nvSpPr>
        <p:spPr>
          <a:xfrm>
            <a:off x="9285287" y="2409825"/>
            <a:ext cx="1649412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Open Sans"/>
              <a:buNone/>
            </a:pPr>
            <a:r>
              <a:rPr lang="ar-EG" sz="3000" b="1" i="0" u="none" dirty="0">
                <a:solidFill>
                  <a:srgbClr val="0C0C0C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عنوان</a:t>
            </a:r>
            <a:r>
              <a:rPr lang="en-US" sz="3000" b="1" i="0" u="none" dirty="0">
                <a:solidFill>
                  <a:srgbClr val="0C0C0C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 B</a:t>
            </a:r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B8A2E37-74CE-5F49-A1E7-545C0918AB4A}"/>
              </a:ext>
            </a:extLst>
          </p:cNvPr>
          <p:cNvGrpSpPr/>
          <p:nvPr/>
        </p:nvGrpSpPr>
        <p:grpSpPr>
          <a:xfrm>
            <a:off x="4189412" y="890587"/>
            <a:ext cx="2166937" cy="5065712"/>
            <a:chOff x="4189412" y="890587"/>
            <a:chExt cx="2166937" cy="5065712"/>
          </a:xfrm>
        </p:grpSpPr>
        <p:sp>
          <p:nvSpPr>
            <p:cNvPr id="444" name="Google Shape;444;p26"/>
            <p:cNvSpPr/>
            <p:nvPr/>
          </p:nvSpPr>
          <p:spPr>
            <a:xfrm>
              <a:off x="4189412" y="890587"/>
              <a:ext cx="2166937" cy="5065712"/>
            </a:xfrm>
            <a:custGeom>
              <a:avLst/>
              <a:gdLst/>
              <a:ahLst/>
              <a:cxnLst/>
              <a:rect l="l" t="t" r="r" b="b"/>
              <a:pathLst>
                <a:path w="544" h="1270" extrusionOk="0">
                  <a:moveTo>
                    <a:pt x="537" y="635"/>
                  </a:moveTo>
                  <a:cubicBezTo>
                    <a:pt x="530" y="239"/>
                    <a:pt x="400" y="0"/>
                    <a:pt x="400" y="0"/>
                  </a:cubicBezTo>
                  <a:cubicBezTo>
                    <a:pt x="400" y="0"/>
                    <a:pt x="451" y="135"/>
                    <a:pt x="347" y="314"/>
                  </a:cubicBezTo>
                  <a:cubicBezTo>
                    <a:pt x="227" y="521"/>
                    <a:pt x="42" y="560"/>
                    <a:pt x="24" y="766"/>
                  </a:cubicBezTo>
                  <a:cubicBezTo>
                    <a:pt x="0" y="1042"/>
                    <a:pt x="421" y="1270"/>
                    <a:pt x="421" y="1270"/>
                  </a:cubicBezTo>
                  <a:cubicBezTo>
                    <a:pt x="421" y="1270"/>
                    <a:pt x="544" y="1017"/>
                    <a:pt x="537" y="635"/>
                  </a:cubicBezTo>
                  <a:close/>
                </a:path>
              </a:pathLst>
            </a:custGeom>
            <a:solidFill>
              <a:srgbClr val="587A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4841875" y="3400425"/>
              <a:ext cx="1020762" cy="1195387"/>
            </a:xfrm>
            <a:custGeom>
              <a:avLst/>
              <a:gdLst/>
              <a:ahLst/>
              <a:cxnLst/>
              <a:rect l="l" t="t" r="r" b="b"/>
              <a:pathLst>
                <a:path w="256" h="300" extrusionOk="0">
                  <a:moveTo>
                    <a:pt x="33" y="132"/>
                  </a:moveTo>
                  <a:cubicBezTo>
                    <a:pt x="33" y="135"/>
                    <a:pt x="31" y="138"/>
                    <a:pt x="27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3" y="138"/>
                    <a:pt x="0" y="135"/>
                    <a:pt x="0" y="132"/>
                  </a:cubicBezTo>
                  <a:cubicBezTo>
                    <a:pt x="0" y="129"/>
                    <a:pt x="3" y="127"/>
                    <a:pt x="6" y="127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31" y="127"/>
                    <a:pt x="33" y="129"/>
                    <a:pt x="33" y="132"/>
                  </a:cubicBezTo>
                  <a:close/>
                  <a:moveTo>
                    <a:pt x="147" y="289"/>
                  </a:moveTo>
                  <a:cubicBezTo>
                    <a:pt x="106" y="289"/>
                    <a:pt x="106" y="289"/>
                    <a:pt x="106" y="289"/>
                  </a:cubicBezTo>
                  <a:cubicBezTo>
                    <a:pt x="103" y="289"/>
                    <a:pt x="100" y="291"/>
                    <a:pt x="100" y="294"/>
                  </a:cubicBezTo>
                  <a:cubicBezTo>
                    <a:pt x="100" y="297"/>
                    <a:pt x="103" y="300"/>
                    <a:pt x="106" y="300"/>
                  </a:cubicBezTo>
                  <a:cubicBezTo>
                    <a:pt x="147" y="300"/>
                    <a:pt x="147" y="300"/>
                    <a:pt x="147" y="300"/>
                  </a:cubicBezTo>
                  <a:cubicBezTo>
                    <a:pt x="150" y="300"/>
                    <a:pt x="153" y="297"/>
                    <a:pt x="153" y="294"/>
                  </a:cubicBezTo>
                  <a:cubicBezTo>
                    <a:pt x="153" y="291"/>
                    <a:pt x="150" y="289"/>
                    <a:pt x="147" y="289"/>
                  </a:cubicBezTo>
                  <a:close/>
                  <a:moveTo>
                    <a:pt x="52" y="66"/>
                  </a:moveTo>
                  <a:cubicBezTo>
                    <a:pt x="53" y="67"/>
                    <a:pt x="54" y="68"/>
                    <a:pt x="56" y="68"/>
                  </a:cubicBezTo>
                  <a:cubicBezTo>
                    <a:pt x="57" y="68"/>
                    <a:pt x="59" y="67"/>
                    <a:pt x="60" y="66"/>
                  </a:cubicBezTo>
                  <a:cubicBezTo>
                    <a:pt x="62" y="64"/>
                    <a:pt x="62" y="60"/>
                    <a:pt x="60" y="5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9" y="37"/>
                    <a:pt x="35" y="37"/>
                    <a:pt x="33" y="39"/>
                  </a:cubicBezTo>
                  <a:cubicBezTo>
                    <a:pt x="31" y="42"/>
                    <a:pt x="31" y="45"/>
                    <a:pt x="33" y="47"/>
                  </a:cubicBezTo>
                  <a:lnTo>
                    <a:pt x="52" y="66"/>
                  </a:lnTo>
                  <a:close/>
                  <a:moveTo>
                    <a:pt x="197" y="68"/>
                  </a:moveTo>
                  <a:cubicBezTo>
                    <a:pt x="199" y="68"/>
                    <a:pt x="200" y="67"/>
                    <a:pt x="201" y="66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2" y="45"/>
                    <a:pt x="222" y="42"/>
                    <a:pt x="220" y="39"/>
                  </a:cubicBezTo>
                  <a:cubicBezTo>
                    <a:pt x="218" y="37"/>
                    <a:pt x="215" y="37"/>
                    <a:pt x="212" y="3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9"/>
                    <a:pt x="192" y="61"/>
                    <a:pt x="192" y="62"/>
                  </a:cubicBezTo>
                  <a:cubicBezTo>
                    <a:pt x="192" y="64"/>
                    <a:pt x="192" y="65"/>
                    <a:pt x="193" y="66"/>
                  </a:cubicBezTo>
                  <a:cubicBezTo>
                    <a:pt x="195" y="67"/>
                    <a:pt x="196" y="68"/>
                    <a:pt x="197" y="68"/>
                  </a:cubicBezTo>
                  <a:close/>
                  <a:moveTo>
                    <a:pt x="126" y="43"/>
                  </a:moveTo>
                  <a:cubicBezTo>
                    <a:pt x="129" y="43"/>
                    <a:pt x="131" y="40"/>
                    <a:pt x="131" y="37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1" y="3"/>
                    <a:pt x="129" y="0"/>
                    <a:pt x="126" y="0"/>
                  </a:cubicBezTo>
                  <a:cubicBezTo>
                    <a:pt x="123" y="0"/>
                    <a:pt x="120" y="3"/>
                    <a:pt x="120" y="6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40"/>
                    <a:pt x="123" y="43"/>
                    <a:pt x="126" y="43"/>
                  </a:cubicBezTo>
                  <a:close/>
                  <a:moveTo>
                    <a:pt x="159" y="269"/>
                  </a:moveTo>
                  <a:cubicBezTo>
                    <a:pt x="94" y="269"/>
                    <a:pt x="94" y="269"/>
                    <a:pt x="94" y="269"/>
                  </a:cubicBezTo>
                  <a:cubicBezTo>
                    <a:pt x="91" y="269"/>
                    <a:pt x="89" y="272"/>
                    <a:pt x="89" y="275"/>
                  </a:cubicBezTo>
                  <a:cubicBezTo>
                    <a:pt x="89" y="278"/>
                    <a:pt x="91" y="280"/>
                    <a:pt x="94" y="280"/>
                  </a:cubicBezTo>
                  <a:cubicBezTo>
                    <a:pt x="159" y="280"/>
                    <a:pt x="159" y="280"/>
                    <a:pt x="159" y="280"/>
                  </a:cubicBezTo>
                  <a:cubicBezTo>
                    <a:pt x="162" y="280"/>
                    <a:pt x="165" y="278"/>
                    <a:pt x="165" y="275"/>
                  </a:cubicBezTo>
                  <a:cubicBezTo>
                    <a:pt x="165" y="272"/>
                    <a:pt x="162" y="269"/>
                    <a:pt x="159" y="269"/>
                  </a:cubicBezTo>
                  <a:close/>
                  <a:moveTo>
                    <a:pt x="208" y="111"/>
                  </a:moveTo>
                  <a:cubicBezTo>
                    <a:pt x="213" y="134"/>
                    <a:pt x="205" y="158"/>
                    <a:pt x="196" y="174"/>
                  </a:cubicBezTo>
                  <a:cubicBezTo>
                    <a:pt x="188" y="189"/>
                    <a:pt x="182" y="201"/>
                    <a:pt x="173" y="217"/>
                  </a:cubicBezTo>
                  <a:cubicBezTo>
                    <a:pt x="171" y="221"/>
                    <a:pt x="171" y="226"/>
                    <a:pt x="171" y="232"/>
                  </a:cubicBezTo>
                  <a:cubicBezTo>
                    <a:pt x="170" y="237"/>
                    <a:pt x="170" y="241"/>
                    <a:pt x="169" y="245"/>
                  </a:cubicBezTo>
                  <a:cubicBezTo>
                    <a:pt x="167" y="255"/>
                    <a:pt x="162" y="259"/>
                    <a:pt x="150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01" y="260"/>
                    <a:pt x="101" y="260"/>
                    <a:pt x="101" y="260"/>
                  </a:cubicBezTo>
                  <a:cubicBezTo>
                    <a:pt x="90" y="259"/>
                    <a:pt x="85" y="255"/>
                    <a:pt x="82" y="245"/>
                  </a:cubicBezTo>
                  <a:cubicBezTo>
                    <a:pt x="81" y="241"/>
                    <a:pt x="81" y="237"/>
                    <a:pt x="81" y="232"/>
                  </a:cubicBezTo>
                  <a:cubicBezTo>
                    <a:pt x="81" y="226"/>
                    <a:pt x="81" y="221"/>
                    <a:pt x="78" y="217"/>
                  </a:cubicBezTo>
                  <a:cubicBezTo>
                    <a:pt x="69" y="201"/>
                    <a:pt x="63" y="189"/>
                    <a:pt x="55" y="174"/>
                  </a:cubicBezTo>
                  <a:cubicBezTo>
                    <a:pt x="47" y="158"/>
                    <a:pt x="38" y="134"/>
                    <a:pt x="44" y="111"/>
                  </a:cubicBezTo>
                  <a:cubicBezTo>
                    <a:pt x="51" y="82"/>
                    <a:pt x="82" y="54"/>
                    <a:pt x="126" y="54"/>
                  </a:cubicBezTo>
                  <a:cubicBezTo>
                    <a:pt x="170" y="54"/>
                    <a:pt x="200" y="82"/>
                    <a:pt x="208" y="111"/>
                  </a:cubicBezTo>
                  <a:close/>
                  <a:moveTo>
                    <a:pt x="197" y="114"/>
                  </a:moveTo>
                  <a:cubicBezTo>
                    <a:pt x="191" y="89"/>
                    <a:pt x="164" y="65"/>
                    <a:pt x="126" y="65"/>
                  </a:cubicBezTo>
                  <a:cubicBezTo>
                    <a:pt x="87" y="65"/>
                    <a:pt x="61" y="89"/>
                    <a:pt x="55" y="114"/>
                  </a:cubicBezTo>
                  <a:cubicBezTo>
                    <a:pt x="51" y="129"/>
                    <a:pt x="54" y="148"/>
                    <a:pt x="65" y="169"/>
                  </a:cubicBezTo>
                  <a:cubicBezTo>
                    <a:pt x="73" y="185"/>
                    <a:pt x="79" y="196"/>
                    <a:pt x="88" y="211"/>
                  </a:cubicBezTo>
                  <a:cubicBezTo>
                    <a:pt x="91" y="218"/>
                    <a:pt x="92" y="225"/>
                    <a:pt x="92" y="232"/>
                  </a:cubicBezTo>
                  <a:cubicBezTo>
                    <a:pt x="92" y="236"/>
                    <a:pt x="92" y="240"/>
                    <a:pt x="93" y="243"/>
                  </a:cubicBezTo>
                  <a:cubicBezTo>
                    <a:pt x="94" y="248"/>
                    <a:pt x="94" y="249"/>
                    <a:pt x="101" y="249"/>
                  </a:cubicBezTo>
                  <a:cubicBezTo>
                    <a:pt x="102" y="249"/>
                    <a:pt x="149" y="249"/>
                    <a:pt x="150" y="249"/>
                  </a:cubicBezTo>
                  <a:cubicBezTo>
                    <a:pt x="157" y="249"/>
                    <a:pt x="158" y="248"/>
                    <a:pt x="159" y="243"/>
                  </a:cubicBezTo>
                  <a:cubicBezTo>
                    <a:pt x="159" y="240"/>
                    <a:pt x="159" y="236"/>
                    <a:pt x="160" y="232"/>
                  </a:cubicBezTo>
                  <a:cubicBezTo>
                    <a:pt x="160" y="225"/>
                    <a:pt x="160" y="218"/>
                    <a:pt x="164" y="211"/>
                  </a:cubicBezTo>
                  <a:cubicBezTo>
                    <a:pt x="173" y="196"/>
                    <a:pt x="178" y="185"/>
                    <a:pt x="187" y="169"/>
                  </a:cubicBezTo>
                  <a:cubicBezTo>
                    <a:pt x="197" y="148"/>
                    <a:pt x="201" y="129"/>
                    <a:pt x="197" y="114"/>
                  </a:cubicBezTo>
                  <a:close/>
                  <a:moveTo>
                    <a:pt x="251" y="123"/>
                  </a:moveTo>
                  <a:cubicBezTo>
                    <a:pt x="224" y="123"/>
                    <a:pt x="224" y="123"/>
                    <a:pt x="224" y="123"/>
                  </a:cubicBezTo>
                  <a:cubicBezTo>
                    <a:pt x="221" y="123"/>
                    <a:pt x="219" y="125"/>
                    <a:pt x="219" y="128"/>
                  </a:cubicBezTo>
                  <a:cubicBezTo>
                    <a:pt x="219" y="131"/>
                    <a:pt x="221" y="134"/>
                    <a:pt x="224" y="134"/>
                  </a:cubicBezTo>
                  <a:cubicBezTo>
                    <a:pt x="251" y="134"/>
                    <a:pt x="251" y="134"/>
                    <a:pt x="251" y="134"/>
                  </a:cubicBezTo>
                  <a:cubicBezTo>
                    <a:pt x="254" y="134"/>
                    <a:pt x="256" y="131"/>
                    <a:pt x="256" y="128"/>
                  </a:cubicBezTo>
                  <a:cubicBezTo>
                    <a:pt x="256" y="125"/>
                    <a:pt x="254" y="123"/>
                    <a:pt x="251" y="123"/>
                  </a:cubicBezTo>
                  <a:close/>
                  <a:moveTo>
                    <a:pt x="129" y="81"/>
                  </a:moveTo>
                  <a:cubicBezTo>
                    <a:pt x="97" y="81"/>
                    <a:pt x="75" y="102"/>
                    <a:pt x="70" y="122"/>
                  </a:cubicBezTo>
                  <a:cubicBezTo>
                    <a:pt x="70" y="124"/>
                    <a:pt x="70" y="125"/>
                    <a:pt x="71" y="126"/>
                  </a:cubicBezTo>
                  <a:cubicBezTo>
                    <a:pt x="72" y="128"/>
                    <a:pt x="73" y="128"/>
                    <a:pt x="74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8" y="129"/>
                    <a:pt x="80" y="127"/>
                    <a:pt x="81" y="125"/>
                  </a:cubicBezTo>
                  <a:cubicBezTo>
                    <a:pt x="85" y="109"/>
                    <a:pt x="103" y="92"/>
                    <a:pt x="129" y="92"/>
                  </a:cubicBezTo>
                  <a:cubicBezTo>
                    <a:pt x="132" y="92"/>
                    <a:pt x="134" y="89"/>
                    <a:pt x="134" y="86"/>
                  </a:cubicBezTo>
                  <a:cubicBezTo>
                    <a:pt x="134" y="83"/>
                    <a:pt x="132" y="81"/>
                    <a:pt x="129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C4FD2EB-A85D-FE42-83C0-1D2121FA2BA2}"/>
              </a:ext>
            </a:extLst>
          </p:cNvPr>
          <p:cNvGrpSpPr/>
          <p:nvPr/>
        </p:nvGrpSpPr>
        <p:grpSpPr>
          <a:xfrm>
            <a:off x="5870575" y="890587"/>
            <a:ext cx="2057400" cy="5065712"/>
            <a:chOff x="5870575" y="890587"/>
            <a:chExt cx="2057400" cy="5065712"/>
          </a:xfrm>
        </p:grpSpPr>
        <p:sp>
          <p:nvSpPr>
            <p:cNvPr id="443" name="Google Shape;443;p26"/>
            <p:cNvSpPr/>
            <p:nvPr/>
          </p:nvSpPr>
          <p:spPr>
            <a:xfrm>
              <a:off x="5870575" y="890587"/>
              <a:ext cx="2057400" cy="5065712"/>
            </a:xfrm>
            <a:custGeom>
              <a:avLst/>
              <a:gdLst/>
              <a:ahLst/>
              <a:cxnLst/>
              <a:rect l="l" t="t" r="r" b="b"/>
              <a:pathLst>
                <a:path w="516" h="1270" extrusionOk="0">
                  <a:moveTo>
                    <a:pt x="0" y="0"/>
                  </a:moveTo>
                  <a:cubicBezTo>
                    <a:pt x="0" y="0"/>
                    <a:pt x="131" y="239"/>
                    <a:pt x="137" y="635"/>
                  </a:cubicBezTo>
                  <a:cubicBezTo>
                    <a:pt x="144" y="1017"/>
                    <a:pt x="22" y="1270"/>
                    <a:pt x="22" y="1270"/>
                  </a:cubicBezTo>
                  <a:cubicBezTo>
                    <a:pt x="22" y="1270"/>
                    <a:pt x="516" y="1074"/>
                    <a:pt x="513" y="754"/>
                  </a:cubicBezTo>
                  <a:cubicBezTo>
                    <a:pt x="510" y="37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6743700" y="3213100"/>
              <a:ext cx="785812" cy="1155700"/>
            </a:xfrm>
            <a:custGeom>
              <a:avLst/>
              <a:gdLst/>
              <a:ahLst/>
              <a:cxnLst/>
              <a:rect l="l" t="t" r="r" b="b"/>
              <a:pathLst>
                <a:path w="197" h="290" extrusionOk="0">
                  <a:moveTo>
                    <a:pt x="36" y="192"/>
                  </a:moveTo>
                  <a:cubicBezTo>
                    <a:pt x="36" y="189"/>
                    <a:pt x="38" y="187"/>
                    <a:pt x="41" y="187"/>
                  </a:cubicBezTo>
                  <a:cubicBezTo>
                    <a:pt x="44" y="187"/>
                    <a:pt x="47" y="189"/>
                    <a:pt x="47" y="192"/>
                  </a:cubicBezTo>
                  <a:cubicBezTo>
                    <a:pt x="47" y="221"/>
                    <a:pt x="70" y="244"/>
                    <a:pt x="99" y="244"/>
                  </a:cubicBezTo>
                  <a:cubicBezTo>
                    <a:pt x="102" y="244"/>
                    <a:pt x="104" y="246"/>
                    <a:pt x="104" y="250"/>
                  </a:cubicBezTo>
                  <a:cubicBezTo>
                    <a:pt x="104" y="253"/>
                    <a:pt x="102" y="255"/>
                    <a:pt x="99" y="255"/>
                  </a:cubicBezTo>
                  <a:cubicBezTo>
                    <a:pt x="64" y="255"/>
                    <a:pt x="36" y="227"/>
                    <a:pt x="36" y="192"/>
                  </a:cubicBezTo>
                  <a:close/>
                  <a:moveTo>
                    <a:pt x="197" y="192"/>
                  </a:moveTo>
                  <a:cubicBezTo>
                    <a:pt x="197" y="246"/>
                    <a:pt x="153" y="290"/>
                    <a:pt x="99" y="290"/>
                  </a:cubicBezTo>
                  <a:cubicBezTo>
                    <a:pt x="44" y="290"/>
                    <a:pt x="0" y="246"/>
                    <a:pt x="0" y="192"/>
                  </a:cubicBezTo>
                  <a:cubicBezTo>
                    <a:pt x="0" y="176"/>
                    <a:pt x="4" y="160"/>
                    <a:pt x="12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6" y="0"/>
                    <a:pt x="102" y="0"/>
                    <a:pt x="103" y="3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85" y="145"/>
                    <a:pt x="185" y="146"/>
                    <a:pt x="186" y="146"/>
                  </a:cubicBezTo>
                  <a:cubicBezTo>
                    <a:pt x="193" y="160"/>
                    <a:pt x="197" y="176"/>
                    <a:pt x="197" y="192"/>
                  </a:cubicBezTo>
                  <a:close/>
                  <a:moveTo>
                    <a:pt x="22" y="150"/>
                  </a:moveTo>
                  <a:cubicBezTo>
                    <a:pt x="22" y="150"/>
                    <a:pt x="22" y="151"/>
                    <a:pt x="22" y="151"/>
                  </a:cubicBezTo>
                  <a:cubicBezTo>
                    <a:pt x="15" y="163"/>
                    <a:pt x="11" y="178"/>
                    <a:pt x="11" y="192"/>
                  </a:cubicBezTo>
                  <a:cubicBezTo>
                    <a:pt x="11" y="240"/>
                    <a:pt x="50" y="279"/>
                    <a:pt x="99" y="279"/>
                  </a:cubicBezTo>
                  <a:cubicBezTo>
                    <a:pt x="147" y="279"/>
                    <a:pt x="186" y="240"/>
                    <a:pt x="186" y="192"/>
                  </a:cubicBezTo>
                  <a:cubicBezTo>
                    <a:pt x="186" y="178"/>
                    <a:pt x="182" y="163"/>
                    <a:pt x="175" y="150"/>
                  </a:cubicBezTo>
                  <a:cubicBezTo>
                    <a:pt x="175" y="150"/>
                    <a:pt x="175" y="150"/>
                    <a:pt x="175" y="149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2" y="150"/>
                    <a:pt x="22" y="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449;p26"/>
          <p:cNvSpPr txBox="1"/>
          <p:nvPr/>
        </p:nvSpPr>
        <p:spPr>
          <a:xfrm>
            <a:off x="1074737" y="3063875"/>
            <a:ext cx="2046287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50" name="Google Shape;450;p26"/>
          <p:cNvSpPr txBox="1"/>
          <p:nvPr/>
        </p:nvSpPr>
        <p:spPr>
          <a:xfrm>
            <a:off x="9086850" y="3063875"/>
            <a:ext cx="2046287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8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  <p:bldP spid="446" grpId="0"/>
      <p:bldP spid="449" grpId="0"/>
      <p:bldP spid="4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5DBD772-0802-C141-A5EB-DC0D971251A5}"/>
              </a:ext>
            </a:extLst>
          </p:cNvPr>
          <p:cNvGrpSpPr/>
          <p:nvPr/>
        </p:nvGrpSpPr>
        <p:grpSpPr>
          <a:xfrm>
            <a:off x="4318000" y="1033462"/>
            <a:ext cx="2022475" cy="2833687"/>
            <a:chOff x="4318000" y="1033462"/>
            <a:chExt cx="2022475" cy="2833687"/>
          </a:xfrm>
        </p:grpSpPr>
        <p:sp>
          <p:nvSpPr>
            <p:cNvPr id="457" name="Google Shape;457;p27"/>
            <p:cNvSpPr/>
            <p:nvPr/>
          </p:nvSpPr>
          <p:spPr>
            <a:xfrm>
              <a:off x="4318000" y="1033462"/>
              <a:ext cx="2022475" cy="2833687"/>
            </a:xfrm>
            <a:custGeom>
              <a:avLst/>
              <a:gdLst/>
              <a:ahLst/>
              <a:cxnLst/>
              <a:rect l="l" t="t" r="r" b="b"/>
              <a:pathLst>
                <a:path w="459" h="642" extrusionOk="0">
                  <a:moveTo>
                    <a:pt x="459" y="540"/>
                  </a:moveTo>
                  <a:cubicBezTo>
                    <a:pt x="454" y="269"/>
                    <a:pt x="386" y="78"/>
                    <a:pt x="352" y="0"/>
                  </a:cubicBezTo>
                  <a:cubicBezTo>
                    <a:pt x="358" y="50"/>
                    <a:pt x="355" y="138"/>
                    <a:pt x="294" y="244"/>
                  </a:cubicBezTo>
                  <a:cubicBezTo>
                    <a:pt x="187" y="428"/>
                    <a:pt x="25" y="468"/>
                    <a:pt x="0" y="642"/>
                  </a:cubicBezTo>
                  <a:cubicBezTo>
                    <a:pt x="457" y="642"/>
                    <a:pt x="457" y="642"/>
                    <a:pt x="457" y="642"/>
                  </a:cubicBezTo>
                  <a:cubicBezTo>
                    <a:pt x="459" y="609"/>
                    <a:pt x="459" y="575"/>
                    <a:pt x="459" y="540"/>
                  </a:cubicBez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970462" y="2970212"/>
              <a:ext cx="1119187" cy="565150"/>
            </a:xfrm>
            <a:custGeom>
              <a:avLst/>
              <a:gdLst/>
              <a:ahLst/>
              <a:cxnLst/>
              <a:rect l="l" t="t" r="r" b="b"/>
              <a:pathLst>
                <a:path w="254" h="128" extrusionOk="0">
                  <a:moveTo>
                    <a:pt x="74" y="121"/>
                  </a:moveTo>
                  <a:cubicBezTo>
                    <a:pt x="75" y="122"/>
                    <a:pt x="75" y="122"/>
                    <a:pt x="75" y="123"/>
                  </a:cubicBezTo>
                  <a:cubicBezTo>
                    <a:pt x="75" y="124"/>
                    <a:pt x="75" y="124"/>
                    <a:pt x="75" y="125"/>
                  </a:cubicBezTo>
                  <a:cubicBezTo>
                    <a:pt x="74" y="126"/>
                    <a:pt x="74" y="126"/>
                    <a:pt x="73" y="126"/>
                  </a:cubicBezTo>
                  <a:cubicBezTo>
                    <a:pt x="65" y="127"/>
                    <a:pt x="57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37" y="128"/>
                    <a:pt x="27" y="127"/>
                    <a:pt x="17" y="125"/>
                  </a:cubicBezTo>
                  <a:cubicBezTo>
                    <a:pt x="14" y="124"/>
                    <a:pt x="11" y="123"/>
                    <a:pt x="9" y="122"/>
                  </a:cubicBezTo>
                  <a:cubicBezTo>
                    <a:pt x="3" y="119"/>
                    <a:pt x="1" y="116"/>
                    <a:pt x="1" y="113"/>
                  </a:cubicBezTo>
                  <a:cubicBezTo>
                    <a:pt x="0" y="110"/>
                    <a:pt x="1" y="106"/>
                    <a:pt x="4" y="103"/>
                  </a:cubicBezTo>
                  <a:cubicBezTo>
                    <a:pt x="9" y="99"/>
                    <a:pt x="14" y="95"/>
                    <a:pt x="22" y="91"/>
                  </a:cubicBezTo>
                  <a:cubicBezTo>
                    <a:pt x="24" y="90"/>
                    <a:pt x="27" y="89"/>
                    <a:pt x="29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3" y="87"/>
                    <a:pt x="34" y="86"/>
                    <a:pt x="34" y="85"/>
                  </a:cubicBezTo>
                  <a:cubicBezTo>
                    <a:pt x="34" y="83"/>
                    <a:pt x="34" y="82"/>
                    <a:pt x="33" y="81"/>
                  </a:cubicBezTo>
                  <a:cubicBezTo>
                    <a:pt x="25" y="73"/>
                    <a:pt x="21" y="63"/>
                    <a:pt x="21" y="51"/>
                  </a:cubicBezTo>
                  <a:cubicBezTo>
                    <a:pt x="22" y="39"/>
                    <a:pt x="28" y="31"/>
                    <a:pt x="41" y="28"/>
                  </a:cubicBezTo>
                  <a:cubicBezTo>
                    <a:pt x="43" y="28"/>
                    <a:pt x="46" y="27"/>
                    <a:pt x="48" y="27"/>
                  </a:cubicBezTo>
                  <a:cubicBezTo>
                    <a:pt x="51" y="27"/>
                    <a:pt x="53" y="28"/>
                    <a:pt x="55" y="28"/>
                  </a:cubicBezTo>
                  <a:cubicBezTo>
                    <a:pt x="68" y="31"/>
                    <a:pt x="74" y="39"/>
                    <a:pt x="75" y="51"/>
                  </a:cubicBezTo>
                  <a:cubicBezTo>
                    <a:pt x="75" y="63"/>
                    <a:pt x="72" y="73"/>
                    <a:pt x="64" y="81"/>
                  </a:cubicBezTo>
                  <a:cubicBezTo>
                    <a:pt x="62" y="82"/>
                    <a:pt x="62" y="83"/>
                    <a:pt x="62" y="85"/>
                  </a:cubicBezTo>
                  <a:cubicBezTo>
                    <a:pt x="63" y="86"/>
                    <a:pt x="64" y="87"/>
                    <a:pt x="66" y="88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0" y="90"/>
                    <a:pt x="71" y="91"/>
                    <a:pt x="70" y="93"/>
                  </a:cubicBezTo>
                  <a:cubicBezTo>
                    <a:pt x="70" y="93"/>
                    <a:pt x="69" y="94"/>
                    <a:pt x="69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0" y="92"/>
                    <a:pt x="58" y="89"/>
                    <a:pt x="57" y="86"/>
                  </a:cubicBezTo>
                  <a:cubicBezTo>
                    <a:pt x="56" y="83"/>
                    <a:pt x="57" y="80"/>
                    <a:pt x="60" y="77"/>
                  </a:cubicBezTo>
                  <a:cubicBezTo>
                    <a:pt x="67" y="70"/>
                    <a:pt x="70" y="61"/>
                    <a:pt x="69" y="51"/>
                  </a:cubicBezTo>
                  <a:cubicBezTo>
                    <a:pt x="69" y="42"/>
                    <a:pt x="64" y="36"/>
                    <a:pt x="54" y="33"/>
                  </a:cubicBezTo>
                  <a:cubicBezTo>
                    <a:pt x="52" y="33"/>
                    <a:pt x="50" y="33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32" y="36"/>
                    <a:pt x="27" y="42"/>
                    <a:pt x="27" y="51"/>
                  </a:cubicBezTo>
                  <a:cubicBezTo>
                    <a:pt x="26" y="62"/>
                    <a:pt x="30" y="70"/>
                    <a:pt x="37" y="77"/>
                  </a:cubicBezTo>
                  <a:cubicBezTo>
                    <a:pt x="39" y="80"/>
                    <a:pt x="40" y="83"/>
                    <a:pt x="39" y="86"/>
                  </a:cubicBezTo>
                  <a:cubicBezTo>
                    <a:pt x="39" y="89"/>
                    <a:pt x="36" y="92"/>
                    <a:pt x="33" y="9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29" y="95"/>
                    <a:pt x="27" y="95"/>
                    <a:pt x="24" y="96"/>
                  </a:cubicBezTo>
                  <a:cubicBezTo>
                    <a:pt x="17" y="100"/>
                    <a:pt x="12" y="103"/>
                    <a:pt x="8" y="107"/>
                  </a:cubicBezTo>
                  <a:cubicBezTo>
                    <a:pt x="7" y="109"/>
                    <a:pt x="6" y="110"/>
                    <a:pt x="6" y="112"/>
                  </a:cubicBezTo>
                  <a:cubicBezTo>
                    <a:pt x="7" y="114"/>
                    <a:pt x="8" y="116"/>
                    <a:pt x="11" y="117"/>
                  </a:cubicBezTo>
                  <a:cubicBezTo>
                    <a:pt x="13" y="118"/>
                    <a:pt x="16" y="119"/>
                    <a:pt x="19" y="120"/>
                  </a:cubicBezTo>
                  <a:cubicBezTo>
                    <a:pt x="28" y="122"/>
                    <a:pt x="37" y="122"/>
                    <a:pt x="48" y="122"/>
                  </a:cubicBezTo>
                  <a:cubicBezTo>
                    <a:pt x="56" y="122"/>
                    <a:pt x="65" y="122"/>
                    <a:pt x="72" y="121"/>
                  </a:cubicBezTo>
                  <a:cubicBezTo>
                    <a:pt x="73" y="121"/>
                    <a:pt x="74" y="121"/>
                    <a:pt x="74" y="121"/>
                  </a:cubicBezTo>
                  <a:close/>
                  <a:moveTo>
                    <a:pt x="181" y="119"/>
                  </a:moveTo>
                  <a:cubicBezTo>
                    <a:pt x="178" y="121"/>
                    <a:pt x="174" y="122"/>
                    <a:pt x="170" y="123"/>
                  </a:cubicBezTo>
                  <a:cubicBezTo>
                    <a:pt x="158" y="126"/>
                    <a:pt x="146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17" y="126"/>
                    <a:pt x="104" y="126"/>
                    <a:pt x="93" y="123"/>
                  </a:cubicBezTo>
                  <a:cubicBezTo>
                    <a:pt x="88" y="122"/>
                    <a:pt x="85" y="121"/>
                    <a:pt x="82" y="119"/>
                  </a:cubicBezTo>
                  <a:cubicBezTo>
                    <a:pt x="75" y="116"/>
                    <a:pt x="72" y="111"/>
                    <a:pt x="72" y="108"/>
                  </a:cubicBezTo>
                  <a:cubicBezTo>
                    <a:pt x="71" y="104"/>
                    <a:pt x="73" y="100"/>
                    <a:pt x="76" y="96"/>
                  </a:cubicBezTo>
                  <a:cubicBezTo>
                    <a:pt x="82" y="91"/>
                    <a:pt x="89" y="86"/>
                    <a:pt x="99" y="82"/>
                  </a:cubicBezTo>
                  <a:cubicBezTo>
                    <a:pt x="101" y="80"/>
                    <a:pt x="104" y="79"/>
                    <a:pt x="107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12" y="76"/>
                    <a:pt x="114" y="74"/>
                    <a:pt x="114" y="72"/>
                  </a:cubicBezTo>
                  <a:cubicBezTo>
                    <a:pt x="114" y="71"/>
                    <a:pt x="114" y="69"/>
                    <a:pt x="112" y="67"/>
                  </a:cubicBezTo>
                  <a:cubicBezTo>
                    <a:pt x="102" y="57"/>
                    <a:pt x="97" y="45"/>
                    <a:pt x="98" y="29"/>
                  </a:cubicBezTo>
                  <a:cubicBezTo>
                    <a:pt x="99" y="15"/>
                    <a:pt x="107" y="5"/>
                    <a:pt x="122" y="1"/>
                  </a:cubicBezTo>
                  <a:cubicBezTo>
                    <a:pt x="125" y="1"/>
                    <a:pt x="128" y="0"/>
                    <a:pt x="131" y="0"/>
                  </a:cubicBezTo>
                  <a:cubicBezTo>
                    <a:pt x="134" y="0"/>
                    <a:pt x="137" y="1"/>
                    <a:pt x="140" y="1"/>
                  </a:cubicBezTo>
                  <a:cubicBezTo>
                    <a:pt x="156" y="5"/>
                    <a:pt x="164" y="15"/>
                    <a:pt x="165" y="29"/>
                  </a:cubicBezTo>
                  <a:cubicBezTo>
                    <a:pt x="165" y="45"/>
                    <a:pt x="160" y="57"/>
                    <a:pt x="150" y="67"/>
                  </a:cubicBezTo>
                  <a:cubicBezTo>
                    <a:pt x="149" y="69"/>
                    <a:pt x="148" y="71"/>
                    <a:pt x="148" y="72"/>
                  </a:cubicBezTo>
                  <a:cubicBezTo>
                    <a:pt x="149" y="74"/>
                    <a:pt x="151" y="76"/>
                    <a:pt x="153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8" y="79"/>
                    <a:pt x="161" y="80"/>
                    <a:pt x="164" y="82"/>
                  </a:cubicBezTo>
                  <a:cubicBezTo>
                    <a:pt x="174" y="86"/>
                    <a:pt x="181" y="91"/>
                    <a:pt x="186" y="96"/>
                  </a:cubicBezTo>
                  <a:cubicBezTo>
                    <a:pt x="189" y="99"/>
                    <a:pt x="191" y="103"/>
                    <a:pt x="190" y="108"/>
                  </a:cubicBezTo>
                  <a:cubicBezTo>
                    <a:pt x="189" y="112"/>
                    <a:pt x="187" y="116"/>
                    <a:pt x="181" y="119"/>
                  </a:cubicBezTo>
                  <a:close/>
                  <a:moveTo>
                    <a:pt x="111" y="82"/>
                  </a:moveTo>
                  <a:cubicBezTo>
                    <a:pt x="109" y="83"/>
                    <a:pt x="109" y="83"/>
                    <a:pt x="109" y="83"/>
                  </a:cubicBezTo>
                  <a:cubicBezTo>
                    <a:pt x="107" y="84"/>
                    <a:pt x="104" y="85"/>
                    <a:pt x="101" y="87"/>
                  </a:cubicBezTo>
                  <a:cubicBezTo>
                    <a:pt x="92" y="91"/>
                    <a:pt x="85" y="95"/>
                    <a:pt x="80" y="100"/>
                  </a:cubicBezTo>
                  <a:cubicBezTo>
                    <a:pt x="78" y="102"/>
                    <a:pt x="77" y="105"/>
                    <a:pt x="77" y="107"/>
                  </a:cubicBezTo>
                  <a:cubicBezTo>
                    <a:pt x="78" y="110"/>
                    <a:pt x="80" y="112"/>
                    <a:pt x="84" y="114"/>
                  </a:cubicBezTo>
                  <a:cubicBezTo>
                    <a:pt x="87" y="115"/>
                    <a:pt x="90" y="117"/>
                    <a:pt x="94" y="117"/>
                  </a:cubicBezTo>
                  <a:cubicBezTo>
                    <a:pt x="105" y="120"/>
                    <a:pt x="117" y="121"/>
                    <a:pt x="131" y="121"/>
                  </a:cubicBezTo>
                  <a:cubicBezTo>
                    <a:pt x="146" y="121"/>
                    <a:pt x="157" y="120"/>
                    <a:pt x="169" y="117"/>
                  </a:cubicBezTo>
                  <a:cubicBezTo>
                    <a:pt x="172" y="117"/>
                    <a:pt x="176" y="115"/>
                    <a:pt x="179" y="114"/>
                  </a:cubicBezTo>
                  <a:cubicBezTo>
                    <a:pt x="182" y="113"/>
                    <a:pt x="184" y="110"/>
                    <a:pt x="184" y="107"/>
                  </a:cubicBezTo>
                  <a:cubicBezTo>
                    <a:pt x="185" y="105"/>
                    <a:pt x="184" y="102"/>
                    <a:pt x="182" y="100"/>
                  </a:cubicBezTo>
                  <a:cubicBezTo>
                    <a:pt x="177" y="95"/>
                    <a:pt x="171" y="91"/>
                    <a:pt x="162" y="87"/>
                  </a:cubicBezTo>
                  <a:cubicBezTo>
                    <a:pt x="159" y="85"/>
                    <a:pt x="156" y="84"/>
                    <a:pt x="153" y="83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47" y="81"/>
                    <a:pt x="144" y="77"/>
                    <a:pt x="143" y="74"/>
                  </a:cubicBezTo>
                  <a:cubicBezTo>
                    <a:pt x="142" y="70"/>
                    <a:pt x="144" y="66"/>
                    <a:pt x="146" y="63"/>
                  </a:cubicBezTo>
                  <a:cubicBezTo>
                    <a:pt x="155" y="55"/>
                    <a:pt x="160" y="43"/>
                    <a:pt x="159" y="29"/>
                  </a:cubicBezTo>
                  <a:cubicBezTo>
                    <a:pt x="159" y="17"/>
                    <a:pt x="152" y="10"/>
                    <a:pt x="139" y="7"/>
                  </a:cubicBezTo>
                  <a:cubicBezTo>
                    <a:pt x="136" y="6"/>
                    <a:pt x="134" y="6"/>
                    <a:pt x="131" y="6"/>
                  </a:cubicBezTo>
                  <a:cubicBezTo>
                    <a:pt x="129" y="6"/>
                    <a:pt x="126" y="6"/>
                    <a:pt x="124" y="7"/>
                  </a:cubicBezTo>
                  <a:cubicBezTo>
                    <a:pt x="111" y="10"/>
                    <a:pt x="104" y="17"/>
                    <a:pt x="103" y="29"/>
                  </a:cubicBezTo>
                  <a:cubicBezTo>
                    <a:pt x="103" y="43"/>
                    <a:pt x="107" y="54"/>
                    <a:pt x="116" y="63"/>
                  </a:cubicBezTo>
                  <a:cubicBezTo>
                    <a:pt x="119" y="66"/>
                    <a:pt x="120" y="70"/>
                    <a:pt x="119" y="74"/>
                  </a:cubicBezTo>
                  <a:cubicBezTo>
                    <a:pt x="119" y="77"/>
                    <a:pt x="116" y="81"/>
                    <a:pt x="111" y="82"/>
                  </a:cubicBezTo>
                  <a:close/>
                  <a:moveTo>
                    <a:pt x="250" y="105"/>
                  </a:moveTo>
                  <a:cubicBezTo>
                    <a:pt x="246" y="101"/>
                    <a:pt x="241" y="98"/>
                    <a:pt x="234" y="94"/>
                  </a:cubicBezTo>
                  <a:cubicBezTo>
                    <a:pt x="232" y="93"/>
                    <a:pt x="230" y="93"/>
                    <a:pt x="228" y="92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5" y="91"/>
                    <a:pt x="224" y="90"/>
                    <a:pt x="224" y="88"/>
                  </a:cubicBezTo>
                  <a:cubicBezTo>
                    <a:pt x="223" y="87"/>
                    <a:pt x="224" y="86"/>
                    <a:pt x="225" y="86"/>
                  </a:cubicBezTo>
                  <a:cubicBezTo>
                    <a:pt x="232" y="78"/>
                    <a:pt x="236" y="69"/>
                    <a:pt x="235" y="58"/>
                  </a:cubicBezTo>
                  <a:cubicBezTo>
                    <a:pt x="235" y="47"/>
                    <a:pt x="229" y="40"/>
                    <a:pt x="217" y="37"/>
                  </a:cubicBezTo>
                  <a:cubicBezTo>
                    <a:pt x="215" y="37"/>
                    <a:pt x="213" y="36"/>
                    <a:pt x="211" y="36"/>
                  </a:cubicBezTo>
                  <a:cubicBezTo>
                    <a:pt x="208" y="36"/>
                    <a:pt x="206" y="37"/>
                    <a:pt x="204" y="37"/>
                  </a:cubicBezTo>
                  <a:cubicBezTo>
                    <a:pt x="193" y="40"/>
                    <a:pt x="187" y="47"/>
                    <a:pt x="186" y="58"/>
                  </a:cubicBezTo>
                  <a:cubicBezTo>
                    <a:pt x="186" y="69"/>
                    <a:pt x="189" y="78"/>
                    <a:pt x="196" y="85"/>
                  </a:cubicBezTo>
                  <a:cubicBezTo>
                    <a:pt x="197" y="86"/>
                    <a:pt x="198" y="88"/>
                    <a:pt x="198" y="88"/>
                  </a:cubicBezTo>
                  <a:cubicBezTo>
                    <a:pt x="197" y="90"/>
                    <a:pt x="196" y="91"/>
                    <a:pt x="195" y="91"/>
                  </a:cubicBezTo>
                  <a:cubicBezTo>
                    <a:pt x="193" y="92"/>
                    <a:pt x="193" y="93"/>
                    <a:pt x="193" y="95"/>
                  </a:cubicBezTo>
                  <a:cubicBezTo>
                    <a:pt x="194" y="96"/>
                    <a:pt x="195" y="97"/>
                    <a:pt x="197" y="96"/>
                  </a:cubicBezTo>
                  <a:cubicBezTo>
                    <a:pt x="200" y="95"/>
                    <a:pt x="202" y="93"/>
                    <a:pt x="203" y="90"/>
                  </a:cubicBezTo>
                  <a:cubicBezTo>
                    <a:pt x="204" y="87"/>
                    <a:pt x="203" y="84"/>
                    <a:pt x="200" y="82"/>
                  </a:cubicBezTo>
                  <a:cubicBezTo>
                    <a:pt x="194" y="75"/>
                    <a:pt x="191" y="68"/>
                    <a:pt x="192" y="58"/>
                  </a:cubicBezTo>
                  <a:cubicBezTo>
                    <a:pt x="192" y="50"/>
                    <a:pt x="196" y="45"/>
                    <a:pt x="205" y="43"/>
                  </a:cubicBezTo>
                  <a:cubicBezTo>
                    <a:pt x="207" y="42"/>
                    <a:pt x="209" y="42"/>
                    <a:pt x="211" y="42"/>
                  </a:cubicBezTo>
                  <a:cubicBezTo>
                    <a:pt x="212" y="42"/>
                    <a:pt x="214" y="42"/>
                    <a:pt x="216" y="43"/>
                  </a:cubicBezTo>
                  <a:cubicBezTo>
                    <a:pt x="225" y="45"/>
                    <a:pt x="229" y="50"/>
                    <a:pt x="230" y="58"/>
                  </a:cubicBezTo>
                  <a:cubicBezTo>
                    <a:pt x="230" y="68"/>
                    <a:pt x="227" y="76"/>
                    <a:pt x="221" y="82"/>
                  </a:cubicBezTo>
                  <a:cubicBezTo>
                    <a:pt x="219" y="84"/>
                    <a:pt x="218" y="87"/>
                    <a:pt x="218" y="90"/>
                  </a:cubicBezTo>
                  <a:cubicBezTo>
                    <a:pt x="219" y="93"/>
                    <a:pt x="221" y="95"/>
                    <a:pt x="224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8" y="98"/>
                    <a:pt x="230" y="99"/>
                    <a:pt x="232" y="99"/>
                  </a:cubicBezTo>
                  <a:cubicBezTo>
                    <a:pt x="238" y="102"/>
                    <a:pt x="243" y="105"/>
                    <a:pt x="246" y="109"/>
                  </a:cubicBezTo>
                  <a:cubicBezTo>
                    <a:pt x="247" y="110"/>
                    <a:pt x="248" y="112"/>
                    <a:pt x="248" y="113"/>
                  </a:cubicBezTo>
                  <a:cubicBezTo>
                    <a:pt x="247" y="115"/>
                    <a:pt x="246" y="117"/>
                    <a:pt x="244" y="118"/>
                  </a:cubicBezTo>
                  <a:cubicBezTo>
                    <a:pt x="242" y="119"/>
                    <a:pt x="240" y="119"/>
                    <a:pt x="237" y="120"/>
                  </a:cubicBezTo>
                  <a:cubicBezTo>
                    <a:pt x="229" y="122"/>
                    <a:pt x="221" y="122"/>
                    <a:pt x="211" y="122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01" y="122"/>
                    <a:pt x="195" y="122"/>
                    <a:pt x="189" y="121"/>
                  </a:cubicBezTo>
                  <a:cubicBezTo>
                    <a:pt x="187" y="121"/>
                    <a:pt x="186" y="122"/>
                    <a:pt x="186" y="123"/>
                  </a:cubicBezTo>
                  <a:cubicBezTo>
                    <a:pt x="186" y="124"/>
                    <a:pt x="186" y="125"/>
                    <a:pt x="186" y="125"/>
                  </a:cubicBezTo>
                  <a:cubicBezTo>
                    <a:pt x="187" y="126"/>
                    <a:pt x="187" y="126"/>
                    <a:pt x="188" y="126"/>
                  </a:cubicBezTo>
                  <a:cubicBezTo>
                    <a:pt x="195" y="128"/>
                    <a:pt x="201" y="128"/>
                    <a:pt x="209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21" y="128"/>
                    <a:pt x="230" y="127"/>
                    <a:pt x="238" y="125"/>
                  </a:cubicBezTo>
                  <a:cubicBezTo>
                    <a:pt x="241" y="125"/>
                    <a:pt x="244" y="124"/>
                    <a:pt x="246" y="123"/>
                  </a:cubicBezTo>
                  <a:cubicBezTo>
                    <a:pt x="250" y="121"/>
                    <a:pt x="252" y="118"/>
                    <a:pt x="253" y="114"/>
                  </a:cubicBezTo>
                  <a:cubicBezTo>
                    <a:pt x="254" y="111"/>
                    <a:pt x="253" y="107"/>
                    <a:pt x="250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DD718A-0BA3-B24B-860B-B611E28FCE44}"/>
              </a:ext>
            </a:extLst>
          </p:cNvPr>
          <p:cNvGrpSpPr/>
          <p:nvPr/>
        </p:nvGrpSpPr>
        <p:grpSpPr>
          <a:xfrm>
            <a:off x="5975350" y="3959225"/>
            <a:ext cx="1930400" cy="2003425"/>
            <a:chOff x="5975350" y="3959225"/>
            <a:chExt cx="1930400" cy="2003425"/>
          </a:xfrm>
        </p:grpSpPr>
        <p:sp>
          <p:nvSpPr>
            <p:cNvPr id="455" name="Google Shape;455;p27"/>
            <p:cNvSpPr/>
            <p:nvPr/>
          </p:nvSpPr>
          <p:spPr>
            <a:xfrm>
              <a:off x="5975350" y="3959225"/>
              <a:ext cx="1930400" cy="2003425"/>
            </a:xfrm>
            <a:custGeom>
              <a:avLst/>
              <a:gdLst/>
              <a:ahLst/>
              <a:cxnLst/>
              <a:rect l="l" t="t" r="r" b="b"/>
              <a:pathLst>
                <a:path w="438" h="454" extrusionOk="0">
                  <a:moveTo>
                    <a:pt x="0" y="454"/>
                  </a:moveTo>
                  <a:cubicBezTo>
                    <a:pt x="75" y="422"/>
                    <a:pt x="427" y="256"/>
                    <a:pt x="43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6" y="243"/>
                    <a:pt x="19" y="412"/>
                    <a:pt x="0" y="454"/>
                  </a:cubicBezTo>
                  <a:close/>
                </a:path>
              </a:pathLst>
            </a:custGeom>
            <a:solidFill>
              <a:srgbClr val="587A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6597650" y="4184650"/>
              <a:ext cx="727075" cy="850900"/>
            </a:xfrm>
            <a:custGeom>
              <a:avLst/>
              <a:gdLst/>
              <a:ahLst/>
              <a:cxnLst/>
              <a:rect l="l" t="t" r="r" b="b"/>
              <a:pathLst>
                <a:path w="165" h="193" extrusionOk="0">
                  <a:moveTo>
                    <a:pt x="21" y="85"/>
                  </a:moveTo>
                  <a:cubicBezTo>
                    <a:pt x="21" y="87"/>
                    <a:pt x="19" y="89"/>
                    <a:pt x="17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7"/>
                    <a:pt x="0" y="85"/>
                  </a:cubicBezTo>
                  <a:cubicBezTo>
                    <a:pt x="0" y="83"/>
                    <a:pt x="1" y="82"/>
                    <a:pt x="3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2"/>
                    <a:pt x="21" y="83"/>
                    <a:pt x="21" y="85"/>
                  </a:cubicBezTo>
                  <a:close/>
                  <a:moveTo>
                    <a:pt x="94" y="186"/>
                  </a:moveTo>
                  <a:cubicBezTo>
                    <a:pt x="68" y="186"/>
                    <a:pt x="68" y="186"/>
                    <a:pt x="68" y="186"/>
                  </a:cubicBezTo>
                  <a:cubicBezTo>
                    <a:pt x="66" y="186"/>
                    <a:pt x="64" y="188"/>
                    <a:pt x="64" y="190"/>
                  </a:cubicBezTo>
                  <a:cubicBezTo>
                    <a:pt x="64" y="192"/>
                    <a:pt x="66" y="193"/>
                    <a:pt x="68" y="193"/>
                  </a:cubicBezTo>
                  <a:cubicBezTo>
                    <a:pt x="94" y="193"/>
                    <a:pt x="94" y="193"/>
                    <a:pt x="94" y="193"/>
                  </a:cubicBezTo>
                  <a:cubicBezTo>
                    <a:pt x="96" y="193"/>
                    <a:pt x="98" y="192"/>
                    <a:pt x="98" y="190"/>
                  </a:cubicBezTo>
                  <a:cubicBezTo>
                    <a:pt x="98" y="188"/>
                    <a:pt x="96" y="186"/>
                    <a:pt x="94" y="186"/>
                  </a:cubicBezTo>
                  <a:close/>
                  <a:moveTo>
                    <a:pt x="33" y="43"/>
                  </a:moveTo>
                  <a:cubicBezTo>
                    <a:pt x="33" y="44"/>
                    <a:pt x="34" y="44"/>
                    <a:pt x="35" y="44"/>
                  </a:cubicBezTo>
                  <a:cubicBezTo>
                    <a:pt x="36" y="44"/>
                    <a:pt x="37" y="44"/>
                    <a:pt x="38" y="43"/>
                  </a:cubicBezTo>
                  <a:cubicBezTo>
                    <a:pt x="39" y="42"/>
                    <a:pt x="39" y="39"/>
                    <a:pt x="38" y="38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4"/>
                    <a:pt x="22" y="24"/>
                    <a:pt x="21" y="26"/>
                  </a:cubicBezTo>
                  <a:cubicBezTo>
                    <a:pt x="19" y="27"/>
                    <a:pt x="19" y="29"/>
                    <a:pt x="21" y="31"/>
                  </a:cubicBezTo>
                  <a:lnTo>
                    <a:pt x="33" y="43"/>
                  </a:lnTo>
                  <a:close/>
                  <a:moveTo>
                    <a:pt x="127" y="44"/>
                  </a:moveTo>
                  <a:cubicBezTo>
                    <a:pt x="128" y="44"/>
                    <a:pt x="128" y="44"/>
                    <a:pt x="129" y="43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3" y="29"/>
                    <a:pt x="143" y="27"/>
                    <a:pt x="141" y="26"/>
                  </a:cubicBezTo>
                  <a:cubicBezTo>
                    <a:pt x="140" y="24"/>
                    <a:pt x="138" y="24"/>
                    <a:pt x="136" y="26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3" y="39"/>
                    <a:pt x="123" y="39"/>
                    <a:pt x="123" y="40"/>
                  </a:cubicBezTo>
                  <a:cubicBezTo>
                    <a:pt x="123" y="41"/>
                    <a:pt x="123" y="42"/>
                    <a:pt x="124" y="43"/>
                  </a:cubicBezTo>
                  <a:cubicBezTo>
                    <a:pt x="125" y="44"/>
                    <a:pt x="126" y="44"/>
                    <a:pt x="127" y="44"/>
                  </a:cubicBezTo>
                  <a:close/>
                  <a:moveTo>
                    <a:pt x="80" y="28"/>
                  </a:moveTo>
                  <a:cubicBezTo>
                    <a:pt x="82" y="28"/>
                    <a:pt x="84" y="26"/>
                    <a:pt x="84" y="2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79" y="0"/>
                    <a:pt x="77" y="2"/>
                    <a:pt x="77" y="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6"/>
                    <a:pt x="79" y="28"/>
                    <a:pt x="80" y="28"/>
                  </a:cubicBezTo>
                  <a:close/>
                  <a:moveTo>
                    <a:pt x="102" y="174"/>
                  </a:moveTo>
                  <a:cubicBezTo>
                    <a:pt x="60" y="174"/>
                    <a:pt x="60" y="174"/>
                    <a:pt x="60" y="174"/>
                  </a:cubicBezTo>
                  <a:cubicBezTo>
                    <a:pt x="58" y="174"/>
                    <a:pt x="57" y="175"/>
                    <a:pt x="57" y="177"/>
                  </a:cubicBezTo>
                  <a:cubicBezTo>
                    <a:pt x="57" y="179"/>
                    <a:pt x="58" y="181"/>
                    <a:pt x="60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4" y="181"/>
                    <a:pt x="105" y="179"/>
                    <a:pt x="105" y="177"/>
                  </a:cubicBezTo>
                  <a:cubicBezTo>
                    <a:pt x="105" y="175"/>
                    <a:pt x="104" y="174"/>
                    <a:pt x="102" y="174"/>
                  </a:cubicBezTo>
                  <a:close/>
                  <a:moveTo>
                    <a:pt x="133" y="72"/>
                  </a:moveTo>
                  <a:cubicBezTo>
                    <a:pt x="137" y="86"/>
                    <a:pt x="131" y="102"/>
                    <a:pt x="126" y="112"/>
                  </a:cubicBezTo>
                  <a:cubicBezTo>
                    <a:pt x="121" y="122"/>
                    <a:pt x="117" y="130"/>
                    <a:pt x="111" y="140"/>
                  </a:cubicBezTo>
                  <a:cubicBezTo>
                    <a:pt x="110" y="143"/>
                    <a:pt x="109" y="146"/>
                    <a:pt x="109" y="150"/>
                  </a:cubicBezTo>
                  <a:cubicBezTo>
                    <a:pt x="109" y="153"/>
                    <a:pt x="109" y="156"/>
                    <a:pt x="109" y="158"/>
                  </a:cubicBezTo>
                  <a:cubicBezTo>
                    <a:pt x="107" y="165"/>
                    <a:pt x="104" y="167"/>
                    <a:pt x="96" y="16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7" y="167"/>
                    <a:pt x="54" y="165"/>
                    <a:pt x="52" y="158"/>
                  </a:cubicBezTo>
                  <a:cubicBezTo>
                    <a:pt x="52" y="155"/>
                    <a:pt x="52" y="153"/>
                    <a:pt x="52" y="150"/>
                  </a:cubicBezTo>
                  <a:cubicBezTo>
                    <a:pt x="51" y="146"/>
                    <a:pt x="51" y="143"/>
                    <a:pt x="50" y="140"/>
                  </a:cubicBezTo>
                  <a:cubicBezTo>
                    <a:pt x="44" y="130"/>
                    <a:pt x="40" y="122"/>
                    <a:pt x="35" y="112"/>
                  </a:cubicBezTo>
                  <a:cubicBezTo>
                    <a:pt x="30" y="102"/>
                    <a:pt x="24" y="86"/>
                    <a:pt x="28" y="72"/>
                  </a:cubicBezTo>
                  <a:cubicBezTo>
                    <a:pt x="32" y="53"/>
                    <a:pt x="52" y="35"/>
                    <a:pt x="80" y="35"/>
                  </a:cubicBezTo>
                  <a:cubicBezTo>
                    <a:pt x="109" y="35"/>
                    <a:pt x="129" y="53"/>
                    <a:pt x="133" y="72"/>
                  </a:cubicBezTo>
                  <a:close/>
                  <a:moveTo>
                    <a:pt x="126" y="74"/>
                  </a:moveTo>
                  <a:cubicBezTo>
                    <a:pt x="122" y="58"/>
                    <a:pt x="105" y="42"/>
                    <a:pt x="80" y="42"/>
                  </a:cubicBezTo>
                  <a:cubicBezTo>
                    <a:pt x="56" y="42"/>
                    <a:pt x="39" y="58"/>
                    <a:pt x="35" y="74"/>
                  </a:cubicBezTo>
                  <a:cubicBezTo>
                    <a:pt x="32" y="83"/>
                    <a:pt x="34" y="96"/>
                    <a:pt x="41" y="109"/>
                  </a:cubicBezTo>
                  <a:cubicBezTo>
                    <a:pt x="47" y="119"/>
                    <a:pt x="50" y="126"/>
                    <a:pt x="56" y="136"/>
                  </a:cubicBezTo>
                  <a:cubicBezTo>
                    <a:pt x="58" y="141"/>
                    <a:pt x="59" y="145"/>
                    <a:pt x="59" y="150"/>
                  </a:cubicBezTo>
                  <a:cubicBezTo>
                    <a:pt x="59" y="152"/>
                    <a:pt x="59" y="155"/>
                    <a:pt x="59" y="157"/>
                  </a:cubicBezTo>
                  <a:cubicBezTo>
                    <a:pt x="60" y="160"/>
                    <a:pt x="60" y="160"/>
                    <a:pt x="65" y="160"/>
                  </a:cubicBezTo>
                  <a:cubicBezTo>
                    <a:pt x="65" y="160"/>
                    <a:pt x="96" y="160"/>
                    <a:pt x="96" y="160"/>
                  </a:cubicBezTo>
                  <a:cubicBezTo>
                    <a:pt x="101" y="160"/>
                    <a:pt x="101" y="160"/>
                    <a:pt x="102" y="157"/>
                  </a:cubicBezTo>
                  <a:cubicBezTo>
                    <a:pt x="102" y="155"/>
                    <a:pt x="102" y="152"/>
                    <a:pt x="102" y="150"/>
                  </a:cubicBezTo>
                  <a:cubicBezTo>
                    <a:pt x="102" y="145"/>
                    <a:pt x="103" y="141"/>
                    <a:pt x="105" y="136"/>
                  </a:cubicBezTo>
                  <a:cubicBezTo>
                    <a:pt x="111" y="126"/>
                    <a:pt x="114" y="119"/>
                    <a:pt x="120" y="109"/>
                  </a:cubicBezTo>
                  <a:cubicBezTo>
                    <a:pt x="126" y="96"/>
                    <a:pt x="129" y="83"/>
                    <a:pt x="126" y="74"/>
                  </a:cubicBezTo>
                  <a:close/>
                  <a:moveTo>
                    <a:pt x="161" y="79"/>
                  </a:moveTo>
                  <a:cubicBezTo>
                    <a:pt x="144" y="79"/>
                    <a:pt x="144" y="79"/>
                    <a:pt x="144" y="79"/>
                  </a:cubicBezTo>
                  <a:cubicBezTo>
                    <a:pt x="142" y="79"/>
                    <a:pt x="140" y="81"/>
                    <a:pt x="140" y="83"/>
                  </a:cubicBezTo>
                  <a:cubicBezTo>
                    <a:pt x="140" y="85"/>
                    <a:pt x="142" y="86"/>
                    <a:pt x="144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3" y="86"/>
                    <a:pt x="165" y="85"/>
                    <a:pt x="165" y="83"/>
                  </a:cubicBezTo>
                  <a:cubicBezTo>
                    <a:pt x="165" y="81"/>
                    <a:pt x="163" y="79"/>
                    <a:pt x="161" y="79"/>
                  </a:cubicBezTo>
                  <a:close/>
                  <a:moveTo>
                    <a:pt x="82" y="52"/>
                  </a:moveTo>
                  <a:cubicBezTo>
                    <a:pt x="62" y="52"/>
                    <a:pt x="48" y="66"/>
                    <a:pt x="45" y="79"/>
                  </a:cubicBezTo>
                  <a:cubicBezTo>
                    <a:pt x="44" y="80"/>
                    <a:pt x="45" y="81"/>
                    <a:pt x="45" y="82"/>
                  </a:cubicBezTo>
                  <a:cubicBezTo>
                    <a:pt x="46" y="82"/>
                    <a:pt x="46" y="83"/>
                    <a:pt x="47" y="83"/>
                  </a:cubicBezTo>
                  <a:cubicBezTo>
                    <a:pt x="47" y="83"/>
                    <a:pt x="48" y="83"/>
                    <a:pt x="48" y="83"/>
                  </a:cubicBezTo>
                  <a:cubicBezTo>
                    <a:pt x="50" y="83"/>
                    <a:pt x="51" y="82"/>
                    <a:pt x="51" y="81"/>
                  </a:cubicBezTo>
                  <a:cubicBezTo>
                    <a:pt x="54" y="70"/>
                    <a:pt x="66" y="59"/>
                    <a:pt x="82" y="59"/>
                  </a:cubicBezTo>
                  <a:cubicBezTo>
                    <a:pt x="84" y="59"/>
                    <a:pt x="86" y="58"/>
                    <a:pt x="86" y="56"/>
                  </a:cubicBezTo>
                  <a:cubicBezTo>
                    <a:pt x="86" y="54"/>
                    <a:pt x="84" y="52"/>
                    <a:pt x="8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9B3BD67-34B8-C742-AE49-904B0A4F242F}"/>
              </a:ext>
            </a:extLst>
          </p:cNvPr>
          <p:cNvGrpSpPr/>
          <p:nvPr/>
        </p:nvGrpSpPr>
        <p:grpSpPr>
          <a:xfrm>
            <a:off x="4229100" y="3959225"/>
            <a:ext cx="2098675" cy="2008187"/>
            <a:chOff x="4229100" y="3959225"/>
            <a:chExt cx="2098675" cy="2008187"/>
          </a:xfrm>
        </p:grpSpPr>
        <p:sp>
          <p:nvSpPr>
            <p:cNvPr id="456" name="Google Shape;456;p27"/>
            <p:cNvSpPr/>
            <p:nvPr/>
          </p:nvSpPr>
          <p:spPr>
            <a:xfrm>
              <a:off x="4229100" y="3959225"/>
              <a:ext cx="2098675" cy="2008187"/>
            </a:xfrm>
            <a:custGeom>
              <a:avLst/>
              <a:gdLst/>
              <a:ahLst/>
              <a:cxnLst/>
              <a:rect l="l" t="t" r="r" b="b"/>
              <a:pathLst>
                <a:path w="476" h="455" extrusionOk="0">
                  <a:moveTo>
                    <a:pt x="47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228"/>
                    <a:pt x="314" y="420"/>
                    <a:pt x="373" y="455"/>
                  </a:cubicBezTo>
                  <a:cubicBezTo>
                    <a:pt x="374" y="454"/>
                    <a:pt x="374" y="454"/>
                    <a:pt x="374" y="454"/>
                  </a:cubicBezTo>
                  <a:cubicBezTo>
                    <a:pt x="384" y="433"/>
                    <a:pt x="460" y="260"/>
                    <a:pt x="476" y="0"/>
                  </a:cubicBezTo>
                  <a:close/>
                </a:path>
              </a:pathLst>
            </a:custGeom>
            <a:solidFill>
              <a:srgbClr val="6DB0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067300" y="4232275"/>
              <a:ext cx="841375" cy="842962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30" y="95"/>
                  </a:moveTo>
                  <a:cubicBezTo>
                    <a:pt x="30" y="97"/>
                    <a:pt x="29" y="99"/>
                    <a:pt x="27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99"/>
                    <a:pt x="0" y="97"/>
                    <a:pt x="0" y="95"/>
                  </a:cubicBezTo>
                  <a:cubicBezTo>
                    <a:pt x="0" y="94"/>
                    <a:pt x="1" y="92"/>
                    <a:pt x="3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9" y="92"/>
                    <a:pt x="30" y="94"/>
                    <a:pt x="30" y="95"/>
                  </a:cubicBezTo>
                  <a:close/>
                  <a:moveTo>
                    <a:pt x="45" y="142"/>
                  </a:moveTo>
                  <a:cubicBezTo>
                    <a:pt x="32" y="155"/>
                    <a:pt x="32" y="155"/>
                    <a:pt x="32" y="155"/>
                  </a:cubicBezTo>
                  <a:cubicBezTo>
                    <a:pt x="31" y="156"/>
                    <a:pt x="31" y="156"/>
                    <a:pt x="31" y="157"/>
                  </a:cubicBezTo>
                  <a:cubicBezTo>
                    <a:pt x="31" y="158"/>
                    <a:pt x="31" y="159"/>
                    <a:pt x="32" y="159"/>
                  </a:cubicBezTo>
                  <a:cubicBezTo>
                    <a:pt x="32" y="160"/>
                    <a:pt x="33" y="160"/>
                    <a:pt x="34" y="160"/>
                  </a:cubicBezTo>
                  <a:cubicBezTo>
                    <a:pt x="35" y="160"/>
                    <a:pt x="35" y="160"/>
                    <a:pt x="36" y="159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0" y="145"/>
                    <a:pt x="50" y="143"/>
                    <a:pt x="49" y="142"/>
                  </a:cubicBezTo>
                  <a:cubicBezTo>
                    <a:pt x="48" y="140"/>
                    <a:pt x="46" y="140"/>
                    <a:pt x="45" y="142"/>
                  </a:cubicBezTo>
                  <a:close/>
                  <a:moveTo>
                    <a:pt x="45" y="49"/>
                  </a:moveTo>
                  <a:cubicBezTo>
                    <a:pt x="45" y="50"/>
                    <a:pt x="46" y="50"/>
                    <a:pt x="47" y="50"/>
                  </a:cubicBezTo>
                  <a:cubicBezTo>
                    <a:pt x="48" y="50"/>
                    <a:pt x="49" y="50"/>
                    <a:pt x="49" y="49"/>
                  </a:cubicBezTo>
                  <a:cubicBezTo>
                    <a:pt x="50" y="48"/>
                    <a:pt x="50" y="46"/>
                    <a:pt x="49" y="45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0"/>
                    <a:pt x="33" y="30"/>
                    <a:pt x="32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5"/>
                    <a:pt x="31" y="35"/>
                    <a:pt x="32" y="36"/>
                  </a:cubicBezTo>
                  <a:lnTo>
                    <a:pt x="45" y="49"/>
                  </a:lnTo>
                  <a:close/>
                  <a:moveTo>
                    <a:pt x="95" y="30"/>
                  </a:moveTo>
                  <a:cubicBezTo>
                    <a:pt x="97" y="30"/>
                    <a:pt x="99" y="29"/>
                    <a:pt x="99" y="27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1"/>
                    <a:pt x="97" y="0"/>
                    <a:pt x="95" y="0"/>
                  </a:cubicBezTo>
                  <a:cubicBezTo>
                    <a:pt x="94" y="0"/>
                    <a:pt x="92" y="1"/>
                    <a:pt x="92" y="3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9"/>
                    <a:pt x="94" y="30"/>
                    <a:pt x="95" y="30"/>
                  </a:cubicBezTo>
                  <a:close/>
                  <a:moveTo>
                    <a:pt x="155" y="95"/>
                  </a:moveTo>
                  <a:cubicBezTo>
                    <a:pt x="155" y="128"/>
                    <a:pt x="128" y="155"/>
                    <a:pt x="95" y="155"/>
                  </a:cubicBezTo>
                  <a:cubicBezTo>
                    <a:pt x="63" y="155"/>
                    <a:pt x="36" y="128"/>
                    <a:pt x="36" y="95"/>
                  </a:cubicBezTo>
                  <a:cubicBezTo>
                    <a:pt x="36" y="63"/>
                    <a:pt x="63" y="36"/>
                    <a:pt x="95" y="36"/>
                  </a:cubicBezTo>
                  <a:cubicBezTo>
                    <a:pt x="128" y="36"/>
                    <a:pt x="155" y="63"/>
                    <a:pt x="155" y="95"/>
                  </a:cubicBezTo>
                  <a:close/>
                  <a:moveTo>
                    <a:pt x="95" y="42"/>
                  </a:moveTo>
                  <a:cubicBezTo>
                    <a:pt x="66" y="42"/>
                    <a:pt x="42" y="66"/>
                    <a:pt x="42" y="95"/>
                  </a:cubicBezTo>
                  <a:cubicBezTo>
                    <a:pt x="42" y="125"/>
                    <a:pt x="66" y="149"/>
                    <a:pt x="95" y="149"/>
                  </a:cubicBezTo>
                  <a:cubicBezTo>
                    <a:pt x="125" y="149"/>
                    <a:pt x="149" y="125"/>
                    <a:pt x="149" y="95"/>
                  </a:cubicBezTo>
                  <a:cubicBezTo>
                    <a:pt x="149" y="66"/>
                    <a:pt x="125" y="42"/>
                    <a:pt x="95" y="42"/>
                  </a:cubicBezTo>
                  <a:close/>
                  <a:moveTo>
                    <a:pt x="95" y="161"/>
                  </a:moveTo>
                  <a:cubicBezTo>
                    <a:pt x="94" y="161"/>
                    <a:pt x="92" y="162"/>
                    <a:pt x="92" y="164"/>
                  </a:cubicBezTo>
                  <a:cubicBezTo>
                    <a:pt x="92" y="188"/>
                    <a:pt x="92" y="188"/>
                    <a:pt x="92" y="188"/>
                  </a:cubicBezTo>
                  <a:cubicBezTo>
                    <a:pt x="92" y="190"/>
                    <a:pt x="94" y="191"/>
                    <a:pt x="95" y="191"/>
                  </a:cubicBezTo>
                  <a:cubicBezTo>
                    <a:pt x="97" y="191"/>
                    <a:pt x="99" y="190"/>
                    <a:pt x="99" y="188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2"/>
                    <a:pt x="97" y="161"/>
                    <a:pt x="95" y="161"/>
                  </a:cubicBezTo>
                  <a:close/>
                  <a:moveTo>
                    <a:pt x="146" y="142"/>
                  </a:moveTo>
                  <a:cubicBezTo>
                    <a:pt x="145" y="140"/>
                    <a:pt x="143" y="140"/>
                    <a:pt x="142" y="142"/>
                  </a:cubicBezTo>
                  <a:cubicBezTo>
                    <a:pt x="140" y="143"/>
                    <a:pt x="140" y="145"/>
                    <a:pt x="142" y="14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6" y="160"/>
                    <a:pt x="156" y="160"/>
                    <a:pt x="157" y="160"/>
                  </a:cubicBezTo>
                  <a:cubicBezTo>
                    <a:pt x="158" y="160"/>
                    <a:pt x="159" y="160"/>
                    <a:pt x="159" y="159"/>
                  </a:cubicBezTo>
                  <a:cubicBezTo>
                    <a:pt x="160" y="159"/>
                    <a:pt x="160" y="158"/>
                    <a:pt x="160" y="157"/>
                  </a:cubicBezTo>
                  <a:cubicBezTo>
                    <a:pt x="160" y="156"/>
                    <a:pt x="160" y="156"/>
                    <a:pt x="159" y="155"/>
                  </a:cubicBezTo>
                  <a:lnTo>
                    <a:pt x="146" y="142"/>
                  </a:lnTo>
                  <a:close/>
                  <a:moveTo>
                    <a:pt x="155" y="32"/>
                  </a:moveTo>
                  <a:cubicBezTo>
                    <a:pt x="142" y="45"/>
                    <a:pt x="142" y="45"/>
                    <a:pt x="142" y="45"/>
                  </a:cubicBezTo>
                  <a:cubicBezTo>
                    <a:pt x="140" y="46"/>
                    <a:pt x="140" y="48"/>
                    <a:pt x="142" y="49"/>
                  </a:cubicBezTo>
                  <a:cubicBezTo>
                    <a:pt x="142" y="50"/>
                    <a:pt x="143" y="50"/>
                    <a:pt x="144" y="50"/>
                  </a:cubicBezTo>
                  <a:cubicBezTo>
                    <a:pt x="145" y="50"/>
                    <a:pt x="145" y="50"/>
                    <a:pt x="146" y="49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60" y="35"/>
                    <a:pt x="160" y="35"/>
                    <a:pt x="160" y="34"/>
                  </a:cubicBezTo>
                  <a:cubicBezTo>
                    <a:pt x="160" y="33"/>
                    <a:pt x="160" y="32"/>
                    <a:pt x="159" y="32"/>
                  </a:cubicBezTo>
                  <a:cubicBezTo>
                    <a:pt x="158" y="30"/>
                    <a:pt x="156" y="30"/>
                    <a:pt x="155" y="32"/>
                  </a:cubicBezTo>
                  <a:close/>
                  <a:moveTo>
                    <a:pt x="188" y="92"/>
                  </a:moveTo>
                  <a:cubicBezTo>
                    <a:pt x="164" y="92"/>
                    <a:pt x="164" y="92"/>
                    <a:pt x="164" y="92"/>
                  </a:cubicBezTo>
                  <a:cubicBezTo>
                    <a:pt x="162" y="92"/>
                    <a:pt x="161" y="94"/>
                    <a:pt x="161" y="95"/>
                  </a:cubicBezTo>
                  <a:cubicBezTo>
                    <a:pt x="161" y="97"/>
                    <a:pt x="162" y="99"/>
                    <a:pt x="164" y="99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90" y="99"/>
                    <a:pt x="191" y="97"/>
                    <a:pt x="191" y="95"/>
                  </a:cubicBezTo>
                  <a:cubicBezTo>
                    <a:pt x="191" y="94"/>
                    <a:pt x="190" y="92"/>
                    <a:pt x="188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8355E8A-F13C-5C41-A3BA-A1E849D8BA93}"/>
              </a:ext>
            </a:extLst>
          </p:cNvPr>
          <p:cNvGrpSpPr/>
          <p:nvPr/>
        </p:nvGrpSpPr>
        <p:grpSpPr>
          <a:xfrm>
            <a:off x="5908675" y="901700"/>
            <a:ext cx="1997075" cy="2965450"/>
            <a:chOff x="5908675" y="901700"/>
            <a:chExt cx="1997075" cy="2965450"/>
          </a:xfrm>
        </p:grpSpPr>
        <p:sp>
          <p:nvSpPr>
            <p:cNvPr id="458" name="Google Shape;458;p27"/>
            <p:cNvSpPr/>
            <p:nvPr/>
          </p:nvSpPr>
          <p:spPr>
            <a:xfrm>
              <a:off x="5908675" y="901700"/>
              <a:ext cx="1997075" cy="2965450"/>
            </a:xfrm>
            <a:custGeom>
              <a:avLst/>
              <a:gdLst/>
              <a:ahLst/>
              <a:cxnLst/>
              <a:rect l="l" t="t" r="r" b="b"/>
              <a:pathLst>
                <a:path w="453" h="672" extrusionOk="0">
                  <a:moveTo>
                    <a:pt x="117" y="672"/>
                  </a:moveTo>
                  <a:cubicBezTo>
                    <a:pt x="453" y="672"/>
                    <a:pt x="453" y="672"/>
                    <a:pt x="453" y="672"/>
                  </a:cubicBezTo>
                  <a:cubicBezTo>
                    <a:pt x="446" y="369"/>
                    <a:pt x="86" y="67"/>
                    <a:pt x="0" y="0"/>
                  </a:cubicBezTo>
                  <a:cubicBezTo>
                    <a:pt x="29" y="61"/>
                    <a:pt x="113" y="267"/>
                    <a:pt x="118" y="569"/>
                  </a:cubicBezTo>
                  <a:cubicBezTo>
                    <a:pt x="119" y="605"/>
                    <a:pt x="118" y="639"/>
                    <a:pt x="117" y="672"/>
                  </a:cubicBez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707187" y="2895600"/>
              <a:ext cx="798512" cy="768350"/>
            </a:xfrm>
            <a:custGeom>
              <a:avLst/>
              <a:gdLst/>
              <a:ahLst/>
              <a:cxnLst/>
              <a:rect l="l" t="t" r="r" b="b"/>
              <a:pathLst>
                <a:path w="181" h="174" extrusionOk="0">
                  <a:moveTo>
                    <a:pt x="79" y="94"/>
                  </a:moveTo>
                  <a:cubicBezTo>
                    <a:pt x="79" y="170"/>
                    <a:pt x="79" y="170"/>
                    <a:pt x="79" y="170"/>
                  </a:cubicBezTo>
                  <a:cubicBezTo>
                    <a:pt x="79" y="172"/>
                    <a:pt x="78" y="174"/>
                    <a:pt x="76" y="174"/>
                  </a:cubicBezTo>
                  <a:cubicBezTo>
                    <a:pt x="74" y="174"/>
                    <a:pt x="73" y="172"/>
                    <a:pt x="73" y="17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2"/>
                    <a:pt x="74" y="91"/>
                    <a:pt x="76" y="91"/>
                  </a:cubicBezTo>
                  <a:cubicBezTo>
                    <a:pt x="78" y="91"/>
                    <a:pt x="79" y="92"/>
                    <a:pt x="79" y="94"/>
                  </a:cubicBezTo>
                  <a:close/>
                  <a:moveTo>
                    <a:pt x="60" y="79"/>
                  </a:moveTo>
                  <a:cubicBezTo>
                    <a:pt x="58" y="79"/>
                    <a:pt x="56" y="80"/>
                    <a:pt x="56" y="82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6" y="160"/>
                    <a:pt x="58" y="161"/>
                    <a:pt x="60" y="161"/>
                  </a:cubicBezTo>
                  <a:cubicBezTo>
                    <a:pt x="61" y="161"/>
                    <a:pt x="63" y="160"/>
                    <a:pt x="63" y="158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0"/>
                    <a:pt x="61" y="79"/>
                    <a:pt x="60" y="79"/>
                  </a:cubicBezTo>
                  <a:close/>
                  <a:moveTo>
                    <a:pt x="109" y="74"/>
                  </a:moveTo>
                  <a:cubicBezTo>
                    <a:pt x="107" y="74"/>
                    <a:pt x="105" y="76"/>
                    <a:pt x="105" y="78"/>
                  </a:cubicBezTo>
                  <a:cubicBezTo>
                    <a:pt x="105" y="154"/>
                    <a:pt x="105" y="154"/>
                    <a:pt x="105" y="154"/>
                  </a:cubicBezTo>
                  <a:cubicBezTo>
                    <a:pt x="105" y="156"/>
                    <a:pt x="107" y="157"/>
                    <a:pt x="109" y="157"/>
                  </a:cubicBezTo>
                  <a:cubicBezTo>
                    <a:pt x="111" y="157"/>
                    <a:pt x="112" y="156"/>
                    <a:pt x="112" y="154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76"/>
                    <a:pt x="111" y="74"/>
                    <a:pt x="109" y="74"/>
                  </a:cubicBezTo>
                  <a:close/>
                  <a:moveTo>
                    <a:pt x="92" y="61"/>
                  </a:moveTo>
                  <a:cubicBezTo>
                    <a:pt x="91" y="61"/>
                    <a:pt x="89" y="63"/>
                    <a:pt x="89" y="65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9" y="142"/>
                    <a:pt x="91" y="144"/>
                    <a:pt x="92" y="144"/>
                  </a:cubicBezTo>
                  <a:cubicBezTo>
                    <a:pt x="94" y="144"/>
                    <a:pt x="96" y="142"/>
                    <a:pt x="96" y="141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3"/>
                    <a:pt x="94" y="61"/>
                    <a:pt x="92" y="61"/>
                  </a:cubicBezTo>
                  <a:close/>
                  <a:moveTo>
                    <a:pt x="142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27" y="19"/>
                    <a:pt x="106" y="0"/>
                    <a:pt x="81" y="0"/>
                  </a:cubicBezTo>
                  <a:cubicBezTo>
                    <a:pt x="56" y="0"/>
                    <a:pt x="36" y="19"/>
                    <a:pt x="34" y="44"/>
                  </a:cubicBezTo>
                  <a:cubicBezTo>
                    <a:pt x="15" y="47"/>
                    <a:pt x="0" y="64"/>
                    <a:pt x="0" y="83"/>
                  </a:cubicBezTo>
                  <a:cubicBezTo>
                    <a:pt x="0" y="105"/>
                    <a:pt x="18" y="123"/>
                    <a:pt x="40" y="123"/>
                  </a:cubicBezTo>
                  <a:cubicBezTo>
                    <a:pt x="41" y="123"/>
                    <a:pt x="43" y="122"/>
                    <a:pt x="43" y="120"/>
                  </a:cubicBezTo>
                  <a:cubicBezTo>
                    <a:pt x="43" y="118"/>
                    <a:pt x="41" y="117"/>
                    <a:pt x="40" y="117"/>
                  </a:cubicBezTo>
                  <a:cubicBezTo>
                    <a:pt x="21" y="117"/>
                    <a:pt x="6" y="102"/>
                    <a:pt x="6" y="83"/>
                  </a:cubicBezTo>
                  <a:cubicBezTo>
                    <a:pt x="6" y="67"/>
                    <a:pt x="20" y="52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0" y="50"/>
                    <a:pt x="41" y="49"/>
                    <a:pt x="41" y="47"/>
                  </a:cubicBezTo>
                  <a:cubicBezTo>
                    <a:pt x="41" y="25"/>
                    <a:pt x="59" y="6"/>
                    <a:pt x="81" y="6"/>
                  </a:cubicBezTo>
                  <a:cubicBezTo>
                    <a:pt x="103" y="6"/>
                    <a:pt x="121" y="24"/>
                    <a:pt x="122" y="46"/>
                  </a:cubicBezTo>
                  <a:cubicBezTo>
                    <a:pt x="122" y="46"/>
                    <a:pt x="121" y="46"/>
                    <a:pt x="121" y="47"/>
                  </a:cubicBezTo>
                  <a:cubicBezTo>
                    <a:pt x="121" y="49"/>
                    <a:pt x="123" y="50"/>
                    <a:pt x="125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60" y="50"/>
                    <a:pt x="175" y="65"/>
                    <a:pt x="175" y="83"/>
                  </a:cubicBezTo>
                  <a:cubicBezTo>
                    <a:pt x="175" y="102"/>
                    <a:pt x="160" y="117"/>
                    <a:pt x="142" y="117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22" y="117"/>
                    <a:pt x="121" y="118"/>
                    <a:pt x="121" y="120"/>
                  </a:cubicBezTo>
                  <a:cubicBezTo>
                    <a:pt x="121" y="122"/>
                    <a:pt x="122" y="123"/>
                    <a:pt x="124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64" y="123"/>
                    <a:pt x="181" y="105"/>
                    <a:pt x="181" y="83"/>
                  </a:cubicBezTo>
                  <a:cubicBezTo>
                    <a:pt x="181" y="61"/>
                    <a:pt x="164" y="44"/>
                    <a:pt x="14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27"/>
          <p:cNvSpPr txBox="1"/>
          <p:nvPr/>
        </p:nvSpPr>
        <p:spPr>
          <a:xfrm>
            <a:off x="1020762" y="1619250"/>
            <a:ext cx="19446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64" name="Google Shape;464;p27"/>
          <p:cNvSpPr txBox="1"/>
          <p:nvPr/>
        </p:nvSpPr>
        <p:spPr>
          <a:xfrm>
            <a:off x="9382125" y="1270000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D</a:t>
            </a:r>
            <a:endParaRPr dirty="0"/>
          </a:p>
        </p:txBody>
      </p:sp>
      <p:sp>
        <p:nvSpPr>
          <p:cNvPr id="465" name="Google Shape;465;p27"/>
          <p:cNvSpPr txBox="1"/>
          <p:nvPr/>
        </p:nvSpPr>
        <p:spPr>
          <a:xfrm>
            <a:off x="9382125" y="4452937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C</a:t>
            </a:r>
            <a:endParaRPr dirty="0"/>
          </a:p>
        </p:txBody>
      </p:sp>
      <p:sp>
        <p:nvSpPr>
          <p:cNvPr id="466" name="Google Shape;466;p27"/>
          <p:cNvSpPr txBox="1"/>
          <p:nvPr/>
        </p:nvSpPr>
        <p:spPr>
          <a:xfrm>
            <a:off x="1519237" y="12700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A</a:t>
            </a:r>
            <a:endParaRPr dirty="0"/>
          </a:p>
        </p:txBody>
      </p:sp>
      <p:sp>
        <p:nvSpPr>
          <p:cNvPr id="467" name="Google Shape;467;p27"/>
          <p:cNvSpPr txBox="1"/>
          <p:nvPr/>
        </p:nvSpPr>
        <p:spPr>
          <a:xfrm>
            <a:off x="1522412" y="4452937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B</a:t>
            </a:r>
            <a:endParaRPr dirty="0"/>
          </a:p>
        </p:txBody>
      </p:sp>
      <p:sp>
        <p:nvSpPr>
          <p:cNvPr id="468" name="Google Shape;468;p27"/>
          <p:cNvSpPr txBox="1"/>
          <p:nvPr/>
        </p:nvSpPr>
        <p:spPr>
          <a:xfrm>
            <a:off x="1017587" y="482282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69" name="Google Shape;469;p27"/>
          <p:cNvSpPr txBox="1"/>
          <p:nvPr/>
        </p:nvSpPr>
        <p:spPr>
          <a:xfrm>
            <a:off x="9301162" y="164941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70" name="Google Shape;470;p27"/>
          <p:cNvSpPr txBox="1"/>
          <p:nvPr/>
        </p:nvSpPr>
        <p:spPr>
          <a:xfrm>
            <a:off x="9297987" y="4851400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3" grpId="0"/>
          <p:bldP spid="464" grpId="0"/>
          <p:bldP spid="465" grpId="0"/>
          <p:bldP spid="466" grpId="0"/>
          <p:bldP spid="467" grpId="0"/>
          <p:bldP spid="468" grpId="0"/>
          <p:bldP spid="469" grpId="0"/>
          <p:bldP spid="4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3" grpId="0"/>
          <p:bldP spid="464" grpId="0"/>
          <p:bldP spid="465" grpId="0"/>
          <p:bldP spid="466" grpId="0"/>
          <p:bldP spid="467" grpId="0"/>
          <p:bldP spid="468" grpId="0"/>
          <p:bldP spid="469" grpId="0"/>
          <p:bldP spid="47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58C2A9C-9E15-074C-8BF8-849523347819}"/>
              </a:ext>
            </a:extLst>
          </p:cNvPr>
          <p:cNvGrpSpPr/>
          <p:nvPr/>
        </p:nvGrpSpPr>
        <p:grpSpPr>
          <a:xfrm>
            <a:off x="4270375" y="3279775"/>
            <a:ext cx="2076450" cy="1235075"/>
            <a:chOff x="4270375" y="3279775"/>
            <a:chExt cx="2076450" cy="1235075"/>
          </a:xfrm>
        </p:grpSpPr>
        <p:sp>
          <p:nvSpPr>
            <p:cNvPr id="477" name="Google Shape;477;p28"/>
            <p:cNvSpPr/>
            <p:nvPr/>
          </p:nvSpPr>
          <p:spPr>
            <a:xfrm>
              <a:off x="4270375" y="3279775"/>
              <a:ext cx="2076450" cy="1235075"/>
            </a:xfrm>
            <a:custGeom>
              <a:avLst/>
              <a:gdLst/>
              <a:ahLst/>
              <a:cxnLst/>
              <a:rect l="l" t="t" r="r" b="b"/>
              <a:pathLst>
                <a:path w="461" h="274" extrusionOk="0">
                  <a:moveTo>
                    <a:pt x="460" y="29"/>
                  </a:moveTo>
                  <a:cubicBezTo>
                    <a:pt x="460" y="19"/>
                    <a:pt x="459" y="10"/>
                    <a:pt x="45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1" y="40"/>
                    <a:pt x="9" y="86"/>
                    <a:pt x="3" y="148"/>
                  </a:cubicBezTo>
                  <a:cubicBezTo>
                    <a:pt x="0" y="192"/>
                    <a:pt x="8" y="234"/>
                    <a:pt x="25" y="274"/>
                  </a:cubicBezTo>
                  <a:cubicBezTo>
                    <a:pt x="444" y="274"/>
                    <a:pt x="444" y="274"/>
                    <a:pt x="444" y="274"/>
                  </a:cubicBezTo>
                  <a:cubicBezTo>
                    <a:pt x="455" y="202"/>
                    <a:pt x="461" y="120"/>
                    <a:pt x="460" y="29"/>
                  </a:cubicBez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4829175" y="3622675"/>
              <a:ext cx="1044575" cy="527050"/>
            </a:xfrm>
            <a:custGeom>
              <a:avLst/>
              <a:gdLst/>
              <a:ahLst/>
              <a:cxnLst/>
              <a:rect l="l" t="t" r="r" b="b"/>
              <a:pathLst>
                <a:path w="232" h="117" extrusionOk="0">
                  <a:moveTo>
                    <a:pt x="68" y="111"/>
                  </a:moveTo>
                  <a:cubicBezTo>
                    <a:pt x="68" y="111"/>
                    <a:pt x="68" y="112"/>
                    <a:pt x="69" y="113"/>
                  </a:cubicBezTo>
                  <a:cubicBezTo>
                    <a:pt x="69" y="113"/>
                    <a:pt x="69" y="114"/>
                    <a:pt x="68" y="114"/>
                  </a:cubicBezTo>
                  <a:cubicBezTo>
                    <a:pt x="68" y="115"/>
                    <a:pt x="67" y="115"/>
                    <a:pt x="66" y="115"/>
                  </a:cubicBezTo>
                  <a:cubicBezTo>
                    <a:pt x="59" y="117"/>
                    <a:pt x="52" y="117"/>
                    <a:pt x="44" y="117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3" y="117"/>
                    <a:pt x="24" y="116"/>
                    <a:pt x="16" y="114"/>
                  </a:cubicBezTo>
                  <a:cubicBezTo>
                    <a:pt x="13" y="114"/>
                    <a:pt x="10" y="113"/>
                    <a:pt x="8" y="112"/>
                  </a:cubicBezTo>
                  <a:cubicBezTo>
                    <a:pt x="2" y="109"/>
                    <a:pt x="1" y="106"/>
                    <a:pt x="0" y="103"/>
                  </a:cubicBezTo>
                  <a:cubicBezTo>
                    <a:pt x="0" y="100"/>
                    <a:pt x="1" y="97"/>
                    <a:pt x="4" y="94"/>
                  </a:cubicBezTo>
                  <a:cubicBezTo>
                    <a:pt x="8" y="90"/>
                    <a:pt x="13" y="87"/>
                    <a:pt x="20" y="84"/>
                  </a:cubicBezTo>
                  <a:cubicBezTo>
                    <a:pt x="22" y="83"/>
                    <a:pt x="24" y="82"/>
                    <a:pt x="26" y="81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9" y="80"/>
                    <a:pt x="30" y="79"/>
                    <a:pt x="31" y="77"/>
                  </a:cubicBezTo>
                  <a:cubicBezTo>
                    <a:pt x="31" y="76"/>
                    <a:pt x="30" y="75"/>
                    <a:pt x="29" y="74"/>
                  </a:cubicBezTo>
                  <a:cubicBezTo>
                    <a:pt x="22" y="67"/>
                    <a:pt x="19" y="58"/>
                    <a:pt x="19" y="46"/>
                  </a:cubicBezTo>
                  <a:cubicBezTo>
                    <a:pt x="19" y="35"/>
                    <a:pt x="26" y="29"/>
                    <a:pt x="37" y="26"/>
                  </a:cubicBezTo>
                  <a:cubicBezTo>
                    <a:pt x="39" y="25"/>
                    <a:pt x="41" y="25"/>
                    <a:pt x="44" y="25"/>
                  </a:cubicBezTo>
                  <a:cubicBezTo>
                    <a:pt x="46" y="25"/>
                    <a:pt x="48" y="25"/>
                    <a:pt x="50" y="26"/>
                  </a:cubicBezTo>
                  <a:cubicBezTo>
                    <a:pt x="62" y="29"/>
                    <a:pt x="68" y="35"/>
                    <a:pt x="68" y="46"/>
                  </a:cubicBezTo>
                  <a:cubicBezTo>
                    <a:pt x="69" y="58"/>
                    <a:pt x="65" y="67"/>
                    <a:pt x="58" y="74"/>
                  </a:cubicBezTo>
                  <a:cubicBezTo>
                    <a:pt x="57" y="75"/>
                    <a:pt x="56" y="76"/>
                    <a:pt x="57" y="77"/>
                  </a:cubicBezTo>
                  <a:cubicBezTo>
                    <a:pt x="57" y="79"/>
                    <a:pt x="58" y="80"/>
                    <a:pt x="60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4" y="82"/>
                    <a:pt x="64" y="83"/>
                    <a:pt x="64" y="85"/>
                  </a:cubicBezTo>
                  <a:cubicBezTo>
                    <a:pt x="64" y="85"/>
                    <a:pt x="63" y="86"/>
                    <a:pt x="62" y="86"/>
                  </a:cubicBezTo>
                  <a:cubicBezTo>
                    <a:pt x="62" y="86"/>
                    <a:pt x="61" y="86"/>
                    <a:pt x="61" y="86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4" y="84"/>
                    <a:pt x="52" y="81"/>
                    <a:pt x="52" y="78"/>
                  </a:cubicBezTo>
                  <a:cubicBezTo>
                    <a:pt x="51" y="76"/>
                    <a:pt x="52" y="73"/>
                    <a:pt x="54" y="71"/>
                  </a:cubicBezTo>
                  <a:cubicBezTo>
                    <a:pt x="61" y="64"/>
                    <a:pt x="64" y="56"/>
                    <a:pt x="63" y="46"/>
                  </a:cubicBezTo>
                  <a:cubicBezTo>
                    <a:pt x="63" y="38"/>
                    <a:pt x="58" y="33"/>
                    <a:pt x="49" y="31"/>
                  </a:cubicBezTo>
                  <a:cubicBezTo>
                    <a:pt x="47" y="30"/>
                    <a:pt x="45" y="30"/>
                    <a:pt x="44" y="30"/>
                  </a:cubicBezTo>
                  <a:cubicBezTo>
                    <a:pt x="42" y="30"/>
                    <a:pt x="40" y="30"/>
                    <a:pt x="38" y="31"/>
                  </a:cubicBezTo>
                  <a:cubicBezTo>
                    <a:pt x="29" y="33"/>
                    <a:pt x="24" y="38"/>
                    <a:pt x="24" y="46"/>
                  </a:cubicBezTo>
                  <a:cubicBezTo>
                    <a:pt x="24" y="56"/>
                    <a:pt x="27" y="64"/>
                    <a:pt x="33" y="71"/>
                  </a:cubicBezTo>
                  <a:cubicBezTo>
                    <a:pt x="35" y="73"/>
                    <a:pt x="36" y="76"/>
                    <a:pt x="36" y="78"/>
                  </a:cubicBezTo>
                  <a:cubicBezTo>
                    <a:pt x="35" y="81"/>
                    <a:pt x="33" y="84"/>
                    <a:pt x="30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6" y="87"/>
                    <a:pt x="24" y="87"/>
                    <a:pt x="22" y="88"/>
                  </a:cubicBezTo>
                  <a:cubicBezTo>
                    <a:pt x="15" y="91"/>
                    <a:pt x="11" y="94"/>
                    <a:pt x="7" y="98"/>
                  </a:cubicBezTo>
                  <a:cubicBezTo>
                    <a:pt x="6" y="99"/>
                    <a:pt x="5" y="101"/>
                    <a:pt x="5" y="103"/>
                  </a:cubicBezTo>
                  <a:cubicBezTo>
                    <a:pt x="6" y="104"/>
                    <a:pt x="7" y="106"/>
                    <a:pt x="10" y="107"/>
                  </a:cubicBezTo>
                  <a:cubicBezTo>
                    <a:pt x="12" y="108"/>
                    <a:pt x="14" y="109"/>
                    <a:pt x="17" y="110"/>
                  </a:cubicBezTo>
                  <a:cubicBezTo>
                    <a:pt x="25" y="111"/>
                    <a:pt x="33" y="112"/>
                    <a:pt x="44" y="112"/>
                  </a:cubicBezTo>
                  <a:cubicBezTo>
                    <a:pt x="51" y="112"/>
                    <a:pt x="59" y="112"/>
                    <a:pt x="66" y="110"/>
                  </a:cubicBezTo>
                  <a:cubicBezTo>
                    <a:pt x="66" y="110"/>
                    <a:pt x="67" y="111"/>
                    <a:pt x="68" y="111"/>
                  </a:cubicBezTo>
                  <a:close/>
                  <a:moveTo>
                    <a:pt x="165" y="109"/>
                  </a:moveTo>
                  <a:cubicBezTo>
                    <a:pt x="162" y="110"/>
                    <a:pt x="159" y="112"/>
                    <a:pt x="155" y="112"/>
                  </a:cubicBezTo>
                  <a:cubicBezTo>
                    <a:pt x="144" y="115"/>
                    <a:pt x="133" y="115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06" y="115"/>
                    <a:pt x="95" y="115"/>
                    <a:pt x="84" y="112"/>
                  </a:cubicBezTo>
                  <a:cubicBezTo>
                    <a:pt x="81" y="112"/>
                    <a:pt x="77" y="110"/>
                    <a:pt x="74" y="109"/>
                  </a:cubicBezTo>
                  <a:cubicBezTo>
                    <a:pt x="68" y="106"/>
                    <a:pt x="66" y="102"/>
                    <a:pt x="65" y="99"/>
                  </a:cubicBezTo>
                  <a:cubicBezTo>
                    <a:pt x="65" y="95"/>
                    <a:pt x="66" y="91"/>
                    <a:pt x="69" y="88"/>
                  </a:cubicBezTo>
                  <a:cubicBezTo>
                    <a:pt x="75" y="83"/>
                    <a:pt x="81" y="79"/>
                    <a:pt x="90" y="75"/>
                  </a:cubicBezTo>
                  <a:cubicBezTo>
                    <a:pt x="92" y="73"/>
                    <a:pt x="95" y="72"/>
                    <a:pt x="98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2" y="70"/>
                    <a:pt x="104" y="68"/>
                    <a:pt x="104" y="66"/>
                  </a:cubicBezTo>
                  <a:cubicBezTo>
                    <a:pt x="104" y="65"/>
                    <a:pt x="104" y="63"/>
                    <a:pt x="102" y="62"/>
                  </a:cubicBezTo>
                  <a:cubicBezTo>
                    <a:pt x="93" y="52"/>
                    <a:pt x="89" y="41"/>
                    <a:pt x="89" y="27"/>
                  </a:cubicBezTo>
                  <a:cubicBezTo>
                    <a:pt x="90" y="13"/>
                    <a:pt x="97" y="5"/>
                    <a:pt x="111" y="1"/>
                  </a:cubicBezTo>
                  <a:cubicBezTo>
                    <a:pt x="114" y="1"/>
                    <a:pt x="117" y="0"/>
                    <a:pt x="120" y="0"/>
                  </a:cubicBezTo>
                  <a:cubicBezTo>
                    <a:pt x="122" y="0"/>
                    <a:pt x="125" y="1"/>
                    <a:pt x="128" y="1"/>
                  </a:cubicBezTo>
                  <a:cubicBezTo>
                    <a:pt x="142" y="5"/>
                    <a:pt x="150" y="13"/>
                    <a:pt x="150" y="27"/>
                  </a:cubicBezTo>
                  <a:cubicBezTo>
                    <a:pt x="151" y="41"/>
                    <a:pt x="146" y="53"/>
                    <a:pt x="137" y="62"/>
                  </a:cubicBezTo>
                  <a:cubicBezTo>
                    <a:pt x="136" y="63"/>
                    <a:pt x="135" y="65"/>
                    <a:pt x="135" y="66"/>
                  </a:cubicBezTo>
                  <a:cubicBezTo>
                    <a:pt x="136" y="68"/>
                    <a:pt x="137" y="70"/>
                    <a:pt x="140" y="71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44" y="72"/>
                    <a:pt x="147" y="73"/>
                    <a:pt x="150" y="75"/>
                  </a:cubicBezTo>
                  <a:cubicBezTo>
                    <a:pt x="159" y="79"/>
                    <a:pt x="165" y="83"/>
                    <a:pt x="170" y="88"/>
                  </a:cubicBezTo>
                  <a:cubicBezTo>
                    <a:pt x="172" y="90"/>
                    <a:pt x="174" y="95"/>
                    <a:pt x="173" y="99"/>
                  </a:cubicBezTo>
                  <a:cubicBezTo>
                    <a:pt x="173" y="102"/>
                    <a:pt x="171" y="106"/>
                    <a:pt x="165" y="109"/>
                  </a:cubicBezTo>
                  <a:close/>
                  <a:moveTo>
                    <a:pt x="102" y="75"/>
                  </a:moveTo>
                  <a:cubicBezTo>
                    <a:pt x="100" y="76"/>
                    <a:pt x="100" y="76"/>
                    <a:pt x="100" y="76"/>
                  </a:cubicBezTo>
                  <a:cubicBezTo>
                    <a:pt x="97" y="77"/>
                    <a:pt x="94" y="78"/>
                    <a:pt x="92" y="79"/>
                  </a:cubicBezTo>
                  <a:cubicBezTo>
                    <a:pt x="84" y="83"/>
                    <a:pt x="78" y="87"/>
                    <a:pt x="73" y="92"/>
                  </a:cubicBezTo>
                  <a:cubicBezTo>
                    <a:pt x="71" y="94"/>
                    <a:pt x="70" y="96"/>
                    <a:pt x="70" y="98"/>
                  </a:cubicBezTo>
                  <a:cubicBezTo>
                    <a:pt x="71" y="101"/>
                    <a:pt x="73" y="103"/>
                    <a:pt x="76" y="104"/>
                  </a:cubicBezTo>
                  <a:cubicBezTo>
                    <a:pt x="79" y="106"/>
                    <a:pt x="82" y="107"/>
                    <a:pt x="85" y="108"/>
                  </a:cubicBezTo>
                  <a:cubicBezTo>
                    <a:pt x="96" y="110"/>
                    <a:pt x="107" y="110"/>
                    <a:pt x="120" y="111"/>
                  </a:cubicBezTo>
                  <a:cubicBezTo>
                    <a:pt x="133" y="110"/>
                    <a:pt x="144" y="110"/>
                    <a:pt x="154" y="108"/>
                  </a:cubicBezTo>
                  <a:cubicBezTo>
                    <a:pt x="157" y="107"/>
                    <a:pt x="160" y="106"/>
                    <a:pt x="163" y="104"/>
                  </a:cubicBezTo>
                  <a:cubicBezTo>
                    <a:pt x="166" y="103"/>
                    <a:pt x="168" y="101"/>
                    <a:pt x="168" y="98"/>
                  </a:cubicBezTo>
                  <a:cubicBezTo>
                    <a:pt x="169" y="96"/>
                    <a:pt x="168" y="93"/>
                    <a:pt x="166" y="92"/>
                  </a:cubicBezTo>
                  <a:cubicBezTo>
                    <a:pt x="162" y="87"/>
                    <a:pt x="156" y="83"/>
                    <a:pt x="147" y="79"/>
                  </a:cubicBezTo>
                  <a:cubicBezTo>
                    <a:pt x="145" y="78"/>
                    <a:pt x="142" y="77"/>
                    <a:pt x="140" y="76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4" y="74"/>
                    <a:pt x="131" y="71"/>
                    <a:pt x="130" y="67"/>
                  </a:cubicBezTo>
                  <a:cubicBezTo>
                    <a:pt x="130" y="64"/>
                    <a:pt x="131" y="61"/>
                    <a:pt x="134" y="58"/>
                  </a:cubicBezTo>
                  <a:cubicBezTo>
                    <a:pt x="142" y="50"/>
                    <a:pt x="146" y="40"/>
                    <a:pt x="145" y="27"/>
                  </a:cubicBezTo>
                  <a:cubicBezTo>
                    <a:pt x="145" y="16"/>
                    <a:pt x="139" y="9"/>
                    <a:pt x="127" y="6"/>
                  </a:cubicBezTo>
                  <a:cubicBezTo>
                    <a:pt x="124" y="6"/>
                    <a:pt x="122" y="5"/>
                    <a:pt x="120" y="5"/>
                  </a:cubicBezTo>
                  <a:cubicBezTo>
                    <a:pt x="117" y="5"/>
                    <a:pt x="115" y="6"/>
                    <a:pt x="113" y="6"/>
                  </a:cubicBezTo>
                  <a:cubicBezTo>
                    <a:pt x="101" y="9"/>
                    <a:pt x="95" y="16"/>
                    <a:pt x="94" y="27"/>
                  </a:cubicBezTo>
                  <a:cubicBezTo>
                    <a:pt x="94" y="40"/>
                    <a:pt x="98" y="50"/>
                    <a:pt x="106" y="58"/>
                  </a:cubicBezTo>
                  <a:cubicBezTo>
                    <a:pt x="108" y="61"/>
                    <a:pt x="110" y="64"/>
                    <a:pt x="109" y="67"/>
                  </a:cubicBezTo>
                  <a:cubicBezTo>
                    <a:pt x="108" y="71"/>
                    <a:pt x="105" y="74"/>
                    <a:pt x="102" y="75"/>
                  </a:cubicBezTo>
                  <a:close/>
                  <a:moveTo>
                    <a:pt x="229" y="96"/>
                  </a:moveTo>
                  <a:cubicBezTo>
                    <a:pt x="225" y="92"/>
                    <a:pt x="220" y="89"/>
                    <a:pt x="214" y="86"/>
                  </a:cubicBezTo>
                  <a:cubicBezTo>
                    <a:pt x="212" y="86"/>
                    <a:pt x="210" y="85"/>
                    <a:pt x="208" y="84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5" y="83"/>
                    <a:pt x="204" y="82"/>
                    <a:pt x="204" y="81"/>
                  </a:cubicBezTo>
                  <a:cubicBezTo>
                    <a:pt x="204" y="80"/>
                    <a:pt x="204" y="79"/>
                    <a:pt x="205" y="78"/>
                  </a:cubicBezTo>
                  <a:cubicBezTo>
                    <a:pt x="212" y="72"/>
                    <a:pt x="215" y="63"/>
                    <a:pt x="215" y="53"/>
                  </a:cubicBezTo>
                  <a:cubicBezTo>
                    <a:pt x="214" y="43"/>
                    <a:pt x="209" y="37"/>
                    <a:pt x="198" y="34"/>
                  </a:cubicBezTo>
                  <a:cubicBezTo>
                    <a:pt x="196" y="34"/>
                    <a:pt x="194" y="33"/>
                    <a:pt x="192" y="33"/>
                  </a:cubicBezTo>
                  <a:cubicBezTo>
                    <a:pt x="190" y="33"/>
                    <a:pt x="188" y="34"/>
                    <a:pt x="186" y="34"/>
                  </a:cubicBezTo>
                  <a:cubicBezTo>
                    <a:pt x="176" y="37"/>
                    <a:pt x="170" y="43"/>
                    <a:pt x="170" y="53"/>
                  </a:cubicBezTo>
                  <a:cubicBezTo>
                    <a:pt x="169" y="63"/>
                    <a:pt x="173" y="71"/>
                    <a:pt x="179" y="78"/>
                  </a:cubicBezTo>
                  <a:cubicBezTo>
                    <a:pt x="180" y="79"/>
                    <a:pt x="181" y="80"/>
                    <a:pt x="180" y="81"/>
                  </a:cubicBezTo>
                  <a:cubicBezTo>
                    <a:pt x="180" y="82"/>
                    <a:pt x="179" y="83"/>
                    <a:pt x="178" y="83"/>
                  </a:cubicBezTo>
                  <a:cubicBezTo>
                    <a:pt x="177" y="84"/>
                    <a:pt x="176" y="85"/>
                    <a:pt x="176" y="87"/>
                  </a:cubicBezTo>
                  <a:cubicBezTo>
                    <a:pt x="177" y="88"/>
                    <a:pt x="178" y="89"/>
                    <a:pt x="180" y="88"/>
                  </a:cubicBezTo>
                  <a:cubicBezTo>
                    <a:pt x="183" y="87"/>
                    <a:pt x="185" y="85"/>
                    <a:pt x="185" y="82"/>
                  </a:cubicBezTo>
                  <a:cubicBezTo>
                    <a:pt x="186" y="79"/>
                    <a:pt x="185" y="77"/>
                    <a:pt x="183" y="75"/>
                  </a:cubicBezTo>
                  <a:cubicBezTo>
                    <a:pt x="177" y="69"/>
                    <a:pt x="175" y="62"/>
                    <a:pt x="175" y="53"/>
                  </a:cubicBezTo>
                  <a:cubicBezTo>
                    <a:pt x="175" y="46"/>
                    <a:pt x="179" y="41"/>
                    <a:pt x="187" y="39"/>
                  </a:cubicBezTo>
                  <a:cubicBezTo>
                    <a:pt x="189" y="39"/>
                    <a:pt x="191" y="38"/>
                    <a:pt x="192" y="38"/>
                  </a:cubicBezTo>
                  <a:cubicBezTo>
                    <a:pt x="194" y="38"/>
                    <a:pt x="195" y="39"/>
                    <a:pt x="197" y="39"/>
                  </a:cubicBezTo>
                  <a:cubicBezTo>
                    <a:pt x="205" y="41"/>
                    <a:pt x="209" y="46"/>
                    <a:pt x="210" y="53"/>
                  </a:cubicBezTo>
                  <a:cubicBezTo>
                    <a:pt x="210" y="62"/>
                    <a:pt x="207" y="69"/>
                    <a:pt x="202" y="75"/>
                  </a:cubicBezTo>
                  <a:cubicBezTo>
                    <a:pt x="200" y="77"/>
                    <a:pt x="199" y="79"/>
                    <a:pt x="199" y="82"/>
                  </a:cubicBezTo>
                  <a:cubicBezTo>
                    <a:pt x="200" y="85"/>
                    <a:pt x="202" y="87"/>
                    <a:pt x="205" y="88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8" y="89"/>
                    <a:pt x="210" y="90"/>
                    <a:pt x="212" y="91"/>
                  </a:cubicBezTo>
                  <a:cubicBezTo>
                    <a:pt x="218" y="94"/>
                    <a:pt x="222" y="96"/>
                    <a:pt x="225" y="100"/>
                  </a:cubicBezTo>
                  <a:cubicBezTo>
                    <a:pt x="226" y="100"/>
                    <a:pt x="226" y="102"/>
                    <a:pt x="226" y="104"/>
                  </a:cubicBezTo>
                  <a:cubicBezTo>
                    <a:pt x="226" y="105"/>
                    <a:pt x="225" y="107"/>
                    <a:pt x="223" y="108"/>
                  </a:cubicBezTo>
                  <a:cubicBezTo>
                    <a:pt x="221" y="108"/>
                    <a:pt x="219" y="109"/>
                    <a:pt x="217" y="110"/>
                  </a:cubicBezTo>
                  <a:cubicBezTo>
                    <a:pt x="209" y="111"/>
                    <a:pt x="201" y="112"/>
                    <a:pt x="192" y="112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84" y="112"/>
                    <a:pt x="178" y="112"/>
                    <a:pt x="172" y="111"/>
                  </a:cubicBezTo>
                  <a:cubicBezTo>
                    <a:pt x="171" y="110"/>
                    <a:pt x="170" y="111"/>
                    <a:pt x="169" y="113"/>
                  </a:cubicBezTo>
                  <a:cubicBezTo>
                    <a:pt x="169" y="113"/>
                    <a:pt x="169" y="114"/>
                    <a:pt x="170" y="115"/>
                  </a:cubicBezTo>
                  <a:cubicBezTo>
                    <a:pt x="170" y="115"/>
                    <a:pt x="171" y="116"/>
                    <a:pt x="172" y="116"/>
                  </a:cubicBezTo>
                  <a:cubicBezTo>
                    <a:pt x="178" y="117"/>
                    <a:pt x="183" y="117"/>
                    <a:pt x="191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202" y="117"/>
                    <a:pt x="210" y="117"/>
                    <a:pt x="218" y="115"/>
                  </a:cubicBezTo>
                  <a:cubicBezTo>
                    <a:pt x="220" y="114"/>
                    <a:pt x="223" y="113"/>
                    <a:pt x="225" y="112"/>
                  </a:cubicBezTo>
                  <a:cubicBezTo>
                    <a:pt x="228" y="111"/>
                    <a:pt x="231" y="108"/>
                    <a:pt x="231" y="105"/>
                  </a:cubicBezTo>
                  <a:cubicBezTo>
                    <a:pt x="232" y="102"/>
                    <a:pt x="231" y="98"/>
                    <a:pt x="22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588106-6689-E340-842D-A2E5F377C4F1}"/>
              </a:ext>
            </a:extLst>
          </p:cNvPr>
          <p:cNvGrpSpPr/>
          <p:nvPr/>
        </p:nvGrpSpPr>
        <p:grpSpPr>
          <a:xfrm>
            <a:off x="4630737" y="1008062"/>
            <a:ext cx="1703387" cy="2181225"/>
            <a:chOff x="4630737" y="1008062"/>
            <a:chExt cx="1703387" cy="2181225"/>
          </a:xfrm>
        </p:grpSpPr>
        <p:sp>
          <p:nvSpPr>
            <p:cNvPr id="480" name="Google Shape;480;p28"/>
            <p:cNvSpPr/>
            <p:nvPr/>
          </p:nvSpPr>
          <p:spPr>
            <a:xfrm>
              <a:off x="4630737" y="1008062"/>
              <a:ext cx="1703387" cy="2181225"/>
            </a:xfrm>
            <a:custGeom>
              <a:avLst/>
              <a:gdLst/>
              <a:ahLst/>
              <a:cxnLst/>
              <a:rect l="l" t="t" r="r" b="b"/>
              <a:pathLst>
                <a:path w="378" h="484" extrusionOk="0">
                  <a:moveTo>
                    <a:pt x="274" y="0"/>
                  </a:moveTo>
                  <a:cubicBezTo>
                    <a:pt x="280" y="49"/>
                    <a:pt x="278" y="137"/>
                    <a:pt x="217" y="241"/>
                  </a:cubicBezTo>
                  <a:cubicBezTo>
                    <a:pt x="151" y="355"/>
                    <a:pt x="63" y="414"/>
                    <a:pt x="0" y="484"/>
                  </a:cubicBezTo>
                  <a:cubicBezTo>
                    <a:pt x="378" y="484"/>
                    <a:pt x="378" y="484"/>
                    <a:pt x="378" y="484"/>
                  </a:cubicBezTo>
                  <a:cubicBezTo>
                    <a:pt x="367" y="243"/>
                    <a:pt x="305" y="72"/>
                    <a:pt x="274" y="0"/>
                  </a:cubicBezTo>
                  <a:close/>
                </a:path>
              </a:pathLst>
            </a:custGeom>
            <a:solidFill>
              <a:srgbClr val="A7F0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5540375" y="2351087"/>
              <a:ext cx="563562" cy="658812"/>
            </a:xfrm>
            <a:custGeom>
              <a:avLst/>
              <a:gdLst/>
              <a:ahLst/>
              <a:cxnLst/>
              <a:rect l="l" t="t" r="r" b="b"/>
              <a:pathLst>
                <a:path w="125" h="146" extrusionOk="0">
                  <a:moveTo>
                    <a:pt x="16" y="64"/>
                  </a:moveTo>
                  <a:cubicBezTo>
                    <a:pt x="16" y="66"/>
                    <a:pt x="15" y="67"/>
                    <a:pt x="1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" y="67"/>
                    <a:pt x="0" y="66"/>
                    <a:pt x="0" y="64"/>
                  </a:cubicBezTo>
                  <a:cubicBezTo>
                    <a:pt x="0" y="63"/>
                    <a:pt x="1" y="61"/>
                    <a:pt x="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5" y="61"/>
                    <a:pt x="16" y="63"/>
                    <a:pt x="16" y="64"/>
                  </a:cubicBezTo>
                  <a:close/>
                  <a:moveTo>
                    <a:pt x="72" y="140"/>
                  </a:moveTo>
                  <a:cubicBezTo>
                    <a:pt x="51" y="140"/>
                    <a:pt x="51" y="140"/>
                    <a:pt x="51" y="140"/>
                  </a:cubicBezTo>
                  <a:cubicBezTo>
                    <a:pt x="50" y="140"/>
                    <a:pt x="49" y="141"/>
                    <a:pt x="49" y="143"/>
                  </a:cubicBezTo>
                  <a:cubicBezTo>
                    <a:pt x="49" y="144"/>
                    <a:pt x="50" y="146"/>
                    <a:pt x="51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3" y="146"/>
                    <a:pt x="74" y="144"/>
                    <a:pt x="74" y="143"/>
                  </a:cubicBezTo>
                  <a:cubicBezTo>
                    <a:pt x="74" y="141"/>
                    <a:pt x="73" y="140"/>
                    <a:pt x="72" y="140"/>
                  </a:cubicBezTo>
                  <a:close/>
                  <a:moveTo>
                    <a:pt x="25" y="32"/>
                  </a:moveTo>
                  <a:cubicBezTo>
                    <a:pt x="26" y="33"/>
                    <a:pt x="26" y="33"/>
                    <a:pt x="27" y="33"/>
                  </a:cubicBezTo>
                  <a:cubicBezTo>
                    <a:pt x="28" y="33"/>
                    <a:pt x="28" y="33"/>
                    <a:pt x="29" y="32"/>
                  </a:cubicBezTo>
                  <a:cubicBezTo>
                    <a:pt x="30" y="31"/>
                    <a:pt x="30" y="29"/>
                    <a:pt x="29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7" y="18"/>
                    <a:pt x="16" y="19"/>
                  </a:cubicBezTo>
                  <a:cubicBezTo>
                    <a:pt x="15" y="20"/>
                    <a:pt x="15" y="22"/>
                    <a:pt x="16" y="23"/>
                  </a:cubicBezTo>
                  <a:lnTo>
                    <a:pt x="25" y="32"/>
                  </a:lnTo>
                  <a:close/>
                  <a:moveTo>
                    <a:pt x="96" y="33"/>
                  </a:moveTo>
                  <a:cubicBezTo>
                    <a:pt x="97" y="33"/>
                    <a:pt x="97" y="33"/>
                    <a:pt x="98" y="32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8" y="22"/>
                    <a:pt x="108" y="20"/>
                    <a:pt x="107" y="19"/>
                  </a:cubicBezTo>
                  <a:cubicBezTo>
                    <a:pt x="106" y="18"/>
                    <a:pt x="104" y="18"/>
                    <a:pt x="103" y="1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3" y="29"/>
                    <a:pt x="93" y="30"/>
                  </a:cubicBezTo>
                  <a:cubicBezTo>
                    <a:pt x="93" y="31"/>
                    <a:pt x="94" y="32"/>
                    <a:pt x="94" y="32"/>
                  </a:cubicBezTo>
                  <a:cubicBezTo>
                    <a:pt x="95" y="33"/>
                    <a:pt x="95" y="33"/>
                    <a:pt x="96" y="33"/>
                  </a:cubicBezTo>
                  <a:close/>
                  <a:moveTo>
                    <a:pt x="61" y="21"/>
                  </a:moveTo>
                  <a:cubicBezTo>
                    <a:pt x="63" y="21"/>
                    <a:pt x="64" y="19"/>
                    <a:pt x="64" y="18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60" y="0"/>
                    <a:pt x="58" y="1"/>
                    <a:pt x="58" y="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9"/>
                    <a:pt x="60" y="21"/>
                    <a:pt x="61" y="21"/>
                  </a:cubicBezTo>
                  <a:close/>
                  <a:moveTo>
                    <a:pt x="77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4" y="131"/>
                    <a:pt x="43" y="132"/>
                    <a:pt x="43" y="134"/>
                  </a:cubicBezTo>
                  <a:cubicBezTo>
                    <a:pt x="43" y="135"/>
                    <a:pt x="44" y="136"/>
                    <a:pt x="46" y="136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9" y="136"/>
                    <a:pt x="80" y="135"/>
                    <a:pt x="80" y="134"/>
                  </a:cubicBezTo>
                  <a:cubicBezTo>
                    <a:pt x="80" y="132"/>
                    <a:pt x="79" y="131"/>
                    <a:pt x="77" y="131"/>
                  </a:cubicBezTo>
                  <a:close/>
                  <a:moveTo>
                    <a:pt x="101" y="54"/>
                  </a:moveTo>
                  <a:cubicBezTo>
                    <a:pt x="104" y="65"/>
                    <a:pt x="99" y="77"/>
                    <a:pt x="95" y="84"/>
                  </a:cubicBezTo>
                  <a:cubicBezTo>
                    <a:pt x="91" y="92"/>
                    <a:pt x="89" y="98"/>
                    <a:pt x="84" y="105"/>
                  </a:cubicBezTo>
                  <a:cubicBezTo>
                    <a:pt x="83" y="107"/>
                    <a:pt x="83" y="110"/>
                    <a:pt x="83" y="113"/>
                  </a:cubicBezTo>
                  <a:cubicBezTo>
                    <a:pt x="83" y="115"/>
                    <a:pt x="83" y="117"/>
                    <a:pt x="82" y="119"/>
                  </a:cubicBezTo>
                  <a:cubicBezTo>
                    <a:pt x="81" y="124"/>
                    <a:pt x="79" y="126"/>
                    <a:pt x="73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4" y="126"/>
                    <a:pt x="41" y="124"/>
                    <a:pt x="40" y="119"/>
                  </a:cubicBezTo>
                  <a:cubicBezTo>
                    <a:pt x="39" y="117"/>
                    <a:pt x="39" y="115"/>
                    <a:pt x="39" y="113"/>
                  </a:cubicBezTo>
                  <a:cubicBezTo>
                    <a:pt x="39" y="110"/>
                    <a:pt x="39" y="107"/>
                    <a:pt x="38" y="105"/>
                  </a:cubicBezTo>
                  <a:cubicBezTo>
                    <a:pt x="34" y="98"/>
                    <a:pt x="31" y="92"/>
                    <a:pt x="27" y="84"/>
                  </a:cubicBezTo>
                  <a:cubicBezTo>
                    <a:pt x="23" y="77"/>
                    <a:pt x="18" y="65"/>
                    <a:pt x="21" y="54"/>
                  </a:cubicBezTo>
                  <a:cubicBezTo>
                    <a:pt x="25" y="40"/>
                    <a:pt x="40" y="26"/>
                    <a:pt x="61" y="26"/>
                  </a:cubicBezTo>
                  <a:cubicBezTo>
                    <a:pt x="83" y="26"/>
                    <a:pt x="97" y="40"/>
                    <a:pt x="101" y="54"/>
                  </a:cubicBezTo>
                  <a:close/>
                  <a:moveTo>
                    <a:pt x="96" y="55"/>
                  </a:moveTo>
                  <a:cubicBezTo>
                    <a:pt x="93" y="43"/>
                    <a:pt x="80" y="31"/>
                    <a:pt x="61" y="31"/>
                  </a:cubicBezTo>
                  <a:cubicBezTo>
                    <a:pt x="42" y="31"/>
                    <a:pt x="29" y="43"/>
                    <a:pt x="26" y="55"/>
                  </a:cubicBezTo>
                  <a:cubicBezTo>
                    <a:pt x="25" y="63"/>
                    <a:pt x="26" y="72"/>
                    <a:pt x="31" y="82"/>
                  </a:cubicBezTo>
                  <a:cubicBezTo>
                    <a:pt x="36" y="90"/>
                    <a:pt x="38" y="95"/>
                    <a:pt x="43" y="103"/>
                  </a:cubicBezTo>
                  <a:cubicBezTo>
                    <a:pt x="44" y="106"/>
                    <a:pt x="45" y="109"/>
                    <a:pt x="45" y="113"/>
                  </a:cubicBezTo>
                  <a:cubicBezTo>
                    <a:pt x="45" y="115"/>
                    <a:pt x="45" y="116"/>
                    <a:pt x="45" y="118"/>
                  </a:cubicBezTo>
                  <a:cubicBezTo>
                    <a:pt x="46" y="120"/>
                    <a:pt x="46" y="121"/>
                    <a:pt x="49" y="121"/>
                  </a:cubicBezTo>
                  <a:cubicBezTo>
                    <a:pt x="50" y="121"/>
                    <a:pt x="73" y="121"/>
                    <a:pt x="73" y="121"/>
                  </a:cubicBezTo>
                  <a:cubicBezTo>
                    <a:pt x="76" y="121"/>
                    <a:pt x="77" y="120"/>
                    <a:pt x="77" y="118"/>
                  </a:cubicBezTo>
                  <a:cubicBezTo>
                    <a:pt x="77" y="116"/>
                    <a:pt x="77" y="115"/>
                    <a:pt x="78" y="113"/>
                  </a:cubicBezTo>
                  <a:cubicBezTo>
                    <a:pt x="78" y="109"/>
                    <a:pt x="78" y="106"/>
                    <a:pt x="80" y="103"/>
                  </a:cubicBezTo>
                  <a:cubicBezTo>
                    <a:pt x="84" y="95"/>
                    <a:pt x="87" y="90"/>
                    <a:pt x="91" y="82"/>
                  </a:cubicBezTo>
                  <a:cubicBezTo>
                    <a:pt x="96" y="72"/>
                    <a:pt x="98" y="63"/>
                    <a:pt x="96" y="55"/>
                  </a:cubicBezTo>
                  <a:close/>
                  <a:moveTo>
                    <a:pt x="122" y="60"/>
                  </a:moveTo>
                  <a:cubicBezTo>
                    <a:pt x="109" y="60"/>
                    <a:pt x="109" y="60"/>
                    <a:pt x="109" y="60"/>
                  </a:cubicBezTo>
                  <a:cubicBezTo>
                    <a:pt x="107" y="60"/>
                    <a:pt x="106" y="61"/>
                    <a:pt x="106" y="62"/>
                  </a:cubicBezTo>
                  <a:cubicBezTo>
                    <a:pt x="106" y="64"/>
                    <a:pt x="107" y="65"/>
                    <a:pt x="109" y="65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3" y="65"/>
                    <a:pt x="125" y="64"/>
                    <a:pt x="125" y="62"/>
                  </a:cubicBezTo>
                  <a:cubicBezTo>
                    <a:pt x="125" y="61"/>
                    <a:pt x="123" y="60"/>
                    <a:pt x="122" y="60"/>
                  </a:cubicBezTo>
                  <a:close/>
                  <a:moveTo>
                    <a:pt x="63" y="39"/>
                  </a:moveTo>
                  <a:cubicBezTo>
                    <a:pt x="47" y="39"/>
                    <a:pt x="37" y="49"/>
                    <a:pt x="34" y="59"/>
                  </a:cubicBezTo>
                  <a:cubicBezTo>
                    <a:pt x="34" y="60"/>
                    <a:pt x="34" y="61"/>
                    <a:pt x="34" y="61"/>
                  </a:cubicBezTo>
                  <a:cubicBezTo>
                    <a:pt x="35" y="62"/>
                    <a:pt x="35" y="62"/>
                    <a:pt x="36" y="63"/>
                  </a:cubicBezTo>
                  <a:cubicBezTo>
                    <a:pt x="36" y="63"/>
                    <a:pt x="36" y="63"/>
                    <a:pt x="37" y="63"/>
                  </a:cubicBezTo>
                  <a:cubicBezTo>
                    <a:pt x="38" y="63"/>
                    <a:pt x="39" y="62"/>
                    <a:pt x="39" y="61"/>
                  </a:cubicBezTo>
                  <a:cubicBezTo>
                    <a:pt x="41" y="53"/>
                    <a:pt x="50" y="45"/>
                    <a:pt x="63" y="45"/>
                  </a:cubicBezTo>
                  <a:cubicBezTo>
                    <a:pt x="64" y="45"/>
                    <a:pt x="65" y="43"/>
                    <a:pt x="65" y="42"/>
                  </a:cubicBezTo>
                  <a:cubicBezTo>
                    <a:pt x="65" y="40"/>
                    <a:pt x="64" y="39"/>
                    <a:pt x="63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D36408A-A6E8-1D48-8508-373C7A68D751}"/>
              </a:ext>
            </a:extLst>
          </p:cNvPr>
          <p:cNvGrpSpPr/>
          <p:nvPr/>
        </p:nvGrpSpPr>
        <p:grpSpPr>
          <a:xfrm>
            <a:off x="6365875" y="3279775"/>
            <a:ext cx="1562100" cy="1235075"/>
            <a:chOff x="6365875" y="3279775"/>
            <a:chExt cx="1562100" cy="1235075"/>
          </a:xfrm>
        </p:grpSpPr>
        <p:sp>
          <p:nvSpPr>
            <p:cNvPr id="479" name="Google Shape;479;p28"/>
            <p:cNvSpPr/>
            <p:nvPr/>
          </p:nvSpPr>
          <p:spPr>
            <a:xfrm>
              <a:off x="6365875" y="3279775"/>
              <a:ext cx="1562100" cy="1235075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5" y="29"/>
                  </a:moveTo>
                  <a:cubicBezTo>
                    <a:pt x="17" y="119"/>
                    <a:pt x="10" y="201"/>
                    <a:pt x="0" y="274"/>
                  </a:cubicBezTo>
                  <a:cubicBezTo>
                    <a:pt x="313" y="274"/>
                    <a:pt x="313" y="274"/>
                    <a:pt x="313" y="274"/>
                  </a:cubicBezTo>
                  <a:cubicBezTo>
                    <a:pt x="334" y="232"/>
                    <a:pt x="347" y="186"/>
                    <a:pt x="347" y="137"/>
                  </a:cubicBezTo>
                  <a:cubicBezTo>
                    <a:pt x="346" y="91"/>
                    <a:pt x="337" y="45"/>
                    <a:pt x="32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0"/>
                    <a:pt x="15" y="19"/>
                    <a:pt x="15" y="29"/>
                  </a:cubicBez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6807200" y="3671887"/>
              <a:ext cx="711200" cy="463550"/>
            </a:xfrm>
            <a:custGeom>
              <a:avLst/>
              <a:gdLst/>
              <a:ahLst/>
              <a:cxnLst/>
              <a:rect l="l" t="t" r="r" b="b"/>
              <a:pathLst>
                <a:path w="158" h="103" extrusionOk="0">
                  <a:moveTo>
                    <a:pt x="93" y="83"/>
                  </a:moveTo>
                  <a:cubicBezTo>
                    <a:pt x="98" y="83"/>
                    <a:pt x="102" y="81"/>
                    <a:pt x="104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8" y="81"/>
                    <a:pt x="112" y="83"/>
                    <a:pt x="117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50" y="83"/>
                    <a:pt x="154" y="81"/>
                    <a:pt x="156" y="78"/>
                  </a:cubicBezTo>
                  <a:cubicBezTo>
                    <a:pt x="158" y="76"/>
                    <a:pt x="158" y="74"/>
                    <a:pt x="158" y="7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3" y="47"/>
                    <a:pt x="151" y="43"/>
                    <a:pt x="147" y="41"/>
                  </a:cubicBezTo>
                  <a:cubicBezTo>
                    <a:pt x="148" y="41"/>
                    <a:pt x="148" y="40"/>
                    <a:pt x="149" y="40"/>
                  </a:cubicBezTo>
                  <a:cubicBezTo>
                    <a:pt x="151" y="38"/>
                    <a:pt x="151" y="35"/>
                    <a:pt x="151" y="32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6" y="5"/>
                    <a:pt x="139" y="0"/>
                    <a:pt x="133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0"/>
                    <a:pt x="104" y="2"/>
                    <a:pt x="102" y="4"/>
                  </a:cubicBezTo>
                  <a:cubicBezTo>
                    <a:pt x="101" y="4"/>
                    <a:pt x="101" y="5"/>
                    <a:pt x="101" y="5"/>
                  </a:cubicBezTo>
                  <a:cubicBezTo>
                    <a:pt x="99" y="2"/>
                    <a:pt x="95" y="0"/>
                    <a:pt x="9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5" y="0"/>
                    <a:pt x="61" y="2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6" y="2"/>
                    <a:pt x="52" y="0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14" y="5"/>
                    <a:pt x="13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9" y="38"/>
                    <a:pt x="10" y="40"/>
                  </a:cubicBezTo>
                  <a:cubicBezTo>
                    <a:pt x="11" y="40"/>
                    <a:pt x="11" y="41"/>
                    <a:pt x="12" y="41"/>
                  </a:cubicBezTo>
                  <a:cubicBezTo>
                    <a:pt x="8" y="43"/>
                    <a:pt x="6" y="46"/>
                    <a:pt x="5" y="5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4"/>
                    <a:pt x="1" y="76"/>
                    <a:pt x="3" y="78"/>
                  </a:cubicBezTo>
                  <a:cubicBezTo>
                    <a:pt x="5" y="81"/>
                    <a:pt x="9" y="83"/>
                    <a:pt x="13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6" y="83"/>
                    <a:pt x="51" y="81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7" y="81"/>
                    <a:pt x="61" y="83"/>
                    <a:pt x="65" y="83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1" y="98"/>
                    <a:pt x="10" y="99"/>
                    <a:pt x="10" y="100"/>
                  </a:cubicBezTo>
                  <a:cubicBezTo>
                    <a:pt x="10" y="102"/>
                    <a:pt x="11" y="103"/>
                    <a:pt x="12" y="103"/>
                  </a:cubicBezTo>
                  <a:cubicBezTo>
                    <a:pt x="146" y="103"/>
                    <a:pt x="146" y="103"/>
                    <a:pt x="146" y="103"/>
                  </a:cubicBezTo>
                  <a:cubicBezTo>
                    <a:pt x="147" y="103"/>
                    <a:pt x="148" y="102"/>
                    <a:pt x="148" y="100"/>
                  </a:cubicBezTo>
                  <a:cubicBezTo>
                    <a:pt x="148" y="99"/>
                    <a:pt x="147" y="98"/>
                    <a:pt x="146" y="98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83"/>
                    <a:pt x="82" y="83"/>
                    <a:pt x="82" y="83"/>
                  </a:cubicBezTo>
                  <a:lnTo>
                    <a:pt x="93" y="83"/>
                  </a:lnTo>
                  <a:close/>
                  <a:moveTo>
                    <a:pt x="52" y="46"/>
                  </a:moveTo>
                  <a:cubicBezTo>
                    <a:pt x="53" y="48"/>
                    <a:pt x="53" y="49"/>
                    <a:pt x="53" y="50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5"/>
                    <a:pt x="47" y="78"/>
                    <a:pt x="41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0" y="78"/>
                    <a:pt x="8" y="77"/>
                    <a:pt x="6" y="75"/>
                  </a:cubicBezTo>
                  <a:cubicBezTo>
                    <a:pt x="6" y="74"/>
                    <a:pt x="5" y="73"/>
                    <a:pt x="5" y="7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7"/>
                    <a:pt x="15" y="44"/>
                    <a:pt x="20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8" y="44"/>
                    <a:pt x="50" y="45"/>
                    <a:pt x="52" y="46"/>
                  </a:cubicBezTo>
                  <a:close/>
                  <a:moveTo>
                    <a:pt x="139" y="44"/>
                  </a:moveTo>
                  <a:cubicBezTo>
                    <a:pt x="144" y="44"/>
                    <a:pt x="149" y="47"/>
                    <a:pt x="149" y="51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3" y="73"/>
                    <a:pt x="153" y="74"/>
                    <a:pt x="152" y="75"/>
                  </a:cubicBezTo>
                  <a:cubicBezTo>
                    <a:pt x="151" y="77"/>
                    <a:pt x="148" y="78"/>
                    <a:pt x="145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2" y="78"/>
                    <a:pt x="107" y="75"/>
                    <a:pt x="107" y="7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49"/>
                    <a:pt x="106" y="48"/>
                    <a:pt x="107" y="46"/>
                  </a:cubicBezTo>
                  <a:cubicBezTo>
                    <a:pt x="109" y="45"/>
                    <a:pt x="111" y="44"/>
                    <a:pt x="114" y="44"/>
                  </a:cubicBezTo>
                  <a:lnTo>
                    <a:pt x="139" y="44"/>
                  </a:lnTo>
                  <a:close/>
                  <a:moveTo>
                    <a:pt x="139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09" y="39"/>
                    <a:pt x="105" y="36"/>
                    <a:pt x="105" y="3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0"/>
                    <a:pt x="104" y="8"/>
                    <a:pt x="105" y="7"/>
                  </a:cubicBezTo>
                  <a:cubicBezTo>
                    <a:pt x="107" y="6"/>
                    <a:pt x="108" y="5"/>
                    <a:pt x="111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7" y="5"/>
                    <a:pt x="141" y="8"/>
                    <a:pt x="142" y="12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6" y="34"/>
                    <a:pt x="146" y="36"/>
                    <a:pt x="145" y="37"/>
                  </a:cubicBezTo>
                  <a:cubicBezTo>
                    <a:pt x="144" y="38"/>
                    <a:pt x="142" y="39"/>
                    <a:pt x="139" y="39"/>
                  </a:cubicBezTo>
                  <a:close/>
                  <a:moveTo>
                    <a:pt x="106" y="42"/>
                  </a:moveTo>
                  <a:cubicBezTo>
                    <a:pt x="105" y="42"/>
                    <a:pt x="104" y="43"/>
                    <a:pt x="104" y="43"/>
                  </a:cubicBezTo>
                  <a:cubicBezTo>
                    <a:pt x="104" y="43"/>
                    <a:pt x="103" y="44"/>
                    <a:pt x="103" y="44"/>
                  </a:cubicBezTo>
                  <a:cubicBezTo>
                    <a:pt x="102" y="43"/>
                    <a:pt x="101" y="42"/>
                    <a:pt x="100" y="41"/>
                  </a:cubicBezTo>
                  <a:cubicBezTo>
                    <a:pt x="101" y="41"/>
                    <a:pt x="102" y="40"/>
                    <a:pt x="102" y="40"/>
                  </a:cubicBezTo>
                  <a:cubicBezTo>
                    <a:pt x="102" y="40"/>
                    <a:pt x="103" y="39"/>
                    <a:pt x="103" y="39"/>
                  </a:cubicBezTo>
                  <a:cubicBezTo>
                    <a:pt x="104" y="40"/>
                    <a:pt x="105" y="41"/>
                    <a:pt x="106" y="42"/>
                  </a:cubicBezTo>
                  <a:close/>
                  <a:moveTo>
                    <a:pt x="56" y="39"/>
                  </a:moveTo>
                  <a:cubicBezTo>
                    <a:pt x="57" y="39"/>
                    <a:pt x="57" y="40"/>
                    <a:pt x="57" y="40"/>
                  </a:cubicBezTo>
                  <a:cubicBezTo>
                    <a:pt x="58" y="40"/>
                    <a:pt x="58" y="41"/>
                    <a:pt x="59" y="41"/>
                  </a:cubicBezTo>
                  <a:cubicBezTo>
                    <a:pt x="58" y="42"/>
                    <a:pt x="57" y="43"/>
                    <a:pt x="56" y="44"/>
                  </a:cubicBezTo>
                  <a:cubicBezTo>
                    <a:pt x="56" y="44"/>
                    <a:pt x="55" y="43"/>
                    <a:pt x="55" y="43"/>
                  </a:cubicBezTo>
                  <a:cubicBezTo>
                    <a:pt x="55" y="43"/>
                    <a:pt x="54" y="42"/>
                    <a:pt x="53" y="42"/>
                  </a:cubicBezTo>
                  <a:cubicBezTo>
                    <a:pt x="54" y="41"/>
                    <a:pt x="55" y="40"/>
                    <a:pt x="56" y="39"/>
                  </a:cubicBezTo>
                  <a:close/>
                  <a:moveTo>
                    <a:pt x="99" y="37"/>
                  </a:moveTo>
                  <a:cubicBezTo>
                    <a:pt x="97" y="38"/>
                    <a:pt x="95" y="39"/>
                    <a:pt x="92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2" y="38"/>
                    <a:pt x="61" y="37"/>
                  </a:cubicBezTo>
                  <a:cubicBezTo>
                    <a:pt x="60" y="35"/>
                    <a:pt x="59" y="34"/>
                    <a:pt x="59" y="3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8"/>
                    <a:pt x="64" y="5"/>
                    <a:pt x="69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5" y="5"/>
                    <a:pt x="99" y="8"/>
                    <a:pt x="99" y="12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4"/>
                    <a:pt x="100" y="35"/>
                    <a:pt x="99" y="37"/>
                  </a:cubicBezTo>
                  <a:close/>
                  <a:moveTo>
                    <a:pt x="54" y="32"/>
                  </a:moveTo>
                  <a:cubicBezTo>
                    <a:pt x="54" y="36"/>
                    <a:pt x="50" y="39"/>
                    <a:pt x="45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9"/>
                    <a:pt x="15" y="38"/>
                    <a:pt x="14" y="37"/>
                  </a:cubicBezTo>
                  <a:cubicBezTo>
                    <a:pt x="13" y="36"/>
                    <a:pt x="13" y="34"/>
                    <a:pt x="13" y="3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8"/>
                    <a:pt x="22" y="5"/>
                    <a:pt x="27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1" y="5"/>
                    <a:pt x="53" y="6"/>
                    <a:pt x="54" y="7"/>
                  </a:cubicBezTo>
                  <a:cubicBezTo>
                    <a:pt x="55" y="8"/>
                    <a:pt x="56" y="10"/>
                    <a:pt x="56" y="12"/>
                  </a:cubicBezTo>
                  <a:lnTo>
                    <a:pt x="54" y="32"/>
                  </a:lnTo>
                  <a:close/>
                  <a:moveTo>
                    <a:pt x="58" y="51"/>
                  </a:moveTo>
                  <a:cubicBezTo>
                    <a:pt x="58" y="47"/>
                    <a:pt x="62" y="44"/>
                    <a:pt x="67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7" y="44"/>
                    <a:pt x="101" y="47"/>
                    <a:pt x="101" y="5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3"/>
                    <a:pt x="102" y="74"/>
                    <a:pt x="101" y="75"/>
                  </a:cubicBezTo>
                  <a:cubicBezTo>
                    <a:pt x="99" y="77"/>
                    <a:pt x="96" y="78"/>
                    <a:pt x="93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2" y="78"/>
                    <a:pt x="59" y="77"/>
                    <a:pt x="58" y="75"/>
                  </a:cubicBezTo>
                  <a:cubicBezTo>
                    <a:pt x="57" y="74"/>
                    <a:pt x="56" y="73"/>
                    <a:pt x="56" y="71"/>
                  </a:cubicBezTo>
                  <a:lnTo>
                    <a:pt x="58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C55E6B3-AB0B-C94C-899A-CC1A720A7352}"/>
              </a:ext>
            </a:extLst>
          </p:cNvPr>
          <p:cNvGrpSpPr/>
          <p:nvPr/>
        </p:nvGrpSpPr>
        <p:grpSpPr>
          <a:xfrm>
            <a:off x="5905500" y="873125"/>
            <a:ext cx="1882775" cy="2316162"/>
            <a:chOff x="5905500" y="873125"/>
            <a:chExt cx="1882775" cy="2316162"/>
          </a:xfrm>
        </p:grpSpPr>
        <p:sp>
          <p:nvSpPr>
            <p:cNvPr id="478" name="Google Shape;478;p28"/>
            <p:cNvSpPr/>
            <p:nvPr/>
          </p:nvSpPr>
          <p:spPr>
            <a:xfrm>
              <a:off x="5905500" y="873125"/>
              <a:ext cx="1882775" cy="2316162"/>
            </a:xfrm>
            <a:custGeom>
              <a:avLst/>
              <a:gdLst/>
              <a:ahLst/>
              <a:cxnLst/>
              <a:rect l="l" t="t" r="r" b="b"/>
              <a:pathLst>
                <a:path w="418" h="514" extrusionOk="0">
                  <a:moveTo>
                    <a:pt x="418" y="514"/>
                  </a:moveTo>
                  <a:cubicBezTo>
                    <a:pt x="328" y="270"/>
                    <a:pt x="71" y="56"/>
                    <a:pt x="0" y="0"/>
                  </a:cubicBezTo>
                  <a:cubicBezTo>
                    <a:pt x="27" y="57"/>
                    <a:pt x="103" y="242"/>
                    <a:pt x="115" y="514"/>
                  </a:cubicBezTo>
                  <a:lnTo>
                    <a:pt x="418" y="514"/>
                  </a:lnTo>
                  <a:close/>
                </a:path>
              </a:pathLst>
            </a:custGeom>
            <a:solidFill>
              <a:srgbClr val="CCE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6550025" y="2292350"/>
              <a:ext cx="711200" cy="717550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25" y="79"/>
                  </a:moveTo>
                  <a:cubicBezTo>
                    <a:pt x="25" y="81"/>
                    <a:pt x="24" y="82"/>
                    <a:pt x="2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1" y="82"/>
                    <a:pt x="0" y="81"/>
                    <a:pt x="0" y="79"/>
                  </a:cubicBezTo>
                  <a:cubicBezTo>
                    <a:pt x="0" y="78"/>
                    <a:pt x="1" y="77"/>
                    <a:pt x="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4" y="77"/>
                    <a:pt x="25" y="78"/>
                    <a:pt x="25" y="79"/>
                  </a:cubicBezTo>
                  <a:close/>
                  <a:moveTo>
                    <a:pt x="37" y="118"/>
                  </a:moveTo>
                  <a:cubicBezTo>
                    <a:pt x="26" y="129"/>
                    <a:pt x="26" y="129"/>
                    <a:pt x="26" y="129"/>
                  </a:cubicBezTo>
                  <a:cubicBezTo>
                    <a:pt x="26" y="129"/>
                    <a:pt x="26" y="130"/>
                    <a:pt x="26" y="130"/>
                  </a:cubicBezTo>
                  <a:cubicBezTo>
                    <a:pt x="26" y="131"/>
                    <a:pt x="26" y="132"/>
                    <a:pt x="26" y="132"/>
                  </a:cubicBezTo>
                  <a:cubicBezTo>
                    <a:pt x="27" y="133"/>
                    <a:pt x="27" y="133"/>
                    <a:pt x="28" y="133"/>
                  </a:cubicBezTo>
                  <a:cubicBezTo>
                    <a:pt x="29" y="133"/>
                    <a:pt x="29" y="133"/>
                    <a:pt x="30" y="13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2" y="120"/>
                    <a:pt x="42" y="119"/>
                    <a:pt x="41" y="118"/>
                  </a:cubicBezTo>
                  <a:cubicBezTo>
                    <a:pt x="40" y="117"/>
                    <a:pt x="38" y="117"/>
                    <a:pt x="37" y="118"/>
                  </a:cubicBezTo>
                  <a:close/>
                  <a:moveTo>
                    <a:pt x="37" y="41"/>
                  </a:moveTo>
                  <a:cubicBezTo>
                    <a:pt x="38" y="42"/>
                    <a:pt x="38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2" y="40"/>
                    <a:pt x="42" y="38"/>
                    <a:pt x="41" y="3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7" y="25"/>
                    <a:pt x="26" y="26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6" y="29"/>
                    <a:pt x="26" y="30"/>
                    <a:pt x="26" y="30"/>
                  </a:cubicBezTo>
                  <a:lnTo>
                    <a:pt x="37" y="41"/>
                  </a:lnTo>
                  <a:close/>
                  <a:moveTo>
                    <a:pt x="79" y="25"/>
                  </a:moveTo>
                  <a:cubicBezTo>
                    <a:pt x="81" y="25"/>
                    <a:pt x="82" y="24"/>
                    <a:pt x="82" y="2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8" y="25"/>
                    <a:pt x="79" y="25"/>
                  </a:cubicBezTo>
                  <a:close/>
                  <a:moveTo>
                    <a:pt x="128" y="79"/>
                  </a:moveTo>
                  <a:cubicBezTo>
                    <a:pt x="128" y="106"/>
                    <a:pt x="106" y="129"/>
                    <a:pt x="79" y="129"/>
                  </a:cubicBezTo>
                  <a:cubicBezTo>
                    <a:pt x="52" y="129"/>
                    <a:pt x="30" y="106"/>
                    <a:pt x="30" y="79"/>
                  </a:cubicBezTo>
                  <a:cubicBezTo>
                    <a:pt x="30" y="52"/>
                    <a:pt x="52" y="30"/>
                    <a:pt x="79" y="30"/>
                  </a:cubicBezTo>
                  <a:cubicBezTo>
                    <a:pt x="106" y="30"/>
                    <a:pt x="128" y="52"/>
                    <a:pt x="128" y="79"/>
                  </a:cubicBezTo>
                  <a:close/>
                  <a:moveTo>
                    <a:pt x="79" y="35"/>
                  </a:moveTo>
                  <a:cubicBezTo>
                    <a:pt x="55" y="35"/>
                    <a:pt x="35" y="55"/>
                    <a:pt x="35" y="79"/>
                  </a:cubicBezTo>
                  <a:cubicBezTo>
                    <a:pt x="35" y="104"/>
                    <a:pt x="55" y="123"/>
                    <a:pt x="79" y="123"/>
                  </a:cubicBezTo>
                  <a:cubicBezTo>
                    <a:pt x="103" y="123"/>
                    <a:pt x="123" y="104"/>
                    <a:pt x="123" y="79"/>
                  </a:cubicBezTo>
                  <a:cubicBezTo>
                    <a:pt x="123" y="55"/>
                    <a:pt x="103" y="35"/>
                    <a:pt x="79" y="35"/>
                  </a:cubicBezTo>
                  <a:close/>
                  <a:moveTo>
                    <a:pt x="79" y="133"/>
                  </a:moveTo>
                  <a:cubicBezTo>
                    <a:pt x="78" y="133"/>
                    <a:pt x="77" y="135"/>
                    <a:pt x="77" y="13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7" y="157"/>
                    <a:pt x="78" y="159"/>
                    <a:pt x="79" y="159"/>
                  </a:cubicBezTo>
                  <a:cubicBezTo>
                    <a:pt x="81" y="159"/>
                    <a:pt x="82" y="157"/>
                    <a:pt x="82" y="15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35"/>
                    <a:pt x="81" y="133"/>
                    <a:pt x="79" y="133"/>
                  </a:cubicBezTo>
                  <a:close/>
                  <a:moveTo>
                    <a:pt x="121" y="118"/>
                  </a:moveTo>
                  <a:cubicBezTo>
                    <a:pt x="120" y="117"/>
                    <a:pt x="118" y="117"/>
                    <a:pt x="117" y="118"/>
                  </a:cubicBezTo>
                  <a:cubicBezTo>
                    <a:pt x="116" y="119"/>
                    <a:pt x="116" y="120"/>
                    <a:pt x="117" y="121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9" y="133"/>
                    <a:pt x="130" y="133"/>
                    <a:pt x="130" y="133"/>
                  </a:cubicBezTo>
                  <a:cubicBezTo>
                    <a:pt x="131" y="133"/>
                    <a:pt x="132" y="133"/>
                    <a:pt x="132" y="132"/>
                  </a:cubicBezTo>
                  <a:cubicBezTo>
                    <a:pt x="133" y="132"/>
                    <a:pt x="133" y="131"/>
                    <a:pt x="133" y="130"/>
                  </a:cubicBezTo>
                  <a:cubicBezTo>
                    <a:pt x="133" y="130"/>
                    <a:pt x="133" y="129"/>
                    <a:pt x="132" y="129"/>
                  </a:cubicBezTo>
                  <a:lnTo>
                    <a:pt x="121" y="118"/>
                  </a:lnTo>
                  <a:close/>
                  <a:moveTo>
                    <a:pt x="128" y="26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6" y="38"/>
                    <a:pt x="116" y="40"/>
                    <a:pt x="117" y="41"/>
                  </a:cubicBezTo>
                  <a:cubicBezTo>
                    <a:pt x="118" y="42"/>
                    <a:pt x="119" y="42"/>
                    <a:pt x="119" y="42"/>
                  </a:cubicBezTo>
                  <a:cubicBezTo>
                    <a:pt x="120" y="42"/>
                    <a:pt x="121" y="42"/>
                    <a:pt x="121" y="41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3" y="30"/>
                    <a:pt x="133" y="29"/>
                    <a:pt x="133" y="28"/>
                  </a:cubicBezTo>
                  <a:cubicBezTo>
                    <a:pt x="133" y="28"/>
                    <a:pt x="133" y="27"/>
                    <a:pt x="132" y="26"/>
                  </a:cubicBezTo>
                  <a:cubicBezTo>
                    <a:pt x="131" y="25"/>
                    <a:pt x="129" y="25"/>
                    <a:pt x="128" y="26"/>
                  </a:cubicBezTo>
                  <a:close/>
                  <a:moveTo>
                    <a:pt x="156" y="77"/>
                  </a:moveTo>
                  <a:cubicBezTo>
                    <a:pt x="136" y="77"/>
                    <a:pt x="136" y="77"/>
                    <a:pt x="136" y="77"/>
                  </a:cubicBezTo>
                  <a:cubicBezTo>
                    <a:pt x="134" y="77"/>
                    <a:pt x="133" y="78"/>
                    <a:pt x="133" y="79"/>
                  </a:cubicBezTo>
                  <a:cubicBezTo>
                    <a:pt x="133" y="81"/>
                    <a:pt x="134" y="82"/>
                    <a:pt x="136" y="82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2"/>
                    <a:pt x="158" y="81"/>
                    <a:pt x="158" y="79"/>
                  </a:cubicBezTo>
                  <a:cubicBezTo>
                    <a:pt x="158" y="78"/>
                    <a:pt x="157" y="77"/>
                    <a:pt x="156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3DAF4B7-EA0B-8142-B359-0E9F2379D9C5}"/>
              </a:ext>
            </a:extLst>
          </p:cNvPr>
          <p:cNvGrpSpPr/>
          <p:nvPr/>
        </p:nvGrpSpPr>
        <p:grpSpPr>
          <a:xfrm>
            <a:off x="4424362" y="4608512"/>
            <a:ext cx="1833562" cy="1379537"/>
            <a:chOff x="4424362" y="4608512"/>
            <a:chExt cx="1833562" cy="1379537"/>
          </a:xfrm>
        </p:grpSpPr>
        <p:sp>
          <p:nvSpPr>
            <p:cNvPr id="476" name="Google Shape;476;p28"/>
            <p:cNvSpPr/>
            <p:nvPr/>
          </p:nvSpPr>
          <p:spPr>
            <a:xfrm>
              <a:off x="4424362" y="4608512"/>
              <a:ext cx="1833562" cy="1379537"/>
            </a:xfrm>
            <a:custGeom>
              <a:avLst/>
              <a:gdLst/>
              <a:ahLst/>
              <a:cxnLst/>
              <a:rect l="l" t="t" r="r" b="b"/>
              <a:pathLst>
                <a:path w="407" h="306" extrusionOk="0">
                  <a:moveTo>
                    <a:pt x="4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8" y="158"/>
                    <a:pt x="276" y="279"/>
                    <a:pt x="321" y="306"/>
                  </a:cubicBezTo>
                  <a:cubicBezTo>
                    <a:pt x="323" y="305"/>
                    <a:pt x="323" y="305"/>
                    <a:pt x="323" y="305"/>
                  </a:cubicBezTo>
                  <a:cubicBezTo>
                    <a:pt x="330" y="289"/>
                    <a:pt x="380" y="176"/>
                    <a:pt x="407" y="0"/>
                  </a:cubicBezTo>
                  <a:close/>
                </a:path>
              </a:pathLst>
            </a:custGeom>
            <a:solidFill>
              <a:srgbClr val="6DB0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270500" y="4826000"/>
              <a:ext cx="654050" cy="625475"/>
            </a:xfrm>
            <a:custGeom>
              <a:avLst/>
              <a:gdLst/>
              <a:ahLst/>
              <a:cxnLst/>
              <a:rect l="l" t="t" r="r" b="b"/>
              <a:pathLst>
                <a:path w="145" h="139" extrusionOk="0">
                  <a:moveTo>
                    <a:pt x="63" y="75"/>
                  </a:moveTo>
                  <a:cubicBezTo>
                    <a:pt x="63" y="136"/>
                    <a:pt x="63" y="136"/>
                    <a:pt x="63" y="136"/>
                  </a:cubicBezTo>
                  <a:cubicBezTo>
                    <a:pt x="63" y="137"/>
                    <a:pt x="62" y="139"/>
                    <a:pt x="61" y="139"/>
                  </a:cubicBezTo>
                  <a:cubicBezTo>
                    <a:pt x="59" y="139"/>
                    <a:pt x="58" y="137"/>
                    <a:pt x="58" y="136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4"/>
                    <a:pt x="59" y="72"/>
                    <a:pt x="61" y="72"/>
                  </a:cubicBezTo>
                  <a:cubicBezTo>
                    <a:pt x="62" y="72"/>
                    <a:pt x="63" y="74"/>
                    <a:pt x="63" y="75"/>
                  </a:cubicBezTo>
                  <a:close/>
                  <a:moveTo>
                    <a:pt x="48" y="63"/>
                  </a:moveTo>
                  <a:cubicBezTo>
                    <a:pt x="46" y="63"/>
                    <a:pt x="45" y="64"/>
                    <a:pt x="45" y="65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8"/>
                    <a:pt x="46" y="129"/>
                    <a:pt x="48" y="129"/>
                  </a:cubicBezTo>
                  <a:cubicBezTo>
                    <a:pt x="49" y="129"/>
                    <a:pt x="50" y="128"/>
                    <a:pt x="50" y="126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4"/>
                    <a:pt x="49" y="63"/>
                    <a:pt x="48" y="63"/>
                  </a:cubicBezTo>
                  <a:close/>
                  <a:moveTo>
                    <a:pt x="87" y="59"/>
                  </a:moveTo>
                  <a:cubicBezTo>
                    <a:pt x="85" y="59"/>
                    <a:pt x="84" y="60"/>
                    <a:pt x="84" y="62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4"/>
                    <a:pt x="85" y="126"/>
                    <a:pt x="87" y="126"/>
                  </a:cubicBezTo>
                  <a:cubicBezTo>
                    <a:pt x="88" y="126"/>
                    <a:pt x="90" y="124"/>
                    <a:pt x="90" y="12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0"/>
                    <a:pt x="88" y="59"/>
                    <a:pt x="87" y="59"/>
                  </a:cubicBezTo>
                  <a:close/>
                  <a:moveTo>
                    <a:pt x="74" y="49"/>
                  </a:moveTo>
                  <a:cubicBezTo>
                    <a:pt x="72" y="49"/>
                    <a:pt x="71" y="50"/>
                    <a:pt x="71" y="51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1" y="114"/>
                    <a:pt x="72" y="115"/>
                    <a:pt x="74" y="115"/>
                  </a:cubicBezTo>
                  <a:cubicBezTo>
                    <a:pt x="75" y="115"/>
                    <a:pt x="76" y="114"/>
                    <a:pt x="76" y="112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0"/>
                    <a:pt x="75" y="49"/>
                    <a:pt x="74" y="49"/>
                  </a:cubicBezTo>
                  <a:close/>
                  <a:moveTo>
                    <a:pt x="113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01" y="15"/>
                    <a:pt x="85" y="0"/>
                    <a:pt x="65" y="0"/>
                  </a:cubicBezTo>
                  <a:cubicBezTo>
                    <a:pt x="45" y="0"/>
                    <a:pt x="29" y="15"/>
                    <a:pt x="27" y="35"/>
                  </a:cubicBezTo>
                  <a:cubicBezTo>
                    <a:pt x="12" y="37"/>
                    <a:pt x="0" y="51"/>
                    <a:pt x="0" y="66"/>
                  </a:cubicBezTo>
                  <a:cubicBezTo>
                    <a:pt x="0" y="84"/>
                    <a:pt x="14" y="98"/>
                    <a:pt x="32" y="98"/>
                  </a:cubicBezTo>
                  <a:cubicBezTo>
                    <a:pt x="33" y="98"/>
                    <a:pt x="34" y="97"/>
                    <a:pt x="34" y="96"/>
                  </a:cubicBezTo>
                  <a:cubicBezTo>
                    <a:pt x="34" y="94"/>
                    <a:pt x="33" y="93"/>
                    <a:pt x="32" y="93"/>
                  </a:cubicBezTo>
                  <a:cubicBezTo>
                    <a:pt x="17" y="93"/>
                    <a:pt x="5" y="81"/>
                    <a:pt x="5" y="66"/>
                  </a:cubicBezTo>
                  <a:cubicBezTo>
                    <a:pt x="5" y="53"/>
                    <a:pt x="16" y="41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2" y="40"/>
                    <a:pt x="33" y="39"/>
                    <a:pt x="33" y="37"/>
                  </a:cubicBezTo>
                  <a:cubicBezTo>
                    <a:pt x="33" y="19"/>
                    <a:pt x="47" y="5"/>
                    <a:pt x="65" y="5"/>
                  </a:cubicBezTo>
                  <a:cubicBezTo>
                    <a:pt x="82" y="5"/>
                    <a:pt x="97" y="19"/>
                    <a:pt x="97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9"/>
                    <a:pt x="98" y="40"/>
                    <a:pt x="100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28" y="40"/>
                    <a:pt x="140" y="52"/>
                    <a:pt x="140" y="66"/>
                  </a:cubicBezTo>
                  <a:cubicBezTo>
                    <a:pt x="140" y="81"/>
                    <a:pt x="128" y="93"/>
                    <a:pt x="113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8" y="93"/>
                    <a:pt x="97" y="94"/>
                    <a:pt x="97" y="96"/>
                  </a:cubicBezTo>
                  <a:cubicBezTo>
                    <a:pt x="97" y="97"/>
                    <a:pt x="98" y="98"/>
                    <a:pt x="99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31" y="98"/>
                    <a:pt x="145" y="84"/>
                    <a:pt x="145" y="66"/>
                  </a:cubicBezTo>
                  <a:cubicBezTo>
                    <a:pt x="145" y="49"/>
                    <a:pt x="131" y="35"/>
                    <a:pt x="11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454528B-BC1B-A344-86AA-8727FCCDD93C}"/>
              </a:ext>
            </a:extLst>
          </p:cNvPr>
          <p:cNvGrpSpPr/>
          <p:nvPr/>
        </p:nvGrpSpPr>
        <p:grpSpPr>
          <a:xfrm>
            <a:off x="5973762" y="4608512"/>
            <a:ext cx="1751012" cy="1374775"/>
            <a:chOff x="5973762" y="4608512"/>
            <a:chExt cx="1751012" cy="1374775"/>
          </a:xfrm>
        </p:grpSpPr>
        <p:sp>
          <p:nvSpPr>
            <p:cNvPr id="475" name="Google Shape;475;p28"/>
            <p:cNvSpPr/>
            <p:nvPr/>
          </p:nvSpPr>
          <p:spPr>
            <a:xfrm>
              <a:off x="5973762" y="4608512"/>
              <a:ext cx="1751012" cy="1374775"/>
            </a:xfrm>
            <a:custGeom>
              <a:avLst/>
              <a:gdLst/>
              <a:ahLst/>
              <a:cxnLst/>
              <a:rect l="l" t="t" r="r" b="b"/>
              <a:pathLst>
                <a:path w="389" h="305" extrusionOk="0">
                  <a:moveTo>
                    <a:pt x="0" y="305"/>
                  </a:moveTo>
                  <a:cubicBezTo>
                    <a:pt x="59" y="280"/>
                    <a:pt x="291" y="171"/>
                    <a:pt x="389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59" y="162"/>
                    <a:pt x="15" y="273"/>
                    <a:pt x="0" y="305"/>
                  </a:cubicBezTo>
                  <a:close/>
                </a:path>
              </a:pathLst>
            </a:custGeom>
            <a:solidFill>
              <a:srgbClr val="587A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6451600" y="4789487"/>
              <a:ext cx="517525" cy="595312"/>
            </a:xfrm>
            <a:custGeom>
              <a:avLst/>
              <a:gdLst/>
              <a:ahLst/>
              <a:cxnLst/>
              <a:rect l="l" t="t" r="r" b="b"/>
              <a:pathLst>
                <a:path w="115" h="132" extrusionOk="0">
                  <a:moveTo>
                    <a:pt x="87" y="38"/>
                  </a:moveTo>
                  <a:cubicBezTo>
                    <a:pt x="88" y="36"/>
                    <a:pt x="88" y="33"/>
                    <a:pt x="88" y="31"/>
                  </a:cubicBezTo>
                  <a:cubicBezTo>
                    <a:pt x="88" y="14"/>
                    <a:pt x="74" y="0"/>
                    <a:pt x="57" y="0"/>
                  </a:cubicBezTo>
                  <a:cubicBezTo>
                    <a:pt x="40" y="0"/>
                    <a:pt x="26" y="14"/>
                    <a:pt x="26" y="31"/>
                  </a:cubicBezTo>
                  <a:cubicBezTo>
                    <a:pt x="26" y="33"/>
                    <a:pt x="27" y="36"/>
                    <a:pt x="27" y="38"/>
                  </a:cubicBezTo>
                  <a:cubicBezTo>
                    <a:pt x="12" y="40"/>
                    <a:pt x="0" y="53"/>
                    <a:pt x="0" y="69"/>
                  </a:cubicBezTo>
                  <a:cubicBezTo>
                    <a:pt x="0" y="86"/>
                    <a:pt x="14" y="99"/>
                    <a:pt x="31" y="99"/>
                  </a:cubicBezTo>
                  <a:cubicBezTo>
                    <a:pt x="40" y="99"/>
                    <a:pt x="49" y="95"/>
                    <a:pt x="55" y="88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5" y="131"/>
                    <a:pt x="56" y="132"/>
                    <a:pt x="57" y="132"/>
                  </a:cubicBezTo>
                  <a:cubicBezTo>
                    <a:pt x="59" y="132"/>
                    <a:pt x="60" y="131"/>
                    <a:pt x="60" y="130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6" y="95"/>
                    <a:pt x="74" y="99"/>
                    <a:pt x="84" y="99"/>
                  </a:cubicBezTo>
                  <a:cubicBezTo>
                    <a:pt x="101" y="99"/>
                    <a:pt x="115" y="86"/>
                    <a:pt x="115" y="69"/>
                  </a:cubicBezTo>
                  <a:cubicBezTo>
                    <a:pt x="115" y="53"/>
                    <a:pt x="103" y="40"/>
                    <a:pt x="87" y="38"/>
                  </a:cubicBezTo>
                  <a:close/>
                  <a:moveTo>
                    <a:pt x="33" y="42"/>
                  </a:moveTo>
                  <a:cubicBezTo>
                    <a:pt x="33" y="41"/>
                    <a:pt x="33" y="40"/>
                    <a:pt x="33" y="39"/>
                  </a:cubicBezTo>
                  <a:cubicBezTo>
                    <a:pt x="32" y="36"/>
                    <a:pt x="31" y="34"/>
                    <a:pt x="31" y="31"/>
                  </a:cubicBezTo>
                  <a:cubicBezTo>
                    <a:pt x="31" y="16"/>
                    <a:pt x="43" y="5"/>
                    <a:pt x="57" y="5"/>
                  </a:cubicBezTo>
                  <a:cubicBezTo>
                    <a:pt x="72" y="5"/>
                    <a:pt x="83" y="16"/>
                    <a:pt x="83" y="31"/>
                  </a:cubicBezTo>
                  <a:cubicBezTo>
                    <a:pt x="83" y="34"/>
                    <a:pt x="83" y="36"/>
                    <a:pt x="82" y="39"/>
                  </a:cubicBezTo>
                  <a:cubicBezTo>
                    <a:pt x="82" y="40"/>
                    <a:pt x="82" y="41"/>
                    <a:pt x="82" y="42"/>
                  </a:cubicBezTo>
                  <a:cubicBezTo>
                    <a:pt x="83" y="42"/>
                    <a:pt x="83" y="43"/>
                    <a:pt x="84" y="43"/>
                  </a:cubicBezTo>
                  <a:cubicBezTo>
                    <a:pt x="98" y="43"/>
                    <a:pt x="110" y="54"/>
                    <a:pt x="110" y="69"/>
                  </a:cubicBezTo>
                  <a:cubicBezTo>
                    <a:pt x="110" y="83"/>
                    <a:pt x="98" y="94"/>
                    <a:pt x="84" y="94"/>
                  </a:cubicBezTo>
                  <a:cubicBezTo>
                    <a:pt x="73" y="94"/>
                    <a:pt x="64" y="88"/>
                    <a:pt x="60" y="78"/>
                  </a:cubicBezTo>
                  <a:cubicBezTo>
                    <a:pt x="59" y="77"/>
                    <a:pt x="58" y="77"/>
                    <a:pt x="57" y="77"/>
                  </a:cubicBezTo>
                  <a:cubicBezTo>
                    <a:pt x="56" y="77"/>
                    <a:pt x="55" y="77"/>
                    <a:pt x="55" y="78"/>
                  </a:cubicBezTo>
                  <a:cubicBezTo>
                    <a:pt x="51" y="88"/>
                    <a:pt x="42" y="94"/>
                    <a:pt x="31" y="94"/>
                  </a:cubicBezTo>
                  <a:cubicBezTo>
                    <a:pt x="17" y="94"/>
                    <a:pt x="5" y="83"/>
                    <a:pt x="5" y="69"/>
                  </a:cubicBezTo>
                  <a:cubicBezTo>
                    <a:pt x="5" y="54"/>
                    <a:pt x="17" y="43"/>
                    <a:pt x="31" y="43"/>
                  </a:cubicBezTo>
                  <a:cubicBezTo>
                    <a:pt x="31" y="43"/>
                    <a:pt x="32" y="42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7" name="Google Shape;487;p28"/>
          <p:cNvSpPr txBox="1"/>
          <p:nvPr/>
        </p:nvSpPr>
        <p:spPr>
          <a:xfrm>
            <a:off x="9348787" y="2973387"/>
            <a:ext cx="177323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TECHNOLOGY</a:t>
            </a:r>
            <a:endParaRPr dirty="0"/>
          </a:p>
        </p:txBody>
      </p:sp>
      <p:sp>
        <p:nvSpPr>
          <p:cNvPr id="488" name="Google Shape;488;p28"/>
          <p:cNvSpPr txBox="1"/>
          <p:nvPr/>
        </p:nvSpPr>
        <p:spPr>
          <a:xfrm>
            <a:off x="9353550" y="4775200"/>
            <a:ext cx="126523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ECOLOGY</a:t>
            </a:r>
            <a:endParaRPr dirty="0"/>
          </a:p>
        </p:txBody>
      </p:sp>
      <p:sp>
        <p:nvSpPr>
          <p:cNvPr id="489" name="Google Shape;489;p28"/>
          <p:cNvSpPr txBox="1"/>
          <p:nvPr/>
        </p:nvSpPr>
        <p:spPr>
          <a:xfrm>
            <a:off x="9353550" y="1135062"/>
            <a:ext cx="1077912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ENERGY</a:t>
            </a:r>
            <a:endParaRPr dirty="0"/>
          </a:p>
        </p:txBody>
      </p:sp>
      <p:sp>
        <p:nvSpPr>
          <p:cNvPr id="490" name="Google Shape;490;p28"/>
          <p:cNvSpPr txBox="1"/>
          <p:nvPr/>
        </p:nvSpPr>
        <p:spPr>
          <a:xfrm>
            <a:off x="1538287" y="1135062"/>
            <a:ext cx="151288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RESOURCES</a:t>
            </a:r>
            <a:endParaRPr dirty="0"/>
          </a:p>
        </p:txBody>
      </p:sp>
      <p:sp>
        <p:nvSpPr>
          <p:cNvPr id="491" name="Google Shape;491;p28"/>
          <p:cNvSpPr txBox="1"/>
          <p:nvPr/>
        </p:nvSpPr>
        <p:spPr>
          <a:xfrm>
            <a:off x="1282700" y="4773612"/>
            <a:ext cx="176847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NATURE CARE</a:t>
            </a:r>
            <a:endParaRPr dirty="0"/>
          </a:p>
        </p:txBody>
      </p:sp>
      <p:sp>
        <p:nvSpPr>
          <p:cNvPr id="492" name="Google Shape;492;p28"/>
          <p:cNvSpPr txBox="1"/>
          <p:nvPr/>
        </p:nvSpPr>
        <p:spPr>
          <a:xfrm>
            <a:off x="2012950" y="2932112"/>
            <a:ext cx="103822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PEOPLE</a:t>
            </a:r>
            <a:endParaRPr dirty="0"/>
          </a:p>
        </p:txBody>
      </p:sp>
      <p:sp>
        <p:nvSpPr>
          <p:cNvPr id="493" name="Google Shape;493;p28"/>
          <p:cNvSpPr txBox="1"/>
          <p:nvPr/>
        </p:nvSpPr>
        <p:spPr>
          <a:xfrm>
            <a:off x="9253537" y="1414462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4" name="Google Shape;494;p28"/>
          <p:cNvSpPr txBox="1"/>
          <p:nvPr/>
        </p:nvSpPr>
        <p:spPr>
          <a:xfrm>
            <a:off x="9250362" y="3282950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5" name="Google Shape;495;p28"/>
          <p:cNvSpPr txBox="1"/>
          <p:nvPr/>
        </p:nvSpPr>
        <p:spPr>
          <a:xfrm>
            <a:off x="1222375" y="1393825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6" name="Google Shape;496;p28"/>
          <p:cNvSpPr txBox="1"/>
          <p:nvPr/>
        </p:nvSpPr>
        <p:spPr>
          <a:xfrm>
            <a:off x="1192212" y="3190875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7" name="Google Shape;497;p28"/>
          <p:cNvSpPr txBox="1"/>
          <p:nvPr/>
        </p:nvSpPr>
        <p:spPr>
          <a:xfrm>
            <a:off x="1192212" y="5059362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8" name="Google Shape;498;p28"/>
          <p:cNvSpPr txBox="1"/>
          <p:nvPr/>
        </p:nvSpPr>
        <p:spPr>
          <a:xfrm>
            <a:off x="9253537" y="5092700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6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6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6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6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6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6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6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6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6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6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/>
      <p:bldP spid="488" grpId="0"/>
      <p:bldP spid="489" grpId="0"/>
      <p:bldP spid="490" grpId="0"/>
      <p:bldP spid="491" grpId="0"/>
      <p:bldP spid="492" grpId="0"/>
      <p:bldP spid="493" grpId="0"/>
      <p:bldP spid="494" grpId="0"/>
      <p:bldP spid="495" grpId="0"/>
      <p:bldP spid="496" grpId="0"/>
      <p:bldP spid="497" grpId="0"/>
      <p:bldP spid="4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9"/>
          <p:cNvSpPr/>
          <p:nvPr/>
        </p:nvSpPr>
        <p:spPr>
          <a:xfrm>
            <a:off x="808037" y="2668587"/>
            <a:ext cx="284162" cy="2782887"/>
          </a:xfrm>
          <a:custGeom>
            <a:avLst/>
            <a:gdLst/>
            <a:ahLst/>
            <a:cxnLst/>
            <a:rect l="l" t="t" r="r" b="b"/>
            <a:pathLst>
              <a:path w="71" h="695" extrusionOk="0">
                <a:moveTo>
                  <a:pt x="44" y="695"/>
                </a:moveTo>
                <a:cubicBezTo>
                  <a:pt x="33" y="695"/>
                  <a:pt x="24" y="687"/>
                  <a:pt x="22" y="677"/>
                </a:cubicBezTo>
                <a:cubicBezTo>
                  <a:pt x="15" y="636"/>
                  <a:pt x="0" y="525"/>
                  <a:pt x="0" y="348"/>
                </a:cubicBezTo>
                <a:cubicBezTo>
                  <a:pt x="0" y="164"/>
                  <a:pt x="15" y="58"/>
                  <a:pt x="22" y="18"/>
                </a:cubicBezTo>
                <a:cubicBezTo>
                  <a:pt x="24" y="8"/>
                  <a:pt x="33" y="0"/>
                  <a:pt x="44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695"/>
                  <a:pt x="71" y="695"/>
                  <a:pt x="71" y="695"/>
                </a:cubicBezTo>
                <a:lnTo>
                  <a:pt x="44" y="695"/>
                </a:ln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9"/>
          <p:cNvSpPr/>
          <p:nvPr/>
        </p:nvSpPr>
        <p:spPr>
          <a:xfrm>
            <a:off x="10810875" y="2668587"/>
            <a:ext cx="592137" cy="2782887"/>
          </a:xfrm>
          <a:custGeom>
            <a:avLst/>
            <a:gdLst/>
            <a:ahLst/>
            <a:cxnLst/>
            <a:rect l="l" t="t" r="r" b="b"/>
            <a:pathLst>
              <a:path w="148" h="695" extrusionOk="0">
                <a:moveTo>
                  <a:pt x="85" y="455"/>
                </a:moveTo>
                <a:cubicBezTo>
                  <a:pt x="100" y="455"/>
                  <a:pt x="100" y="455"/>
                  <a:pt x="100" y="455"/>
                </a:cubicBezTo>
                <a:cubicBezTo>
                  <a:pt x="120" y="455"/>
                  <a:pt x="137" y="441"/>
                  <a:pt x="140" y="422"/>
                </a:cubicBezTo>
                <a:cubicBezTo>
                  <a:pt x="143" y="397"/>
                  <a:pt x="148" y="387"/>
                  <a:pt x="148" y="351"/>
                </a:cubicBezTo>
                <a:cubicBezTo>
                  <a:pt x="148" y="312"/>
                  <a:pt x="144" y="303"/>
                  <a:pt x="140" y="279"/>
                </a:cubicBezTo>
                <a:cubicBezTo>
                  <a:pt x="137" y="260"/>
                  <a:pt x="120" y="246"/>
                  <a:pt x="100" y="246"/>
                </a:cubicBezTo>
                <a:cubicBezTo>
                  <a:pt x="85" y="246"/>
                  <a:pt x="85" y="246"/>
                  <a:pt x="85" y="246"/>
                </a:cubicBezTo>
                <a:cubicBezTo>
                  <a:pt x="75" y="246"/>
                  <a:pt x="67" y="239"/>
                  <a:pt x="67" y="230"/>
                </a:cubicBezTo>
                <a:cubicBezTo>
                  <a:pt x="62" y="133"/>
                  <a:pt x="53" y="45"/>
                  <a:pt x="48" y="17"/>
                </a:cubicBezTo>
                <a:cubicBezTo>
                  <a:pt x="47" y="7"/>
                  <a:pt x="38" y="0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5"/>
                  <a:pt x="0" y="695"/>
                  <a:pt x="0" y="695"/>
                </a:cubicBezTo>
                <a:cubicBezTo>
                  <a:pt x="28" y="695"/>
                  <a:pt x="28" y="695"/>
                  <a:pt x="28" y="695"/>
                </a:cubicBezTo>
                <a:cubicBezTo>
                  <a:pt x="38" y="695"/>
                  <a:pt x="47" y="688"/>
                  <a:pt x="48" y="679"/>
                </a:cubicBezTo>
                <a:cubicBezTo>
                  <a:pt x="53" y="652"/>
                  <a:pt x="62" y="567"/>
                  <a:pt x="67" y="471"/>
                </a:cubicBezTo>
                <a:cubicBezTo>
                  <a:pt x="67" y="462"/>
                  <a:pt x="75" y="455"/>
                  <a:pt x="85" y="455"/>
                </a:cubicBez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9"/>
          <p:cNvSpPr txBox="1"/>
          <p:nvPr/>
        </p:nvSpPr>
        <p:spPr>
          <a:xfrm>
            <a:off x="1856582" y="719867"/>
            <a:ext cx="8478837" cy="72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Montserrat"/>
              <a:buNone/>
            </a:pPr>
            <a:r>
              <a:rPr lang="en-US" sz="45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BATTERY INFOGRAPHIC </a:t>
            </a:r>
            <a:endParaRPr sz="45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31E10F-C725-D148-8558-C50987DF5F2A}"/>
              </a:ext>
            </a:extLst>
          </p:cNvPr>
          <p:cNvGrpSpPr/>
          <p:nvPr/>
        </p:nvGrpSpPr>
        <p:grpSpPr>
          <a:xfrm>
            <a:off x="1152525" y="2668587"/>
            <a:ext cx="1149350" cy="2782888"/>
            <a:chOff x="1152525" y="2668587"/>
            <a:chExt cx="1149350" cy="2782888"/>
          </a:xfrm>
        </p:grpSpPr>
        <p:sp>
          <p:nvSpPr>
            <p:cNvPr id="505" name="Google Shape;505;p29"/>
            <p:cNvSpPr txBox="1"/>
            <p:nvPr/>
          </p:nvSpPr>
          <p:spPr>
            <a:xfrm>
              <a:off x="1152525" y="3481387"/>
              <a:ext cx="1123950" cy="1157287"/>
            </a:xfrm>
            <a:prstGeom prst="rect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 txBox="1"/>
            <p:nvPr/>
          </p:nvSpPr>
          <p:spPr>
            <a:xfrm>
              <a:off x="1152525" y="4638675"/>
              <a:ext cx="1123950" cy="812800"/>
            </a:xfrm>
            <a:prstGeom prst="rect">
              <a:avLst/>
            </a:pr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 txBox="1"/>
            <p:nvPr/>
          </p:nvSpPr>
          <p:spPr>
            <a:xfrm>
              <a:off x="1152525" y="2668587"/>
              <a:ext cx="1123950" cy="812800"/>
            </a:xfrm>
            <a:prstGeom prst="rect">
              <a:avLst/>
            </a:pr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457325" y="4886325"/>
              <a:ext cx="519112" cy="317500"/>
            </a:xfrm>
            <a:custGeom>
              <a:avLst/>
              <a:gdLst/>
              <a:ahLst/>
              <a:cxnLst/>
              <a:rect l="l" t="t" r="r" b="b"/>
              <a:pathLst>
                <a:path w="130" h="79" extrusionOk="0">
                  <a:moveTo>
                    <a:pt x="11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3" y="79"/>
                    <a:pt x="130" y="73"/>
                    <a:pt x="130" y="65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6"/>
                    <a:pt x="123" y="0"/>
                    <a:pt x="115" y="0"/>
                  </a:cubicBezTo>
                  <a:close/>
                  <a:moveTo>
                    <a:pt x="123" y="70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2"/>
                    <a:pt x="120" y="72"/>
                    <a:pt x="119" y="71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6" y="58"/>
                    <a:pt x="65" y="58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3" y="58"/>
                    <a:pt x="62" y="57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2"/>
                    <a:pt x="8" y="72"/>
                    <a:pt x="7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5" y="69"/>
                    <a:pt x="6" y="68"/>
                    <a:pt x="6" y="6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4"/>
                    <a:pt x="6" y="12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10" y="10"/>
                    <a:pt x="12" y="1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9" y="10"/>
                    <a:pt x="120" y="10"/>
                    <a:pt x="121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3" y="12"/>
                    <a:pt x="122" y="14"/>
                    <a:pt x="121" y="15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4" y="68"/>
                    <a:pt x="124" y="69"/>
                    <a:pt x="12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9"/>
            <p:cNvSpPr txBox="1"/>
            <p:nvPr/>
          </p:nvSpPr>
          <p:spPr>
            <a:xfrm>
              <a:off x="1404937" y="2744787"/>
              <a:ext cx="88423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/>
            </a:p>
          </p:txBody>
        </p:sp>
        <p:sp>
          <p:nvSpPr>
            <p:cNvPr id="546" name="Google Shape;546;p29"/>
            <p:cNvSpPr txBox="1"/>
            <p:nvPr/>
          </p:nvSpPr>
          <p:spPr>
            <a:xfrm>
              <a:off x="1152525" y="3667125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E08828E-D8E8-804B-92B7-2CA1DBF2684D}"/>
              </a:ext>
            </a:extLst>
          </p:cNvPr>
          <p:cNvGrpSpPr/>
          <p:nvPr/>
        </p:nvGrpSpPr>
        <p:grpSpPr>
          <a:xfrm>
            <a:off x="2336800" y="2668587"/>
            <a:ext cx="1227137" cy="2782888"/>
            <a:chOff x="2336800" y="2668587"/>
            <a:chExt cx="1227137" cy="2782888"/>
          </a:xfrm>
        </p:grpSpPr>
        <p:sp>
          <p:nvSpPr>
            <p:cNvPr id="508" name="Google Shape;508;p29"/>
            <p:cNvSpPr txBox="1"/>
            <p:nvPr/>
          </p:nvSpPr>
          <p:spPr>
            <a:xfrm>
              <a:off x="2352675" y="2668587"/>
              <a:ext cx="1123950" cy="812800"/>
            </a:xfrm>
            <a:prstGeom prst="rect">
              <a:avLst/>
            </a:prstGeom>
            <a:solidFill>
              <a:srgbClr val="F06E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 txBox="1"/>
            <p:nvPr/>
          </p:nvSpPr>
          <p:spPr>
            <a:xfrm>
              <a:off x="2352675" y="4638675"/>
              <a:ext cx="1123950" cy="812800"/>
            </a:xfrm>
            <a:prstGeom prst="rect">
              <a:avLst/>
            </a:pr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9"/>
            <p:cNvSpPr txBox="1"/>
            <p:nvPr/>
          </p:nvSpPr>
          <p:spPr>
            <a:xfrm>
              <a:off x="2352675" y="3481387"/>
              <a:ext cx="1123950" cy="1157287"/>
            </a:xfrm>
            <a:prstGeom prst="rect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2665412" y="4814887"/>
              <a:ext cx="539750" cy="452437"/>
            </a:xfrm>
            <a:custGeom>
              <a:avLst/>
              <a:gdLst/>
              <a:ahLst/>
              <a:cxnLst/>
              <a:rect l="l" t="t" r="r" b="b"/>
              <a:pathLst>
                <a:path w="135" h="113" extrusionOk="0">
                  <a:moveTo>
                    <a:pt x="18" y="92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4"/>
                    <a:pt x="32" y="96"/>
                    <a:pt x="30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0" y="96"/>
                    <a:pt x="18" y="94"/>
                    <a:pt x="18" y="92"/>
                  </a:cubicBezTo>
                  <a:close/>
                  <a:moveTo>
                    <a:pt x="49" y="46"/>
                  </a:moveTo>
                  <a:cubicBezTo>
                    <a:pt x="47" y="46"/>
                    <a:pt x="45" y="48"/>
                    <a:pt x="45" y="5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4"/>
                    <a:pt x="47" y="96"/>
                    <a:pt x="49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9" y="96"/>
                    <a:pt x="61" y="94"/>
                    <a:pt x="61" y="92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48"/>
                    <a:pt x="59" y="46"/>
                    <a:pt x="57" y="46"/>
                  </a:cubicBezTo>
                  <a:lnTo>
                    <a:pt x="49" y="46"/>
                  </a:lnTo>
                  <a:close/>
                  <a:moveTo>
                    <a:pt x="76" y="37"/>
                  </a:moveTo>
                  <a:cubicBezTo>
                    <a:pt x="74" y="37"/>
                    <a:pt x="72" y="39"/>
                    <a:pt x="72" y="41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4"/>
                    <a:pt x="74" y="96"/>
                    <a:pt x="76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4"/>
                    <a:pt x="88" y="9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9"/>
                    <a:pt x="86" y="37"/>
                    <a:pt x="84" y="37"/>
                  </a:cubicBezTo>
                  <a:lnTo>
                    <a:pt x="76" y="37"/>
                  </a:lnTo>
                  <a:close/>
                  <a:moveTo>
                    <a:pt x="104" y="27"/>
                  </a:moveTo>
                  <a:cubicBezTo>
                    <a:pt x="101" y="27"/>
                    <a:pt x="99" y="29"/>
                    <a:pt x="99" y="3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4"/>
                    <a:pt x="101" y="96"/>
                    <a:pt x="104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3" y="96"/>
                    <a:pt x="115" y="94"/>
                    <a:pt x="115" y="9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29"/>
                    <a:pt x="113" y="27"/>
                    <a:pt x="111" y="27"/>
                  </a:cubicBezTo>
                  <a:lnTo>
                    <a:pt x="104" y="27"/>
                  </a:lnTo>
                  <a:close/>
                  <a:moveTo>
                    <a:pt x="20" y="45"/>
                  </a:moveTo>
                  <a:cubicBezTo>
                    <a:pt x="49" y="40"/>
                    <a:pt x="76" y="29"/>
                    <a:pt x="100" y="15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74" y="24"/>
                    <a:pt x="47" y="34"/>
                    <a:pt x="19" y="39"/>
                  </a:cubicBezTo>
                  <a:lnTo>
                    <a:pt x="20" y="45"/>
                  </a:lnTo>
                  <a:close/>
                  <a:moveTo>
                    <a:pt x="135" y="105"/>
                  </a:moveTo>
                  <a:cubicBezTo>
                    <a:pt x="121" y="97"/>
                    <a:pt x="121" y="97"/>
                    <a:pt x="121" y="97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13"/>
                    <a:pt x="121" y="113"/>
                    <a:pt x="121" y="113"/>
                  </a:cubicBezTo>
                  <a:lnTo>
                    <a:pt x="13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9"/>
            <p:cNvSpPr txBox="1"/>
            <p:nvPr/>
          </p:nvSpPr>
          <p:spPr>
            <a:xfrm>
              <a:off x="2568575" y="2744787"/>
              <a:ext cx="995362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/>
            </a:p>
          </p:txBody>
        </p:sp>
        <p:sp>
          <p:nvSpPr>
            <p:cNvPr id="547" name="Google Shape;547;p29"/>
            <p:cNvSpPr txBox="1"/>
            <p:nvPr/>
          </p:nvSpPr>
          <p:spPr>
            <a:xfrm>
              <a:off x="2336800" y="3667125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D6666DD-F716-C340-991A-C8154A9AD8A2}"/>
              </a:ext>
            </a:extLst>
          </p:cNvPr>
          <p:cNvGrpSpPr/>
          <p:nvPr/>
        </p:nvGrpSpPr>
        <p:grpSpPr>
          <a:xfrm>
            <a:off x="3533775" y="2668587"/>
            <a:ext cx="1239837" cy="2782888"/>
            <a:chOff x="3533775" y="2668587"/>
            <a:chExt cx="1239837" cy="2782888"/>
          </a:xfrm>
        </p:grpSpPr>
        <p:sp>
          <p:nvSpPr>
            <p:cNvPr id="511" name="Google Shape;511;p29"/>
            <p:cNvSpPr txBox="1"/>
            <p:nvPr/>
          </p:nvSpPr>
          <p:spPr>
            <a:xfrm>
              <a:off x="3549650" y="3481387"/>
              <a:ext cx="1123950" cy="1157287"/>
            </a:xfrm>
            <a:prstGeom prst="rect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9"/>
            <p:cNvSpPr txBox="1"/>
            <p:nvPr/>
          </p:nvSpPr>
          <p:spPr>
            <a:xfrm>
              <a:off x="3549650" y="2668587"/>
              <a:ext cx="1123950" cy="812800"/>
            </a:xfrm>
            <a:prstGeom prst="rect">
              <a:avLst/>
            </a:pr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9"/>
            <p:cNvSpPr txBox="1"/>
            <p:nvPr/>
          </p:nvSpPr>
          <p:spPr>
            <a:xfrm>
              <a:off x="3549650" y="4638675"/>
              <a:ext cx="1123950" cy="812800"/>
            </a:xfrm>
            <a:prstGeom prst="rect">
              <a:avLst/>
            </a:pr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3797300" y="4854575"/>
              <a:ext cx="628650" cy="420687"/>
            </a:xfrm>
            <a:custGeom>
              <a:avLst/>
              <a:gdLst/>
              <a:ahLst/>
              <a:cxnLst/>
              <a:rect l="l" t="t" r="r" b="b"/>
              <a:pathLst>
                <a:path w="157" h="105" extrusionOk="0">
                  <a:moveTo>
                    <a:pt x="125" y="10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12" y="46"/>
                    <a:pt x="82" y="21"/>
                    <a:pt x="80" y="20"/>
                  </a:cubicBezTo>
                  <a:cubicBezTo>
                    <a:pt x="78" y="20"/>
                    <a:pt x="69" y="24"/>
                    <a:pt x="68" y="24"/>
                  </a:cubicBezTo>
                  <a:cubicBezTo>
                    <a:pt x="68" y="24"/>
                    <a:pt x="62" y="26"/>
                    <a:pt x="57" y="26"/>
                  </a:cubicBezTo>
                  <a:cubicBezTo>
                    <a:pt x="55" y="26"/>
                    <a:pt x="53" y="25"/>
                    <a:pt x="52" y="25"/>
                  </a:cubicBezTo>
                  <a:cubicBezTo>
                    <a:pt x="51" y="24"/>
                    <a:pt x="50" y="23"/>
                    <a:pt x="50" y="22"/>
                  </a:cubicBezTo>
                  <a:cubicBezTo>
                    <a:pt x="50" y="20"/>
                    <a:pt x="53" y="18"/>
                    <a:pt x="54" y="18"/>
                  </a:cubicBezTo>
                  <a:cubicBezTo>
                    <a:pt x="61" y="13"/>
                    <a:pt x="82" y="6"/>
                    <a:pt x="84" y="5"/>
                  </a:cubicBezTo>
                  <a:cubicBezTo>
                    <a:pt x="84" y="5"/>
                    <a:pt x="84" y="5"/>
                    <a:pt x="85" y="5"/>
                  </a:cubicBezTo>
                  <a:cubicBezTo>
                    <a:pt x="90" y="5"/>
                    <a:pt x="121" y="10"/>
                    <a:pt x="125" y="10"/>
                  </a:cubicBezTo>
                  <a:close/>
                  <a:moveTo>
                    <a:pt x="138" y="0"/>
                  </a:moveTo>
                  <a:cubicBezTo>
                    <a:pt x="137" y="0"/>
                    <a:pt x="137" y="0"/>
                    <a:pt x="136" y="0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9" y="3"/>
                    <a:pt x="129" y="4"/>
                    <a:pt x="128" y="5"/>
                  </a:cubicBezTo>
                  <a:cubicBezTo>
                    <a:pt x="128" y="6"/>
                    <a:pt x="128" y="7"/>
                    <a:pt x="128" y="8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4" y="48"/>
                    <a:pt x="146" y="49"/>
                    <a:pt x="148" y="48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5" y="46"/>
                    <a:pt x="156" y="45"/>
                    <a:pt x="157" y="44"/>
                  </a:cubicBezTo>
                  <a:cubicBezTo>
                    <a:pt x="157" y="43"/>
                    <a:pt x="157" y="42"/>
                    <a:pt x="157" y="41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1" y="1"/>
                    <a:pt x="140" y="0"/>
                    <a:pt x="138" y="0"/>
                  </a:cubicBezTo>
                  <a:close/>
                  <a:moveTo>
                    <a:pt x="0" y="52"/>
                  </a:moveTo>
                  <a:cubicBezTo>
                    <a:pt x="0" y="53"/>
                    <a:pt x="1" y="54"/>
                    <a:pt x="1" y="55"/>
                  </a:cubicBezTo>
                  <a:cubicBezTo>
                    <a:pt x="2" y="56"/>
                    <a:pt x="3" y="57"/>
                    <a:pt x="4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3" y="57"/>
                    <a:pt x="15" y="56"/>
                    <a:pt x="15" y="5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8"/>
                    <a:pt x="17" y="8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6"/>
                    <a:pt x="4" y="7"/>
                    <a:pt x="4" y="9"/>
                  </a:cubicBezTo>
                  <a:lnTo>
                    <a:pt x="0" y="52"/>
                  </a:lnTo>
                  <a:close/>
                  <a:moveTo>
                    <a:pt x="65" y="90"/>
                  </a:moveTo>
                  <a:cubicBezTo>
                    <a:pt x="65" y="89"/>
                    <a:pt x="64" y="88"/>
                    <a:pt x="62" y="87"/>
                  </a:cubicBezTo>
                  <a:cubicBezTo>
                    <a:pt x="60" y="84"/>
                    <a:pt x="57" y="85"/>
                    <a:pt x="54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5" y="99"/>
                    <a:pt x="48" y="102"/>
                    <a:pt x="50" y="103"/>
                  </a:cubicBezTo>
                  <a:cubicBezTo>
                    <a:pt x="51" y="104"/>
                    <a:pt x="52" y="105"/>
                    <a:pt x="53" y="105"/>
                  </a:cubicBezTo>
                  <a:cubicBezTo>
                    <a:pt x="55" y="105"/>
                    <a:pt x="56" y="104"/>
                    <a:pt x="57" y="102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5" y="94"/>
                    <a:pt x="65" y="92"/>
                    <a:pt x="65" y="90"/>
                  </a:cubicBezTo>
                  <a:close/>
                  <a:moveTo>
                    <a:pt x="34" y="88"/>
                  </a:moveTo>
                  <a:cubicBezTo>
                    <a:pt x="32" y="91"/>
                    <a:pt x="33" y="93"/>
                    <a:pt x="36" y="96"/>
                  </a:cubicBezTo>
                  <a:cubicBezTo>
                    <a:pt x="39" y="98"/>
                    <a:pt x="42" y="98"/>
                    <a:pt x="44" y="9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5" y="81"/>
                    <a:pt x="52" y="78"/>
                    <a:pt x="50" y="77"/>
                  </a:cubicBezTo>
                  <a:cubicBezTo>
                    <a:pt x="48" y="75"/>
                    <a:pt x="45" y="75"/>
                    <a:pt x="42" y="78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4"/>
                    <a:pt x="38" y="84"/>
                  </a:cubicBezTo>
                  <a:lnTo>
                    <a:pt x="34" y="88"/>
                  </a:lnTo>
                  <a:close/>
                  <a:moveTo>
                    <a:pt x="23" y="77"/>
                  </a:moveTo>
                  <a:cubicBezTo>
                    <a:pt x="22" y="79"/>
                    <a:pt x="22" y="80"/>
                    <a:pt x="22" y="82"/>
                  </a:cubicBezTo>
                  <a:cubicBezTo>
                    <a:pt x="22" y="83"/>
                    <a:pt x="23" y="85"/>
                    <a:pt x="24" y="86"/>
                  </a:cubicBezTo>
                  <a:cubicBezTo>
                    <a:pt x="27" y="88"/>
                    <a:pt x="30" y="87"/>
                    <a:pt x="32" y="8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2" y="73"/>
                    <a:pt x="42" y="72"/>
                    <a:pt x="42" y="70"/>
                  </a:cubicBezTo>
                  <a:cubicBezTo>
                    <a:pt x="42" y="69"/>
                    <a:pt x="41" y="68"/>
                    <a:pt x="40" y="66"/>
                  </a:cubicBezTo>
                  <a:cubicBezTo>
                    <a:pt x="37" y="64"/>
                    <a:pt x="34" y="65"/>
                    <a:pt x="32" y="68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3"/>
                    <a:pt x="27" y="73"/>
                    <a:pt x="27" y="73"/>
                  </a:cubicBezTo>
                  <a:lnTo>
                    <a:pt x="23" y="77"/>
                  </a:lnTo>
                  <a:close/>
                  <a:moveTo>
                    <a:pt x="22" y="7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33" y="60"/>
                    <a:pt x="30" y="57"/>
                    <a:pt x="29" y="56"/>
                  </a:cubicBezTo>
                  <a:cubicBezTo>
                    <a:pt x="26" y="53"/>
                    <a:pt x="23" y="54"/>
                    <a:pt x="21" y="5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3" y="67"/>
                    <a:pt x="12" y="68"/>
                    <a:pt x="12" y="70"/>
                  </a:cubicBezTo>
                  <a:cubicBezTo>
                    <a:pt x="12" y="71"/>
                    <a:pt x="13" y="72"/>
                    <a:pt x="14" y="73"/>
                  </a:cubicBezTo>
                  <a:cubicBezTo>
                    <a:pt x="15" y="74"/>
                    <a:pt x="17" y="75"/>
                    <a:pt x="19" y="75"/>
                  </a:cubicBezTo>
                  <a:cubicBezTo>
                    <a:pt x="20" y="75"/>
                    <a:pt x="21" y="75"/>
                    <a:pt x="22" y="74"/>
                  </a:cubicBezTo>
                  <a:close/>
                  <a:moveTo>
                    <a:pt x="119" y="65"/>
                  </a:moveTo>
                  <a:cubicBezTo>
                    <a:pt x="121" y="63"/>
                    <a:pt x="122" y="60"/>
                    <a:pt x="118" y="57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01" y="41"/>
                    <a:pt x="83" y="27"/>
                    <a:pt x="79" y="24"/>
                  </a:cubicBezTo>
                  <a:cubicBezTo>
                    <a:pt x="78" y="25"/>
                    <a:pt x="73" y="26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3" y="29"/>
                    <a:pt x="57" y="29"/>
                  </a:cubicBezTo>
                  <a:cubicBezTo>
                    <a:pt x="54" y="29"/>
                    <a:pt x="52" y="29"/>
                    <a:pt x="50" y="28"/>
                  </a:cubicBezTo>
                  <a:cubicBezTo>
                    <a:pt x="47" y="26"/>
                    <a:pt x="47" y="23"/>
                    <a:pt x="47" y="22"/>
                  </a:cubicBezTo>
                  <a:cubicBezTo>
                    <a:pt x="47" y="18"/>
                    <a:pt x="50" y="16"/>
                    <a:pt x="52" y="14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1" y="51"/>
                    <a:pt x="24" y="51"/>
                    <a:pt x="25" y="51"/>
                  </a:cubicBezTo>
                  <a:cubicBezTo>
                    <a:pt x="27" y="51"/>
                    <a:pt x="29" y="51"/>
                    <a:pt x="31" y="53"/>
                  </a:cubicBezTo>
                  <a:cubicBezTo>
                    <a:pt x="34" y="55"/>
                    <a:pt x="35" y="58"/>
                    <a:pt x="35" y="61"/>
                  </a:cubicBezTo>
                  <a:cubicBezTo>
                    <a:pt x="37" y="61"/>
                    <a:pt x="40" y="62"/>
                    <a:pt x="42" y="64"/>
                  </a:cubicBezTo>
                  <a:cubicBezTo>
                    <a:pt x="45" y="66"/>
                    <a:pt x="46" y="69"/>
                    <a:pt x="46" y="72"/>
                  </a:cubicBezTo>
                  <a:cubicBezTo>
                    <a:pt x="48" y="72"/>
                    <a:pt x="51" y="73"/>
                    <a:pt x="53" y="74"/>
                  </a:cubicBezTo>
                  <a:cubicBezTo>
                    <a:pt x="55" y="76"/>
                    <a:pt x="57" y="79"/>
                    <a:pt x="57" y="82"/>
                  </a:cubicBezTo>
                  <a:cubicBezTo>
                    <a:pt x="59" y="81"/>
                    <a:pt x="62" y="82"/>
                    <a:pt x="65" y="84"/>
                  </a:cubicBezTo>
                  <a:cubicBezTo>
                    <a:pt x="68" y="87"/>
                    <a:pt x="69" y="91"/>
                    <a:pt x="68" y="94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2" y="98"/>
                    <a:pt x="73" y="98"/>
                    <a:pt x="74" y="98"/>
                  </a:cubicBezTo>
                  <a:cubicBezTo>
                    <a:pt x="76" y="98"/>
                    <a:pt x="78" y="97"/>
                    <a:pt x="78" y="96"/>
                  </a:cubicBezTo>
                  <a:cubicBezTo>
                    <a:pt x="80" y="94"/>
                    <a:pt x="81" y="92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78"/>
                    <a:pt x="65" y="77"/>
                    <a:pt x="65" y="77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66" y="74"/>
                    <a:pt x="67" y="74"/>
                    <a:pt x="68" y="75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7" y="90"/>
                    <a:pt x="88" y="90"/>
                    <a:pt x="89" y="90"/>
                  </a:cubicBezTo>
                  <a:cubicBezTo>
                    <a:pt x="90" y="90"/>
                    <a:pt x="92" y="89"/>
                    <a:pt x="93" y="88"/>
                  </a:cubicBezTo>
                  <a:cubicBezTo>
                    <a:pt x="94" y="87"/>
                    <a:pt x="95" y="85"/>
                    <a:pt x="95" y="84"/>
                  </a:cubicBezTo>
                  <a:cubicBezTo>
                    <a:pt x="95" y="82"/>
                    <a:pt x="94" y="81"/>
                    <a:pt x="92" y="79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0"/>
                    <a:pt x="80" y="69"/>
                    <a:pt x="80" y="68"/>
                  </a:cubicBezTo>
                  <a:cubicBezTo>
                    <a:pt x="80" y="68"/>
                    <a:pt x="80" y="67"/>
                    <a:pt x="80" y="67"/>
                  </a:cubicBezTo>
                  <a:cubicBezTo>
                    <a:pt x="81" y="66"/>
                    <a:pt x="82" y="66"/>
                    <a:pt x="83" y="67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0" y="80"/>
                    <a:pt x="101" y="81"/>
                    <a:pt x="103" y="81"/>
                  </a:cubicBezTo>
                  <a:cubicBezTo>
                    <a:pt x="105" y="81"/>
                    <a:pt x="107" y="80"/>
                    <a:pt x="108" y="78"/>
                  </a:cubicBezTo>
                  <a:cubicBezTo>
                    <a:pt x="109" y="77"/>
                    <a:pt x="110" y="75"/>
                    <a:pt x="110" y="74"/>
                  </a:cubicBezTo>
                  <a:cubicBezTo>
                    <a:pt x="109" y="72"/>
                    <a:pt x="109" y="71"/>
                    <a:pt x="107" y="70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3" y="58"/>
                    <a:pt x="93" y="57"/>
                    <a:pt x="94" y="56"/>
                  </a:cubicBezTo>
                  <a:cubicBezTo>
                    <a:pt x="95" y="55"/>
                    <a:pt x="96" y="55"/>
                    <a:pt x="97" y="5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3" y="69"/>
                    <a:pt x="117" y="68"/>
                    <a:pt x="119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9"/>
            <p:cNvSpPr txBox="1"/>
            <p:nvPr/>
          </p:nvSpPr>
          <p:spPr>
            <a:xfrm>
              <a:off x="3781425" y="2744787"/>
              <a:ext cx="99218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/>
            </a:p>
          </p:txBody>
        </p:sp>
        <p:sp>
          <p:nvSpPr>
            <p:cNvPr id="548" name="Google Shape;548;p29"/>
            <p:cNvSpPr txBox="1"/>
            <p:nvPr/>
          </p:nvSpPr>
          <p:spPr>
            <a:xfrm>
              <a:off x="3533775" y="3667125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C1CA03-148E-3744-87E1-E75D6FB18902}"/>
              </a:ext>
            </a:extLst>
          </p:cNvPr>
          <p:cNvGrpSpPr/>
          <p:nvPr/>
        </p:nvGrpSpPr>
        <p:grpSpPr>
          <a:xfrm>
            <a:off x="4749800" y="2668587"/>
            <a:ext cx="1231900" cy="2782888"/>
            <a:chOff x="4749800" y="2668587"/>
            <a:chExt cx="1231900" cy="2782888"/>
          </a:xfrm>
        </p:grpSpPr>
        <p:sp>
          <p:nvSpPr>
            <p:cNvPr id="523" name="Google Shape;523;p29"/>
            <p:cNvSpPr txBox="1"/>
            <p:nvPr/>
          </p:nvSpPr>
          <p:spPr>
            <a:xfrm>
              <a:off x="4749800" y="4638675"/>
              <a:ext cx="1160462" cy="812800"/>
            </a:xfrm>
            <a:prstGeom prst="rect">
              <a:avLst/>
            </a:pr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9"/>
            <p:cNvSpPr txBox="1"/>
            <p:nvPr/>
          </p:nvSpPr>
          <p:spPr>
            <a:xfrm>
              <a:off x="4749800" y="2668587"/>
              <a:ext cx="1160462" cy="812800"/>
            </a:xfrm>
            <a:prstGeom prst="rect">
              <a:avLst/>
            </a:prstGeom>
            <a:solidFill>
              <a:srgbClr val="FFDA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9"/>
            <p:cNvSpPr txBox="1"/>
            <p:nvPr/>
          </p:nvSpPr>
          <p:spPr>
            <a:xfrm>
              <a:off x="4749800" y="3481387"/>
              <a:ext cx="1160462" cy="1157287"/>
            </a:xfrm>
            <a:prstGeom prst="rect">
              <a:avLst/>
            </a:prstGeom>
            <a:solidFill>
              <a:srgbClr val="FFCA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149850" y="4783137"/>
              <a:ext cx="355600" cy="523875"/>
            </a:xfrm>
            <a:custGeom>
              <a:avLst/>
              <a:gdLst/>
              <a:ahLst/>
              <a:cxnLst/>
              <a:rect l="l" t="t" r="r" b="b"/>
              <a:pathLst>
                <a:path w="89" h="131" extrusionOk="0">
                  <a:moveTo>
                    <a:pt x="89" y="87"/>
                  </a:moveTo>
                  <a:cubicBezTo>
                    <a:pt x="89" y="74"/>
                    <a:pt x="79" y="63"/>
                    <a:pt x="58" y="58"/>
                  </a:cubicBezTo>
                  <a:cubicBezTo>
                    <a:pt x="56" y="57"/>
                    <a:pt x="44" y="54"/>
                    <a:pt x="42" y="54"/>
                  </a:cubicBezTo>
                  <a:cubicBezTo>
                    <a:pt x="26" y="50"/>
                    <a:pt x="21" y="47"/>
                    <a:pt x="21" y="43"/>
                  </a:cubicBezTo>
                  <a:cubicBezTo>
                    <a:pt x="21" y="38"/>
                    <a:pt x="27" y="33"/>
                    <a:pt x="44" y="33"/>
                  </a:cubicBezTo>
                  <a:cubicBezTo>
                    <a:pt x="55" y="33"/>
                    <a:pt x="67" y="42"/>
                    <a:pt x="67" y="42"/>
                  </a:cubicBezTo>
                  <a:cubicBezTo>
                    <a:pt x="71" y="45"/>
                    <a:pt x="74" y="44"/>
                    <a:pt x="78" y="41"/>
                  </a:cubicBezTo>
                  <a:cubicBezTo>
                    <a:pt x="78" y="41"/>
                    <a:pt x="83" y="37"/>
                    <a:pt x="83" y="33"/>
                  </a:cubicBezTo>
                  <a:cubicBezTo>
                    <a:pt x="83" y="27"/>
                    <a:pt x="69" y="18"/>
                    <a:pt x="54" y="1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0"/>
                    <a:pt x="35" y="2"/>
                    <a:pt x="35" y="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2" y="17"/>
                    <a:pt x="0" y="29"/>
                    <a:pt x="0" y="43"/>
                  </a:cubicBezTo>
                  <a:cubicBezTo>
                    <a:pt x="0" y="60"/>
                    <a:pt x="16" y="67"/>
                    <a:pt x="34" y="71"/>
                  </a:cubicBezTo>
                  <a:cubicBezTo>
                    <a:pt x="36" y="72"/>
                    <a:pt x="50" y="76"/>
                    <a:pt x="52" y="76"/>
                  </a:cubicBezTo>
                  <a:cubicBezTo>
                    <a:pt x="65" y="79"/>
                    <a:pt x="68" y="84"/>
                    <a:pt x="68" y="87"/>
                  </a:cubicBezTo>
                  <a:cubicBezTo>
                    <a:pt x="68" y="93"/>
                    <a:pt x="62" y="98"/>
                    <a:pt x="46" y="98"/>
                  </a:cubicBezTo>
                  <a:cubicBezTo>
                    <a:pt x="34" y="98"/>
                    <a:pt x="18" y="88"/>
                    <a:pt x="18" y="88"/>
                  </a:cubicBezTo>
                  <a:cubicBezTo>
                    <a:pt x="14" y="86"/>
                    <a:pt x="10" y="86"/>
                    <a:pt x="6" y="91"/>
                  </a:cubicBezTo>
                  <a:cubicBezTo>
                    <a:pt x="6" y="91"/>
                    <a:pt x="3" y="94"/>
                    <a:pt x="3" y="98"/>
                  </a:cubicBezTo>
                  <a:cubicBezTo>
                    <a:pt x="3" y="104"/>
                    <a:pt x="20" y="113"/>
                    <a:pt x="35" y="11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9"/>
                    <a:pt x="38" y="131"/>
                    <a:pt x="41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51" y="131"/>
                    <a:pt x="54" y="129"/>
                    <a:pt x="54" y="12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79" y="114"/>
                    <a:pt x="89" y="101"/>
                    <a:pt x="89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9"/>
            <p:cNvSpPr txBox="1"/>
            <p:nvPr/>
          </p:nvSpPr>
          <p:spPr>
            <a:xfrm>
              <a:off x="4994275" y="2744787"/>
              <a:ext cx="987425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/>
            </a:p>
          </p:txBody>
        </p:sp>
        <p:sp>
          <p:nvSpPr>
            <p:cNvPr id="549" name="Google Shape;549;p29"/>
            <p:cNvSpPr txBox="1"/>
            <p:nvPr/>
          </p:nvSpPr>
          <p:spPr>
            <a:xfrm>
              <a:off x="4751387" y="3667125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34F729-4872-A84A-BABB-0E8EC8BF996D}"/>
              </a:ext>
            </a:extLst>
          </p:cNvPr>
          <p:cNvGrpSpPr/>
          <p:nvPr/>
        </p:nvGrpSpPr>
        <p:grpSpPr>
          <a:xfrm>
            <a:off x="5976937" y="2668587"/>
            <a:ext cx="1217612" cy="2782888"/>
            <a:chOff x="5976937" y="2668587"/>
            <a:chExt cx="1217612" cy="2782888"/>
          </a:xfrm>
        </p:grpSpPr>
        <p:sp>
          <p:nvSpPr>
            <p:cNvPr id="520" name="Google Shape;520;p29"/>
            <p:cNvSpPr txBox="1"/>
            <p:nvPr/>
          </p:nvSpPr>
          <p:spPr>
            <a:xfrm>
              <a:off x="5981700" y="4638675"/>
              <a:ext cx="1128712" cy="812800"/>
            </a:xfrm>
            <a:prstGeom prst="rect">
              <a:avLst/>
            </a:prstGeom>
            <a:solidFill>
              <a:srgbClr val="A1C9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9"/>
            <p:cNvSpPr txBox="1"/>
            <p:nvPr/>
          </p:nvSpPr>
          <p:spPr>
            <a:xfrm>
              <a:off x="5981700" y="3481387"/>
              <a:ext cx="1128712" cy="1157287"/>
            </a:xfrm>
            <a:prstGeom prst="rect">
              <a:avLst/>
            </a:prstGeom>
            <a:solidFill>
              <a:srgbClr val="B5D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9"/>
            <p:cNvSpPr txBox="1"/>
            <p:nvPr/>
          </p:nvSpPr>
          <p:spPr>
            <a:xfrm>
              <a:off x="5981700" y="2668587"/>
              <a:ext cx="1128712" cy="812800"/>
            </a:xfrm>
            <a:prstGeom prst="rect">
              <a:avLst/>
            </a:prstGeom>
            <a:solidFill>
              <a:srgbClr val="C2E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6302375" y="4814887"/>
              <a:ext cx="484187" cy="436562"/>
            </a:xfrm>
            <a:custGeom>
              <a:avLst/>
              <a:gdLst/>
              <a:ahLst/>
              <a:cxnLst/>
              <a:rect l="l" t="t" r="r" b="b"/>
              <a:pathLst>
                <a:path w="121" h="109" extrusionOk="0">
                  <a:moveTo>
                    <a:pt x="83" y="15"/>
                  </a:moveTo>
                  <a:cubicBezTo>
                    <a:pt x="75" y="15"/>
                    <a:pt x="75" y="15"/>
                    <a:pt x="75" y="15"/>
                  </a:cubicBezTo>
                  <a:cubicBezTo>
                    <a:pt x="75" y="10"/>
                    <a:pt x="72" y="7"/>
                    <a:pt x="68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0" y="7"/>
                    <a:pt x="47" y="10"/>
                    <a:pt x="46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7"/>
                    <a:pt x="45" y="0"/>
                    <a:pt x="5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6" y="0"/>
                    <a:pt x="82" y="7"/>
                    <a:pt x="83" y="15"/>
                  </a:cubicBezTo>
                  <a:close/>
                  <a:moveTo>
                    <a:pt x="19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3"/>
                    <a:pt x="52" y="50"/>
                    <a:pt x="5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0" y="50"/>
                    <a:pt x="72" y="53"/>
                    <a:pt x="72" y="56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12" y="61"/>
                    <a:pt x="120" y="53"/>
                    <a:pt x="121" y="4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1" y="25"/>
                    <a:pt x="115" y="18"/>
                    <a:pt x="107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8"/>
                    <a:pt x="0" y="25"/>
                    <a:pt x="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53"/>
                    <a:pt x="10" y="61"/>
                    <a:pt x="19" y="61"/>
                  </a:cubicBezTo>
                  <a:close/>
                  <a:moveTo>
                    <a:pt x="103" y="66"/>
                  </a:moveTo>
                  <a:cubicBezTo>
                    <a:pt x="72" y="66"/>
                    <a:pt x="72" y="66"/>
                    <a:pt x="72" y="66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3"/>
                    <a:pt x="70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2" y="76"/>
                    <a:pt x="49" y="73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1" y="66"/>
                    <a:pt x="4" y="62"/>
                    <a:pt x="0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2"/>
                    <a:pt x="7" y="109"/>
                    <a:pt x="14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5" y="109"/>
                    <a:pt x="121" y="102"/>
                    <a:pt x="121" y="93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7" y="62"/>
                    <a:pt x="111" y="66"/>
                    <a:pt x="103" y="66"/>
                  </a:cubicBezTo>
                  <a:close/>
                  <a:moveTo>
                    <a:pt x="66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4" y="55"/>
                    <a:pt x="53" y="56"/>
                    <a:pt x="53" y="57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1"/>
                    <a:pt x="54" y="72"/>
                    <a:pt x="55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6"/>
                    <a:pt x="68" y="55"/>
                    <a:pt x="66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9"/>
            <p:cNvSpPr txBox="1"/>
            <p:nvPr/>
          </p:nvSpPr>
          <p:spPr>
            <a:xfrm>
              <a:off x="6202362" y="2744787"/>
              <a:ext cx="99218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05</a:t>
              </a:r>
              <a:endParaRPr/>
            </a:p>
          </p:txBody>
        </p:sp>
        <p:sp>
          <p:nvSpPr>
            <p:cNvPr id="550" name="Google Shape;550;p29"/>
            <p:cNvSpPr txBox="1"/>
            <p:nvPr/>
          </p:nvSpPr>
          <p:spPr>
            <a:xfrm>
              <a:off x="5976937" y="3671887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6CD2B7C-12CA-5B49-B42B-2F5CA29209BA}"/>
              </a:ext>
            </a:extLst>
          </p:cNvPr>
          <p:cNvGrpSpPr/>
          <p:nvPr/>
        </p:nvGrpSpPr>
        <p:grpSpPr>
          <a:xfrm>
            <a:off x="8358187" y="2668587"/>
            <a:ext cx="1252538" cy="2782888"/>
            <a:chOff x="8358187" y="2668587"/>
            <a:chExt cx="1252538" cy="2782888"/>
          </a:xfrm>
        </p:grpSpPr>
        <p:sp>
          <p:nvSpPr>
            <p:cNvPr id="517" name="Google Shape;517;p29"/>
            <p:cNvSpPr txBox="1"/>
            <p:nvPr/>
          </p:nvSpPr>
          <p:spPr>
            <a:xfrm>
              <a:off x="8378825" y="3481387"/>
              <a:ext cx="1128712" cy="1157287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9"/>
            <p:cNvSpPr txBox="1"/>
            <p:nvPr/>
          </p:nvSpPr>
          <p:spPr>
            <a:xfrm>
              <a:off x="8378825" y="2668587"/>
              <a:ext cx="1128712" cy="812800"/>
            </a:xfrm>
            <a:prstGeom prst="rect">
              <a:avLst/>
            </a:prstGeom>
            <a:solidFill>
              <a:srgbClr val="68C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9"/>
            <p:cNvSpPr txBox="1"/>
            <p:nvPr/>
          </p:nvSpPr>
          <p:spPr>
            <a:xfrm>
              <a:off x="8378825" y="4638675"/>
              <a:ext cx="1128712" cy="812800"/>
            </a:xfrm>
            <a:prstGeom prst="rect">
              <a:avLst/>
            </a:prstGeom>
            <a:solidFill>
              <a:srgbClr val="0A98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8710612" y="4814887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113" y="49"/>
                  </a:moveTo>
                  <a:cubicBezTo>
                    <a:pt x="99" y="47"/>
                    <a:pt x="99" y="47"/>
                    <a:pt x="99" y="47"/>
                  </a:cubicBezTo>
                  <a:cubicBezTo>
                    <a:pt x="98" y="43"/>
                    <a:pt x="96" y="39"/>
                    <a:pt x="94" y="3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3"/>
                    <a:pt x="103" y="22"/>
                    <a:pt x="103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2"/>
                    <a:pt x="92" y="12"/>
                    <a:pt x="91" y="1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6" y="19"/>
                    <a:pt x="72" y="17"/>
                    <a:pt x="68" y="16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0" y="1"/>
                    <a:pt x="50" y="2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3" y="17"/>
                    <a:pt x="40" y="19"/>
                    <a:pt x="36" y="2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2"/>
                    <a:pt x="22" y="12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9" y="39"/>
                    <a:pt x="18" y="43"/>
                    <a:pt x="17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1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72"/>
                    <a:pt x="19" y="76"/>
                    <a:pt x="21" y="79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4" y="103"/>
                    <a:pt x="25" y="103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40" y="96"/>
                    <a:pt x="43" y="98"/>
                    <a:pt x="47" y="9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1" y="115"/>
                    <a:pt x="52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6" y="114"/>
                    <a:pt x="66" y="113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2" y="98"/>
                    <a:pt x="76" y="96"/>
                    <a:pt x="79" y="9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2" y="103"/>
                    <a:pt x="94" y="103"/>
                    <a:pt x="94" y="102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3"/>
                    <a:pt x="104" y="92"/>
                    <a:pt x="103" y="91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6" y="76"/>
                    <a:pt x="98" y="72"/>
                    <a:pt x="99" y="68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4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1"/>
                    <a:pt x="114" y="49"/>
                    <a:pt x="113" y="49"/>
                  </a:cubicBezTo>
                  <a:close/>
                  <a:moveTo>
                    <a:pt x="58" y="79"/>
                  </a:moveTo>
                  <a:cubicBezTo>
                    <a:pt x="46" y="79"/>
                    <a:pt x="37" y="69"/>
                    <a:pt x="37" y="58"/>
                  </a:cubicBezTo>
                  <a:cubicBezTo>
                    <a:pt x="37" y="46"/>
                    <a:pt x="46" y="36"/>
                    <a:pt x="58" y="36"/>
                  </a:cubicBezTo>
                  <a:cubicBezTo>
                    <a:pt x="70" y="36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9"/>
            <p:cNvSpPr txBox="1"/>
            <p:nvPr/>
          </p:nvSpPr>
          <p:spPr>
            <a:xfrm>
              <a:off x="8626475" y="2744787"/>
              <a:ext cx="984250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07</a:t>
              </a:r>
              <a:endParaRPr/>
            </a:p>
          </p:txBody>
        </p:sp>
        <p:sp>
          <p:nvSpPr>
            <p:cNvPr id="552" name="Google Shape;552;p29"/>
            <p:cNvSpPr txBox="1"/>
            <p:nvPr/>
          </p:nvSpPr>
          <p:spPr>
            <a:xfrm>
              <a:off x="8358187" y="3671887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2AB0E7B-0245-0245-9F3A-A3CE36B1E4FC}"/>
              </a:ext>
            </a:extLst>
          </p:cNvPr>
          <p:cNvGrpSpPr/>
          <p:nvPr/>
        </p:nvGrpSpPr>
        <p:grpSpPr>
          <a:xfrm>
            <a:off x="9577387" y="2668587"/>
            <a:ext cx="1260475" cy="2782888"/>
            <a:chOff x="9577387" y="2668587"/>
            <a:chExt cx="1260475" cy="2782888"/>
          </a:xfrm>
        </p:grpSpPr>
        <p:sp>
          <p:nvSpPr>
            <p:cNvPr id="514" name="Google Shape;514;p29"/>
            <p:cNvSpPr txBox="1"/>
            <p:nvPr/>
          </p:nvSpPr>
          <p:spPr>
            <a:xfrm>
              <a:off x="9578975" y="2668587"/>
              <a:ext cx="1160462" cy="812800"/>
            </a:xfrm>
            <a:prstGeom prst="rect">
              <a:avLst/>
            </a:prstGeom>
            <a:solidFill>
              <a:srgbClr val="2070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9"/>
            <p:cNvSpPr txBox="1"/>
            <p:nvPr/>
          </p:nvSpPr>
          <p:spPr>
            <a:xfrm>
              <a:off x="9578975" y="3481387"/>
              <a:ext cx="1160462" cy="1157287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9"/>
            <p:cNvSpPr txBox="1"/>
            <p:nvPr/>
          </p:nvSpPr>
          <p:spPr>
            <a:xfrm>
              <a:off x="9578975" y="4638675"/>
              <a:ext cx="1160462" cy="812800"/>
            </a:xfrm>
            <a:prstGeom prst="rect">
              <a:avLst/>
            </a:pr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9939337" y="4827587"/>
              <a:ext cx="439737" cy="439737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52" y="58"/>
                  </a:moveTo>
                  <a:cubicBezTo>
                    <a:pt x="104" y="58"/>
                    <a:pt x="104" y="58"/>
                    <a:pt x="104" y="58"/>
                  </a:cubicBezTo>
                  <a:cubicBezTo>
                    <a:pt x="104" y="87"/>
                    <a:pt x="80" y="110"/>
                    <a:pt x="52" y="110"/>
                  </a:cubicBezTo>
                  <a:cubicBezTo>
                    <a:pt x="23" y="110"/>
                    <a:pt x="0" y="87"/>
                    <a:pt x="0" y="58"/>
                  </a:cubicBezTo>
                  <a:cubicBezTo>
                    <a:pt x="0" y="30"/>
                    <a:pt x="23" y="7"/>
                    <a:pt x="52" y="7"/>
                  </a:cubicBezTo>
                  <a:lnTo>
                    <a:pt x="52" y="58"/>
                  </a:lnTo>
                  <a:close/>
                  <a:moveTo>
                    <a:pt x="58" y="0"/>
                  </a:moveTo>
                  <a:cubicBezTo>
                    <a:pt x="58" y="52"/>
                    <a:pt x="58" y="52"/>
                    <a:pt x="58" y="5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23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9"/>
            <p:cNvSpPr txBox="1"/>
            <p:nvPr/>
          </p:nvSpPr>
          <p:spPr>
            <a:xfrm>
              <a:off x="9818687" y="2744787"/>
              <a:ext cx="1019175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08</a:t>
              </a:r>
              <a:endParaRPr/>
            </a:p>
          </p:txBody>
        </p:sp>
        <p:sp>
          <p:nvSpPr>
            <p:cNvPr id="553" name="Google Shape;553;p29"/>
            <p:cNvSpPr txBox="1"/>
            <p:nvPr/>
          </p:nvSpPr>
          <p:spPr>
            <a:xfrm>
              <a:off x="9577387" y="3671887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CF05461-E374-9E44-BC09-830DBBDFD3F2}"/>
              </a:ext>
            </a:extLst>
          </p:cNvPr>
          <p:cNvGrpSpPr/>
          <p:nvPr/>
        </p:nvGrpSpPr>
        <p:grpSpPr>
          <a:xfrm>
            <a:off x="7189789" y="2651915"/>
            <a:ext cx="1223960" cy="2782888"/>
            <a:chOff x="7189789" y="2651915"/>
            <a:chExt cx="1223960" cy="2782888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77360E66-DD2C-E749-B2A4-FC3138CA7F3D}"/>
                </a:ext>
              </a:extLst>
            </p:cNvPr>
            <p:cNvGrpSpPr/>
            <p:nvPr/>
          </p:nvGrpSpPr>
          <p:grpSpPr>
            <a:xfrm>
              <a:off x="7189789" y="2651915"/>
              <a:ext cx="1149350" cy="2782888"/>
              <a:chOff x="7175500" y="2668587"/>
              <a:chExt cx="1149350" cy="2782888"/>
            </a:xfrm>
          </p:grpSpPr>
          <p:sp>
            <p:nvSpPr>
              <p:cNvPr id="526" name="Google Shape;526;p29"/>
              <p:cNvSpPr txBox="1"/>
              <p:nvPr/>
            </p:nvSpPr>
            <p:spPr>
              <a:xfrm>
                <a:off x="7181850" y="2668587"/>
                <a:ext cx="1125537" cy="812800"/>
              </a:xfrm>
              <a:prstGeom prst="rect">
                <a:avLst/>
              </a:prstGeom>
              <a:solidFill>
                <a:srgbClr val="91E5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9"/>
              <p:cNvSpPr txBox="1"/>
              <p:nvPr/>
            </p:nvSpPr>
            <p:spPr>
              <a:xfrm>
                <a:off x="7181850" y="3481387"/>
                <a:ext cx="1125537" cy="1157287"/>
              </a:xfrm>
              <a:prstGeom prst="rect">
                <a:avLst/>
              </a:prstGeom>
              <a:solidFill>
                <a:srgbClr val="64D1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9"/>
              <p:cNvSpPr txBox="1"/>
              <p:nvPr/>
            </p:nvSpPr>
            <p:spPr>
              <a:xfrm>
                <a:off x="7181850" y="4638675"/>
                <a:ext cx="1125537" cy="812800"/>
              </a:xfrm>
              <a:prstGeom prst="rect">
                <a:avLst/>
              </a:prstGeom>
              <a:solidFill>
                <a:srgbClr val="2CC6D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7366000" y="4838700"/>
                <a:ext cx="796925" cy="4127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03" extrusionOk="0">
                    <a:moveTo>
                      <a:pt x="143" y="97"/>
                    </a:moveTo>
                    <a:cubicBezTo>
                      <a:pt x="141" y="99"/>
                      <a:pt x="137" y="100"/>
                      <a:pt x="134" y="100"/>
                    </a:cubicBezTo>
                    <a:cubicBezTo>
                      <a:pt x="125" y="103"/>
                      <a:pt x="114" y="103"/>
                      <a:pt x="102" y="103"/>
                    </a:cubicBezTo>
                    <a:cubicBezTo>
                      <a:pt x="89" y="103"/>
                      <a:pt x="79" y="103"/>
                      <a:pt x="69" y="100"/>
                    </a:cubicBezTo>
                    <a:cubicBezTo>
                      <a:pt x="66" y="100"/>
                      <a:pt x="63" y="99"/>
                      <a:pt x="60" y="97"/>
                    </a:cubicBezTo>
                    <a:cubicBezTo>
                      <a:pt x="52" y="93"/>
                      <a:pt x="51" y="86"/>
                      <a:pt x="56" y="81"/>
                    </a:cubicBezTo>
                    <a:cubicBezTo>
                      <a:pt x="62" y="76"/>
                      <a:pt x="68" y="73"/>
                      <a:pt x="75" y="69"/>
                    </a:cubicBezTo>
                    <a:cubicBezTo>
                      <a:pt x="78" y="68"/>
                      <a:pt x="81" y="67"/>
                      <a:pt x="84" y="66"/>
                    </a:cubicBezTo>
                    <a:cubicBezTo>
                      <a:pt x="90" y="63"/>
                      <a:pt x="91" y="58"/>
                      <a:pt x="87" y="53"/>
                    </a:cubicBezTo>
                    <a:cubicBezTo>
                      <a:pt x="78" y="45"/>
                      <a:pt x="75" y="34"/>
                      <a:pt x="76" y="22"/>
                    </a:cubicBezTo>
                    <a:cubicBezTo>
                      <a:pt x="76" y="10"/>
                      <a:pt x="83" y="3"/>
                      <a:pt x="95" y="1"/>
                    </a:cubicBezTo>
                    <a:cubicBezTo>
                      <a:pt x="97" y="0"/>
                      <a:pt x="99" y="0"/>
                      <a:pt x="102" y="0"/>
                    </a:cubicBezTo>
                    <a:cubicBezTo>
                      <a:pt x="104" y="0"/>
                      <a:pt x="106" y="0"/>
                      <a:pt x="109" y="1"/>
                    </a:cubicBezTo>
                    <a:cubicBezTo>
                      <a:pt x="120" y="3"/>
                      <a:pt x="127" y="10"/>
                      <a:pt x="128" y="22"/>
                    </a:cubicBezTo>
                    <a:cubicBezTo>
                      <a:pt x="128" y="34"/>
                      <a:pt x="125" y="45"/>
                      <a:pt x="116" y="53"/>
                    </a:cubicBezTo>
                    <a:cubicBezTo>
                      <a:pt x="112" y="57"/>
                      <a:pt x="114" y="63"/>
                      <a:pt x="120" y="66"/>
                    </a:cubicBezTo>
                    <a:cubicBezTo>
                      <a:pt x="123" y="67"/>
                      <a:pt x="126" y="68"/>
                      <a:pt x="129" y="69"/>
                    </a:cubicBezTo>
                    <a:cubicBezTo>
                      <a:pt x="136" y="73"/>
                      <a:pt x="142" y="76"/>
                      <a:pt x="147" y="81"/>
                    </a:cubicBezTo>
                    <a:cubicBezTo>
                      <a:pt x="150" y="85"/>
                      <a:pt x="152" y="93"/>
                      <a:pt x="143" y="97"/>
                    </a:cubicBezTo>
                    <a:close/>
                    <a:moveTo>
                      <a:pt x="195" y="88"/>
                    </a:moveTo>
                    <a:cubicBezTo>
                      <a:pt x="192" y="84"/>
                      <a:pt x="187" y="82"/>
                      <a:pt x="183" y="80"/>
                    </a:cubicBezTo>
                    <a:cubicBezTo>
                      <a:pt x="181" y="79"/>
                      <a:pt x="178" y="78"/>
                      <a:pt x="176" y="77"/>
                    </a:cubicBezTo>
                    <a:cubicBezTo>
                      <a:pt x="172" y="76"/>
                      <a:pt x="171" y="71"/>
                      <a:pt x="174" y="69"/>
                    </a:cubicBezTo>
                    <a:cubicBezTo>
                      <a:pt x="180" y="63"/>
                      <a:pt x="182" y="55"/>
                      <a:pt x="182" y="47"/>
                    </a:cubicBezTo>
                    <a:cubicBezTo>
                      <a:pt x="182" y="38"/>
                      <a:pt x="177" y="34"/>
                      <a:pt x="169" y="32"/>
                    </a:cubicBezTo>
                    <a:cubicBezTo>
                      <a:pt x="167" y="32"/>
                      <a:pt x="165" y="31"/>
                      <a:pt x="164" y="31"/>
                    </a:cubicBezTo>
                    <a:cubicBezTo>
                      <a:pt x="162" y="31"/>
                      <a:pt x="161" y="32"/>
                      <a:pt x="159" y="32"/>
                    </a:cubicBezTo>
                    <a:cubicBezTo>
                      <a:pt x="151" y="34"/>
                      <a:pt x="146" y="38"/>
                      <a:pt x="146" y="47"/>
                    </a:cubicBezTo>
                    <a:cubicBezTo>
                      <a:pt x="145" y="55"/>
                      <a:pt x="148" y="62"/>
                      <a:pt x="154" y="69"/>
                    </a:cubicBezTo>
                    <a:cubicBezTo>
                      <a:pt x="157" y="71"/>
                      <a:pt x="155" y="76"/>
                      <a:pt x="151" y="77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52" y="78"/>
                      <a:pt x="152" y="78"/>
                      <a:pt x="153" y="79"/>
                    </a:cubicBezTo>
                    <a:cubicBezTo>
                      <a:pt x="156" y="82"/>
                      <a:pt x="157" y="86"/>
                      <a:pt x="156" y="90"/>
                    </a:cubicBezTo>
                    <a:cubicBezTo>
                      <a:pt x="155" y="95"/>
                      <a:pt x="152" y="98"/>
                      <a:pt x="148" y="100"/>
                    </a:cubicBezTo>
                    <a:cubicBezTo>
                      <a:pt x="147" y="101"/>
                      <a:pt x="146" y="101"/>
                      <a:pt x="144" y="102"/>
                    </a:cubicBezTo>
                    <a:cubicBezTo>
                      <a:pt x="150" y="103"/>
                      <a:pt x="156" y="103"/>
                      <a:pt x="164" y="103"/>
                    </a:cubicBezTo>
                    <a:cubicBezTo>
                      <a:pt x="173" y="103"/>
                      <a:pt x="180" y="103"/>
                      <a:pt x="187" y="101"/>
                    </a:cubicBezTo>
                    <a:cubicBezTo>
                      <a:pt x="189" y="101"/>
                      <a:pt x="191" y="100"/>
                      <a:pt x="193" y="99"/>
                    </a:cubicBezTo>
                    <a:cubicBezTo>
                      <a:pt x="199" y="96"/>
                      <a:pt x="198" y="90"/>
                      <a:pt x="195" y="88"/>
                    </a:cubicBezTo>
                    <a:close/>
                    <a:moveTo>
                      <a:pt x="47" y="90"/>
                    </a:moveTo>
                    <a:cubicBezTo>
                      <a:pt x="46" y="86"/>
                      <a:pt x="47" y="82"/>
                      <a:pt x="51" y="79"/>
                    </a:cubicBezTo>
                    <a:cubicBezTo>
                      <a:pt x="52" y="78"/>
                      <a:pt x="53" y="76"/>
                      <a:pt x="55" y="75"/>
                    </a:cubicBezTo>
                    <a:cubicBezTo>
                      <a:pt x="54" y="75"/>
                      <a:pt x="53" y="75"/>
                      <a:pt x="52" y="74"/>
                    </a:cubicBezTo>
                    <a:cubicBezTo>
                      <a:pt x="48" y="73"/>
                      <a:pt x="46" y="68"/>
                      <a:pt x="50" y="65"/>
                    </a:cubicBezTo>
                    <a:cubicBezTo>
                      <a:pt x="56" y="58"/>
                      <a:pt x="59" y="50"/>
                      <a:pt x="59" y="41"/>
                    </a:cubicBezTo>
                    <a:cubicBezTo>
                      <a:pt x="58" y="31"/>
                      <a:pt x="53" y="26"/>
                      <a:pt x="44" y="24"/>
                    </a:cubicBezTo>
                    <a:cubicBezTo>
                      <a:pt x="42" y="24"/>
                      <a:pt x="40" y="24"/>
                      <a:pt x="38" y="24"/>
                    </a:cubicBezTo>
                    <a:cubicBezTo>
                      <a:pt x="37" y="24"/>
                      <a:pt x="35" y="24"/>
                      <a:pt x="33" y="24"/>
                    </a:cubicBezTo>
                    <a:cubicBezTo>
                      <a:pt x="24" y="26"/>
                      <a:pt x="19" y="31"/>
                      <a:pt x="18" y="41"/>
                    </a:cubicBezTo>
                    <a:cubicBezTo>
                      <a:pt x="18" y="50"/>
                      <a:pt x="20" y="58"/>
                      <a:pt x="27" y="65"/>
                    </a:cubicBezTo>
                    <a:cubicBezTo>
                      <a:pt x="30" y="68"/>
                      <a:pt x="29" y="73"/>
                      <a:pt x="25" y="74"/>
                    </a:cubicBezTo>
                    <a:cubicBezTo>
                      <a:pt x="22" y="75"/>
                      <a:pt x="20" y="76"/>
                      <a:pt x="18" y="77"/>
                    </a:cubicBezTo>
                    <a:cubicBezTo>
                      <a:pt x="12" y="80"/>
                      <a:pt x="8" y="82"/>
                      <a:pt x="3" y="87"/>
                    </a:cubicBezTo>
                    <a:cubicBezTo>
                      <a:pt x="0" y="90"/>
                      <a:pt x="0" y="96"/>
                      <a:pt x="6" y="99"/>
                    </a:cubicBezTo>
                    <a:cubicBezTo>
                      <a:pt x="9" y="100"/>
                      <a:pt x="11" y="100"/>
                      <a:pt x="13" y="101"/>
                    </a:cubicBezTo>
                    <a:cubicBezTo>
                      <a:pt x="21" y="103"/>
                      <a:pt x="29" y="103"/>
                      <a:pt x="38" y="103"/>
                    </a:cubicBezTo>
                    <a:cubicBezTo>
                      <a:pt x="46" y="103"/>
                      <a:pt x="53" y="103"/>
                      <a:pt x="59" y="102"/>
                    </a:cubicBezTo>
                    <a:cubicBezTo>
                      <a:pt x="58" y="101"/>
                      <a:pt x="57" y="101"/>
                      <a:pt x="55" y="100"/>
                    </a:cubicBezTo>
                    <a:cubicBezTo>
                      <a:pt x="50" y="98"/>
                      <a:pt x="47" y="94"/>
                      <a:pt x="47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9"/>
              <p:cNvSpPr txBox="1"/>
              <p:nvPr/>
            </p:nvSpPr>
            <p:spPr>
              <a:xfrm>
                <a:off x="7175500" y="3671887"/>
                <a:ext cx="1149350" cy="830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Open Sans"/>
                  <a:buNone/>
                </a:pPr>
                <a:r>
                  <a:rPr lang="ar-EG" sz="1200" b="0" i="0" u="none" dirty="0">
                    <a:solidFill>
                      <a:schemeClr val="lt1"/>
                    </a:solidFill>
                    <a:latin typeface="Cairo" panose="00000500000000000000" pitchFamily="2" charset="-78"/>
                    <a:ea typeface="Open Sans"/>
                    <a:cs typeface="Open Sans"/>
                    <a:sym typeface="Open Sans"/>
                  </a:rPr>
                  <a:t>هذا النص هو مثال لنص يمكن أن يستبدل في نفس المساحة</a:t>
                </a:r>
                <a:endParaRPr dirty="0"/>
              </a:p>
            </p:txBody>
          </p:sp>
        </p:grpSp>
        <p:sp>
          <p:nvSpPr>
            <p:cNvPr id="542" name="Google Shape;542;p29"/>
            <p:cNvSpPr txBox="1"/>
            <p:nvPr/>
          </p:nvSpPr>
          <p:spPr>
            <a:xfrm>
              <a:off x="7402512" y="2744787"/>
              <a:ext cx="101123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06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 animBg="1"/>
      <p:bldP spid="504" grpId="0" animBg="1"/>
      <p:bldP spid="5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9"/>
          <p:cNvSpPr/>
          <p:nvPr/>
        </p:nvSpPr>
        <p:spPr>
          <a:xfrm>
            <a:off x="1350964" y="2543176"/>
            <a:ext cx="284160" cy="2745576"/>
          </a:xfrm>
          <a:custGeom>
            <a:avLst/>
            <a:gdLst/>
            <a:ahLst/>
            <a:cxnLst/>
            <a:rect l="l" t="t" r="r" b="b"/>
            <a:pathLst>
              <a:path w="71" h="695" extrusionOk="0">
                <a:moveTo>
                  <a:pt x="44" y="695"/>
                </a:moveTo>
                <a:cubicBezTo>
                  <a:pt x="33" y="695"/>
                  <a:pt x="24" y="687"/>
                  <a:pt x="22" y="677"/>
                </a:cubicBezTo>
                <a:cubicBezTo>
                  <a:pt x="15" y="636"/>
                  <a:pt x="0" y="525"/>
                  <a:pt x="0" y="348"/>
                </a:cubicBezTo>
                <a:cubicBezTo>
                  <a:pt x="0" y="164"/>
                  <a:pt x="15" y="58"/>
                  <a:pt x="22" y="18"/>
                </a:cubicBezTo>
                <a:cubicBezTo>
                  <a:pt x="24" y="8"/>
                  <a:pt x="33" y="0"/>
                  <a:pt x="44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695"/>
                  <a:pt x="71" y="695"/>
                  <a:pt x="71" y="695"/>
                </a:cubicBezTo>
                <a:lnTo>
                  <a:pt x="44" y="695"/>
                </a:ln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9"/>
          <p:cNvSpPr/>
          <p:nvPr/>
        </p:nvSpPr>
        <p:spPr>
          <a:xfrm>
            <a:off x="10123493" y="2526505"/>
            <a:ext cx="592134" cy="2745576"/>
          </a:xfrm>
          <a:custGeom>
            <a:avLst/>
            <a:gdLst/>
            <a:ahLst/>
            <a:cxnLst/>
            <a:rect l="l" t="t" r="r" b="b"/>
            <a:pathLst>
              <a:path w="148" h="695" extrusionOk="0">
                <a:moveTo>
                  <a:pt x="85" y="455"/>
                </a:moveTo>
                <a:cubicBezTo>
                  <a:pt x="100" y="455"/>
                  <a:pt x="100" y="455"/>
                  <a:pt x="100" y="455"/>
                </a:cubicBezTo>
                <a:cubicBezTo>
                  <a:pt x="120" y="455"/>
                  <a:pt x="137" y="441"/>
                  <a:pt x="140" y="422"/>
                </a:cubicBezTo>
                <a:cubicBezTo>
                  <a:pt x="143" y="397"/>
                  <a:pt x="148" y="387"/>
                  <a:pt x="148" y="351"/>
                </a:cubicBezTo>
                <a:cubicBezTo>
                  <a:pt x="148" y="312"/>
                  <a:pt x="144" y="303"/>
                  <a:pt x="140" y="279"/>
                </a:cubicBezTo>
                <a:cubicBezTo>
                  <a:pt x="137" y="260"/>
                  <a:pt x="120" y="246"/>
                  <a:pt x="100" y="246"/>
                </a:cubicBezTo>
                <a:cubicBezTo>
                  <a:pt x="85" y="246"/>
                  <a:pt x="85" y="246"/>
                  <a:pt x="85" y="246"/>
                </a:cubicBezTo>
                <a:cubicBezTo>
                  <a:pt x="75" y="246"/>
                  <a:pt x="67" y="239"/>
                  <a:pt x="67" y="230"/>
                </a:cubicBezTo>
                <a:cubicBezTo>
                  <a:pt x="62" y="133"/>
                  <a:pt x="53" y="45"/>
                  <a:pt x="48" y="17"/>
                </a:cubicBezTo>
                <a:cubicBezTo>
                  <a:pt x="47" y="7"/>
                  <a:pt x="38" y="0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5"/>
                  <a:pt x="0" y="695"/>
                  <a:pt x="0" y="695"/>
                </a:cubicBezTo>
                <a:cubicBezTo>
                  <a:pt x="28" y="695"/>
                  <a:pt x="28" y="695"/>
                  <a:pt x="28" y="695"/>
                </a:cubicBezTo>
                <a:cubicBezTo>
                  <a:pt x="38" y="695"/>
                  <a:pt x="47" y="688"/>
                  <a:pt x="48" y="679"/>
                </a:cubicBezTo>
                <a:cubicBezTo>
                  <a:pt x="53" y="652"/>
                  <a:pt x="62" y="567"/>
                  <a:pt x="67" y="471"/>
                </a:cubicBezTo>
                <a:cubicBezTo>
                  <a:pt x="67" y="462"/>
                  <a:pt x="75" y="455"/>
                  <a:pt x="85" y="455"/>
                </a:cubicBez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9"/>
          <p:cNvSpPr txBox="1"/>
          <p:nvPr/>
        </p:nvSpPr>
        <p:spPr>
          <a:xfrm>
            <a:off x="1856582" y="682797"/>
            <a:ext cx="8478837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Montserrat"/>
              <a:buNone/>
            </a:pPr>
            <a:r>
              <a:rPr lang="en-US" sz="45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BATTERY INFOGRAPHIC </a:t>
            </a:r>
            <a:endParaRPr sz="45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31E10F-C725-D148-8558-C50987DF5F2A}"/>
              </a:ext>
            </a:extLst>
          </p:cNvPr>
          <p:cNvGrpSpPr/>
          <p:nvPr/>
        </p:nvGrpSpPr>
        <p:grpSpPr>
          <a:xfrm>
            <a:off x="1695455" y="2543175"/>
            <a:ext cx="1149342" cy="2745578"/>
            <a:chOff x="1152525" y="2668587"/>
            <a:chExt cx="1149350" cy="2782888"/>
          </a:xfrm>
        </p:grpSpPr>
        <p:sp>
          <p:nvSpPr>
            <p:cNvPr id="505" name="Google Shape;505;p29"/>
            <p:cNvSpPr txBox="1"/>
            <p:nvPr/>
          </p:nvSpPr>
          <p:spPr>
            <a:xfrm>
              <a:off x="1152525" y="3481387"/>
              <a:ext cx="1123950" cy="1157287"/>
            </a:xfrm>
            <a:prstGeom prst="rect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 txBox="1"/>
            <p:nvPr/>
          </p:nvSpPr>
          <p:spPr>
            <a:xfrm>
              <a:off x="1152525" y="4638675"/>
              <a:ext cx="1123950" cy="812800"/>
            </a:xfrm>
            <a:prstGeom prst="rect">
              <a:avLst/>
            </a:pr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 txBox="1"/>
            <p:nvPr/>
          </p:nvSpPr>
          <p:spPr>
            <a:xfrm>
              <a:off x="1152525" y="2668587"/>
              <a:ext cx="1123950" cy="812800"/>
            </a:xfrm>
            <a:prstGeom prst="rect">
              <a:avLst/>
            </a:pr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457325" y="4886325"/>
              <a:ext cx="519112" cy="317500"/>
            </a:xfrm>
            <a:custGeom>
              <a:avLst/>
              <a:gdLst/>
              <a:ahLst/>
              <a:cxnLst/>
              <a:rect l="l" t="t" r="r" b="b"/>
              <a:pathLst>
                <a:path w="130" h="79" extrusionOk="0">
                  <a:moveTo>
                    <a:pt x="11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3" y="79"/>
                    <a:pt x="130" y="73"/>
                    <a:pt x="130" y="65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6"/>
                    <a:pt x="123" y="0"/>
                    <a:pt x="115" y="0"/>
                  </a:cubicBezTo>
                  <a:close/>
                  <a:moveTo>
                    <a:pt x="123" y="70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2"/>
                    <a:pt x="120" y="72"/>
                    <a:pt x="119" y="71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6" y="58"/>
                    <a:pt x="65" y="58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3" y="58"/>
                    <a:pt x="62" y="57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2"/>
                    <a:pt x="8" y="72"/>
                    <a:pt x="7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5" y="69"/>
                    <a:pt x="6" y="68"/>
                    <a:pt x="6" y="6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4"/>
                    <a:pt x="6" y="12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10" y="10"/>
                    <a:pt x="12" y="1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9" y="10"/>
                    <a:pt x="120" y="10"/>
                    <a:pt x="121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3" y="12"/>
                    <a:pt x="122" y="14"/>
                    <a:pt x="121" y="15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4" y="68"/>
                    <a:pt x="124" y="69"/>
                    <a:pt x="12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9"/>
            <p:cNvSpPr txBox="1"/>
            <p:nvPr/>
          </p:nvSpPr>
          <p:spPr>
            <a:xfrm>
              <a:off x="1404937" y="2744787"/>
              <a:ext cx="88423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/>
            </a:p>
          </p:txBody>
        </p:sp>
        <p:sp>
          <p:nvSpPr>
            <p:cNvPr id="546" name="Google Shape;546;p29"/>
            <p:cNvSpPr txBox="1"/>
            <p:nvPr/>
          </p:nvSpPr>
          <p:spPr>
            <a:xfrm>
              <a:off x="1152525" y="3667125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E08828E-D8E8-804B-92B7-2CA1DBF2684D}"/>
              </a:ext>
            </a:extLst>
          </p:cNvPr>
          <p:cNvGrpSpPr/>
          <p:nvPr/>
        </p:nvGrpSpPr>
        <p:grpSpPr>
          <a:xfrm>
            <a:off x="2879730" y="2543175"/>
            <a:ext cx="1227130" cy="2745578"/>
            <a:chOff x="2336800" y="2668587"/>
            <a:chExt cx="1227137" cy="2782888"/>
          </a:xfrm>
        </p:grpSpPr>
        <p:sp>
          <p:nvSpPr>
            <p:cNvPr id="508" name="Google Shape;508;p29"/>
            <p:cNvSpPr txBox="1"/>
            <p:nvPr/>
          </p:nvSpPr>
          <p:spPr>
            <a:xfrm>
              <a:off x="2352675" y="2668587"/>
              <a:ext cx="1123950" cy="812800"/>
            </a:xfrm>
            <a:prstGeom prst="rect">
              <a:avLst/>
            </a:prstGeom>
            <a:solidFill>
              <a:srgbClr val="F06E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 txBox="1"/>
            <p:nvPr/>
          </p:nvSpPr>
          <p:spPr>
            <a:xfrm>
              <a:off x="2352675" y="4638675"/>
              <a:ext cx="1123950" cy="812800"/>
            </a:xfrm>
            <a:prstGeom prst="rect">
              <a:avLst/>
            </a:pr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9"/>
            <p:cNvSpPr txBox="1"/>
            <p:nvPr/>
          </p:nvSpPr>
          <p:spPr>
            <a:xfrm>
              <a:off x="2352675" y="3481387"/>
              <a:ext cx="1123950" cy="1157287"/>
            </a:xfrm>
            <a:prstGeom prst="rect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2665412" y="4814887"/>
              <a:ext cx="539750" cy="452437"/>
            </a:xfrm>
            <a:custGeom>
              <a:avLst/>
              <a:gdLst/>
              <a:ahLst/>
              <a:cxnLst/>
              <a:rect l="l" t="t" r="r" b="b"/>
              <a:pathLst>
                <a:path w="135" h="113" extrusionOk="0">
                  <a:moveTo>
                    <a:pt x="18" y="92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4"/>
                    <a:pt x="32" y="96"/>
                    <a:pt x="30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0" y="96"/>
                    <a:pt x="18" y="94"/>
                    <a:pt x="18" y="92"/>
                  </a:cubicBezTo>
                  <a:close/>
                  <a:moveTo>
                    <a:pt x="49" y="46"/>
                  </a:moveTo>
                  <a:cubicBezTo>
                    <a:pt x="47" y="46"/>
                    <a:pt x="45" y="48"/>
                    <a:pt x="45" y="5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4"/>
                    <a:pt x="47" y="96"/>
                    <a:pt x="49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9" y="96"/>
                    <a:pt x="61" y="94"/>
                    <a:pt x="61" y="92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48"/>
                    <a:pt x="59" y="46"/>
                    <a:pt x="57" y="46"/>
                  </a:cubicBezTo>
                  <a:lnTo>
                    <a:pt x="49" y="46"/>
                  </a:lnTo>
                  <a:close/>
                  <a:moveTo>
                    <a:pt x="76" y="37"/>
                  </a:moveTo>
                  <a:cubicBezTo>
                    <a:pt x="74" y="37"/>
                    <a:pt x="72" y="39"/>
                    <a:pt x="72" y="41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4"/>
                    <a:pt x="74" y="96"/>
                    <a:pt x="76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4"/>
                    <a:pt x="88" y="9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9"/>
                    <a:pt x="86" y="37"/>
                    <a:pt x="84" y="37"/>
                  </a:cubicBezTo>
                  <a:lnTo>
                    <a:pt x="76" y="37"/>
                  </a:lnTo>
                  <a:close/>
                  <a:moveTo>
                    <a:pt x="104" y="27"/>
                  </a:moveTo>
                  <a:cubicBezTo>
                    <a:pt x="101" y="27"/>
                    <a:pt x="99" y="29"/>
                    <a:pt x="99" y="3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4"/>
                    <a:pt x="101" y="96"/>
                    <a:pt x="104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3" y="96"/>
                    <a:pt x="115" y="94"/>
                    <a:pt x="115" y="9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29"/>
                    <a:pt x="113" y="27"/>
                    <a:pt x="111" y="27"/>
                  </a:cubicBezTo>
                  <a:lnTo>
                    <a:pt x="104" y="27"/>
                  </a:lnTo>
                  <a:close/>
                  <a:moveTo>
                    <a:pt x="20" y="45"/>
                  </a:moveTo>
                  <a:cubicBezTo>
                    <a:pt x="49" y="40"/>
                    <a:pt x="76" y="29"/>
                    <a:pt x="100" y="15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74" y="24"/>
                    <a:pt x="47" y="34"/>
                    <a:pt x="19" y="39"/>
                  </a:cubicBezTo>
                  <a:lnTo>
                    <a:pt x="20" y="45"/>
                  </a:lnTo>
                  <a:close/>
                  <a:moveTo>
                    <a:pt x="135" y="105"/>
                  </a:moveTo>
                  <a:cubicBezTo>
                    <a:pt x="121" y="97"/>
                    <a:pt x="121" y="97"/>
                    <a:pt x="121" y="97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13"/>
                    <a:pt x="121" y="113"/>
                    <a:pt x="121" y="113"/>
                  </a:cubicBezTo>
                  <a:lnTo>
                    <a:pt x="13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9"/>
            <p:cNvSpPr txBox="1"/>
            <p:nvPr/>
          </p:nvSpPr>
          <p:spPr>
            <a:xfrm>
              <a:off x="2568575" y="2744787"/>
              <a:ext cx="995362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/>
            </a:p>
          </p:txBody>
        </p:sp>
        <p:sp>
          <p:nvSpPr>
            <p:cNvPr id="547" name="Google Shape;547;p29"/>
            <p:cNvSpPr txBox="1"/>
            <p:nvPr/>
          </p:nvSpPr>
          <p:spPr>
            <a:xfrm>
              <a:off x="2336800" y="3667125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D6666DD-F716-C340-991A-C8154A9AD8A2}"/>
              </a:ext>
            </a:extLst>
          </p:cNvPr>
          <p:cNvGrpSpPr/>
          <p:nvPr/>
        </p:nvGrpSpPr>
        <p:grpSpPr>
          <a:xfrm>
            <a:off x="4076705" y="2543175"/>
            <a:ext cx="1239830" cy="2745578"/>
            <a:chOff x="3533775" y="2668587"/>
            <a:chExt cx="1239837" cy="2782888"/>
          </a:xfrm>
        </p:grpSpPr>
        <p:sp>
          <p:nvSpPr>
            <p:cNvPr id="511" name="Google Shape;511;p29"/>
            <p:cNvSpPr txBox="1"/>
            <p:nvPr/>
          </p:nvSpPr>
          <p:spPr>
            <a:xfrm>
              <a:off x="3549650" y="3481387"/>
              <a:ext cx="1123950" cy="1157287"/>
            </a:xfrm>
            <a:prstGeom prst="rect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9"/>
            <p:cNvSpPr txBox="1"/>
            <p:nvPr/>
          </p:nvSpPr>
          <p:spPr>
            <a:xfrm>
              <a:off x="3549650" y="2668587"/>
              <a:ext cx="1123950" cy="812800"/>
            </a:xfrm>
            <a:prstGeom prst="rect">
              <a:avLst/>
            </a:pr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9"/>
            <p:cNvSpPr txBox="1"/>
            <p:nvPr/>
          </p:nvSpPr>
          <p:spPr>
            <a:xfrm>
              <a:off x="3549650" y="4638675"/>
              <a:ext cx="1123950" cy="812800"/>
            </a:xfrm>
            <a:prstGeom prst="rect">
              <a:avLst/>
            </a:pr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3797300" y="4854575"/>
              <a:ext cx="628650" cy="420687"/>
            </a:xfrm>
            <a:custGeom>
              <a:avLst/>
              <a:gdLst/>
              <a:ahLst/>
              <a:cxnLst/>
              <a:rect l="l" t="t" r="r" b="b"/>
              <a:pathLst>
                <a:path w="157" h="105" extrusionOk="0">
                  <a:moveTo>
                    <a:pt x="125" y="10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12" y="46"/>
                    <a:pt x="82" y="21"/>
                    <a:pt x="80" y="20"/>
                  </a:cubicBezTo>
                  <a:cubicBezTo>
                    <a:pt x="78" y="20"/>
                    <a:pt x="69" y="24"/>
                    <a:pt x="68" y="24"/>
                  </a:cubicBezTo>
                  <a:cubicBezTo>
                    <a:pt x="68" y="24"/>
                    <a:pt x="62" y="26"/>
                    <a:pt x="57" y="26"/>
                  </a:cubicBezTo>
                  <a:cubicBezTo>
                    <a:pt x="55" y="26"/>
                    <a:pt x="53" y="25"/>
                    <a:pt x="52" y="25"/>
                  </a:cubicBezTo>
                  <a:cubicBezTo>
                    <a:pt x="51" y="24"/>
                    <a:pt x="50" y="23"/>
                    <a:pt x="50" y="22"/>
                  </a:cubicBezTo>
                  <a:cubicBezTo>
                    <a:pt x="50" y="20"/>
                    <a:pt x="53" y="18"/>
                    <a:pt x="54" y="18"/>
                  </a:cubicBezTo>
                  <a:cubicBezTo>
                    <a:pt x="61" y="13"/>
                    <a:pt x="82" y="6"/>
                    <a:pt x="84" y="5"/>
                  </a:cubicBezTo>
                  <a:cubicBezTo>
                    <a:pt x="84" y="5"/>
                    <a:pt x="84" y="5"/>
                    <a:pt x="85" y="5"/>
                  </a:cubicBezTo>
                  <a:cubicBezTo>
                    <a:pt x="90" y="5"/>
                    <a:pt x="121" y="10"/>
                    <a:pt x="125" y="10"/>
                  </a:cubicBezTo>
                  <a:close/>
                  <a:moveTo>
                    <a:pt x="138" y="0"/>
                  </a:moveTo>
                  <a:cubicBezTo>
                    <a:pt x="137" y="0"/>
                    <a:pt x="137" y="0"/>
                    <a:pt x="136" y="0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9" y="3"/>
                    <a:pt x="129" y="4"/>
                    <a:pt x="128" y="5"/>
                  </a:cubicBezTo>
                  <a:cubicBezTo>
                    <a:pt x="128" y="6"/>
                    <a:pt x="128" y="7"/>
                    <a:pt x="128" y="8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4" y="48"/>
                    <a:pt x="146" y="49"/>
                    <a:pt x="148" y="48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5" y="46"/>
                    <a:pt x="156" y="45"/>
                    <a:pt x="157" y="44"/>
                  </a:cubicBezTo>
                  <a:cubicBezTo>
                    <a:pt x="157" y="43"/>
                    <a:pt x="157" y="42"/>
                    <a:pt x="157" y="41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1" y="1"/>
                    <a:pt x="140" y="0"/>
                    <a:pt x="138" y="0"/>
                  </a:cubicBezTo>
                  <a:close/>
                  <a:moveTo>
                    <a:pt x="0" y="52"/>
                  </a:moveTo>
                  <a:cubicBezTo>
                    <a:pt x="0" y="53"/>
                    <a:pt x="1" y="54"/>
                    <a:pt x="1" y="55"/>
                  </a:cubicBezTo>
                  <a:cubicBezTo>
                    <a:pt x="2" y="56"/>
                    <a:pt x="3" y="57"/>
                    <a:pt x="4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3" y="57"/>
                    <a:pt x="15" y="56"/>
                    <a:pt x="15" y="5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8"/>
                    <a:pt x="17" y="8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6"/>
                    <a:pt x="4" y="7"/>
                    <a:pt x="4" y="9"/>
                  </a:cubicBezTo>
                  <a:lnTo>
                    <a:pt x="0" y="52"/>
                  </a:lnTo>
                  <a:close/>
                  <a:moveTo>
                    <a:pt x="65" y="90"/>
                  </a:moveTo>
                  <a:cubicBezTo>
                    <a:pt x="65" y="89"/>
                    <a:pt x="64" y="88"/>
                    <a:pt x="62" y="87"/>
                  </a:cubicBezTo>
                  <a:cubicBezTo>
                    <a:pt x="60" y="84"/>
                    <a:pt x="57" y="85"/>
                    <a:pt x="54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5" y="99"/>
                    <a:pt x="48" y="102"/>
                    <a:pt x="50" y="103"/>
                  </a:cubicBezTo>
                  <a:cubicBezTo>
                    <a:pt x="51" y="104"/>
                    <a:pt x="52" y="105"/>
                    <a:pt x="53" y="105"/>
                  </a:cubicBezTo>
                  <a:cubicBezTo>
                    <a:pt x="55" y="105"/>
                    <a:pt x="56" y="104"/>
                    <a:pt x="57" y="102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5" y="94"/>
                    <a:pt x="65" y="92"/>
                    <a:pt x="65" y="90"/>
                  </a:cubicBezTo>
                  <a:close/>
                  <a:moveTo>
                    <a:pt x="34" y="88"/>
                  </a:moveTo>
                  <a:cubicBezTo>
                    <a:pt x="32" y="91"/>
                    <a:pt x="33" y="93"/>
                    <a:pt x="36" y="96"/>
                  </a:cubicBezTo>
                  <a:cubicBezTo>
                    <a:pt x="39" y="98"/>
                    <a:pt x="42" y="98"/>
                    <a:pt x="44" y="9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5" y="81"/>
                    <a:pt x="52" y="78"/>
                    <a:pt x="50" y="77"/>
                  </a:cubicBezTo>
                  <a:cubicBezTo>
                    <a:pt x="48" y="75"/>
                    <a:pt x="45" y="75"/>
                    <a:pt x="42" y="78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4"/>
                    <a:pt x="38" y="84"/>
                    <a:pt x="38" y="84"/>
                  </a:cubicBezTo>
                  <a:lnTo>
                    <a:pt x="34" y="88"/>
                  </a:lnTo>
                  <a:close/>
                  <a:moveTo>
                    <a:pt x="23" y="77"/>
                  </a:moveTo>
                  <a:cubicBezTo>
                    <a:pt x="22" y="79"/>
                    <a:pt x="22" y="80"/>
                    <a:pt x="22" y="82"/>
                  </a:cubicBezTo>
                  <a:cubicBezTo>
                    <a:pt x="22" y="83"/>
                    <a:pt x="23" y="85"/>
                    <a:pt x="24" y="86"/>
                  </a:cubicBezTo>
                  <a:cubicBezTo>
                    <a:pt x="27" y="88"/>
                    <a:pt x="30" y="87"/>
                    <a:pt x="32" y="8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2" y="73"/>
                    <a:pt x="42" y="72"/>
                    <a:pt x="42" y="70"/>
                  </a:cubicBezTo>
                  <a:cubicBezTo>
                    <a:pt x="42" y="69"/>
                    <a:pt x="41" y="68"/>
                    <a:pt x="40" y="66"/>
                  </a:cubicBezTo>
                  <a:cubicBezTo>
                    <a:pt x="37" y="64"/>
                    <a:pt x="34" y="65"/>
                    <a:pt x="32" y="68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3"/>
                    <a:pt x="27" y="73"/>
                    <a:pt x="27" y="73"/>
                  </a:cubicBezTo>
                  <a:lnTo>
                    <a:pt x="23" y="77"/>
                  </a:lnTo>
                  <a:close/>
                  <a:moveTo>
                    <a:pt x="22" y="7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33" y="60"/>
                    <a:pt x="30" y="57"/>
                    <a:pt x="29" y="56"/>
                  </a:cubicBezTo>
                  <a:cubicBezTo>
                    <a:pt x="26" y="53"/>
                    <a:pt x="23" y="54"/>
                    <a:pt x="21" y="5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3" y="67"/>
                    <a:pt x="12" y="68"/>
                    <a:pt x="12" y="70"/>
                  </a:cubicBezTo>
                  <a:cubicBezTo>
                    <a:pt x="12" y="71"/>
                    <a:pt x="13" y="72"/>
                    <a:pt x="14" y="73"/>
                  </a:cubicBezTo>
                  <a:cubicBezTo>
                    <a:pt x="15" y="74"/>
                    <a:pt x="17" y="75"/>
                    <a:pt x="19" y="75"/>
                  </a:cubicBezTo>
                  <a:cubicBezTo>
                    <a:pt x="20" y="75"/>
                    <a:pt x="21" y="75"/>
                    <a:pt x="22" y="74"/>
                  </a:cubicBezTo>
                  <a:close/>
                  <a:moveTo>
                    <a:pt x="119" y="65"/>
                  </a:moveTo>
                  <a:cubicBezTo>
                    <a:pt x="121" y="63"/>
                    <a:pt x="122" y="60"/>
                    <a:pt x="118" y="57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01" y="41"/>
                    <a:pt x="83" y="27"/>
                    <a:pt x="79" y="24"/>
                  </a:cubicBezTo>
                  <a:cubicBezTo>
                    <a:pt x="78" y="25"/>
                    <a:pt x="73" y="26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3" y="29"/>
                    <a:pt x="57" y="29"/>
                  </a:cubicBezTo>
                  <a:cubicBezTo>
                    <a:pt x="54" y="29"/>
                    <a:pt x="52" y="29"/>
                    <a:pt x="50" y="28"/>
                  </a:cubicBezTo>
                  <a:cubicBezTo>
                    <a:pt x="47" y="26"/>
                    <a:pt x="47" y="23"/>
                    <a:pt x="47" y="22"/>
                  </a:cubicBezTo>
                  <a:cubicBezTo>
                    <a:pt x="47" y="18"/>
                    <a:pt x="50" y="16"/>
                    <a:pt x="52" y="14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1" y="51"/>
                    <a:pt x="24" y="51"/>
                    <a:pt x="25" y="51"/>
                  </a:cubicBezTo>
                  <a:cubicBezTo>
                    <a:pt x="27" y="51"/>
                    <a:pt x="29" y="51"/>
                    <a:pt x="31" y="53"/>
                  </a:cubicBezTo>
                  <a:cubicBezTo>
                    <a:pt x="34" y="55"/>
                    <a:pt x="35" y="58"/>
                    <a:pt x="35" y="61"/>
                  </a:cubicBezTo>
                  <a:cubicBezTo>
                    <a:pt x="37" y="61"/>
                    <a:pt x="40" y="62"/>
                    <a:pt x="42" y="64"/>
                  </a:cubicBezTo>
                  <a:cubicBezTo>
                    <a:pt x="45" y="66"/>
                    <a:pt x="46" y="69"/>
                    <a:pt x="46" y="72"/>
                  </a:cubicBezTo>
                  <a:cubicBezTo>
                    <a:pt x="48" y="72"/>
                    <a:pt x="51" y="73"/>
                    <a:pt x="53" y="74"/>
                  </a:cubicBezTo>
                  <a:cubicBezTo>
                    <a:pt x="55" y="76"/>
                    <a:pt x="57" y="79"/>
                    <a:pt x="57" y="82"/>
                  </a:cubicBezTo>
                  <a:cubicBezTo>
                    <a:pt x="59" y="81"/>
                    <a:pt x="62" y="82"/>
                    <a:pt x="65" y="84"/>
                  </a:cubicBezTo>
                  <a:cubicBezTo>
                    <a:pt x="68" y="87"/>
                    <a:pt x="69" y="91"/>
                    <a:pt x="68" y="94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2" y="98"/>
                    <a:pt x="73" y="98"/>
                    <a:pt x="74" y="98"/>
                  </a:cubicBezTo>
                  <a:cubicBezTo>
                    <a:pt x="76" y="98"/>
                    <a:pt x="78" y="97"/>
                    <a:pt x="78" y="96"/>
                  </a:cubicBezTo>
                  <a:cubicBezTo>
                    <a:pt x="80" y="94"/>
                    <a:pt x="81" y="92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78"/>
                    <a:pt x="65" y="77"/>
                    <a:pt x="65" y="77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66" y="74"/>
                    <a:pt x="67" y="74"/>
                    <a:pt x="68" y="75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7" y="90"/>
                    <a:pt x="88" y="90"/>
                    <a:pt x="89" y="90"/>
                  </a:cubicBezTo>
                  <a:cubicBezTo>
                    <a:pt x="90" y="90"/>
                    <a:pt x="92" y="89"/>
                    <a:pt x="93" y="88"/>
                  </a:cubicBezTo>
                  <a:cubicBezTo>
                    <a:pt x="94" y="87"/>
                    <a:pt x="95" y="85"/>
                    <a:pt x="95" y="84"/>
                  </a:cubicBezTo>
                  <a:cubicBezTo>
                    <a:pt x="95" y="82"/>
                    <a:pt x="94" y="81"/>
                    <a:pt x="92" y="79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0"/>
                    <a:pt x="80" y="69"/>
                    <a:pt x="80" y="68"/>
                  </a:cubicBezTo>
                  <a:cubicBezTo>
                    <a:pt x="80" y="68"/>
                    <a:pt x="80" y="67"/>
                    <a:pt x="80" y="67"/>
                  </a:cubicBezTo>
                  <a:cubicBezTo>
                    <a:pt x="81" y="66"/>
                    <a:pt x="82" y="66"/>
                    <a:pt x="83" y="67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0" y="80"/>
                    <a:pt x="101" y="81"/>
                    <a:pt x="103" y="81"/>
                  </a:cubicBezTo>
                  <a:cubicBezTo>
                    <a:pt x="105" y="81"/>
                    <a:pt x="107" y="80"/>
                    <a:pt x="108" y="78"/>
                  </a:cubicBezTo>
                  <a:cubicBezTo>
                    <a:pt x="109" y="77"/>
                    <a:pt x="110" y="75"/>
                    <a:pt x="110" y="74"/>
                  </a:cubicBezTo>
                  <a:cubicBezTo>
                    <a:pt x="109" y="72"/>
                    <a:pt x="109" y="71"/>
                    <a:pt x="107" y="70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3" y="58"/>
                    <a:pt x="93" y="57"/>
                    <a:pt x="94" y="56"/>
                  </a:cubicBezTo>
                  <a:cubicBezTo>
                    <a:pt x="95" y="55"/>
                    <a:pt x="96" y="55"/>
                    <a:pt x="97" y="5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3" y="69"/>
                    <a:pt x="117" y="68"/>
                    <a:pt x="119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9"/>
            <p:cNvSpPr txBox="1"/>
            <p:nvPr/>
          </p:nvSpPr>
          <p:spPr>
            <a:xfrm>
              <a:off x="3781425" y="2744787"/>
              <a:ext cx="99218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/>
            </a:p>
          </p:txBody>
        </p:sp>
        <p:sp>
          <p:nvSpPr>
            <p:cNvPr id="548" name="Google Shape;548;p29"/>
            <p:cNvSpPr txBox="1"/>
            <p:nvPr/>
          </p:nvSpPr>
          <p:spPr>
            <a:xfrm>
              <a:off x="3533775" y="3667125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C1CA03-148E-3744-87E1-E75D6FB18902}"/>
              </a:ext>
            </a:extLst>
          </p:cNvPr>
          <p:cNvGrpSpPr/>
          <p:nvPr/>
        </p:nvGrpSpPr>
        <p:grpSpPr>
          <a:xfrm>
            <a:off x="5292730" y="2543175"/>
            <a:ext cx="1231892" cy="2745578"/>
            <a:chOff x="4749800" y="2668587"/>
            <a:chExt cx="1231900" cy="2782888"/>
          </a:xfrm>
        </p:grpSpPr>
        <p:sp>
          <p:nvSpPr>
            <p:cNvPr id="523" name="Google Shape;523;p29"/>
            <p:cNvSpPr txBox="1"/>
            <p:nvPr/>
          </p:nvSpPr>
          <p:spPr>
            <a:xfrm>
              <a:off x="4749800" y="4638675"/>
              <a:ext cx="1160462" cy="812800"/>
            </a:xfrm>
            <a:prstGeom prst="rect">
              <a:avLst/>
            </a:pr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9"/>
            <p:cNvSpPr txBox="1"/>
            <p:nvPr/>
          </p:nvSpPr>
          <p:spPr>
            <a:xfrm>
              <a:off x="4749800" y="2668587"/>
              <a:ext cx="1160462" cy="812800"/>
            </a:xfrm>
            <a:prstGeom prst="rect">
              <a:avLst/>
            </a:prstGeom>
            <a:solidFill>
              <a:srgbClr val="FFDA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9"/>
            <p:cNvSpPr txBox="1"/>
            <p:nvPr/>
          </p:nvSpPr>
          <p:spPr>
            <a:xfrm>
              <a:off x="4749800" y="3481387"/>
              <a:ext cx="1160462" cy="1157287"/>
            </a:xfrm>
            <a:prstGeom prst="rect">
              <a:avLst/>
            </a:prstGeom>
            <a:solidFill>
              <a:srgbClr val="FFCA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149850" y="4783137"/>
              <a:ext cx="355600" cy="523875"/>
            </a:xfrm>
            <a:custGeom>
              <a:avLst/>
              <a:gdLst/>
              <a:ahLst/>
              <a:cxnLst/>
              <a:rect l="l" t="t" r="r" b="b"/>
              <a:pathLst>
                <a:path w="89" h="131" extrusionOk="0">
                  <a:moveTo>
                    <a:pt x="89" y="87"/>
                  </a:moveTo>
                  <a:cubicBezTo>
                    <a:pt x="89" y="74"/>
                    <a:pt x="79" y="63"/>
                    <a:pt x="58" y="58"/>
                  </a:cubicBezTo>
                  <a:cubicBezTo>
                    <a:pt x="56" y="57"/>
                    <a:pt x="44" y="54"/>
                    <a:pt x="42" y="54"/>
                  </a:cubicBezTo>
                  <a:cubicBezTo>
                    <a:pt x="26" y="50"/>
                    <a:pt x="21" y="47"/>
                    <a:pt x="21" y="43"/>
                  </a:cubicBezTo>
                  <a:cubicBezTo>
                    <a:pt x="21" y="38"/>
                    <a:pt x="27" y="33"/>
                    <a:pt x="44" y="33"/>
                  </a:cubicBezTo>
                  <a:cubicBezTo>
                    <a:pt x="55" y="33"/>
                    <a:pt x="67" y="42"/>
                    <a:pt x="67" y="42"/>
                  </a:cubicBezTo>
                  <a:cubicBezTo>
                    <a:pt x="71" y="45"/>
                    <a:pt x="74" y="44"/>
                    <a:pt x="78" y="41"/>
                  </a:cubicBezTo>
                  <a:cubicBezTo>
                    <a:pt x="78" y="41"/>
                    <a:pt x="83" y="37"/>
                    <a:pt x="83" y="33"/>
                  </a:cubicBezTo>
                  <a:cubicBezTo>
                    <a:pt x="83" y="27"/>
                    <a:pt x="69" y="18"/>
                    <a:pt x="54" y="1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0"/>
                    <a:pt x="35" y="2"/>
                    <a:pt x="35" y="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2" y="17"/>
                    <a:pt x="0" y="29"/>
                    <a:pt x="0" y="43"/>
                  </a:cubicBezTo>
                  <a:cubicBezTo>
                    <a:pt x="0" y="60"/>
                    <a:pt x="16" y="67"/>
                    <a:pt x="34" y="71"/>
                  </a:cubicBezTo>
                  <a:cubicBezTo>
                    <a:pt x="36" y="72"/>
                    <a:pt x="50" y="76"/>
                    <a:pt x="52" y="76"/>
                  </a:cubicBezTo>
                  <a:cubicBezTo>
                    <a:pt x="65" y="79"/>
                    <a:pt x="68" y="84"/>
                    <a:pt x="68" y="87"/>
                  </a:cubicBezTo>
                  <a:cubicBezTo>
                    <a:pt x="68" y="93"/>
                    <a:pt x="62" y="98"/>
                    <a:pt x="46" y="98"/>
                  </a:cubicBezTo>
                  <a:cubicBezTo>
                    <a:pt x="34" y="98"/>
                    <a:pt x="18" y="88"/>
                    <a:pt x="18" y="88"/>
                  </a:cubicBezTo>
                  <a:cubicBezTo>
                    <a:pt x="14" y="86"/>
                    <a:pt x="10" y="86"/>
                    <a:pt x="6" y="91"/>
                  </a:cubicBezTo>
                  <a:cubicBezTo>
                    <a:pt x="6" y="91"/>
                    <a:pt x="3" y="94"/>
                    <a:pt x="3" y="98"/>
                  </a:cubicBezTo>
                  <a:cubicBezTo>
                    <a:pt x="3" y="104"/>
                    <a:pt x="20" y="113"/>
                    <a:pt x="35" y="11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9"/>
                    <a:pt x="38" y="131"/>
                    <a:pt x="41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51" y="131"/>
                    <a:pt x="54" y="129"/>
                    <a:pt x="54" y="12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79" y="114"/>
                    <a:pt x="89" y="101"/>
                    <a:pt x="89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9"/>
            <p:cNvSpPr txBox="1"/>
            <p:nvPr/>
          </p:nvSpPr>
          <p:spPr>
            <a:xfrm>
              <a:off x="4994275" y="2744787"/>
              <a:ext cx="987425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/>
            </a:p>
          </p:txBody>
        </p:sp>
        <p:sp>
          <p:nvSpPr>
            <p:cNvPr id="549" name="Google Shape;549;p29"/>
            <p:cNvSpPr txBox="1"/>
            <p:nvPr/>
          </p:nvSpPr>
          <p:spPr>
            <a:xfrm>
              <a:off x="4751387" y="3667125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34F729-4872-A84A-BABB-0E8EC8BF996D}"/>
              </a:ext>
            </a:extLst>
          </p:cNvPr>
          <p:cNvGrpSpPr/>
          <p:nvPr/>
        </p:nvGrpSpPr>
        <p:grpSpPr>
          <a:xfrm>
            <a:off x="6519867" y="2543175"/>
            <a:ext cx="1217604" cy="2745578"/>
            <a:chOff x="5976937" y="2668587"/>
            <a:chExt cx="1217612" cy="2782888"/>
          </a:xfrm>
        </p:grpSpPr>
        <p:sp>
          <p:nvSpPr>
            <p:cNvPr id="520" name="Google Shape;520;p29"/>
            <p:cNvSpPr txBox="1"/>
            <p:nvPr/>
          </p:nvSpPr>
          <p:spPr>
            <a:xfrm>
              <a:off x="5981700" y="4638675"/>
              <a:ext cx="1128712" cy="812800"/>
            </a:xfrm>
            <a:prstGeom prst="rect">
              <a:avLst/>
            </a:prstGeom>
            <a:solidFill>
              <a:srgbClr val="A1C9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9"/>
            <p:cNvSpPr txBox="1"/>
            <p:nvPr/>
          </p:nvSpPr>
          <p:spPr>
            <a:xfrm>
              <a:off x="5981700" y="3481387"/>
              <a:ext cx="1128712" cy="1157287"/>
            </a:xfrm>
            <a:prstGeom prst="rect">
              <a:avLst/>
            </a:prstGeom>
            <a:solidFill>
              <a:srgbClr val="B5D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9"/>
            <p:cNvSpPr txBox="1"/>
            <p:nvPr/>
          </p:nvSpPr>
          <p:spPr>
            <a:xfrm>
              <a:off x="5981700" y="2668587"/>
              <a:ext cx="1128712" cy="812800"/>
            </a:xfrm>
            <a:prstGeom prst="rect">
              <a:avLst/>
            </a:prstGeom>
            <a:solidFill>
              <a:srgbClr val="C2E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6302375" y="4814887"/>
              <a:ext cx="484187" cy="436562"/>
            </a:xfrm>
            <a:custGeom>
              <a:avLst/>
              <a:gdLst/>
              <a:ahLst/>
              <a:cxnLst/>
              <a:rect l="l" t="t" r="r" b="b"/>
              <a:pathLst>
                <a:path w="121" h="109" extrusionOk="0">
                  <a:moveTo>
                    <a:pt x="83" y="15"/>
                  </a:moveTo>
                  <a:cubicBezTo>
                    <a:pt x="75" y="15"/>
                    <a:pt x="75" y="15"/>
                    <a:pt x="75" y="15"/>
                  </a:cubicBezTo>
                  <a:cubicBezTo>
                    <a:pt x="75" y="10"/>
                    <a:pt x="72" y="7"/>
                    <a:pt x="68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0" y="7"/>
                    <a:pt x="47" y="10"/>
                    <a:pt x="46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7"/>
                    <a:pt x="45" y="0"/>
                    <a:pt x="5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6" y="0"/>
                    <a:pt x="82" y="7"/>
                    <a:pt x="83" y="15"/>
                  </a:cubicBezTo>
                  <a:close/>
                  <a:moveTo>
                    <a:pt x="19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3"/>
                    <a:pt x="52" y="50"/>
                    <a:pt x="5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0" y="50"/>
                    <a:pt x="72" y="53"/>
                    <a:pt x="72" y="56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12" y="61"/>
                    <a:pt x="120" y="53"/>
                    <a:pt x="121" y="4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1" y="25"/>
                    <a:pt x="115" y="18"/>
                    <a:pt x="107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8"/>
                    <a:pt x="0" y="25"/>
                    <a:pt x="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53"/>
                    <a:pt x="10" y="61"/>
                    <a:pt x="19" y="61"/>
                  </a:cubicBezTo>
                  <a:close/>
                  <a:moveTo>
                    <a:pt x="103" y="66"/>
                  </a:moveTo>
                  <a:cubicBezTo>
                    <a:pt x="72" y="66"/>
                    <a:pt x="72" y="66"/>
                    <a:pt x="72" y="66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3"/>
                    <a:pt x="70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2" y="76"/>
                    <a:pt x="49" y="73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1" y="66"/>
                    <a:pt x="4" y="62"/>
                    <a:pt x="0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2"/>
                    <a:pt x="7" y="109"/>
                    <a:pt x="14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5" y="109"/>
                    <a:pt x="121" y="102"/>
                    <a:pt x="121" y="93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7" y="62"/>
                    <a:pt x="111" y="66"/>
                    <a:pt x="103" y="66"/>
                  </a:cubicBezTo>
                  <a:close/>
                  <a:moveTo>
                    <a:pt x="66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4" y="55"/>
                    <a:pt x="53" y="56"/>
                    <a:pt x="53" y="57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1"/>
                    <a:pt x="54" y="72"/>
                    <a:pt x="55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6"/>
                    <a:pt x="68" y="55"/>
                    <a:pt x="66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9"/>
            <p:cNvSpPr txBox="1"/>
            <p:nvPr/>
          </p:nvSpPr>
          <p:spPr>
            <a:xfrm>
              <a:off x="6202362" y="2744787"/>
              <a:ext cx="99218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05</a:t>
              </a:r>
              <a:endParaRPr/>
            </a:p>
          </p:txBody>
        </p:sp>
        <p:sp>
          <p:nvSpPr>
            <p:cNvPr id="550" name="Google Shape;550;p29"/>
            <p:cNvSpPr txBox="1"/>
            <p:nvPr/>
          </p:nvSpPr>
          <p:spPr>
            <a:xfrm>
              <a:off x="5976937" y="3671887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6CD2B7C-12CA-5B49-B42B-2F5CA29209BA}"/>
              </a:ext>
            </a:extLst>
          </p:cNvPr>
          <p:cNvGrpSpPr/>
          <p:nvPr/>
        </p:nvGrpSpPr>
        <p:grpSpPr>
          <a:xfrm>
            <a:off x="8901117" y="2543175"/>
            <a:ext cx="1252530" cy="2745578"/>
            <a:chOff x="8358187" y="2668587"/>
            <a:chExt cx="1252538" cy="2782888"/>
          </a:xfrm>
        </p:grpSpPr>
        <p:sp>
          <p:nvSpPr>
            <p:cNvPr id="517" name="Google Shape;517;p29"/>
            <p:cNvSpPr txBox="1"/>
            <p:nvPr/>
          </p:nvSpPr>
          <p:spPr>
            <a:xfrm>
              <a:off x="8378825" y="3481387"/>
              <a:ext cx="1128712" cy="1157287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9"/>
            <p:cNvSpPr txBox="1"/>
            <p:nvPr/>
          </p:nvSpPr>
          <p:spPr>
            <a:xfrm>
              <a:off x="8378825" y="2668587"/>
              <a:ext cx="1128712" cy="812800"/>
            </a:xfrm>
            <a:prstGeom prst="rect">
              <a:avLst/>
            </a:prstGeom>
            <a:solidFill>
              <a:srgbClr val="68C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9"/>
            <p:cNvSpPr txBox="1"/>
            <p:nvPr/>
          </p:nvSpPr>
          <p:spPr>
            <a:xfrm>
              <a:off x="8378825" y="4638675"/>
              <a:ext cx="1128712" cy="812800"/>
            </a:xfrm>
            <a:prstGeom prst="rect">
              <a:avLst/>
            </a:prstGeom>
            <a:solidFill>
              <a:srgbClr val="0A98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8710612" y="4814887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113" y="49"/>
                  </a:moveTo>
                  <a:cubicBezTo>
                    <a:pt x="99" y="47"/>
                    <a:pt x="99" y="47"/>
                    <a:pt x="99" y="47"/>
                  </a:cubicBezTo>
                  <a:cubicBezTo>
                    <a:pt x="98" y="43"/>
                    <a:pt x="96" y="39"/>
                    <a:pt x="94" y="3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3"/>
                    <a:pt x="103" y="22"/>
                    <a:pt x="103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2"/>
                    <a:pt x="92" y="12"/>
                    <a:pt x="91" y="1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6" y="19"/>
                    <a:pt x="72" y="17"/>
                    <a:pt x="68" y="16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0" y="1"/>
                    <a:pt x="50" y="2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3" y="17"/>
                    <a:pt x="40" y="19"/>
                    <a:pt x="36" y="2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2"/>
                    <a:pt x="22" y="12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9" y="39"/>
                    <a:pt x="18" y="43"/>
                    <a:pt x="17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1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72"/>
                    <a:pt x="19" y="76"/>
                    <a:pt x="21" y="79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4" y="103"/>
                    <a:pt x="25" y="103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40" y="96"/>
                    <a:pt x="43" y="98"/>
                    <a:pt x="47" y="9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1" y="115"/>
                    <a:pt x="52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6" y="114"/>
                    <a:pt x="66" y="113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2" y="98"/>
                    <a:pt x="76" y="96"/>
                    <a:pt x="79" y="9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2" y="103"/>
                    <a:pt x="94" y="103"/>
                    <a:pt x="94" y="102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3"/>
                    <a:pt x="104" y="92"/>
                    <a:pt x="103" y="91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6" y="76"/>
                    <a:pt x="98" y="72"/>
                    <a:pt x="99" y="68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4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1"/>
                    <a:pt x="114" y="49"/>
                    <a:pt x="113" y="49"/>
                  </a:cubicBezTo>
                  <a:close/>
                  <a:moveTo>
                    <a:pt x="58" y="79"/>
                  </a:moveTo>
                  <a:cubicBezTo>
                    <a:pt x="46" y="79"/>
                    <a:pt x="37" y="69"/>
                    <a:pt x="37" y="58"/>
                  </a:cubicBezTo>
                  <a:cubicBezTo>
                    <a:pt x="37" y="46"/>
                    <a:pt x="46" y="36"/>
                    <a:pt x="58" y="36"/>
                  </a:cubicBezTo>
                  <a:cubicBezTo>
                    <a:pt x="70" y="36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9"/>
            <p:cNvSpPr txBox="1"/>
            <p:nvPr/>
          </p:nvSpPr>
          <p:spPr>
            <a:xfrm>
              <a:off x="8626475" y="2744787"/>
              <a:ext cx="984250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07</a:t>
              </a:r>
              <a:endParaRPr/>
            </a:p>
          </p:txBody>
        </p:sp>
        <p:sp>
          <p:nvSpPr>
            <p:cNvPr id="552" name="Google Shape;552;p29"/>
            <p:cNvSpPr txBox="1"/>
            <p:nvPr/>
          </p:nvSpPr>
          <p:spPr>
            <a:xfrm>
              <a:off x="8358187" y="3671887"/>
              <a:ext cx="114935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Open Sans"/>
                <a:buNone/>
              </a:pPr>
              <a:r>
                <a:rPr lang="ar-EG" sz="12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CF05461-E374-9E44-BC09-830DBBDFD3F2}"/>
              </a:ext>
            </a:extLst>
          </p:cNvPr>
          <p:cNvGrpSpPr/>
          <p:nvPr/>
        </p:nvGrpSpPr>
        <p:grpSpPr>
          <a:xfrm>
            <a:off x="7732719" y="2526503"/>
            <a:ext cx="1223952" cy="2745578"/>
            <a:chOff x="7189789" y="2651915"/>
            <a:chExt cx="1223960" cy="2782888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77360E66-DD2C-E749-B2A4-FC3138CA7F3D}"/>
                </a:ext>
              </a:extLst>
            </p:cNvPr>
            <p:cNvGrpSpPr/>
            <p:nvPr/>
          </p:nvGrpSpPr>
          <p:grpSpPr>
            <a:xfrm>
              <a:off x="7189789" y="2651915"/>
              <a:ext cx="1149350" cy="2782888"/>
              <a:chOff x="7175500" y="2668587"/>
              <a:chExt cx="1149350" cy="2782888"/>
            </a:xfrm>
          </p:grpSpPr>
          <p:sp>
            <p:nvSpPr>
              <p:cNvPr id="526" name="Google Shape;526;p29"/>
              <p:cNvSpPr txBox="1"/>
              <p:nvPr/>
            </p:nvSpPr>
            <p:spPr>
              <a:xfrm>
                <a:off x="7181850" y="2668587"/>
                <a:ext cx="1125537" cy="812800"/>
              </a:xfrm>
              <a:prstGeom prst="rect">
                <a:avLst/>
              </a:prstGeom>
              <a:solidFill>
                <a:srgbClr val="91E5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9"/>
              <p:cNvSpPr txBox="1"/>
              <p:nvPr/>
            </p:nvSpPr>
            <p:spPr>
              <a:xfrm>
                <a:off x="7181850" y="3481387"/>
                <a:ext cx="1125537" cy="1157287"/>
              </a:xfrm>
              <a:prstGeom prst="rect">
                <a:avLst/>
              </a:prstGeom>
              <a:solidFill>
                <a:srgbClr val="64D1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9"/>
              <p:cNvSpPr txBox="1"/>
              <p:nvPr/>
            </p:nvSpPr>
            <p:spPr>
              <a:xfrm>
                <a:off x="7181850" y="4638675"/>
                <a:ext cx="1125537" cy="812800"/>
              </a:xfrm>
              <a:prstGeom prst="rect">
                <a:avLst/>
              </a:prstGeom>
              <a:solidFill>
                <a:srgbClr val="2CC6D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7366000" y="4838700"/>
                <a:ext cx="796925" cy="4127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03" extrusionOk="0">
                    <a:moveTo>
                      <a:pt x="143" y="97"/>
                    </a:moveTo>
                    <a:cubicBezTo>
                      <a:pt x="141" y="99"/>
                      <a:pt x="137" y="100"/>
                      <a:pt x="134" y="100"/>
                    </a:cubicBezTo>
                    <a:cubicBezTo>
                      <a:pt x="125" y="103"/>
                      <a:pt x="114" y="103"/>
                      <a:pt x="102" y="103"/>
                    </a:cubicBezTo>
                    <a:cubicBezTo>
                      <a:pt x="89" y="103"/>
                      <a:pt x="79" y="103"/>
                      <a:pt x="69" y="100"/>
                    </a:cubicBezTo>
                    <a:cubicBezTo>
                      <a:pt x="66" y="100"/>
                      <a:pt x="63" y="99"/>
                      <a:pt x="60" y="97"/>
                    </a:cubicBezTo>
                    <a:cubicBezTo>
                      <a:pt x="52" y="93"/>
                      <a:pt x="51" y="86"/>
                      <a:pt x="56" y="81"/>
                    </a:cubicBezTo>
                    <a:cubicBezTo>
                      <a:pt x="62" y="76"/>
                      <a:pt x="68" y="73"/>
                      <a:pt x="75" y="69"/>
                    </a:cubicBezTo>
                    <a:cubicBezTo>
                      <a:pt x="78" y="68"/>
                      <a:pt x="81" y="67"/>
                      <a:pt x="84" y="66"/>
                    </a:cubicBezTo>
                    <a:cubicBezTo>
                      <a:pt x="90" y="63"/>
                      <a:pt x="91" y="58"/>
                      <a:pt x="87" y="53"/>
                    </a:cubicBezTo>
                    <a:cubicBezTo>
                      <a:pt x="78" y="45"/>
                      <a:pt x="75" y="34"/>
                      <a:pt x="76" y="22"/>
                    </a:cubicBezTo>
                    <a:cubicBezTo>
                      <a:pt x="76" y="10"/>
                      <a:pt x="83" y="3"/>
                      <a:pt x="95" y="1"/>
                    </a:cubicBezTo>
                    <a:cubicBezTo>
                      <a:pt x="97" y="0"/>
                      <a:pt x="99" y="0"/>
                      <a:pt x="102" y="0"/>
                    </a:cubicBezTo>
                    <a:cubicBezTo>
                      <a:pt x="104" y="0"/>
                      <a:pt x="106" y="0"/>
                      <a:pt x="109" y="1"/>
                    </a:cubicBezTo>
                    <a:cubicBezTo>
                      <a:pt x="120" y="3"/>
                      <a:pt x="127" y="10"/>
                      <a:pt x="128" y="22"/>
                    </a:cubicBezTo>
                    <a:cubicBezTo>
                      <a:pt x="128" y="34"/>
                      <a:pt x="125" y="45"/>
                      <a:pt x="116" y="53"/>
                    </a:cubicBezTo>
                    <a:cubicBezTo>
                      <a:pt x="112" y="57"/>
                      <a:pt x="114" y="63"/>
                      <a:pt x="120" y="66"/>
                    </a:cubicBezTo>
                    <a:cubicBezTo>
                      <a:pt x="123" y="67"/>
                      <a:pt x="126" y="68"/>
                      <a:pt x="129" y="69"/>
                    </a:cubicBezTo>
                    <a:cubicBezTo>
                      <a:pt x="136" y="73"/>
                      <a:pt x="142" y="76"/>
                      <a:pt x="147" y="81"/>
                    </a:cubicBezTo>
                    <a:cubicBezTo>
                      <a:pt x="150" y="85"/>
                      <a:pt x="152" y="93"/>
                      <a:pt x="143" y="97"/>
                    </a:cubicBezTo>
                    <a:close/>
                    <a:moveTo>
                      <a:pt x="195" y="88"/>
                    </a:moveTo>
                    <a:cubicBezTo>
                      <a:pt x="192" y="84"/>
                      <a:pt x="187" y="82"/>
                      <a:pt x="183" y="80"/>
                    </a:cubicBezTo>
                    <a:cubicBezTo>
                      <a:pt x="181" y="79"/>
                      <a:pt x="178" y="78"/>
                      <a:pt x="176" y="77"/>
                    </a:cubicBezTo>
                    <a:cubicBezTo>
                      <a:pt x="172" y="76"/>
                      <a:pt x="171" y="71"/>
                      <a:pt x="174" y="69"/>
                    </a:cubicBezTo>
                    <a:cubicBezTo>
                      <a:pt x="180" y="63"/>
                      <a:pt x="182" y="55"/>
                      <a:pt x="182" y="47"/>
                    </a:cubicBezTo>
                    <a:cubicBezTo>
                      <a:pt x="182" y="38"/>
                      <a:pt x="177" y="34"/>
                      <a:pt x="169" y="32"/>
                    </a:cubicBezTo>
                    <a:cubicBezTo>
                      <a:pt x="167" y="32"/>
                      <a:pt x="165" y="31"/>
                      <a:pt x="164" y="31"/>
                    </a:cubicBezTo>
                    <a:cubicBezTo>
                      <a:pt x="162" y="31"/>
                      <a:pt x="161" y="32"/>
                      <a:pt x="159" y="32"/>
                    </a:cubicBezTo>
                    <a:cubicBezTo>
                      <a:pt x="151" y="34"/>
                      <a:pt x="146" y="38"/>
                      <a:pt x="146" y="47"/>
                    </a:cubicBezTo>
                    <a:cubicBezTo>
                      <a:pt x="145" y="55"/>
                      <a:pt x="148" y="62"/>
                      <a:pt x="154" y="69"/>
                    </a:cubicBezTo>
                    <a:cubicBezTo>
                      <a:pt x="157" y="71"/>
                      <a:pt x="155" y="76"/>
                      <a:pt x="151" y="77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52" y="78"/>
                      <a:pt x="152" y="78"/>
                      <a:pt x="153" y="79"/>
                    </a:cubicBezTo>
                    <a:cubicBezTo>
                      <a:pt x="156" y="82"/>
                      <a:pt x="157" y="86"/>
                      <a:pt x="156" y="90"/>
                    </a:cubicBezTo>
                    <a:cubicBezTo>
                      <a:pt x="155" y="95"/>
                      <a:pt x="152" y="98"/>
                      <a:pt x="148" y="100"/>
                    </a:cubicBezTo>
                    <a:cubicBezTo>
                      <a:pt x="147" y="101"/>
                      <a:pt x="146" y="101"/>
                      <a:pt x="144" y="102"/>
                    </a:cubicBezTo>
                    <a:cubicBezTo>
                      <a:pt x="150" y="103"/>
                      <a:pt x="156" y="103"/>
                      <a:pt x="164" y="103"/>
                    </a:cubicBezTo>
                    <a:cubicBezTo>
                      <a:pt x="173" y="103"/>
                      <a:pt x="180" y="103"/>
                      <a:pt x="187" y="101"/>
                    </a:cubicBezTo>
                    <a:cubicBezTo>
                      <a:pt x="189" y="101"/>
                      <a:pt x="191" y="100"/>
                      <a:pt x="193" y="99"/>
                    </a:cubicBezTo>
                    <a:cubicBezTo>
                      <a:pt x="199" y="96"/>
                      <a:pt x="198" y="90"/>
                      <a:pt x="195" y="88"/>
                    </a:cubicBezTo>
                    <a:close/>
                    <a:moveTo>
                      <a:pt x="47" y="90"/>
                    </a:moveTo>
                    <a:cubicBezTo>
                      <a:pt x="46" y="86"/>
                      <a:pt x="47" y="82"/>
                      <a:pt x="51" y="79"/>
                    </a:cubicBezTo>
                    <a:cubicBezTo>
                      <a:pt x="52" y="78"/>
                      <a:pt x="53" y="76"/>
                      <a:pt x="55" y="75"/>
                    </a:cubicBezTo>
                    <a:cubicBezTo>
                      <a:pt x="54" y="75"/>
                      <a:pt x="53" y="75"/>
                      <a:pt x="52" y="74"/>
                    </a:cubicBezTo>
                    <a:cubicBezTo>
                      <a:pt x="48" y="73"/>
                      <a:pt x="46" y="68"/>
                      <a:pt x="50" y="65"/>
                    </a:cubicBezTo>
                    <a:cubicBezTo>
                      <a:pt x="56" y="58"/>
                      <a:pt x="59" y="50"/>
                      <a:pt x="59" y="41"/>
                    </a:cubicBezTo>
                    <a:cubicBezTo>
                      <a:pt x="58" y="31"/>
                      <a:pt x="53" y="26"/>
                      <a:pt x="44" y="24"/>
                    </a:cubicBezTo>
                    <a:cubicBezTo>
                      <a:pt x="42" y="24"/>
                      <a:pt x="40" y="24"/>
                      <a:pt x="38" y="24"/>
                    </a:cubicBezTo>
                    <a:cubicBezTo>
                      <a:pt x="37" y="24"/>
                      <a:pt x="35" y="24"/>
                      <a:pt x="33" y="24"/>
                    </a:cubicBezTo>
                    <a:cubicBezTo>
                      <a:pt x="24" y="26"/>
                      <a:pt x="19" y="31"/>
                      <a:pt x="18" y="41"/>
                    </a:cubicBezTo>
                    <a:cubicBezTo>
                      <a:pt x="18" y="50"/>
                      <a:pt x="20" y="58"/>
                      <a:pt x="27" y="65"/>
                    </a:cubicBezTo>
                    <a:cubicBezTo>
                      <a:pt x="30" y="68"/>
                      <a:pt x="29" y="73"/>
                      <a:pt x="25" y="74"/>
                    </a:cubicBezTo>
                    <a:cubicBezTo>
                      <a:pt x="22" y="75"/>
                      <a:pt x="20" y="76"/>
                      <a:pt x="18" y="77"/>
                    </a:cubicBezTo>
                    <a:cubicBezTo>
                      <a:pt x="12" y="80"/>
                      <a:pt x="8" y="82"/>
                      <a:pt x="3" y="87"/>
                    </a:cubicBezTo>
                    <a:cubicBezTo>
                      <a:pt x="0" y="90"/>
                      <a:pt x="0" y="96"/>
                      <a:pt x="6" y="99"/>
                    </a:cubicBezTo>
                    <a:cubicBezTo>
                      <a:pt x="9" y="100"/>
                      <a:pt x="11" y="100"/>
                      <a:pt x="13" y="101"/>
                    </a:cubicBezTo>
                    <a:cubicBezTo>
                      <a:pt x="21" y="103"/>
                      <a:pt x="29" y="103"/>
                      <a:pt x="38" y="103"/>
                    </a:cubicBezTo>
                    <a:cubicBezTo>
                      <a:pt x="46" y="103"/>
                      <a:pt x="53" y="103"/>
                      <a:pt x="59" y="102"/>
                    </a:cubicBezTo>
                    <a:cubicBezTo>
                      <a:pt x="58" y="101"/>
                      <a:pt x="57" y="101"/>
                      <a:pt x="55" y="100"/>
                    </a:cubicBezTo>
                    <a:cubicBezTo>
                      <a:pt x="50" y="98"/>
                      <a:pt x="47" y="94"/>
                      <a:pt x="47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9"/>
              <p:cNvSpPr txBox="1"/>
              <p:nvPr/>
            </p:nvSpPr>
            <p:spPr>
              <a:xfrm>
                <a:off x="7175500" y="3671887"/>
                <a:ext cx="1149350" cy="830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Open Sans"/>
                  <a:buNone/>
                </a:pPr>
                <a:r>
                  <a:rPr lang="ar-EG" sz="1200" b="0" i="0" u="none" dirty="0">
                    <a:solidFill>
                      <a:schemeClr val="lt1"/>
                    </a:solidFill>
                    <a:latin typeface="Cairo" panose="00000500000000000000" pitchFamily="2" charset="-78"/>
                    <a:ea typeface="Open Sans"/>
                    <a:cs typeface="Open Sans"/>
                    <a:sym typeface="Open Sans"/>
                  </a:rPr>
                  <a:t>هذا النص هو مثال لنص يمكن أن يستبدل في نفس المساحة</a:t>
                </a:r>
                <a:endParaRPr dirty="0"/>
              </a:p>
            </p:txBody>
          </p:sp>
        </p:grpSp>
        <p:sp>
          <p:nvSpPr>
            <p:cNvPr id="542" name="Google Shape;542;p29"/>
            <p:cNvSpPr txBox="1"/>
            <p:nvPr/>
          </p:nvSpPr>
          <p:spPr>
            <a:xfrm>
              <a:off x="7402512" y="2744787"/>
              <a:ext cx="1011237" cy="78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Montserrat"/>
                <a:buNone/>
              </a:pPr>
              <a:r>
                <a:rPr lang="en-US" sz="42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58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 animBg="1"/>
      <p:bldP spid="504" grpId="0" animBg="1"/>
      <p:bldP spid="5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1"/>
          <p:cNvSpPr txBox="1"/>
          <p:nvPr/>
        </p:nvSpPr>
        <p:spPr>
          <a:xfrm>
            <a:off x="1856582" y="805335"/>
            <a:ext cx="8478837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Montserrat"/>
              <a:buNone/>
            </a:pPr>
            <a:r>
              <a:rPr lang="en-US" sz="45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BATTERY INFOGRAPHIC </a:t>
            </a:r>
            <a:endParaRPr sz="4500" dirty="0"/>
          </a:p>
        </p:txBody>
      </p:sp>
      <p:sp>
        <p:nvSpPr>
          <p:cNvPr id="608" name="Google Shape;608;p31"/>
          <p:cNvSpPr/>
          <p:nvPr/>
        </p:nvSpPr>
        <p:spPr>
          <a:xfrm>
            <a:off x="779462" y="2551112"/>
            <a:ext cx="284162" cy="3040062"/>
          </a:xfrm>
          <a:custGeom>
            <a:avLst/>
            <a:gdLst/>
            <a:ahLst/>
            <a:cxnLst/>
            <a:rect l="l" t="t" r="r" b="b"/>
            <a:pathLst>
              <a:path w="65" h="693" extrusionOk="0">
                <a:moveTo>
                  <a:pt x="41" y="693"/>
                </a:moveTo>
                <a:cubicBezTo>
                  <a:pt x="31" y="693"/>
                  <a:pt x="22" y="685"/>
                  <a:pt x="21" y="675"/>
                </a:cubicBezTo>
                <a:cubicBezTo>
                  <a:pt x="14" y="634"/>
                  <a:pt x="0" y="524"/>
                  <a:pt x="0" y="347"/>
                </a:cubicBezTo>
                <a:cubicBezTo>
                  <a:pt x="0" y="164"/>
                  <a:pt x="14" y="58"/>
                  <a:pt x="20" y="18"/>
                </a:cubicBezTo>
                <a:cubicBezTo>
                  <a:pt x="22" y="8"/>
                  <a:pt x="31" y="0"/>
                  <a:pt x="41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693"/>
                  <a:pt x="65" y="693"/>
                  <a:pt x="65" y="693"/>
                </a:cubicBezTo>
                <a:lnTo>
                  <a:pt x="41" y="693"/>
                </a:ln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1"/>
          <p:cNvSpPr/>
          <p:nvPr/>
        </p:nvSpPr>
        <p:spPr>
          <a:xfrm>
            <a:off x="10814050" y="2551112"/>
            <a:ext cx="592137" cy="3040062"/>
          </a:xfrm>
          <a:custGeom>
            <a:avLst/>
            <a:gdLst/>
            <a:ahLst/>
            <a:cxnLst/>
            <a:rect l="l" t="t" r="r" b="b"/>
            <a:pathLst>
              <a:path w="135" h="693" extrusionOk="0">
                <a:moveTo>
                  <a:pt x="78" y="453"/>
                </a:moveTo>
                <a:cubicBezTo>
                  <a:pt x="92" y="453"/>
                  <a:pt x="92" y="453"/>
                  <a:pt x="92" y="453"/>
                </a:cubicBezTo>
                <a:cubicBezTo>
                  <a:pt x="110" y="453"/>
                  <a:pt x="125" y="439"/>
                  <a:pt x="128" y="421"/>
                </a:cubicBezTo>
                <a:cubicBezTo>
                  <a:pt x="131" y="396"/>
                  <a:pt x="135" y="386"/>
                  <a:pt x="135" y="350"/>
                </a:cubicBezTo>
                <a:cubicBezTo>
                  <a:pt x="135" y="311"/>
                  <a:pt x="131" y="302"/>
                  <a:pt x="128" y="278"/>
                </a:cubicBezTo>
                <a:cubicBezTo>
                  <a:pt x="125" y="259"/>
                  <a:pt x="110" y="245"/>
                  <a:pt x="92" y="245"/>
                </a:cubicBezTo>
                <a:cubicBezTo>
                  <a:pt x="78" y="245"/>
                  <a:pt x="78" y="245"/>
                  <a:pt x="78" y="245"/>
                </a:cubicBezTo>
                <a:cubicBezTo>
                  <a:pt x="69" y="245"/>
                  <a:pt x="62" y="238"/>
                  <a:pt x="61" y="229"/>
                </a:cubicBezTo>
                <a:cubicBezTo>
                  <a:pt x="57" y="133"/>
                  <a:pt x="49" y="45"/>
                  <a:pt x="44" y="17"/>
                </a:cubicBezTo>
                <a:cubicBezTo>
                  <a:pt x="43" y="7"/>
                  <a:pt x="35" y="0"/>
                  <a:pt x="2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3"/>
                  <a:pt x="0" y="693"/>
                  <a:pt x="0" y="693"/>
                </a:cubicBezTo>
                <a:cubicBezTo>
                  <a:pt x="26" y="693"/>
                  <a:pt x="26" y="693"/>
                  <a:pt x="26" y="693"/>
                </a:cubicBezTo>
                <a:cubicBezTo>
                  <a:pt x="35" y="693"/>
                  <a:pt x="43" y="686"/>
                  <a:pt x="44" y="676"/>
                </a:cubicBezTo>
                <a:cubicBezTo>
                  <a:pt x="49" y="650"/>
                  <a:pt x="57" y="565"/>
                  <a:pt x="61" y="470"/>
                </a:cubicBezTo>
                <a:cubicBezTo>
                  <a:pt x="62" y="460"/>
                  <a:pt x="69" y="453"/>
                  <a:pt x="78" y="453"/>
                </a:cubicBez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50996A4-E8D9-FC42-A050-572D0AF9D707}"/>
              </a:ext>
            </a:extLst>
          </p:cNvPr>
          <p:cNvGrpSpPr/>
          <p:nvPr/>
        </p:nvGrpSpPr>
        <p:grpSpPr>
          <a:xfrm>
            <a:off x="1152525" y="2551112"/>
            <a:ext cx="1554162" cy="3040062"/>
            <a:chOff x="1152525" y="2551112"/>
            <a:chExt cx="1554162" cy="3040062"/>
          </a:xfrm>
        </p:grpSpPr>
        <p:sp>
          <p:nvSpPr>
            <p:cNvPr id="622" name="Google Shape;622;p31"/>
            <p:cNvSpPr txBox="1"/>
            <p:nvPr/>
          </p:nvSpPr>
          <p:spPr>
            <a:xfrm>
              <a:off x="1152525" y="4691062"/>
              <a:ext cx="1554162" cy="900112"/>
            </a:xfrm>
            <a:prstGeom prst="rect">
              <a:avLst/>
            </a:pr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1"/>
            <p:cNvSpPr txBox="1"/>
            <p:nvPr/>
          </p:nvSpPr>
          <p:spPr>
            <a:xfrm>
              <a:off x="1152525" y="2551112"/>
              <a:ext cx="1554162" cy="898525"/>
            </a:xfrm>
            <a:prstGeom prst="rect">
              <a:avLst/>
            </a:prstGeom>
            <a:solidFill>
              <a:srgbClr val="F0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1"/>
            <p:cNvSpPr txBox="1"/>
            <p:nvPr/>
          </p:nvSpPr>
          <p:spPr>
            <a:xfrm>
              <a:off x="1152525" y="3449637"/>
              <a:ext cx="1554162" cy="1241425"/>
            </a:xfrm>
            <a:prstGeom prst="rect">
              <a:avLst/>
            </a:prstGeom>
            <a:solidFill>
              <a:srgbClr val="E2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1590675" y="4949825"/>
              <a:ext cx="622300" cy="382587"/>
            </a:xfrm>
            <a:custGeom>
              <a:avLst/>
              <a:gdLst/>
              <a:ahLst/>
              <a:cxnLst/>
              <a:rect l="l" t="t" r="r" b="b"/>
              <a:pathLst>
                <a:path w="142" h="87" extrusionOk="0">
                  <a:moveTo>
                    <a:pt x="12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0"/>
                    <a:pt x="7" y="87"/>
                    <a:pt x="16" y="8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35" y="87"/>
                    <a:pt x="142" y="80"/>
                    <a:pt x="142" y="7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2" y="7"/>
                    <a:pt x="135" y="0"/>
                    <a:pt x="126" y="0"/>
                  </a:cubicBezTo>
                  <a:close/>
                  <a:moveTo>
                    <a:pt x="135" y="77"/>
                  </a:move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2" y="79"/>
                    <a:pt x="130" y="78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3"/>
                    <a:pt x="72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0" y="64"/>
                    <a:pt x="69" y="63"/>
                    <a:pt x="68" y="63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9"/>
                    <a:pt x="9" y="79"/>
                    <a:pt x="8" y="78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6" y="76"/>
                    <a:pt x="6" y="74"/>
                    <a:pt x="7" y="7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6"/>
                    <a:pt x="7" y="14"/>
                    <a:pt x="8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2" y="11"/>
                    <a:pt x="13" y="12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30" y="11"/>
                    <a:pt x="132" y="11"/>
                    <a:pt x="133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4"/>
                    <a:pt x="134" y="16"/>
                    <a:pt x="132" y="1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5" y="74"/>
                    <a:pt x="136" y="76"/>
                    <a:pt x="13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1"/>
            <p:cNvSpPr txBox="1"/>
            <p:nvPr/>
          </p:nvSpPr>
          <p:spPr>
            <a:xfrm>
              <a:off x="1598612" y="2693987"/>
              <a:ext cx="968375" cy="85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600"/>
                <a:buFont typeface="Montserrat"/>
                <a:buNone/>
              </a:pPr>
              <a:r>
                <a:rPr lang="en-US" sz="46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/>
            </a:p>
          </p:txBody>
        </p:sp>
        <p:sp>
          <p:nvSpPr>
            <p:cNvPr id="640" name="Google Shape;640;p31"/>
            <p:cNvSpPr txBox="1"/>
            <p:nvPr/>
          </p:nvSpPr>
          <p:spPr>
            <a:xfrm>
              <a:off x="1279525" y="3592512"/>
              <a:ext cx="1331912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DFEF1D9-B9DA-8D45-8705-38A2BC49AB00}"/>
              </a:ext>
            </a:extLst>
          </p:cNvPr>
          <p:cNvGrpSpPr/>
          <p:nvPr/>
        </p:nvGrpSpPr>
        <p:grpSpPr>
          <a:xfrm>
            <a:off x="2803525" y="2551112"/>
            <a:ext cx="1508125" cy="3040062"/>
            <a:chOff x="2803525" y="2551112"/>
            <a:chExt cx="1508125" cy="3040062"/>
          </a:xfrm>
        </p:grpSpPr>
        <p:sp>
          <p:nvSpPr>
            <p:cNvPr id="616" name="Google Shape;616;p31"/>
            <p:cNvSpPr txBox="1"/>
            <p:nvPr/>
          </p:nvSpPr>
          <p:spPr>
            <a:xfrm>
              <a:off x="2803525" y="2551112"/>
              <a:ext cx="1508125" cy="898525"/>
            </a:xfrm>
            <a:prstGeom prst="rect">
              <a:avLst/>
            </a:pr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1"/>
            <p:cNvSpPr txBox="1"/>
            <p:nvPr/>
          </p:nvSpPr>
          <p:spPr>
            <a:xfrm>
              <a:off x="2803525" y="3449637"/>
              <a:ext cx="1508125" cy="1241425"/>
            </a:xfrm>
            <a:prstGeom prst="rect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1"/>
            <p:cNvSpPr txBox="1"/>
            <p:nvPr/>
          </p:nvSpPr>
          <p:spPr>
            <a:xfrm>
              <a:off x="2803525" y="4691062"/>
              <a:ext cx="1508125" cy="900112"/>
            </a:xfrm>
            <a:prstGeom prst="rect">
              <a:avLst/>
            </a:pr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241675" y="4862512"/>
              <a:ext cx="649287" cy="544512"/>
            </a:xfrm>
            <a:custGeom>
              <a:avLst/>
              <a:gdLst/>
              <a:ahLst/>
              <a:cxnLst/>
              <a:rect l="l" t="t" r="r" b="b"/>
              <a:pathLst>
                <a:path w="148" h="124" extrusionOk="0">
                  <a:moveTo>
                    <a:pt x="20" y="101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0" y="65"/>
                    <a:pt x="22" y="63"/>
                    <a:pt x="25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6" y="63"/>
                    <a:pt x="38" y="65"/>
                    <a:pt x="38" y="6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4"/>
                    <a:pt x="36" y="106"/>
                    <a:pt x="33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2" y="106"/>
                    <a:pt x="20" y="104"/>
                    <a:pt x="20" y="101"/>
                  </a:cubicBezTo>
                  <a:close/>
                  <a:moveTo>
                    <a:pt x="54" y="51"/>
                  </a:moveTo>
                  <a:cubicBezTo>
                    <a:pt x="52" y="51"/>
                    <a:pt x="49" y="53"/>
                    <a:pt x="49" y="56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4"/>
                    <a:pt x="52" y="106"/>
                    <a:pt x="54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5" y="106"/>
                    <a:pt x="67" y="104"/>
                    <a:pt x="67" y="101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lnTo>
                    <a:pt x="54" y="51"/>
                  </a:lnTo>
                  <a:close/>
                  <a:moveTo>
                    <a:pt x="84" y="41"/>
                  </a:moveTo>
                  <a:cubicBezTo>
                    <a:pt x="81" y="41"/>
                    <a:pt x="79" y="43"/>
                    <a:pt x="79" y="4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4"/>
                    <a:pt x="81" y="106"/>
                    <a:pt x="8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5" y="106"/>
                    <a:pt x="97" y="104"/>
                    <a:pt x="97" y="101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3"/>
                    <a:pt x="95" y="41"/>
                    <a:pt x="92" y="41"/>
                  </a:cubicBezTo>
                  <a:lnTo>
                    <a:pt x="84" y="41"/>
                  </a:lnTo>
                  <a:close/>
                  <a:moveTo>
                    <a:pt x="114" y="30"/>
                  </a:moveTo>
                  <a:cubicBezTo>
                    <a:pt x="111" y="30"/>
                    <a:pt x="109" y="32"/>
                    <a:pt x="109" y="35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09" y="104"/>
                    <a:pt x="111" y="106"/>
                    <a:pt x="114" y="106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4" y="106"/>
                    <a:pt x="127" y="104"/>
                    <a:pt x="127" y="101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2"/>
                    <a:pt x="124" y="30"/>
                    <a:pt x="122" y="30"/>
                  </a:cubicBezTo>
                  <a:lnTo>
                    <a:pt x="114" y="30"/>
                  </a:lnTo>
                  <a:close/>
                  <a:moveTo>
                    <a:pt x="22" y="50"/>
                  </a:moveTo>
                  <a:cubicBezTo>
                    <a:pt x="54" y="44"/>
                    <a:pt x="83" y="32"/>
                    <a:pt x="110" y="17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81" y="26"/>
                    <a:pt x="52" y="37"/>
                    <a:pt x="21" y="43"/>
                  </a:cubicBezTo>
                  <a:lnTo>
                    <a:pt x="22" y="50"/>
                  </a:lnTo>
                  <a:close/>
                  <a:moveTo>
                    <a:pt x="148" y="115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24"/>
                    <a:pt x="133" y="124"/>
                    <a:pt x="133" y="124"/>
                  </a:cubicBezTo>
                  <a:lnTo>
                    <a:pt x="148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1"/>
            <p:cNvSpPr txBox="1"/>
            <p:nvPr/>
          </p:nvSpPr>
          <p:spPr>
            <a:xfrm>
              <a:off x="3171825" y="2690812"/>
              <a:ext cx="1092200" cy="85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600"/>
                <a:buFont typeface="Montserrat"/>
                <a:buNone/>
              </a:pPr>
              <a:r>
                <a:rPr lang="en-US" sz="46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/>
            </a:p>
          </p:txBody>
        </p:sp>
        <p:sp>
          <p:nvSpPr>
            <p:cNvPr id="641" name="Google Shape;641;p31"/>
            <p:cNvSpPr txBox="1"/>
            <p:nvPr/>
          </p:nvSpPr>
          <p:spPr>
            <a:xfrm>
              <a:off x="2890837" y="3592512"/>
              <a:ext cx="1333500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717E193-F58B-EA4A-8DF3-AA0064BCDD66}"/>
              </a:ext>
            </a:extLst>
          </p:cNvPr>
          <p:cNvGrpSpPr/>
          <p:nvPr/>
        </p:nvGrpSpPr>
        <p:grpSpPr>
          <a:xfrm>
            <a:off x="4408487" y="2551112"/>
            <a:ext cx="1506537" cy="3040062"/>
            <a:chOff x="4408487" y="2551112"/>
            <a:chExt cx="1506537" cy="3040062"/>
          </a:xfrm>
        </p:grpSpPr>
        <p:sp>
          <p:nvSpPr>
            <p:cNvPr id="613" name="Google Shape;613;p31"/>
            <p:cNvSpPr txBox="1"/>
            <p:nvPr/>
          </p:nvSpPr>
          <p:spPr>
            <a:xfrm>
              <a:off x="4408487" y="2551112"/>
              <a:ext cx="1506537" cy="898525"/>
            </a:xfrm>
            <a:prstGeom prst="rect">
              <a:avLst/>
            </a:prstGeom>
            <a:solidFill>
              <a:srgbClr val="FFDA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1"/>
            <p:cNvSpPr txBox="1"/>
            <p:nvPr/>
          </p:nvSpPr>
          <p:spPr>
            <a:xfrm>
              <a:off x="4408487" y="3449637"/>
              <a:ext cx="1506537" cy="1241425"/>
            </a:xfrm>
            <a:prstGeom prst="rect">
              <a:avLst/>
            </a:prstGeom>
            <a:solidFill>
              <a:srgbClr val="FFCA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1"/>
            <p:cNvSpPr txBox="1"/>
            <p:nvPr/>
          </p:nvSpPr>
          <p:spPr>
            <a:xfrm>
              <a:off x="4408487" y="4691062"/>
              <a:ext cx="1506537" cy="900112"/>
            </a:xfrm>
            <a:prstGeom prst="rect">
              <a:avLst/>
            </a:pr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757737" y="4914900"/>
              <a:ext cx="749300" cy="504825"/>
            </a:xfrm>
            <a:custGeom>
              <a:avLst/>
              <a:gdLst/>
              <a:ahLst/>
              <a:cxnLst/>
              <a:rect l="l" t="t" r="r" b="b"/>
              <a:pathLst>
                <a:path w="171" h="115" extrusionOk="0">
                  <a:moveTo>
                    <a:pt x="136" y="11"/>
                  </a:moveTo>
                  <a:cubicBezTo>
                    <a:pt x="152" y="51"/>
                    <a:pt x="152" y="51"/>
                    <a:pt x="152" y="51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22" y="50"/>
                    <a:pt x="90" y="23"/>
                    <a:pt x="87" y="22"/>
                  </a:cubicBezTo>
                  <a:cubicBezTo>
                    <a:pt x="85" y="22"/>
                    <a:pt x="75" y="26"/>
                    <a:pt x="74" y="26"/>
                  </a:cubicBezTo>
                  <a:cubicBezTo>
                    <a:pt x="74" y="26"/>
                    <a:pt x="67" y="28"/>
                    <a:pt x="62" y="28"/>
                  </a:cubicBezTo>
                  <a:cubicBezTo>
                    <a:pt x="60" y="28"/>
                    <a:pt x="58" y="28"/>
                    <a:pt x="57" y="27"/>
                  </a:cubicBezTo>
                  <a:cubicBezTo>
                    <a:pt x="55" y="26"/>
                    <a:pt x="55" y="25"/>
                    <a:pt x="55" y="24"/>
                  </a:cubicBezTo>
                  <a:cubicBezTo>
                    <a:pt x="55" y="22"/>
                    <a:pt x="57" y="20"/>
                    <a:pt x="58" y="19"/>
                  </a:cubicBezTo>
                  <a:cubicBezTo>
                    <a:pt x="67" y="15"/>
                    <a:pt x="89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8" y="6"/>
                    <a:pt x="132" y="11"/>
                    <a:pt x="136" y="11"/>
                  </a:cubicBezTo>
                  <a:close/>
                  <a:moveTo>
                    <a:pt x="150" y="0"/>
                  </a:moveTo>
                  <a:cubicBezTo>
                    <a:pt x="150" y="0"/>
                    <a:pt x="149" y="0"/>
                    <a:pt x="149" y="0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1" y="3"/>
                    <a:pt x="140" y="4"/>
                    <a:pt x="140" y="5"/>
                  </a:cubicBezTo>
                  <a:cubicBezTo>
                    <a:pt x="139" y="6"/>
                    <a:pt x="139" y="8"/>
                    <a:pt x="140" y="9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7" y="53"/>
                    <a:pt x="160" y="54"/>
                    <a:pt x="162" y="53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70" y="50"/>
                    <a:pt x="170" y="49"/>
                    <a:pt x="171" y="48"/>
                  </a:cubicBezTo>
                  <a:cubicBezTo>
                    <a:pt x="171" y="47"/>
                    <a:pt x="171" y="46"/>
                    <a:pt x="171" y="45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4" y="1"/>
                    <a:pt x="152" y="0"/>
                    <a:pt x="150" y="0"/>
                  </a:cubicBezTo>
                  <a:close/>
                  <a:moveTo>
                    <a:pt x="0" y="57"/>
                  </a:moveTo>
                  <a:cubicBezTo>
                    <a:pt x="0" y="58"/>
                    <a:pt x="0" y="60"/>
                    <a:pt x="1" y="60"/>
                  </a:cubicBezTo>
                  <a:cubicBezTo>
                    <a:pt x="2" y="61"/>
                    <a:pt x="3" y="62"/>
                    <a:pt x="4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3"/>
                    <a:pt x="16" y="61"/>
                    <a:pt x="16" y="5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6"/>
                    <a:pt x="4" y="8"/>
                    <a:pt x="4" y="10"/>
                  </a:cubicBezTo>
                  <a:lnTo>
                    <a:pt x="0" y="57"/>
                  </a:lnTo>
                  <a:close/>
                  <a:moveTo>
                    <a:pt x="70" y="99"/>
                  </a:moveTo>
                  <a:cubicBezTo>
                    <a:pt x="70" y="97"/>
                    <a:pt x="69" y="96"/>
                    <a:pt x="68" y="95"/>
                  </a:cubicBezTo>
                  <a:cubicBezTo>
                    <a:pt x="65" y="92"/>
                    <a:pt x="62" y="93"/>
                    <a:pt x="59" y="96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9" y="108"/>
                    <a:pt x="53" y="112"/>
                    <a:pt x="54" y="113"/>
                  </a:cubicBezTo>
                  <a:cubicBezTo>
                    <a:pt x="55" y="114"/>
                    <a:pt x="56" y="115"/>
                    <a:pt x="58" y="115"/>
                  </a:cubicBezTo>
                  <a:cubicBezTo>
                    <a:pt x="59" y="115"/>
                    <a:pt x="61" y="114"/>
                    <a:pt x="62" y="112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70" y="102"/>
                    <a:pt x="71" y="101"/>
                    <a:pt x="70" y="99"/>
                  </a:cubicBezTo>
                  <a:close/>
                  <a:moveTo>
                    <a:pt x="37" y="96"/>
                  </a:moveTo>
                  <a:cubicBezTo>
                    <a:pt x="35" y="99"/>
                    <a:pt x="35" y="102"/>
                    <a:pt x="39" y="105"/>
                  </a:cubicBezTo>
                  <a:cubicBezTo>
                    <a:pt x="42" y="107"/>
                    <a:pt x="45" y="107"/>
                    <a:pt x="48" y="103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60" y="89"/>
                    <a:pt x="56" y="85"/>
                    <a:pt x="55" y="84"/>
                  </a:cubicBezTo>
                  <a:cubicBezTo>
                    <a:pt x="52" y="82"/>
                    <a:pt x="49" y="82"/>
                    <a:pt x="46" y="8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1" y="92"/>
                    <a:pt x="41" y="92"/>
                    <a:pt x="41" y="92"/>
                  </a:cubicBezTo>
                  <a:lnTo>
                    <a:pt x="37" y="96"/>
                  </a:lnTo>
                  <a:close/>
                  <a:moveTo>
                    <a:pt x="25" y="84"/>
                  </a:moveTo>
                  <a:cubicBezTo>
                    <a:pt x="24" y="86"/>
                    <a:pt x="23" y="88"/>
                    <a:pt x="24" y="89"/>
                  </a:cubicBezTo>
                  <a:cubicBezTo>
                    <a:pt x="24" y="91"/>
                    <a:pt x="25" y="92"/>
                    <a:pt x="26" y="94"/>
                  </a:cubicBezTo>
                  <a:cubicBezTo>
                    <a:pt x="29" y="96"/>
                    <a:pt x="32" y="96"/>
                    <a:pt x="35" y="9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5" y="80"/>
                    <a:pt x="46" y="79"/>
                    <a:pt x="46" y="77"/>
                  </a:cubicBezTo>
                  <a:cubicBezTo>
                    <a:pt x="45" y="75"/>
                    <a:pt x="44" y="74"/>
                    <a:pt x="43" y="73"/>
                  </a:cubicBezTo>
                  <a:cubicBezTo>
                    <a:pt x="40" y="70"/>
                    <a:pt x="37" y="71"/>
                    <a:pt x="34" y="74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80"/>
                    <a:pt x="29" y="80"/>
                    <a:pt x="29" y="80"/>
                  </a:cubicBezTo>
                  <a:lnTo>
                    <a:pt x="25" y="84"/>
                  </a:lnTo>
                  <a:close/>
                  <a:moveTo>
                    <a:pt x="23" y="81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6" y="65"/>
                    <a:pt x="32" y="62"/>
                    <a:pt x="31" y="61"/>
                  </a:cubicBezTo>
                  <a:cubicBezTo>
                    <a:pt x="28" y="58"/>
                    <a:pt x="25" y="59"/>
                    <a:pt x="22" y="62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4" y="73"/>
                    <a:pt x="13" y="75"/>
                    <a:pt x="13" y="76"/>
                  </a:cubicBezTo>
                  <a:cubicBezTo>
                    <a:pt x="13" y="78"/>
                    <a:pt x="14" y="79"/>
                    <a:pt x="15" y="80"/>
                  </a:cubicBezTo>
                  <a:cubicBezTo>
                    <a:pt x="16" y="81"/>
                    <a:pt x="18" y="82"/>
                    <a:pt x="20" y="82"/>
                  </a:cubicBezTo>
                  <a:cubicBezTo>
                    <a:pt x="21" y="82"/>
                    <a:pt x="22" y="82"/>
                    <a:pt x="23" y="81"/>
                  </a:cubicBezTo>
                  <a:close/>
                  <a:moveTo>
                    <a:pt x="130" y="71"/>
                  </a:moveTo>
                  <a:cubicBezTo>
                    <a:pt x="132" y="69"/>
                    <a:pt x="133" y="66"/>
                    <a:pt x="129" y="62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10" y="45"/>
                    <a:pt x="91" y="29"/>
                    <a:pt x="86" y="27"/>
                  </a:cubicBezTo>
                  <a:cubicBezTo>
                    <a:pt x="84" y="27"/>
                    <a:pt x="79" y="29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68" y="32"/>
                    <a:pt x="62" y="32"/>
                  </a:cubicBezTo>
                  <a:cubicBezTo>
                    <a:pt x="59" y="32"/>
                    <a:pt x="56" y="32"/>
                    <a:pt x="54" y="30"/>
                  </a:cubicBezTo>
                  <a:cubicBezTo>
                    <a:pt x="51" y="28"/>
                    <a:pt x="50" y="25"/>
                    <a:pt x="51" y="24"/>
                  </a:cubicBezTo>
                  <a:cubicBezTo>
                    <a:pt x="51" y="20"/>
                    <a:pt x="54" y="17"/>
                    <a:pt x="56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56"/>
                    <a:pt x="25" y="55"/>
                    <a:pt x="27" y="55"/>
                  </a:cubicBezTo>
                  <a:cubicBezTo>
                    <a:pt x="29" y="55"/>
                    <a:pt x="32" y="56"/>
                    <a:pt x="34" y="58"/>
                  </a:cubicBezTo>
                  <a:cubicBezTo>
                    <a:pt x="37" y="60"/>
                    <a:pt x="38" y="64"/>
                    <a:pt x="38" y="67"/>
                  </a:cubicBezTo>
                  <a:cubicBezTo>
                    <a:pt x="41" y="67"/>
                    <a:pt x="43" y="68"/>
                    <a:pt x="45" y="70"/>
                  </a:cubicBezTo>
                  <a:cubicBezTo>
                    <a:pt x="49" y="72"/>
                    <a:pt x="50" y="76"/>
                    <a:pt x="50" y="79"/>
                  </a:cubicBezTo>
                  <a:cubicBezTo>
                    <a:pt x="52" y="79"/>
                    <a:pt x="55" y="79"/>
                    <a:pt x="57" y="81"/>
                  </a:cubicBezTo>
                  <a:cubicBezTo>
                    <a:pt x="60" y="84"/>
                    <a:pt x="61" y="87"/>
                    <a:pt x="61" y="90"/>
                  </a:cubicBezTo>
                  <a:cubicBezTo>
                    <a:pt x="64" y="89"/>
                    <a:pt x="68" y="89"/>
                    <a:pt x="70" y="92"/>
                  </a:cubicBezTo>
                  <a:cubicBezTo>
                    <a:pt x="74" y="95"/>
                    <a:pt x="75" y="99"/>
                    <a:pt x="74" y="103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9" y="107"/>
                    <a:pt x="80" y="107"/>
                    <a:pt x="81" y="107"/>
                  </a:cubicBezTo>
                  <a:cubicBezTo>
                    <a:pt x="83" y="107"/>
                    <a:pt x="84" y="106"/>
                    <a:pt x="85" y="105"/>
                  </a:cubicBezTo>
                  <a:cubicBezTo>
                    <a:pt x="87" y="102"/>
                    <a:pt x="89" y="100"/>
                    <a:pt x="86" y="98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4"/>
                    <a:pt x="71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2" y="81"/>
                    <a:pt x="73" y="81"/>
                    <a:pt x="74" y="82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4" y="98"/>
                    <a:pt x="95" y="99"/>
                    <a:pt x="97" y="99"/>
                  </a:cubicBezTo>
                  <a:cubicBezTo>
                    <a:pt x="98" y="99"/>
                    <a:pt x="100" y="98"/>
                    <a:pt x="102" y="96"/>
                  </a:cubicBezTo>
                  <a:cubicBezTo>
                    <a:pt x="103" y="95"/>
                    <a:pt x="103" y="93"/>
                    <a:pt x="103" y="92"/>
                  </a:cubicBezTo>
                  <a:cubicBezTo>
                    <a:pt x="103" y="90"/>
                    <a:pt x="102" y="88"/>
                    <a:pt x="100" y="87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5"/>
                  </a:cubicBezTo>
                  <a:cubicBezTo>
                    <a:pt x="87" y="74"/>
                    <a:pt x="87" y="74"/>
                    <a:pt x="87" y="73"/>
                  </a:cubicBezTo>
                  <a:cubicBezTo>
                    <a:pt x="88" y="72"/>
                    <a:pt x="90" y="72"/>
                    <a:pt x="91" y="73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9" y="88"/>
                    <a:pt x="111" y="89"/>
                    <a:pt x="112" y="89"/>
                  </a:cubicBezTo>
                  <a:cubicBezTo>
                    <a:pt x="114" y="89"/>
                    <a:pt x="116" y="87"/>
                    <a:pt x="118" y="85"/>
                  </a:cubicBezTo>
                  <a:cubicBezTo>
                    <a:pt x="119" y="84"/>
                    <a:pt x="120" y="82"/>
                    <a:pt x="119" y="81"/>
                  </a:cubicBezTo>
                  <a:cubicBezTo>
                    <a:pt x="119" y="79"/>
                    <a:pt x="118" y="78"/>
                    <a:pt x="117" y="76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2" y="64"/>
                    <a:pt x="101" y="62"/>
                    <a:pt x="102" y="61"/>
                  </a:cubicBezTo>
                  <a:cubicBezTo>
                    <a:pt x="103" y="60"/>
                    <a:pt x="105" y="60"/>
                    <a:pt x="106" y="61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3" y="76"/>
                    <a:pt x="127" y="75"/>
                    <a:pt x="130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1"/>
            <p:cNvSpPr txBox="1"/>
            <p:nvPr/>
          </p:nvSpPr>
          <p:spPr>
            <a:xfrm>
              <a:off x="4784725" y="2690812"/>
              <a:ext cx="1082675" cy="85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600"/>
                <a:buFont typeface="Montserrat"/>
                <a:buNone/>
              </a:pPr>
              <a:r>
                <a:rPr lang="en-US" sz="46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/>
            </a:p>
          </p:txBody>
        </p:sp>
        <p:sp>
          <p:nvSpPr>
            <p:cNvPr id="642" name="Google Shape;642;p31"/>
            <p:cNvSpPr txBox="1"/>
            <p:nvPr/>
          </p:nvSpPr>
          <p:spPr>
            <a:xfrm>
              <a:off x="4486275" y="3592512"/>
              <a:ext cx="1333500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8D60DA7-BA60-C84F-A464-70155AD512A5}"/>
              </a:ext>
            </a:extLst>
          </p:cNvPr>
          <p:cNvGrpSpPr/>
          <p:nvPr/>
        </p:nvGrpSpPr>
        <p:grpSpPr>
          <a:xfrm>
            <a:off x="6016625" y="2551112"/>
            <a:ext cx="1506537" cy="3040062"/>
            <a:chOff x="6016625" y="2551112"/>
            <a:chExt cx="1506537" cy="3040062"/>
          </a:xfrm>
        </p:grpSpPr>
        <p:sp>
          <p:nvSpPr>
            <p:cNvPr id="610" name="Google Shape;610;p31"/>
            <p:cNvSpPr txBox="1"/>
            <p:nvPr/>
          </p:nvSpPr>
          <p:spPr>
            <a:xfrm>
              <a:off x="6016625" y="4691062"/>
              <a:ext cx="1506537" cy="900112"/>
            </a:xfrm>
            <a:prstGeom prst="rect">
              <a:avLst/>
            </a:prstGeom>
            <a:solidFill>
              <a:srgbClr val="2CC6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1"/>
            <p:cNvSpPr txBox="1"/>
            <p:nvPr/>
          </p:nvSpPr>
          <p:spPr>
            <a:xfrm>
              <a:off x="6016625" y="2551112"/>
              <a:ext cx="1506537" cy="898525"/>
            </a:xfrm>
            <a:prstGeom prst="rect">
              <a:avLst/>
            </a:prstGeom>
            <a:solidFill>
              <a:srgbClr val="91E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6016625" y="3449637"/>
              <a:ext cx="1506537" cy="1241425"/>
            </a:xfrm>
            <a:prstGeom prst="rect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6537325" y="4827587"/>
              <a:ext cx="430212" cy="627062"/>
            </a:xfrm>
            <a:custGeom>
              <a:avLst/>
              <a:gdLst/>
              <a:ahLst/>
              <a:cxnLst/>
              <a:rect l="l" t="t" r="r" b="b"/>
              <a:pathLst>
                <a:path w="98" h="143" extrusionOk="0">
                  <a:moveTo>
                    <a:pt x="98" y="95"/>
                  </a:moveTo>
                  <a:cubicBezTo>
                    <a:pt x="98" y="80"/>
                    <a:pt x="87" y="68"/>
                    <a:pt x="64" y="63"/>
                  </a:cubicBezTo>
                  <a:cubicBezTo>
                    <a:pt x="61" y="62"/>
                    <a:pt x="49" y="59"/>
                    <a:pt x="46" y="58"/>
                  </a:cubicBezTo>
                  <a:cubicBezTo>
                    <a:pt x="29" y="54"/>
                    <a:pt x="24" y="51"/>
                    <a:pt x="24" y="47"/>
                  </a:cubicBezTo>
                  <a:cubicBezTo>
                    <a:pt x="24" y="41"/>
                    <a:pt x="30" y="36"/>
                    <a:pt x="48" y="36"/>
                  </a:cubicBezTo>
                  <a:cubicBezTo>
                    <a:pt x="61" y="36"/>
                    <a:pt x="73" y="45"/>
                    <a:pt x="73" y="45"/>
                  </a:cubicBezTo>
                  <a:cubicBezTo>
                    <a:pt x="78" y="49"/>
                    <a:pt x="81" y="48"/>
                    <a:pt x="85" y="44"/>
                  </a:cubicBezTo>
                  <a:cubicBezTo>
                    <a:pt x="85" y="44"/>
                    <a:pt x="91" y="40"/>
                    <a:pt x="91" y="36"/>
                  </a:cubicBezTo>
                  <a:cubicBezTo>
                    <a:pt x="91" y="29"/>
                    <a:pt x="76" y="20"/>
                    <a:pt x="59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6" y="0"/>
                    <a:pt x="5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39" y="2"/>
                    <a:pt x="39" y="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14" y="18"/>
                    <a:pt x="0" y="32"/>
                    <a:pt x="0" y="47"/>
                  </a:cubicBezTo>
                  <a:cubicBezTo>
                    <a:pt x="0" y="66"/>
                    <a:pt x="18" y="73"/>
                    <a:pt x="37" y="78"/>
                  </a:cubicBezTo>
                  <a:cubicBezTo>
                    <a:pt x="40" y="79"/>
                    <a:pt x="55" y="82"/>
                    <a:pt x="57" y="83"/>
                  </a:cubicBezTo>
                  <a:cubicBezTo>
                    <a:pt x="72" y="86"/>
                    <a:pt x="75" y="92"/>
                    <a:pt x="75" y="95"/>
                  </a:cubicBezTo>
                  <a:cubicBezTo>
                    <a:pt x="75" y="101"/>
                    <a:pt x="68" y="107"/>
                    <a:pt x="50" y="107"/>
                  </a:cubicBezTo>
                  <a:cubicBezTo>
                    <a:pt x="38" y="107"/>
                    <a:pt x="20" y="96"/>
                    <a:pt x="20" y="96"/>
                  </a:cubicBezTo>
                  <a:cubicBezTo>
                    <a:pt x="16" y="93"/>
                    <a:pt x="11" y="94"/>
                    <a:pt x="7" y="99"/>
                  </a:cubicBezTo>
                  <a:cubicBezTo>
                    <a:pt x="7" y="99"/>
                    <a:pt x="4" y="103"/>
                    <a:pt x="4" y="107"/>
                  </a:cubicBezTo>
                  <a:cubicBezTo>
                    <a:pt x="4" y="114"/>
                    <a:pt x="22" y="123"/>
                    <a:pt x="39" y="126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9" y="140"/>
                    <a:pt x="42" y="143"/>
                    <a:pt x="45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6" y="143"/>
                    <a:pt x="59" y="140"/>
                    <a:pt x="59" y="138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86" y="124"/>
                    <a:pt x="98" y="110"/>
                    <a:pt x="9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1"/>
            <p:cNvSpPr txBox="1"/>
            <p:nvPr/>
          </p:nvSpPr>
          <p:spPr>
            <a:xfrm>
              <a:off x="6397625" y="2690812"/>
              <a:ext cx="1082675" cy="85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600"/>
                <a:buFont typeface="Montserrat"/>
                <a:buNone/>
              </a:pPr>
              <a:r>
                <a:rPr lang="en-US" sz="46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/>
            </a:p>
          </p:txBody>
        </p:sp>
        <p:sp>
          <p:nvSpPr>
            <p:cNvPr id="643" name="Google Shape;643;p31"/>
            <p:cNvSpPr txBox="1"/>
            <p:nvPr/>
          </p:nvSpPr>
          <p:spPr>
            <a:xfrm>
              <a:off x="6099175" y="3592512"/>
              <a:ext cx="1331912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2E0176F-D710-7049-B14F-B06A9C525E24}"/>
              </a:ext>
            </a:extLst>
          </p:cNvPr>
          <p:cNvGrpSpPr/>
          <p:nvPr/>
        </p:nvGrpSpPr>
        <p:grpSpPr>
          <a:xfrm>
            <a:off x="7620000" y="2551112"/>
            <a:ext cx="1508125" cy="3040062"/>
            <a:chOff x="7620000" y="2551112"/>
            <a:chExt cx="1508125" cy="3040062"/>
          </a:xfrm>
        </p:grpSpPr>
        <p:sp>
          <p:nvSpPr>
            <p:cNvPr id="619" name="Google Shape;619;p31"/>
            <p:cNvSpPr txBox="1"/>
            <p:nvPr/>
          </p:nvSpPr>
          <p:spPr>
            <a:xfrm>
              <a:off x="7620000" y="3449637"/>
              <a:ext cx="1508125" cy="124142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1"/>
            <p:cNvSpPr txBox="1"/>
            <p:nvPr/>
          </p:nvSpPr>
          <p:spPr>
            <a:xfrm>
              <a:off x="7620000" y="2551112"/>
              <a:ext cx="1508125" cy="898525"/>
            </a:xfrm>
            <a:prstGeom prst="rect">
              <a:avLst/>
            </a:prstGeom>
            <a:solidFill>
              <a:srgbClr val="68CB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1"/>
            <p:cNvSpPr txBox="1"/>
            <p:nvPr/>
          </p:nvSpPr>
          <p:spPr>
            <a:xfrm>
              <a:off x="7620000" y="4691062"/>
              <a:ext cx="1508125" cy="900112"/>
            </a:xfrm>
            <a:prstGeom prst="rect">
              <a:avLst/>
            </a:prstGeom>
            <a:solidFill>
              <a:srgbClr val="0A98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8085137" y="4867275"/>
              <a:ext cx="577850" cy="520700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9" y="16"/>
                  </a:moveTo>
                  <a:cubicBezTo>
                    <a:pt x="82" y="16"/>
                    <a:pt x="82" y="16"/>
                    <a:pt x="82" y="16"/>
                  </a:cubicBezTo>
                  <a:cubicBezTo>
                    <a:pt x="81" y="11"/>
                    <a:pt x="77" y="8"/>
                    <a:pt x="73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4" y="8"/>
                    <a:pt x="50" y="11"/>
                    <a:pt x="50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7"/>
                    <a:pt x="48" y="0"/>
                    <a:pt x="5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89" y="7"/>
                    <a:pt x="89" y="16"/>
                  </a:cubicBezTo>
                  <a:close/>
                  <a:moveTo>
                    <a:pt x="20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58"/>
                    <a:pt x="56" y="55"/>
                    <a:pt x="59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6" y="55"/>
                    <a:pt x="78" y="58"/>
                    <a:pt x="78" y="61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22" y="66"/>
                    <a:pt x="130" y="58"/>
                    <a:pt x="132" y="47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2" y="27"/>
                    <a:pt x="125" y="19"/>
                    <a:pt x="116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19"/>
                    <a:pt x="0" y="2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58"/>
                    <a:pt x="9" y="66"/>
                    <a:pt x="20" y="66"/>
                  </a:cubicBezTo>
                  <a:close/>
                  <a:moveTo>
                    <a:pt x="112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80"/>
                    <a:pt x="76" y="83"/>
                    <a:pt x="72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0"/>
                    <a:pt x="53" y="76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1" y="72"/>
                    <a:pt x="4" y="67"/>
                    <a:pt x="0" y="6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1"/>
                    <a:pt x="6" y="119"/>
                    <a:pt x="15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25" y="119"/>
                    <a:pt x="132" y="111"/>
                    <a:pt x="132" y="101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27" y="67"/>
                    <a:pt x="120" y="72"/>
                    <a:pt x="112" y="72"/>
                  </a:cubicBezTo>
                  <a:close/>
                  <a:moveTo>
                    <a:pt x="72" y="60"/>
                  </a:moveTo>
                  <a:cubicBezTo>
                    <a:pt x="59" y="60"/>
                    <a:pt x="59" y="60"/>
                    <a:pt x="59" y="60"/>
                  </a:cubicBezTo>
                  <a:cubicBezTo>
                    <a:pt x="58" y="60"/>
                    <a:pt x="57" y="61"/>
                    <a:pt x="57" y="62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7"/>
                    <a:pt x="58" y="78"/>
                    <a:pt x="59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3" y="78"/>
                    <a:pt x="74" y="77"/>
                    <a:pt x="74" y="76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3" y="60"/>
                    <a:pt x="72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1"/>
            <p:cNvSpPr txBox="1"/>
            <p:nvPr/>
          </p:nvSpPr>
          <p:spPr>
            <a:xfrm>
              <a:off x="8005762" y="2690812"/>
              <a:ext cx="1087437" cy="85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600"/>
                <a:buFont typeface="Montserrat"/>
                <a:buNone/>
              </a:pPr>
              <a:r>
                <a:rPr lang="en-US" sz="46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05</a:t>
              </a:r>
              <a:endParaRPr/>
            </a:p>
          </p:txBody>
        </p:sp>
        <p:sp>
          <p:nvSpPr>
            <p:cNvPr id="644" name="Google Shape;644;p31"/>
            <p:cNvSpPr txBox="1"/>
            <p:nvPr/>
          </p:nvSpPr>
          <p:spPr>
            <a:xfrm>
              <a:off x="7704137" y="3592512"/>
              <a:ext cx="1331912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11F920-D711-8244-81F3-D5028694BFC6}"/>
              </a:ext>
            </a:extLst>
          </p:cNvPr>
          <p:cNvGrpSpPr/>
          <p:nvPr/>
        </p:nvGrpSpPr>
        <p:grpSpPr>
          <a:xfrm>
            <a:off x="9223375" y="2551112"/>
            <a:ext cx="1508125" cy="3040062"/>
            <a:chOff x="9223375" y="2551112"/>
            <a:chExt cx="1508125" cy="3040062"/>
          </a:xfrm>
        </p:grpSpPr>
        <p:sp>
          <p:nvSpPr>
            <p:cNvPr id="625" name="Google Shape;625;p31"/>
            <p:cNvSpPr txBox="1"/>
            <p:nvPr/>
          </p:nvSpPr>
          <p:spPr>
            <a:xfrm>
              <a:off x="9223375" y="4691062"/>
              <a:ext cx="1508125" cy="900112"/>
            </a:xfrm>
            <a:prstGeom prst="rect">
              <a:avLst/>
            </a:pr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1"/>
            <p:cNvSpPr txBox="1"/>
            <p:nvPr/>
          </p:nvSpPr>
          <p:spPr>
            <a:xfrm>
              <a:off x="9223375" y="2551112"/>
              <a:ext cx="1508125" cy="898525"/>
            </a:xfrm>
            <a:prstGeom prst="rect">
              <a:avLst/>
            </a:prstGeom>
            <a:solidFill>
              <a:srgbClr val="2070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1"/>
            <p:cNvSpPr txBox="1"/>
            <p:nvPr/>
          </p:nvSpPr>
          <p:spPr>
            <a:xfrm>
              <a:off x="9223375" y="3449637"/>
              <a:ext cx="1508125" cy="124142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9517062" y="4892675"/>
              <a:ext cx="950912" cy="495300"/>
            </a:xfrm>
            <a:custGeom>
              <a:avLst/>
              <a:gdLst/>
              <a:ahLst/>
              <a:cxnLst/>
              <a:rect l="l" t="t" r="r" b="b"/>
              <a:pathLst>
                <a:path w="217" h="113" extrusionOk="0">
                  <a:moveTo>
                    <a:pt x="157" y="106"/>
                  </a:moveTo>
                  <a:cubicBezTo>
                    <a:pt x="154" y="108"/>
                    <a:pt x="150" y="109"/>
                    <a:pt x="147" y="110"/>
                  </a:cubicBezTo>
                  <a:cubicBezTo>
                    <a:pt x="136" y="112"/>
                    <a:pt x="125" y="113"/>
                    <a:pt x="111" y="113"/>
                  </a:cubicBezTo>
                  <a:cubicBezTo>
                    <a:pt x="97" y="113"/>
                    <a:pt x="86" y="112"/>
                    <a:pt x="75" y="110"/>
                  </a:cubicBezTo>
                  <a:cubicBezTo>
                    <a:pt x="72" y="109"/>
                    <a:pt x="69" y="108"/>
                    <a:pt x="66" y="106"/>
                  </a:cubicBezTo>
                  <a:cubicBezTo>
                    <a:pt x="56" y="102"/>
                    <a:pt x="56" y="94"/>
                    <a:pt x="61" y="89"/>
                  </a:cubicBezTo>
                  <a:cubicBezTo>
                    <a:pt x="67" y="83"/>
                    <a:pt x="74" y="79"/>
                    <a:pt x="82" y="76"/>
                  </a:cubicBezTo>
                  <a:cubicBezTo>
                    <a:pt x="85" y="74"/>
                    <a:pt x="88" y="73"/>
                    <a:pt x="92" y="72"/>
                  </a:cubicBezTo>
                  <a:cubicBezTo>
                    <a:pt x="98" y="69"/>
                    <a:pt x="100" y="63"/>
                    <a:pt x="95" y="58"/>
                  </a:cubicBezTo>
                  <a:cubicBezTo>
                    <a:pt x="86" y="49"/>
                    <a:pt x="82" y="37"/>
                    <a:pt x="83" y="25"/>
                  </a:cubicBezTo>
                  <a:cubicBezTo>
                    <a:pt x="83" y="11"/>
                    <a:pt x="91" y="4"/>
                    <a:pt x="103" y="1"/>
                  </a:cubicBezTo>
                  <a:cubicBezTo>
                    <a:pt x="106" y="0"/>
                    <a:pt x="109" y="0"/>
                    <a:pt x="111" y="0"/>
                  </a:cubicBezTo>
                  <a:cubicBezTo>
                    <a:pt x="114" y="0"/>
                    <a:pt x="116" y="0"/>
                    <a:pt x="119" y="1"/>
                  </a:cubicBezTo>
                  <a:cubicBezTo>
                    <a:pt x="131" y="4"/>
                    <a:pt x="139" y="11"/>
                    <a:pt x="140" y="25"/>
                  </a:cubicBezTo>
                  <a:cubicBezTo>
                    <a:pt x="140" y="37"/>
                    <a:pt x="137" y="49"/>
                    <a:pt x="127" y="58"/>
                  </a:cubicBezTo>
                  <a:cubicBezTo>
                    <a:pt x="123" y="63"/>
                    <a:pt x="124" y="69"/>
                    <a:pt x="131" y="72"/>
                  </a:cubicBezTo>
                  <a:cubicBezTo>
                    <a:pt x="134" y="73"/>
                    <a:pt x="137" y="74"/>
                    <a:pt x="141" y="76"/>
                  </a:cubicBezTo>
                  <a:cubicBezTo>
                    <a:pt x="148" y="79"/>
                    <a:pt x="155" y="83"/>
                    <a:pt x="161" y="89"/>
                  </a:cubicBezTo>
                  <a:cubicBezTo>
                    <a:pt x="164" y="93"/>
                    <a:pt x="166" y="102"/>
                    <a:pt x="157" y="106"/>
                  </a:cubicBezTo>
                  <a:close/>
                  <a:moveTo>
                    <a:pt x="214" y="96"/>
                  </a:moveTo>
                  <a:cubicBezTo>
                    <a:pt x="210" y="92"/>
                    <a:pt x="205" y="90"/>
                    <a:pt x="200" y="87"/>
                  </a:cubicBezTo>
                  <a:cubicBezTo>
                    <a:pt x="197" y="86"/>
                    <a:pt x="195" y="85"/>
                    <a:pt x="193" y="84"/>
                  </a:cubicBezTo>
                  <a:cubicBezTo>
                    <a:pt x="188" y="83"/>
                    <a:pt x="187" y="78"/>
                    <a:pt x="190" y="75"/>
                  </a:cubicBezTo>
                  <a:cubicBezTo>
                    <a:pt x="197" y="68"/>
                    <a:pt x="199" y="60"/>
                    <a:pt x="199" y="51"/>
                  </a:cubicBezTo>
                  <a:cubicBezTo>
                    <a:pt x="199" y="42"/>
                    <a:pt x="193" y="37"/>
                    <a:pt x="185" y="35"/>
                  </a:cubicBezTo>
                  <a:cubicBezTo>
                    <a:pt x="183" y="35"/>
                    <a:pt x="181" y="34"/>
                    <a:pt x="179" y="34"/>
                  </a:cubicBezTo>
                  <a:cubicBezTo>
                    <a:pt x="177" y="34"/>
                    <a:pt x="176" y="35"/>
                    <a:pt x="174" y="35"/>
                  </a:cubicBezTo>
                  <a:cubicBezTo>
                    <a:pt x="165" y="37"/>
                    <a:pt x="160" y="42"/>
                    <a:pt x="159" y="51"/>
                  </a:cubicBezTo>
                  <a:cubicBezTo>
                    <a:pt x="159" y="60"/>
                    <a:pt x="161" y="68"/>
                    <a:pt x="168" y="75"/>
                  </a:cubicBezTo>
                  <a:cubicBezTo>
                    <a:pt x="171" y="78"/>
                    <a:pt x="170" y="83"/>
                    <a:pt x="166" y="84"/>
                  </a:cubicBezTo>
                  <a:cubicBezTo>
                    <a:pt x="165" y="84"/>
                    <a:pt x="165" y="85"/>
                    <a:pt x="165" y="85"/>
                  </a:cubicBezTo>
                  <a:cubicBezTo>
                    <a:pt x="166" y="85"/>
                    <a:pt x="166" y="86"/>
                    <a:pt x="167" y="86"/>
                  </a:cubicBezTo>
                  <a:cubicBezTo>
                    <a:pt x="170" y="90"/>
                    <a:pt x="171" y="94"/>
                    <a:pt x="171" y="99"/>
                  </a:cubicBezTo>
                  <a:cubicBezTo>
                    <a:pt x="170" y="104"/>
                    <a:pt x="167" y="108"/>
                    <a:pt x="162" y="110"/>
                  </a:cubicBezTo>
                  <a:cubicBezTo>
                    <a:pt x="160" y="111"/>
                    <a:pt x="159" y="111"/>
                    <a:pt x="158" y="112"/>
                  </a:cubicBezTo>
                  <a:cubicBezTo>
                    <a:pt x="164" y="113"/>
                    <a:pt x="171" y="113"/>
                    <a:pt x="179" y="113"/>
                  </a:cubicBezTo>
                  <a:cubicBezTo>
                    <a:pt x="189" y="113"/>
                    <a:pt x="196" y="113"/>
                    <a:pt x="204" y="111"/>
                  </a:cubicBezTo>
                  <a:cubicBezTo>
                    <a:pt x="206" y="110"/>
                    <a:pt x="209" y="109"/>
                    <a:pt x="211" y="108"/>
                  </a:cubicBezTo>
                  <a:cubicBezTo>
                    <a:pt x="217" y="105"/>
                    <a:pt x="216" y="99"/>
                    <a:pt x="214" y="96"/>
                  </a:cubicBezTo>
                  <a:close/>
                  <a:moveTo>
                    <a:pt x="51" y="99"/>
                  </a:moveTo>
                  <a:cubicBezTo>
                    <a:pt x="50" y="95"/>
                    <a:pt x="52" y="90"/>
                    <a:pt x="55" y="86"/>
                  </a:cubicBezTo>
                  <a:cubicBezTo>
                    <a:pt x="57" y="85"/>
                    <a:pt x="58" y="84"/>
                    <a:pt x="60" y="82"/>
                  </a:cubicBezTo>
                  <a:cubicBezTo>
                    <a:pt x="59" y="82"/>
                    <a:pt x="58" y="82"/>
                    <a:pt x="57" y="81"/>
                  </a:cubicBezTo>
                  <a:cubicBezTo>
                    <a:pt x="52" y="79"/>
                    <a:pt x="51" y="74"/>
                    <a:pt x="54" y="71"/>
                  </a:cubicBezTo>
                  <a:cubicBezTo>
                    <a:pt x="62" y="64"/>
                    <a:pt x="64" y="55"/>
                    <a:pt x="64" y="45"/>
                  </a:cubicBezTo>
                  <a:cubicBezTo>
                    <a:pt x="64" y="34"/>
                    <a:pt x="58" y="29"/>
                    <a:pt x="48" y="27"/>
                  </a:cubicBezTo>
                  <a:cubicBezTo>
                    <a:pt x="46" y="26"/>
                    <a:pt x="44" y="26"/>
                    <a:pt x="42" y="26"/>
                  </a:cubicBezTo>
                  <a:cubicBezTo>
                    <a:pt x="40" y="26"/>
                    <a:pt x="38" y="26"/>
                    <a:pt x="36" y="27"/>
                  </a:cubicBezTo>
                  <a:cubicBezTo>
                    <a:pt x="26" y="29"/>
                    <a:pt x="20" y="34"/>
                    <a:pt x="20" y="45"/>
                  </a:cubicBezTo>
                  <a:cubicBezTo>
                    <a:pt x="20" y="55"/>
                    <a:pt x="22" y="64"/>
                    <a:pt x="30" y="71"/>
                  </a:cubicBezTo>
                  <a:cubicBezTo>
                    <a:pt x="33" y="75"/>
                    <a:pt x="32" y="79"/>
                    <a:pt x="27" y="81"/>
                  </a:cubicBezTo>
                  <a:cubicBezTo>
                    <a:pt x="24" y="82"/>
                    <a:pt x="22" y="83"/>
                    <a:pt x="19" y="84"/>
                  </a:cubicBezTo>
                  <a:cubicBezTo>
                    <a:pt x="14" y="87"/>
                    <a:pt x="8" y="90"/>
                    <a:pt x="4" y="95"/>
                  </a:cubicBezTo>
                  <a:cubicBezTo>
                    <a:pt x="0" y="99"/>
                    <a:pt x="0" y="105"/>
                    <a:pt x="7" y="108"/>
                  </a:cubicBezTo>
                  <a:cubicBezTo>
                    <a:pt x="9" y="109"/>
                    <a:pt x="12" y="110"/>
                    <a:pt x="14" y="111"/>
                  </a:cubicBezTo>
                  <a:cubicBezTo>
                    <a:pt x="23" y="113"/>
                    <a:pt x="31" y="113"/>
                    <a:pt x="42" y="113"/>
                  </a:cubicBezTo>
                  <a:cubicBezTo>
                    <a:pt x="51" y="113"/>
                    <a:pt x="58" y="113"/>
                    <a:pt x="64" y="112"/>
                  </a:cubicBezTo>
                  <a:cubicBezTo>
                    <a:pt x="63" y="111"/>
                    <a:pt x="62" y="111"/>
                    <a:pt x="61" y="110"/>
                  </a:cubicBezTo>
                  <a:cubicBezTo>
                    <a:pt x="55" y="107"/>
                    <a:pt x="52" y="103"/>
                    <a:pt x="51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1"/>
            <p:cNvSpPr txBox="1"/>
            <p:nvPr/>
          </p:nvSpPr>
          <p:spPr>
            <a:xfrm>
              <a:off x="9605962" y="2690812"/>
              <a:ext cx="1109662" cy="85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600"/>
                <a:buFont typeface="Montserrat"/>
                <a:buNone/>
              </a:pPr>
              <a:r>
                <a:rPr lang="en-US" sz="46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06</a:t>
              </a:r>
              <a:endParaRPr/>
            </a:p>
          </p:txBody>
        </p:sp>
        <p:sp>
          <p:nvSpPr>
            <p:cNvPr id="645" name="Google Shape;645;p31"/>
            <p:cNvSpPr txBox="1"/>
            <p:nvPr/>
          </p:nvSpPr>
          <p:spPr>
            <a:xfrm>
              <a:off x="9315450" y="3592512"/>
              <a:ext cx="1331912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" grpId="0"/>
      <p:bldP spid="608" grpId="0" animBg="1"/>
      <p:bldP spid="6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019175" y="2325687"/>
            <a:ext cx="18303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5" name="Google Shape;115;p14"/>
          <p:cNvSpPr txBox="1"/>
          <p:nvPr/>
        </p:nvSpPr>
        <p:spPr>
          <a:xfrm>
            <a:off x="2849562" y="4945062"/>
            <a:ext cx="673100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675" y="828675"/>
            <a:ext cx="520065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4089400" y="3802062"/>
            <a:ext cx="576262" cy="688975"/>
          </a:xfrm>
          <a:custGeom>
            <a:avLst/>
            <a:gdLst/>
            <a:ahLst/>
            <a:cxnLst/>
            <a:rect l="l" t="t" r="r" b="b"/>
            <a:pathLst>
              <a:path w="133" h="159" extrusionOk="0">
                <a:moveTo>
                  <a:pt x="89" y="154"/>
                </a:moveTo>
                <a:cubicBezTo>
                  <a:pt x="89" y="157"/>
                  <a:pt x="86" y="159"/>
                  <a:pt x="83" y="159"/>
                </a:cubicBezTo>
                <a:cubicBezTo>
                  <a:pt x="50" y="159"/>
                  <a:pt x="50" y="159"/>
                  <a:pt x="50" y="159"/>
                </a:cubicBezTo>
                <a:cubicBezTo>
                  <a:pt x="47" y="159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1"/>
                  <a:pt x="47" y="148"/>
                  <a:pt x="50" y="148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6" y="148"/>
                  <a:pt x="89" y="151"/>
                  <a:pt x="89" y="154"/>
                </a:cubicBezTo>
                <a:close/>
                <a:moveTo>
                  <a:pt x="89" y="139"/>
                </a:moveTo>
                <a:cubicBezTo>
                  <a:pt x="89" y="136"/>
                  <a:pt x="86" y="134"/>
                  <a:pt x="83" y="134"/>
                </a:cubicBezTo>
                <a:cubicBezTo>
                  <a:pt x="50" y="134"/>
                  <a:pt x="50" y="134"/>
                  <a:pt x="50" y="134"/>
                </a:cubicBezTo>
                <a:cubicBezTo>
                  <a:pt x="47" y="134"/>
                  <a:pt x="44" y="136"/>
                  <a:pt x="44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4" y="143"/>
                  <a:pt x="47" y="145"/>
                  <a:pt x="50" y="145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86" y="145"/>
                  <a:pt x="89" y="143"/>
                  <a:pt x="89" y="139"/>
                </a:cubicBezTo>
                <a:close/>
                <a:moveTo>
                  <a:pt x="72" y="79"/>
                </a:moveTo>
                <a:cubicBezTo>
                  <a:pt x="65" y="79"/>
                  <a:pt x="65" y="79"/>
                  <a:pt x="65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131"/>
                  <a:pt x="61" y="131"/>
                  <a:pt x="61" y="131"/>
                </a:cubicBezTo>
                <a:cubicBezTo>
                  <a:pt x="63" y="131"/>
                  <a:pt x="65" y="131"/>
                  <a:pt x="66" y="131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6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9" y="131"/>
                  <a:pt x="70" y="131"/>
                  <a:pt x="72" y="131"/>
                </a:cubicBezTo>
                <a:lnTo>
                  <a:pt x="72" y="79"/>
                </a:lnTo>
                <a:close/>
                <a:moveTo>
                  <a:pt x="48" y="57"/>
                </a:moveTo>
                <a:cubicBezTo>
                  <a:pt x="44" y="57"/>
                  <a:pt x="40" y="61"/>
                  <a:pt x="40" y="65"/>
                </a:cubicBezTo>
                <a:cubicBezTo>
                  <a:pt x="40" y="70"/>
                  <a:pt x="44" y="73"/>
                  <a:pt x="4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1"/>
                  <a:pt x="53" y="57"/>
                  <a:pt x="48" y="57"/>
                </a:cubicBezTo>
                <a:close/>
                <a:moveTo>
                  <a:pt x="93" y="65"/>
                </a:moveTo>
                <a:cubicBezTo>
                  <a:pt x="93" y="61"/>
                  <a:pt x="90" y="57"/>
                  <a:pt x="85" y="57"/>
                </a:cubicBezTo>
                <a:cubicBezTo>
                  <a:pt x="81" y="57"/>
                  <a:pt x="77" y="61"/>
                  <a:pt x="77" y="65"/>
                </a:cubicBezTo>
                <a:cubicBezTo>
                  <a:pt x="77" y="73"/>
                  <a:pt x="77" y="73"/>
                  <a:pt x="77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90" y="73"/>
                  <a:pt x="93" y="70"/>
                  <a:pt x="93" y="65"/>
                </a:cubicBezTo>
                <a:close/>
                <a:moveTo>
                  <a:pt x="111" y="51"/>
                </a:moveTo>
                <a:cubicBezTo>
                  <a:pt x="107" y="37"/>
                  <a:pt x="90" y="21"/>
                  <a:pt x="67" y="21"/>
                </a:cubicBezTo>
                <a:cubicBezTo>
                  <a:pt x="43" y="21"/>
                  <a:pt x="26" y="37"/>
                  <a:pt x="22" y="51"/>
                </a:cubicBezTo>
                <a:cubicBezTo>
                  <a:pt x="20" y="62"/>
                  <a:pt x="22" y="72"/>
                  <a:pt x="27" y="82"/>
                </a:cubicBezTo>
                <a:cubicBezTo>
                  <a:pt x="32" y="91"/>
                  <a:pt x="37" y="98"/>
                  <a:pt x="41" y="108"/>
                </a:cubicBezTo>
                <a:cubicBezTo>
                  <a:pt x="43" y="113"/>
                  <a:pt x="44" y="120"/>
                  <a:pt x="45" y="125"/>
                </a:cubicBezTo>
                <a:cubicBezTo>
                  <a:pt x="46" y="129"/>
                  <a:pt x="48" y="131"/>
                  <a:pt x="53" y="131"/>
                </a:cubicBezTo>
                <a:cubicBezTo>
                  <a:pt x="54" y="131"/>
                  <a:pt x="55" y="131"/>
                  <a:pt x="56" y="131"/>
                </a:cubicBezTo>
                <a:cubicBezTo>
                  <a:pt x="56" y="79"/>
                  <a:pt x="56" y="79"/>
                  <a:pt x="56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5" y="79"/>
                  <a:pt x="41" y="77"/>
                  <a:pt x="39" y="75"/>
                </a:cubicBezTo>
                <a:cubicBezTo>
                  <a:pt x="36" y="72"/>
                  <a:pt x="35" y="69"/>
                  <a:pt x="35" y="65"/>
                </a:cubicBezTo>
                <a:cubicBezTo>
                  <a:pt x="35" y="62"/>
                  <a:pt x="36" y="59"/>
                  <a:pt x="39" y="56"/>
                </a:cubicBezTo>
                <a:cubicBezTo>
                  <a:pt x="41" y="54"/>
                  <a:pt x="45" y="52"/>
                  <a:pt x="48" y="52"/>
                </a:cubicBezTo>
                <a:cubicBezTo>
                  <a:pt x="55" y="52"/>
                  <a:pt x="61" y="58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73"/>
                  <a:pt x="61" y="73"/>
                  <a:pt x="61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2"/>
                  <a:pt x="73" y="59"/>
                  <a:pt x="76" y="56"/>
                </a:cubicBezTo>
                <a:cubicBezTo>
                  <a:pt x="78" y="54"/>
                  <a:pt x="82" y="52"/>
                  <a:pt x="85" y="52"/>
                </a:cubicBezTo>
                <a:cubicBezTo>
                  <a:pt x="89" y="52"/>
                  <a:pt x="92" y="54"/>
                  <a:pt x="94" y="56"/>
                </a:cubicBezTo>
                <a:cubicBezTo>
                  <a:pt x="97" y="59"/>
                  <a:pt x="98" y="62"/>
                  <a:pt x="98" y="65"/>
                </a:cubicBezTo>
                <a:cubicBezTo>
                  <a:pt x="98" y="69"/>
                  <a:pt x="97" y="72"/>
                  <a:pt x="94" y="75"/>
                </a:cubicBezTo>
                <a:cubicBezTo>
                  <a:pt x="92" y="77"/>
                  <a:pt x="89" y="79"/>
                  <a:pt x="85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8" y="131"/>
                  <a:pt x="79" y="131"/>
                  <a:pt x="80" y="131"/>
                </a:cubicBezTo>
                <a:cubicBezTo>
                  <a:pt x="85" y="131"/>
                  <a:pt x="87" y="129"/>
                  <a:pt x="88" y="125"/>
                </a:cubicBezTo>
                <a:cubicBezTo>
                  <a:pt x="89" y="120"/>
                  <a:pt x="90" y="113"/>
                  <a:pt x="92" y="108"/>
                </a:cubicBezTo>
                <a:cubicBezTo>
                  <a:pt x="96" y="98"/>
                  <a:pt x="101" y="91"/>
                  <a:pt x="106" y="82"/>
                </a:cubicBezTo>
                <a:cubicBezTo>
                  <a:pt x="111" y="72"/>
                  <a:pt x="113" y="62"/>
                  <a:pt x="111" y="51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7"/>
                  <a:pt x="64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9" y="19"/>
                  <a:pt x="71" y="17"/>
                  <a:pt x="71" y="14"/>
                </a:cubicBezTo>
                <a:lnTo>
                  <a:pt x="71" y="5"/>
                </a:lnTo>
                <a:close/>
                <a:moveTo>
                  <a:pt x="98" y="13"/>
                </a:moveTo>
                <a:cubicBezTo>
                  <a:pt x="100" y="10"/>
                  <a:pt x="99" y="8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5"/>
                  <a:pt x="91" y="6"/>
                  <a:pt x="90" y="8"/>
                </a:cubicBezTo>
                <a:cubicBezTo>
                  <a:pt x="86" y="16"/>
                  <a:pt x="86" y="16"/>
                  <a:pt x="86" y="16"/>
                </a:cubicBezTo>
                <a:cubicBezTo>
                  <a:pt x="84" y="18"/>
                  <a:pt x="85" y="21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90" y="24"/>
                  <a:pt x="93" y="23"/>
                  <a:pt x="94" y="21"/>
                </a:cubicBezTo>
                <a:lnTo>
                  <a:pt x="98" y="13"/>
                </a:lnTo>
                <a:close/>
                <a:moveTo>
                  <a:pt x="118" y="28"/>
                </a:moveTo>
                <a:cubicBezTo>
                  <a:pt x="120" y="27"/>
                  <a:pt x="120" y="24"/>
                  <a:pt x="119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7" y="20"/>
                  <a:pt x="114" y="19"/>
                  <a:pt x="112" y="21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3" y="29"/>
                  <a:pt x="103" y="32"/>
                  <a:pt x="105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6"/>
                  <a:pt x="110" y="36"/>
                  <a:pt x="112" y="34"/>
                </a:cubicBezTo>
                <a:lnTo>
                  <a:pt x="118" y="28"/>
                </a:lnTo>
                <a:close/>
                <a:moveTo>
                  <a:pt x="129" y="52"/>
                </a:moveTo>
                <a:cubicBezTo>
                  <a:pt x="131" y="52"/>
                  <a:pt x="133" y="49"/>
                  <a:pt x="133" y="47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2" y="44"/>
                  <a:pt x="130" y="42"/>
                  <a:pt x="127" y="43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5" y="45"/>
                  <a:pt x="114" y="47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5" y="53"/>
                  <a:pt x="117" y="54"/>
                  <a:pt x="120" y="54"/>
                </a:cubicBezTo>
                <a:lnTo>
                  <a:pt x="129" y="52"/>
                </a:lnTo>
                <a:close/>
                <a:moveTo>
                  <a:pt x="127" y="78"/>
                </a:moveTo>
                <a:cubicBezTo>
                  <a:pt x="129" y="79"/>
                  <a:pt x="132" y="77"/>
                  <a:pt x="132" y="75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33" y="72"/>
                  <a:pt x="131" y="69"/>
                  <a:pt x="128" y="69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7" y="66"/>
                  <a:pt x="114" y="68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3" y="73"/>
                  <a:pt x="115" y="76"/>
                  <a:pt x="118" y="77"/>
                </a:cubicBezTo>
                <a:lnTo>
                  <a:pt x="127" y="78"/>
                </a:lnTo>
                <a:close/>
                <a:moveTo>
                  <a:pt x="38" y="21"/>
                </a:moveTo>
                <a:cubicBezTo>
                  <a:pt x="40" y="23"/>
                  <a:pt x="43" y="24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7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1" y="6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8"/>
                  <a:pt x="33" y="10"/>
                  <a:pt x="34" y="13"/>
                </a:cubicBezTo>
                <a:lnTo>
                  <a:pt x="38" y="21"/>
                </a:lnTo>
                <a:close/>
                <a:moveTo>
                  <a:pt x="21" y="34"/>
                </a:moveTo>
                <a:cubicBezTo>
                  <a:pt x="23" y="36"/>
                  <a:pt x="26" y="36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2"/>
                  <a:pt x="29" y="29"/>
                  <a:pt x="27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20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2" y="24"/>
                  <a:pt x="12" y="27"/>
                  <a:pt x="14" y="28"/>
                </a:cubicBezTo>
                <a:lnTo>
                  <a:pt x="21" y="34"/>
                </a:lnTo>
                <a:close/>
                <a:moveTo>
                  <a:pt x="13" y="54"/>
                </a:moveTo>
                <a:cubicBezTo>
                  <a:pt x="15" y="54"/>
                  <a:pt x="18" y="53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9" y="47"/>
                  <a:pt x="17" y="45"/>
                  <a:pt x="14" y="44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2"/>
                  <a:pt x="0" y="44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9"/>
                  <a:pt x="1" y="52"/>
                  <a:pt x="4" y="52"/>
                </a:cubicBezTo>
                <a:lnTo>
                  <a:pt x="13" y="54"/>
                </a:lnTo>
                <a:close/>
                <a:moveTo>
                  <a:pt x="15" y="77"/>
                </a:moveTo>
                <a:cubicBezTo>
                  <a:pt x="17" y="76"/>
                  <a:pt x="19" y="73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8" y="68"/>
                  <a:pt x="16" y="66"/>
                  <a:pt x="13" y="67"/>
                </a:cubicBezTo>
                <a:cubicBezTo>
                  <a:pt x="4" y="69"/>
                  <a:pt x="4" y="69"/>
                  <a:pt x="4" y="69"/>
                </a:cubicBezTo>
                <a:cubicBezTo>
                  <a:pt x="1" y="69"/>
                  <a:pt x="0" y="72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1" y="77"/>
                  <a:pt x="3" y="79"/>
                  <a:pt x="6" y="78"/>
                </a:cubicBezTo>
                <a:lnTo>
                  <a:pt x="15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4452937" y="1814512"/>
            <a:ext cx="809625" cy="538162"/>
          </a:xfrm>
          <a:custGeom>
            <a:avLst/>
            <a:gdLst/>
            <a:ahLst/>
            <a:cxnLst/>
            <a:rect l="l" t="t" r="r" b="b"/>
            <a:pathLst>
              <a:path w="187" h="124" extrusionOk="0">
                <a:moveTo>
                  <a:pt x="149" y="12"/>
                </a:moveTo>
                <a:cubicBezTo>
                  <a:pt x="166" y="55"/>
                  <a:pt x="166" y="55"/>
                  <a:pt x="166" y="55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3" y="54"/>
                  <a:pt x="98" y="24"/>
                  <a:pt x="95" y="24"/>
                </a:cubicBezTo>
                <a:cubicBezTo>
                  <a:pt x="92" y="24"/>
                  <a:pt x="82" y="28"/>
                  <a:pt x="80" y="28"/>
                </a:cubicBezTo>
                <a:cubicBezTo>
                  <a:pt x="80" y="28"/>
                  <a:pt x="74" y="30"/>
                  <a:pt x="68" y="30"/>
                </a:cubicBezTo>
                <a:cubicBezTo>
                  <a:pt x="65" y="30"/>
                  <a:pt x="63" y="30"/>
                  <a:pt x="62" y="29"/>
                </a:cubicBezTo>
                <a:cubicBezTo>
                  <a:pt x="60" y="28"/>
                  <a:pt x="60" y="27"/>
                  <a:pt x="60" y="26"/>
                </a:cubicBezTo>
                <a:cubicBezTo>
                  <a:pt x="60" y="23"/>
                  <a:pt x="62" y="21"/>
                  <a:pt x="64" y="20"/>
                </a:cubicBezTo>
                <a:cubicBezTo>
                  <a:pt x="73" y="16"/>
                  <a:pt x="98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6" y="6"/>
                  <a:pt x="144" y="11"/>
                  <a:pt x="149" y="12"/>
                </a:cubicBezTo>
                <a:close/>
                <a:moveTo>
                  <a:pt x="164" y="0"/>
                </a:moveTo>
                <a:cubicBezTo>
                  <a:pt x="163" y="0"/>
                  <a:pt x="163" y="0"/>
                  <a:pt x="162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3"/>
                  <a:pt x="153" y="4"/>
                  <a:pt x="152" y="5"/>
                </a:cubicBezTo>
                <a:cubicBezTo>
                  <a:pt x="152" y="7"/>
                  <a:pt x="152" y="8"/>
                  <a:pt x="152" y="9"/>
                </a:cubicBezTo>
                <a:cubicBezTo>
                  <a:pt x="170" y="54"/>
                  <a:pt x="170" y="54"/>
                  <a:pt x="170" y="54"/>
                </a:cubicBezTo>
                <a:cubicBezTo>
                  <a:pt x="171" y="57"/>
                  <a:pt x="174" y="58"/>
                  <a:pt x="176" y="57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85" y="54"/>
                  <a:pt x="186" y="53"/>
                  <a:pt x="186" y="52"/>
                </a:cubicBezTo>
                <a:cubicBezTo>
                  <a:pt x="187" y="51"/>
                  <a:pt x="187" y="49"/>
                  <a:pt x="186" y="48"/>
                </a:cubicBezTo>
                <a:cubicBezTo>
                  <a:pt x="168" y="3"/>
                  <a:pt x="168" y="3"/>
                  <a:pt x="168" y="3"/>
                </a:cubicBezTo>
                <a:cubicBezTo>
                  <a:pt x="168" y="1"/>
                  <a:pt x="166" y="0"/>
                  <a:pt x="164" y="0"/>
                </a:cubicBezTo>
                <a:close/>
                <a:moveTo>
                  <a:pt x="0" y="62"/>
                </a:moveTo>
                <a:cubicBezTo>
                  <a:pt x="0" y="63"/>
                  <a:pt x="1" y="64"/>
                  <a:pt x="1" y="65"/>
                </a:cubicBezTo>
                <a:cubicBezTo>
                  <a:pt x="2" y="66"/>
                  <a:pt x="3" y="67"/>
                  <a:pt x="5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66"/>
                  <a:pt x="18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0" y="62"/>
                </a:lnTo>
                <a:close/>
                <a:moveTo>
                  <a:pt x="77" y="107"/>
                </a:moveTo>
                <a:cubicBezTo>
                  <a:pt x="77" y="106"/>
                  <a:pt x="76" y="104"/>
                  <a:pt x="74" y="103"/>
                </a:cubicBezTo>
                <a:cubicBezTo>
                  <a:pt x="71" y="100"/>
                  <a:pt x="67" y="101"/>
                  <a:pt x="65" y="104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3" y="118"/>
                  <a:pt x="57" y="121"/>
                  <a:pt x="59" y="123"/>
                </a:cubicBezTo>
                <a:cubicBezTo>
                  <a:pt x="60" y="124"/>
                  <a:pt x="62" y="124"/>
                  <a:pt x="63" y="124"/>
                </a:cubicBezTo>
                <a:cubicBezTo>
                  <a:pt x="65" y="124"/>
                  <a:pt x="67" y="123"/>
                  <a:pt x="68" y="121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7" y="111"/>
                  <a:pt x="77" y="109"/>
                  <a:pt x="77" y="107"/>
                </a:cubicBezTo>
                <a:close/>
                <a:moveTo>
                  <a:pt x="41" y="104"/>
                </a:moveTo>
                <a:cubicBezTo>
                  <a:pt x="38" y="107"/>
                  <a:pt x="39" y="110"/>
                  <a:pt x="43" y="113"/>
                </a:cubicBezTo>
                <a:cubicBezTo>
                  <a:pt x="46" y="116"/>
                  <a:pt x="49" y="116"/>
                  <a:pt x="52" y="112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97"/>
                  <a:pt x="61" y="93"/>
                  <a:pt x="60" y="92"/>
                </a:cubicBezTo>
                <a:cubicBezTo>
                  <a:pt x="57" y="89"/>
                  <a:pt x="53" y="89"/>
                  <a:pt x="50" y="93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5" y="99"/>
                  <a:pt x="45" y="99"/>
                  <a:pt x="45" y="99"/>
                </a:cubicBezTo>
                <a:lnTo>
                  <a:pt x="41" y="104"/>
                </a:lnTo>
                <a:close/>
                <a:moveTo>
                  <a:pt x="28" y="91"/>
                </a:moveTo>
                <a:cubicBezTo>
                  <a:pt x="26" y="93"/>
                  <a:pt x="26" y="95"/>
                  <a:pt x="26" y="97"/>
                </a:cubicBezTo>
                <a:cubicBezTo>
                  <a:pt x="26" y="99"/>
                  <a:pt x="27" y="100"/>
                  <a:pt x="29" y="101"/>
                </a:cubicBezTo>
                <a:cubicBezTo>
                  <a:pt x="32" y="104"/>
                  <a:pt x="36" y="104"/>
                  <a:pt x="38" y="100"/>
                </a:cubicBezTo>
                <a:cubicBezTo>
                  <a:pt x="48" y="89"/>
                  <a:pt x="48" y="89"/>
                  <a:pt x="48" y="89"/>
                </a:cubicBezTo>
                <a:cubicBezTo>
                  <a:pt x="50" y="87"/>
                  <a:pt x="50" y="85"/>
                  <a:pt x="50" y="83"/>
                </a:cubicBezTo>
                <a:cubicBezTo>
                  <a:pt x="50" y="82"/>
                  <a:pt x="49" y="80"/>
                  <a:pt x="47" y="79"/>
                </a:cubicBezTo>
                <a:cubicBezTo>
                  <a:pt x="44" y="76"/>
                  <a:pt x="40" y="76"/>
                  <a:pt x="38" y="80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32" y="86"/>
                  <a:pt x="32" y="86"/>
                  <a:pt x="32" y="86"/>
                </a:cubicBezTo>
                <a:lnTo>
                  <a:pt x="28" y="91"/>
                </a:lnTo>
                <a:close/>
                <a:moveTo>
                  <a:pt x="26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1" y="63"/>
                  <a:pt x="28" y="64"/>
                  <a:pt x="25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17" y="77"/>
                  <a:pt x="17" y="77"/>
                  <a:pt x="17" y="77"/>
                </a:cubicBezTo>
                <a:cubicBezTo>
                  <a:pt x="15" y="79"/>
                  <a:pt x="14" y="81"/>
                  <a:pt x="14" y="82"/>
                </a:cubicBezTo>
                <a:cubicBezTo>
                  <a:pt x="15" y="84"/>
                  <a:pt x="16" y="86"/>
                  <a:pt x="17" y="86"/>
                </a:cubicBezTo>
                <a:cubicBezTo>
                  <a:pt x="18" y="87"/>
                  <a:pt x="20" y="89"/>
                  <a:pt x="22" y="89"/>
                </a:cubicBezTo>
                <a:cubicBezTo>
                  <a:pt x="23" y="89"/>
                  <a:pt x="24" y="88"/>
                  <a:pt x="26" y="87"/>
                </a:cubicBezTo>
                <a:close/>
                <a:moveTo>
                  <a:pt x="142" y="77"/>
                </a:moveTo>
                <a:cubicBezTo>
                  <a:pt x="144" y="75"/>
                  <a:pt x="145" y="71"/>
                  <a:pt x="141" y="67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20" y="49"/>
                  <a:pt x="99" y="31"/>
                  <a:pt x="94" y="29"/>
                </a:cubicBezTo>
                <a:cubicBezTo>
                  <a:pt x="92" y="29"/>
                  <a:pt x="86" y="31"/>
                  <a:pt x="82" y="32"/>
                </a:cubicBezTo>
                <a:cubicBezTo>
                  <a:pt x="82" y="33"/>
                  <a:pt x="82" y="33"/>
                  <a:pt x="82" y="33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6" y="30"/>
                  <a:pt x="55" y="27"/>
                  <a:pt x="55" y="26"/>
                </a:cubicBezTo>
                <a:cubicBezTo>
                  <a:pt x="55" y="22"/>
                  <a:pt x="59" y="18"/>
                  <a:pt x="61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8" y="60"/>
                  <a:pt x="30" y="60"/>
                </a:cubicBezTo>
                <a:cubicBezTo>
                  <a:pt x="32" y="60"/>
                  <a:pt x="35" y="61"/>
                  <a:pt x="37" y="62"/>
                </a:cubicBezTo>
                <a:cubicBezTo>
                  <a:pt x="40" y="65"/>
                  <a:pt x="42" y="69"/>
                  <a:pt x="41" y="73"/>
                </a:cubicBezTo>
                <a:cubicBezTo>
                  <a:pt x="44" y="72"/>
                  <a:pt x="47" y="73"/>
                  <a:pt x="50" y="75"/>
                </a:cubicBezTo>
                <a:cubicBezTo>
                  <a:pt x="53" y="78"/>
                  <a:pt x="55" y="82"/>
                  <a:pt x="54" y="86"/>
                </a:cubicBezTo>
                <a:cubicBezTo>
                  <a:pt x="57" y="85"/>
                  <a:pt x="60" y="86"/>
                  <a:pt x="63" y="88"/>
                </a:cubicBezTo>
                <a:cubicBezTo>
                  <a:pt x="66" y="91"/>
                  <a:pt x="67" y="94"/>
                  <a:pt x="67" y="97"/>
                </a:cubicBezTo>
                <a:cubicBezTo>
                  <a:pt x="70" y="96"/>
                  <a:pt x="74" y="97"/>
                  <a:pt x="77" y="99"/>
                </a:cubicBezTo>
                <a:cubicBezTo>
                  <a:pt x="81" y="103"/>
                  <a:pt x="82" y="107"/>
                  <a:pt x="81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4"/>
                  <a:pt x="84" y="115"/>
                  <a:pt x="84" y="115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91" y="116"/>
                  <a:pt x="92" y="115"/>
                  <a:pt x="93" y="114"/>
                </a:cubicBezTo>
                <a:cubicBezTo>
                  <a:pt x="95" y="111"/>
                  <a:pt x="97" y="109"/>
                  <a:pt x="94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78" y="93"/>
                  <a:pt x="78" y="93"/>
                  <a:pt x="78" y="93"/>
                </a:cubicBezTo>
                <a:cubicBezTo>
                  <a:pt x="77" y="92"/>
                  <a:pt x="77" y="91"/>
                  <a:pt x="77" y="91"/>
                </a:cubicBezTo>
                <a:cubicBezTo>
                  <a:pt x="77" y="90"/>
                  <a:pt x="77" y="89"/>
                  <a:pt x="78" y="89"/>
                </a:cubicBezTo>
                <a:cubicBezTo>
                  <a:pt x="78" y="88"/>
                  <a:pt x="80" y="88"/>
                  <a:pt x="81" y="89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3" y="107"/>
                  <a:pt x="104" y="107"/>
                  <a:pt x="105" y="107"/>
                </a:cubicBezTo>
                <a:cubicBezTo>
                  <a:pt x="107" y="107"/>
                  <a:pt x="109" y="106"/>
                  <a:pt x="111" y="104"/>
                </a:cubicBezTo>
                <a:cubicBezTo>
                  <a:pt x="112" y="103"/>
                  <a:pt x="113" y="101"/>
                  <a:pt x="113" y="99"/>
                </a:cubicBezTo>
                <a:cubicBezTo>
                  <a:pt x="112" y="97"/>
                  <a:pt x="111" y="96"/>
                  <a:pt x="110" y="94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96" y="83"/>
                  <a:pt x="96" y="83"/>
                  <a:pt x="96" y="83"/>
                </a:cubicBezTo>
                <a:cubicBezTo>
                  <a:pt x="95" y="82"/>
                  <a:pt x="95" y="82"/>
                  <a:pt x="95" y="81"/>
                </a:cubicBezTo>
                <a:cubicBezTo>
                  <a:pt x="95" y="80"/>
                  <a:pt x="95" y="80"/>
                  <a:pt x="95" y="79"/>
                </a:cubicBezTo>
                <a:cubicBezTo>
                  <a:pt x="96" y="78"/>
                  <a:pt x="98" y="78"/>
                  <a:pt x="99" y="79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19" y="95"/>
                  <a:pt x="121" y="96"/>
                  <a:pt x="122" y="96"/>
                </a:cubicBezTo>
                <a:cubicBezTo>
                  <a:pt x="124" y="96"/>
                  <a:pt x="127" y="95"/>
                  <a:pt x="128" y="92"/>
                </a:cubicBezTo>
                <a:cubicBezTo>
                  <a:pt x="130" y="91"/>
                  <a:pt x="130" y="89"/>
                  <a:pt x="130" y="87"/>
                </a:cubicBezTo>
                <a:cubicBezTo>
                  <a:pt x="130" y="86"/>
                  <a:pt x="129" y="84"/>
                  <a:pt x="127" y="83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1" y="69"/>
                  <a:pt x="111" y="68"/>
                  <a:pt x="112" y="66"/>
                </a:cubicBezTo>
                <a:cubicBezTo>
                  <a:pt x="112" y="65"/>
                  <a:pt x="114" y="65"/>
                  <a:pt x="115" y="66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4" y="82"/>
                  <a:pt x="139" y="81"/>
                  <a:pt x="142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640387" y="5003800"/>
            <a:ext cx="1023937" cy="534987"/>
          </a:xfrm>
          <a:custGeom>
            <a:avLst/>
            <a:gdLst/>
            <a:ahLst/>
            <a:cxnLst/>
            <a:rect l="l" t="t" r="r" b="b"/>
            <a:pathLst>
              <a:path w="237" h="123" extrusionOk="0">
                <a:moveTo>
                  <a:pt x="171" y="116"/>
                </a:moveTo>
                <a:cubicBezTo>
                  <a:pt x="168" y="118"/>
                  <a:pt x="164" y="119"/>
                  <a:pt x="160" y="120"/>
                </a:cubicBezTo>
                <a:cubicBezTo>
                  <a:pt x="149" y="123"/>
                  <a:pt x="137" y="123"/>
                  <a:pt x="121" y="123"/>
                </a:cubicBezTo>
                <a:cubicBezTo>
                  <a:pt x="106" y="123"/>
                  <a:pt x="94" y="123"/>
                  <a:pt x="83" y="120"/>
                </a:cubicBezTo>
                <a:cubicBezTo>
                  <a:pt x="79" y="119"/>
                  <a:pt x="75" y="118"/>
                  <a:pt x="72" y="116"/>
                </a:cubicBezTo>
                <a:cubicBezTo>
                  <a:pt x="62" y="111"/>
                  <a:pt x="62" y="103"/>
                  <a:pt x="67" y="97"/>
                </a:cubicBezTo>
                <a:cubicBezTo>
                  <a:pt x="74" y="91"/>
                  <a:pt x="81" y="87"/>
                  <a:pt x="89" y="83"/>
                </a:cubicBezTo>
                <a:cubicBezTo>
                  <a:pt x="93" y="81"/>
                  <a:pt x="97" y="80"/>
                  <a:pt x="100" y="79"/>
                </a:cubicBezTo>
                <a:cubicBezTo>
                  <a:pt x="107" y="76"/>
                  <a:pt x="109" y="69"/>
                  <a:pt x="104" y="64"/>
                </a:cubicBezTo>
                <a:cubicBezTo>
                  <a:pt x="94" y="53"/>
                  <a:pt x="90" y="41"/>
                  <a:pt x="90" y="27"/>
                </a:cubicBezTo>
                <a:cubicBezTo>
                  <a:pt x="91" y="12"/>
                  <a:pt x="99" y="5"/>
                  <a:pt x="113" y="1"/>
                </a:cubicBezTo>
                <a:cubicBezTo>
                  <a:pt x="116" y="1"/>
                  <a:pt x="119" y="0"/>
                  <a:pt x="121" y="0"/>
                </a:cubicBezTo>
                <a:cubicBezTo>
                  <a:pt x="124" y="0"/>
                  <a:pt x="127" y="1"/>
                  <a:pt x="130" y="1"/>
                </a:cubicBezTo>
                <a:cubicBezTo>
                  <a:pt x="143" y="5"/>
                  <a:pt x="152" y="12"/>
                  <a:pt x="153" y="27"/>
                </a:cubicBezTo>
                <a:cubicBezTo>
                  <a:pt x="153" y="41"/>
                  <a:pt x="149" y="54"/>
                  <a:pt x="139" y="64"/>
                </a:cubicBezTo>
                <a:cubicBezTo>
                  <a:pt x="134" y="69"/>
                  <a:pt x="136" y="76"/>
                  <a:pt x="143" y="79"/>
                </a:cubicBezTo>
                <a:cubicBezTo>
                  <a:pt x="146" y="80"/>
                  <a:pt x="150" y="81"/>
                  <a:pt x="154" y="83"/>
                </a:cubicBezTo>
                <a:cubicBezTo>
                  <a:pt x="162" y="87"/>
                  <a:pt x="169" y="91"/>
                  <a:pt x="176" y="97"/>
                </a:cubicBezTo>
                <a:cubicBezTo>
                  <a:pt x="179" y="101"/>
                  <a:pt x="181" y="111"/>
                  <a:pt x="171" y="116"/>
                </a:cubicBezTo>
                <a:close/>
                <a:moveTo>
                  <a:pt x="233" y="105"/>
                </a:moveTo>
                <a:cubicBezTo>
                  <a:pt x="229" y="101"/>
                  <a:pt x="223" y="98"/>
                  <a:pt x="218" y="95"/>
                </a:cubicBezTo>
                <a:cubicBezTo>
                  <a:pt x="215" y="94"/>
                  <a:pt x="213" y="93"/>
                  <a:pt x="210" y="92"/>
                </a:cubicBezTo>
                <a:cubicBezTo>
                  <a:pt x="205" y="90"/>
                  <a:pt x="204" y="85"/>
                  <a:pt x="208" y="82"/>
                </a:cubicBezTo>
                <a:cubicBezTo>
                  <a:pt x="215" y="75"/>
                  <a:pt x="217" y="66"/>
                  <a:pt x="217" y="56"/>
                </a:cubicBezTo>
                <a:cubicBezTo>
                  <a:pt x="217" y="46"/>
                  <a:pt x="211" y="41"/>
                  <a:pt x="201" y="38"/>
                </a:cubicBezTo>
                <a:cubicBezTo>
                  <a:pt x="199" y="38"/>
                  <a:pt x="197" y="38"/>
                  <a:pt x="195" y="38"/>
                </a:cubicBezTo>
                <a:cubicBezTo>
                  <a:pt x="193" y="38"/>
                  <a:pt x="191" y="38"/>
                  <a:pt x="189" y="38"/>
                </a:cubicBezTo>
                <a:cubicBezTo>
                  <a:pt x="180" y="41"/>
                  <a:pt x="174" y="46"/>
                  <a:pt x="174" y="56"/>
                </a:cubicBezTo>
                <a:cubicBezTo>
                  <a:pt x="173" y="66"/>
                  <a:pt x="176" y="75"/>
                  <a:pt x="183" y="82"/>
                </a:cubicBezTo>
                <a:cubicBezTo>
                  <a:pt x="187" y="85"/>
                  <a:pt x="185" y="90"/>
                  <a:pt x="181" y="92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81" y="93"/>
                  <a:pt x="182" y="94"/>
                  <a:pt x="182" y="94"/>
                </a:cubicBezTo>
                <a:cubicBezTo>
                  <a:pt x="186" y="98"/>
                  <a:pt x="187" y="103"/>
                  <a:pt x="186" y="108"/>
                </a:cubicBezTo>
                <a:cubicBezTo>
                  <a:pt x="185" y="113"/>
                  <a:pt x="182" y="117"/>
                  <a:pt x="176" y="120"/>
                </a:cubicBezTo>
                <a:cubicBezTo>
                  <a:pt x="175" y="121"/>
                  <a:pt x="174" y="121"/>
                  <a:pt x="172" y="122"/>
                </a:cubicBezTo>
                <a:cubicBezTo>
                  <a:pt x="179" y="123"/>
                  <a:pt x="187" y="123"/>
                  <a:pt x="195" y="123"/>
                </a:cubicBezTo>
                <a:cubicBezTo>
                  <a:pt x="206" y="123"/>
                  <a:pt x="214" y="123"/>
                  <a:pt x="222" y="121"/>
                </a:cubicBezTo>
                <a:cubicBezTo>
                  <a:pt x="225" y="120"/>
                  <a:pt x="228" y="119"/>
                  <a:pt x="230" y="118"/>
                </a:cubicBezTo>
                <a:cubicBezTo>
                  <a:pt x="237" y="115"/>
                  <a:pt x="236" y="108"/>
                  <a:pt x="233" y="105"/>
                </a:cubicBezTo>
                <a:close/>
                <a:moveTo>
                  <a:pt x="56" y="108"/>
                </a:moveTo>
                <a:cubicBezTo>
                  <a:pt x="55" y="103"/>
                  <a:pt x="57" y="98"/>
                  <a:pt x="61" y="94"/>
                </a:cubicBezTo>
                <a:cubicBezTo>
                  <a:pt x="62" y="93"/>
                  <a:pt x="64" y="91"/>
                  <a:pt x="66" y="90"/>
                </a:cubicBezTo>
                <a:cubicBezTo>
                  <a:pt x="65" y="90"/>
                  <a:pt x="64" y="89"/>
                  <a:pt x="63" y="89"/>
                </a:cubicBezTo>
                <a:cubicBezTo>
                  <a:pt x="57" y="87"/>
                  <a:pt x="56" y="81"/>
                  <a:pt x="60" y="77"/>
                </a:cubicBezTo>
                <a:cubicBezTo>
                  <a:pt x="68" y="70"/>
                  <a:pt x="71" y="60"/>
                  <a:pt x="70" y="49"/>
                </a:cubicBezTo>
                <a:cubicBezTo>
                  <a:pt x="70" y="38"/>
                  <a:pt x="63" y="32"/>
                  <a:pt x="53" y="29"/>
                </a:cubicBezTo>
                <a:cubicBezTo>
                  <a:pt x="51" y="29"/>
                  <a:pt x="48" y="28"/>
                  <a:pt x="46" y="28"/>
                </a:cubicBezTo>
                <a:cubicBezTo>
                  <a:pt x="44" y="28"/>
                  <a:pt x="42" y="29"/>
                  <a:pt x="40" y="29"/>
                </a:cubicBezTo>
                <a:cubicBezTo>
                  <a:pt x="29" y="32"/>
                  <a:pt x="23" y="38"/>
                  <a:pt x="22" y="49"/>
                </a:cubicBezTo>
                <a:cubicBezTo>
                  <a:pt x="22" y="60"/>
                  <a:pt x="25" y="69"/>
                  <a:pt x="33" y="77"/>
                </a:cubicBezTo>
                <a:cubicBezTo>
                  <a:pt x="37" y="81"/>
                  <a:pt x="35" y="87"/>
                  <a:pt x="30" y="89"/>
                </a:cubicBezTo>
                <a:cubicBezTo>
                  <a:pt x="27" y="90"/>
                  <a:pt x="24" y="91"/>
                  <a:pt x="21" y="92"/>
                </a:cubicBezTo>
                <a:cubicBezTo>
                  <a:pt x="15" y="95"/>
                  <a:pt x="9" y="99"/>
                  <a:pt x="5" y="103"/>
                </a:cubicBezTo>
                <a:cubicBezTo>
                  <a:pt x="0" y="108"/>
                  <a:pt x="0" y="114"/>
                  <a:pt x="8" y="118"/>
                </a:cubicBezTo>
                <a:cubicBezTo>
                  <a:pt x="11" y="119"/>
                  <a:pt x="13" y="120"/>
                  <a:pt x="16" y="121"/>
                </a:cubicBezTo>
                <a:cubicBezTo>
                  <a:pt x="25" y="123"/>
                  <a:pt x="35" y="123"/>
                  <a:pt x="46" y="123"/>
                </a:cubicBezTo>
                <a:cubicBezTo>
                  <a:pt x="55" y="123"/>
                  <a:pt x="63" y="123"/>
                  <a:pt x="71" y="122"/>
                </a:cubicBezTo>
                <a:cubicBezTo>
                  <a:pt x="69" y="121"/>
                  <a:pt x="68" y="121"/>
                  <a:pt x="66" y="120"/>
                </a:cubicBezTo>
                <a:cubicBezTo>
                  <a:pt x="60" y="117"/>
                  <a:pt x="57" y="113"/>
                  <a:pt x="56" y="10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6865937" y="1600200"/>
            <a:ext cx="573087" cy="563562"/>
          </a:xfrm>
          <a:custGeom>
            <a:avLst/>
            <a:gdLst/>
            <a:ahLst/>
            <a:cxnLst/>
            <a:rect l="l" t="t" r="r" b="b"/>
            <a:pathLst>
              <a:path w="132" h="130" extrusionOk="0">
                <a:moveTo>
                  <a:pt x="2" y="81"/>
                </a:moveTo>
                <a:cubicBezTo>
                  <a:pt x="2" y="79"/>
                  <a:pt x="1" y="77"/>
                  <a:pt x="1" y="76"/>
                </a:cubicBezTo>
                <a:cubicBezTo>
                  <a:pt x="0" y="67"/>
                  <a:pt x="0" y="58"/>
                  <a:pt x="2" y="50"/>
                </a:cubicBezTo>
                <a:cubicBezTo>
                  <a:pt x="4" y="41"/>
                  <a:pt x="8" y="34"/>
                  <a:pt x="12" y="27"/>
                </a:cubicBezTo>
                <a:cubicBezTo>
                  <a:pt x="17" y="20"/>
                  <a:pt x="24" y="14"/>
                  <a:pt x="31" y="10"/>
                </a:cubicBezTo>
                <a:cubicBezTo>
                  <a:pt x="38" y="5"/>
                  <a:pt x="46" y="2"/>
                  <a:pt x="55" y="0"/>
                </a:cubicBezTo>
                <a:cubicBezTo>
                  <a:pt x="57" y="0"/>
                  <a:pt x="60" y="0"/>
                  <a:pt x="62" y="0"/>
                </a:cubicBezTo>
                <a:cubicBezTo>
                  <a:pt x="76" y="15"/>
                  <a:pt x="76" y="15"/>
                  <a:pt x="76" y="15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0"/>
                  <a:pt x="61" y="30"/>
                  <a:pt x="60" y="30"/>
                </a:cubicBezTo>
                <a:cubicBezTo>
                  <a:pt x="41" y="33"/>
                  <a:pt x="28" y="51"/>
                  <a:pt x="31" y="71"/>
                </a:cubicBezTo>
                <a:cubicBezTo>
                  <a:pt x="31" y="72"/>
                  <a:pt x="32" y="74"/>
                  <a:pt x="32" y="75"/>
                </a:cubicBezTo>
                <a:cubicBezTo>
                  <a:pt x="32" y="75"/>
                  <a:pt x="32" y="76"/>
                  <a:pt x="32" y="76"/>
                </a:cubicBezTo>
                <a:cubicBezTo>
                  <a:pt x="19" y="73"/>
                  <a:pt x="19" y="73"/>
                  <a:pt x="19" y="73"/>
                </a:cubicBezTo>
                <a:cubicBezTo>
                  <a:pt x="12" y="71"/>
                  <a:pt x="12" y="71"/>
                  <a:pt x="12" y="71"/>
                </a:cubicBezTo>
                <a:cubicBezTo>
                  <a:pt x="10" y="78"/>
                  <a:pt x="10" y="78"/>
                  <a:pt x="10" y="78"/>
                </a:cubicBezTo>
                <a:cubicBezTo>
                  <a:pt x="6" y="91"/>
                  <a:pt x="6" y="91"/>
                  <a:pt x="6" y="91"/>
                </a:cubicBezTo>
                <a:cubicBezTo>
                  <a:pt x="5" y="89"/>
                  <a:pt x="4" y="88"/>
                  <a:pt x="4" y="86"/>
                </a:cubicBezTo>
                <a:cubicBezTo>
                  <a:pt x="4" y="86"/>
                  <a:pt x="4" y="85"/>
                  <a:pt x="3" y="85"/>
                </a:cubicBezTo>
                <a:cubicBezTo>
                  <a:pt x="3" y="84"/>
                  <a:pt x="3" y="82"/>
                  <a:pt x="2" y="81"/>
                </a:cubicBezTo>
                <a:close/>
                <a:moveTo>
                  <a:pt x="105" y="107"/>
                </a:moveTo>
                <a:cubicBezTo>
                  <a:pt x="98" y="108"/>
                  <a:pt x="98" y="108"/>
                  <a:pt x="98" y="108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2" y="88"/>
                  <a:pt x="92" y="88"/>
                  <a:pt x="92" y="88"/>
                </a:cubicBezTo>
                <a:cubicBezTo>
                  <a:pt x="91" y="89"/>
                  <a:pt x="91" y="89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89" y="91"/>
                  <a:pt x="89" y="91"/>
                  <a:pt x="88" y="92"/>
                </a:cubicBezTo>
                <a:cubicBezTo>
                  <a:pt x="88" y="92"/>
                  <a:pt x="87" y="92"/>
                  <a:pt x="87" y="93"/>
                </a:cubicBezTo>
                <a:cubicBezTo>
                  <a:pt x="87" y="93"/>
                  <a:pt x="86" y="94"/>
                  <a:pt x="85" y="94"/>
                </a:cubicBezTo>
                <a:cubicBezTo>
                  <a:pt x="85" y="94"/>
                  <a:pt x="84" y="95"/>
                  <a:pt x="84" y="95"/>
                </a:cubicBezTo>
                <a:cubicBezTo>
                  <a:pt x="83" y="95"/>
                  <a:pt x="83" y="96"/>
                  <a:pt x="82" y="96"/>
                </a:cubicBezTo>
                <a:cubicBezTo>
                  <a:pt x="81" y="96"/>
                  <a:pt x="81" y="96"/>
                  <a:pt x="81" y="97"/>
                </a:cubicBezTo>
                <a:cubicBezTo>
                  <a:pt x="80" y="97"/>
                  <a:pt x="79" y="97"/>
                  <a:pt x="79" y="98"/>
                </a:cubicBezTo>
                <a:cubicBezTo>
                  <a:pt x="78" y="98"/>
                  <a:pt x="77" y="98"/>
                  <a:pt x="77" y="98"/>
                </a:cubicBezTo>
                <a:cubicBezTo>
                  <a:pt x="76" y="98"/>
                  <a:pt x="76" y="99"/>
                  <a:pt x="75" y="99"/>
                </a:cubicBezTo>
                <a:cubicBezTo>
                  <a:pt x="74" y="99"/>
                  <a:pt x="73" y="99"/>
                  <a:pt x="71" y="100"/>
                </a:cubicBezTo>
                <a:cubicBezTo>
                  <a:pt x="70" y="100"/>
                  <a:pt x="68" y="100"/>
                  <a:pt x="67" y="100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4" y="100"/>
                  <a:pt x="63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9" y="100"/>
                  <a:pt x="58" y="99"/>
                  <a:pt x="57" y="99"/>
                </a:cubicBezTo>
                <a:cubicBezTo>
                  <a:pt x="56" y="99"/>
                  <a:pt x="56" y="99"/>
                  <a:pt x="55" y="98"/>
                </a:cubicBezTo>
                <a:cubicBezTo>
                  <a:pt x="54" y="98"/>
                  <a:pt x="53" y="98"/>
                  <a:pt x="52" y="97"/>
                </a:cubicBezTo>
                <a:cubicBezTo>
                  <a:pt x="52" y="97"/>
                  <a:pt x="51" y="97"/>
                  <a:pt x="51" y="97"/>
                </a:cubicBezTo>
                <a:cubicBezTo>
                  <a:pt x="50" y="96"/>
                  <a:pt x="49" y="96"/>
                  <a:pt x="48" y="95"/>
                </a:cubicBezTo>
                <a:cubicBezTo>
                  <a:pt x="48" y="95"/>
                  <a:pt x="47" y="95"/>
                  <a:pt x="47" y="95"/>
                </a:cubicBezTo>
                <a:cubicBezTo>
                  <a:pt x="46" y="94"/>
                  <a:pt x="45" y="94"/>
                  <a:pt x="44" y="93"/>
                </a:cubicBezTo>
                <a:cubicBezTo>
                  <a:pt x="44" y="93"/>
                  <a:pt x="44" y="92"/>
                  <a:pt x="43" y="92"/>
                </a:cubicBezTo>
                <a:cubicBezTo>
                  <a:pt x="42" y="91"/>
                  <a:pt x="42" y="91"/>
                  <a:pt x="41" y="90"/>
                </a:cubicBezTo>
                <a:cubicBezTo>
                  <a:pt x="40" y="89"/>
                  <a:pt x="40" y="89"/>
                  <a:pt x="40" y="89"/>
                </a:cubicBezTo>
                <a:cubicBezTo>
                  <a:pt x="39" y="88"/>
                  <a:pt x="38" y="87"/>
                  <a:pt x="37" y="85"/>
                </a:cubicBezTo>
                <a:cubicBezTo>
                  <a:pt x="18" y="81"/>
                  <a:pt x="18" y="81"/>
                  <a:pt x="18" y="8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5" y="107"/>
                  <a:pt x="21" y="113"/>
                  <a:pt x="27" y="118"/>
                </a:cubicBezTo>
                <a:cubicBezTo>
                  <a:pt x="34" y="123"/>
                  <a:pt x="42" y="127"/>
                  <a:pt x="50" y="129"/>
                </a:cubicBezTo>
                <a:cubicBezTo>
                  <a:pt x="53" y="129"/>
                  <a:pt x="55" y="129"/>
                  <a:pt x="57" y="130"/>
                </a:cubicBezTo>
                <a:cubicBezTo>
                  <a:pt x="58" y="130"/>
                  <a:pt x="59" y="130"/>
                  <a:pt x="60" y="130"/>
                </a:cubicBezTo>
                <a:cubicBezTo>
                  <a:pt x="61" y="130"/>
                  <a:pt x="63" y="130"/>
                  <a:pt x="64" y="130"/>
                </a:cubicBezTo>
                <a:cubicBezTo>
                  <a:pt x="66" y="130"/>
                  <a:pt x="67" y="130"/>
                  <a:pt x="68" y="130"/>
                </a:cubicBezTo>
                <a:cubicBezTo>
                  <a:pt x="69" y="130"/>
                  <a:pt x="70" y="130"/>
                  <a:pt x="70" y="130"/>
                </a:cubicBezTo>
                <a:cubicBezTo>
                  <a:pt x="72" y="130"/>
                  <a:pt x="74" y="130"/>
                  <a:pt x="76" y="129"/>
                </a:cubicBezTo>
                <a:cubicBezTo>
                  <a:pt x="85" y="128"/>
                  <a:pt x="93" y="125"/>
                  <a:pt x="100" y="120"/>
                </a:cubicBezTo>
                <a:cubicBezTo>
                  <a:pt x="107" y="116"/>
                  <a:pt x="113" y="110"/>
                  <a:pt x="118" y="104"/>
                </a:cubicBezTo>
                <a:lnTo>
                  <a:pt x="105" y="107"/>
                </a:lnTo>
                <a:close/>
                <a:moveTo>
                  <a:pt x="130" y="54"/>
                </a:moveTo>
                <a:cubicBezTo>
                  <a:pt x="129" y="46"/>
                  <a:pt x="126" y="37"/>
                  <a:pt x="121" y="30"/>
                </a:cubicBezTo>
                <a:cubicBezTo>
                  <a:pt x="116" y="23"/>
                  <a:pt x="111" y="17"/>
                  <a:pt x="104" y="12"/>
                </a:cubicBezTo>
                <a:cubicBezTo>
                  <a:pt x="97" y="7"/>
                  <a:pt x="89" y="3"/>
                  <a:pt x="81" y="1"/>
                </a:cubicBezTo>
                <a:cubicBezTo>
                  <a:pt x="79" y="1"/>
                  <a:pt x="76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2" y="10"/>
                  <a:pt x="82" y="10"/>
                  <a:pt x="82" y="10"/>
                </a:cubicBezTo>
                <a:cubicBezTo>
                  <a:pt x="87" y="16"/>
                  <a:pt x="87" y="16"/>
                  <a:pt x="87" y="16"/>
                </a:cubicBezTo>
                <a:cubicBezTo>
                  <a:pt x="82" y="21"/>
                  <a:pt x="82" y="21"/>
                  <a:pt x="82" y="21"/>
                </a:cubicBezTo>
                <a:cubicBezTo>
                  <a:pt x="73" y="31"/>
                  <a:pt x="73" y="31"/>
                  <a:pt x="73" y="31"/>
                </a:cubicBezTo>
                <a:cubicBezTo>
                  <a:pt x="87" y="33"/>
                  <a:pt x="98" y="45"/>
                  <a:pt x="100" y="59"/>
                </a:cubicBezTo>
                <a:cubicBezTo>
                  <a:pt x="101" y="66"/>
                  <a:pt x="100" y="73"/>
                  <a:pt x="98" y="80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6" y="90"/>
                  <a:pt x="128" y="85"/>
                  <a:pt x="129" y="80"/>
                </a:cubicBezTo>
                <a:cubicBezTo>
                  <a:pt x="131" y="72"/>
                  <a:pt x="132" y="63"/>
                  <a:pt x="130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7662862" y="3571875"/>
            <a:ext cx="588962" cy="588962"/>
          </a:xfrm>
          <a:custGeom>
            <a:avLst/>
            <a:gdLst/>
            <a:ahLst/>
            <a:cxnLst/>
            <a:rect l="l" t="t" r="r" b="b"/>
            <a:pathLst>
              <a:path w="136" h="136" extrusionOk="0">
                <a:moveTo>
                  <a:pt x="134" y="58"/>
                </a:moveTo>
                <a:cubicBezTo>
                  <a:pt x="117" y="55"/>
                  <a:pt x="117" y="55"/>
                  <a:pt x="117" y="55"/>
                </a:cubicBezTo>
                <a:cubicBezTo>
                  <a:pt x="116" y="51"/>
                  <a:pt x="114" y="46"/>
                  <a:pt x="111" y="42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7"/>
                  <a:pt x="122" y="25"/>
                  <a:pt x="121" y="2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0" y="14"/>
                  <a:pt x="109" y="14"/>
                  <a:pt x="108" y="14"/>
                </a:cubicBezTo>
                <a:cubicBezTo>
                  <a:pt x="94" y="25"/>
                  <a:pt x="94" y="25"/>
                  <a:pt x="94" y="25"/>
                </a:cubicBezTo>
                <a:cubicBezTo>
                  <a:pt x="90" y="22"/>
                  <a:pt x="85" y="20"/>
                  <a:pt x="81" y="19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1"/>
                  <a:pt x="76" y="0"/>
                  <a:pt x="7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0" y="0"/>
                  <a:pt x="58" y="1"/>
                  <a:pt x="58" y="2"/>
                </a:cubicBezTo>
                <a:cubicBezTo>
                  <a:pt x="56" y="19"/>
                  <a:pt x="56" y="19"/>
                  <a:pt x="56" y="19"/>
                </a:cubicBezTo>
                <a:cubicBezTo>
                  <a:pt x="51" y="20"/>
                  <a:pt x="46" y="22"/>
                  <a:pt x="42" y="25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4"/>
                  <a:pt x="26" y="14"/>
                  <a:pt x="2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7"/>
                  <a:pt x="14" y="28"/>
                </a:cubicBezTo>
                <a:cubicBezTo>
                  <a:pt x="25" y="42"/>
                  <a:pt x="25" y="42"/>
                  <a:pt x="25" y="42"/>
                </a:cubicBezTo>
                <a:cubicBezTo>
                  <a:pt x="22" y="46"/>
                  <a:pt x="20" y="51"/>
                  <a:pt x="19" y="55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60"/>
                  <a:pt x="0" y="61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1" y="78"/>
                  <a:pt x="2" y="78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85"/>
                  <a:pt x="22" y="90"/>
                  <a:pt x="25" y="94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4" y="109"/>
                  <a:pt x="14" y="110"/>
                  <a:pt x="15" y="111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6" y="122"/>
                  <a:pt x="27" y="122"/>
                  <a:pt x="28" y="12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6" y="114"/>
                  <a:pt x="51" y="116"/>
                  <a:pt x="56" y="117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58" y="135"/>
                  <a:pt x="60" y="136"/>
                  <a:pt x="61" y="136"/>
                </a:cubicBezTo>
                <a:cubicBezTo>
                  <a:pt x="75" y="136"/>
                  <a:pt x="75" y="136"/>
                  <a:pt x="75" y="136"/>
                </a:cubicBezTo>
                <a:cubicBezTo>
                  <a:pt x="76" y="136"/>
                  <a:pt x="78" y="135"/>
                  <a:pt x="78" y="134"/>
                </a:cubicBezTo>
                <a:cubicBezTo>
                  <a:pt x="81" y="117"/>
                  <a:pt x="81" y="117"/>
                  <a:pt x="81" y="117"/>
                </a:cubicBezTo>
                <a:cubicBezTo>
                  <a:pt x="85" y="116"/>
                  <a:pt x="90" y="114"/>
                  <a:pt x="94" y="111"/>
                </a:cubicBezTo>
                <a:cubicBezTo>
                  <a:pt x="108" y="122"/>
                  <a:pt x="108" y="122"/>
                  <a:pt x="108" y="122"/>
                </a:cubicBezTo>
                <a:cubicBezTo>
                  <a:pt x="109" y="122"/>
                  <a:pt x="110" y="122"/>
                  <a:pt x="111" y="121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2" y="110"/>
                  <a:pt x="122" y="109"/>
                  <a:pt x="122" y="108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4" y="90"/>
                  <a:pt x="116" y="85"/>
                  <a:pt x="117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5" y="78"/>
                  <a:pt x="136" y="76"/>
                  <a:pt x="136" y="75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6" y="60"/>
                  <a:pt x="135" y="58"/>
                  <a:pt x="134" y="58"/>
                </a:cubicBezTo>
                <a:close/>
                <a:moveTo>
                  <a:pt x="68" y="93"/>
                </a:moveTo>
                <a:cubicBezTo>
                  <a:pt x="54" y="93"/>
                  <a:pt x="43" y="82"/>
                  <a:pt x="43" y="68"/>
                </a:cubicBezTo>
                <a:cubicBezTo>
                  <a:pt x="43" y="54"/>
                  <a:pt x="54" y="43"/>
                  <a:pt x="68" y="43"/>
                </a:cubicBezTo>
                <a:cubicBezTo>
                  <a:pt x="82" y="43"/>
                  <a:pt x="93" y="54"/>
                  <a:pt x="93" y="68"/>
                </a:cubicBezTo>
                <a:cubicBezTo>
                  <a:pt x="93" y="82"/>
                  <a:pt x="82" y="93"/>
                  <a:pt x="68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9490075" y="2898775"/>
            <a:ext cx="141922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BUSINESS</a:t>
            </a:r>
            <a:endParaRPr dirty="0"/>
          </a:p>
        </p:txBody>
      </p:sp>
      <p:sp>
        <p:nvSpPr>
          <p:cNvPr id="123" name="Google Shape;123;p14"/>
          <p:cNvSpPr txBox="1"/>
          <p:nvPr/>
        </p:nvSpPr>
        <p:spPr>
          <a:xfrm>
            <a:off x="9490075" y="4678362"/>
            <a:ext cx="1690687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TEAMWORK</a:t>
            </a:r>
            <a:endParaRPr dirty="0"/>
          </a:p>
        </p:txBody>
      </p:sp>
      <p:sp>
        <p:nvSpPr>
          <p:cNvPr id="124" name="Google Shape;124;p14"/>
          <p:cNvSpPr txBox="1"/>
          <p:nvPr/>
        </p:nvSpPr>
        <p:spPr>
          <a:xfrm>
            <a:off x="9490075" y="1179512"/>
            <a:ext cx="129540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SUCCESS</a:t>
            </a:r>
            <a:endParaRPr dirty="0"/>
          </a:p>
        </p:txBody>
      </p:sp>
      <p:sp>
        <p:nvSpPr>
          <p:cNvPr id="125" name="Google Shape;125;p14"/>
          <p:cNvSpPr txBox="1"/>
          <p:nvPr/>
        </p:nvSpPr>
        <p:spPr>
          <a:xfrm>
            <a:off x="2149475" y="3783012"/>
            <a:ext cx="7683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dirty="0"/>
          </a:p>
        </p:txBody>
      </p:sp>
      <p:sp>
        <p:nvSpPr>
          <p:cNvPr id="126" name="Google Shape;126;p14"/>
          <p:cNvSpPr txBox="1"/>
          <p:nvPr/>
        </p:nvSpPr>
        <p:spPr>
          <a:xfrm>
            <a:off x="1436687" y="2036762"/>
            <a:ext cx="1500187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RESEARCH</a:t>
            </a:r>
            <a:endParaRPr dirty="0"/>
          </a:p>
        </p:txBody>
      </p:sp>
      <p:sp>
        <p:nvSpPr>
          <p:cNvPr id="127" name="Google Shape;127;p14"/>
          <p:cNvSpPr txBox="1"/>
          <p:nvPr/>
        </p:nvSpPr>
        <p:spPr>
          <a:xfrm>
            <a:off x="1019175" y="4064000"/>
            <a:ext cx="18303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8" name="Google Shape;128;p14"/>
          <p:cNvSpPr txBox="1"/>
          <p:nvPr/>
        </p:nvSpPr>
        <p:spPr>
          <a:xfrm>
            <a:off x="9391650" y="1481137"/>
            <a:ext cx="18288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9" name="Google Shape;129;p14"/>
          <p:cNvSpPr txBox="1"/>
          <p:nvPr/>
        </p:nvSpPr>
        <p:spPr>
          <a:xfrm>
            <a:off x="9391650" y="3219450"/>
            <a:ext cx="18288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0" name="Google Shape;130;p14"/>
          <p:cNvSpPr txBox="1"/>
          <p:nvPr/>
        </p:nvSpPr>
        <p:spPr>
          <a:xfrm>
            <a:off x="9415462" y="4986337"/>
            <a:ext cx="18288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122" grpId="0"/>
          <p:bldP spid="123" grpId="0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122" grpId="0"/>
          <p:bldP spid="123" grpId="0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2"/>
          <p:cNvSpPr txBox="1"/>
          <p:nvPr/>
        </p:nvSpPr>
        <p:spPr>
          <a:xfrm>
            <a:off x="1856582" y="842404"/>
            <a:ext cx="8478837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Montserrat"/>
              <a:buNone/>
            </a:pPr>
            <a:r>
              <a:rPr lang="en-US" sz="45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BATTERY INFOGRAPHIC </a:t>
            </a:r>
            <a:endParaRPr sz="4500" dirty="0"/>
          </a:p>
        </p:txBody>
      </p:sp>
      <p:sp>
        <p:nvSpPr>
          <p:cNvPr id="651" name="Google Shape;651;p32"/>
          <p:cNvSpPr/>
          <p:nvPr/>
        </p:nvSpPr>
        <p:spPr>
          <a:xfrm>
            <a:off x="790575" y="2549525"/>
            <a:ext cx="285750" cy="3036887"/>
          </a:xfrm>
          <a:custGeom>
            <a:avLst/>
            <a:gdLst/>
            <a:ahLst/>
            <a:cxnLst/>
            <a:rect l="l" t="t" r="r" b="b"/>
            <a:pathLst>
              <a:path w="61" h="650" extrusionOk="0">
                <a:moveTo>
                  <a:pt x="38" y="650"/>
                </a:moveTo>
                <a:cubicBezTo>
                  <a:pt x="28" y="650"/>
                  <a:pt x="20" y="643"/>
                  <a:pt x="19" y="633"/>
                </a:cubicBezTo>
                <a:cubicBezTo>
                  <a:pt x="13" y="595"/>
                  <a:pt x="0" y="492"/>
                  <a:pt x="0" y="325"/>
                </a:cubicBezTo>
                <a:cubicBezTo>
                  <a:pt x="0" y="154"/>
                  <a:pt x="13" y="54"/>
                  <a:pt x="19" y="17"/>
                </a:cubicBezTo>
                <a:cubicBezTo>
                  <a:pt x="20" y="8"/>
                  <a:pt x="28" y="0"/>
                  <a:pt x="38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650"/>
                  <a:pt x="61" y="650"/>
                  <a:pt x="61" y="650"/>
                </a:cubicBezTo>
                <a:lnTo>
                  <a:pt x="38" y="650"/>
                </a:ln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2"/>
          <p:cNvSpPr/>
          <p:nvPr/>
        </p:nvSpPr>
        <p:spPr>
          <a:xfrm>
            <a:off x="10817225" y="2549525"/>
            <a:ext cx="593725" cy="3036887"/>
          </a:xfrm>
          <a:custGeom>
            <a:avLst/>
            <a:gdLst/>
            <a:ahLst/>
            <a:cxnLst/>
            <a:rect l="l" t="t" r="r" b="b"/>
            <a:pathLst>
              <a:path w="127" h="650" extrusionOk="0">
                <a:moveTo>
                  <a:pt x="73" y="426"/>
                </a:moveTo>
                <a:cubicBezTo>
                  <a:pt x="86" y="426"/>
                  <a:pt x="86" y="426"/>
                  <a:pt x="86" y="426"/>
                </a:cubicBezTo>
                <a:cubicBezTo>
                  <a:pt x="103" y="426"/>
                  <a:pt x="117" y="413"/>
                  <a:pt x="120" y="395"/>
                </a:cubicBezTo>
                <a:cubicBezTo>
                  <a:pt x="123" y="372"/>
                  <a:pt x="127" y="362"/>
                  <a:pt x="127" y="329"/>
                </a:cubicBezTo>
                <a:cubicBezTo>
                  <a:pt x="127" y="292"/>
                  <a:pt x="123" y="283"/>
                  <a:pt x="120" y="261"/>
                </a:cubicBezTo>
                <a:cubicBezTo>
                  <a:pt x="118" y="244"/>
                  <a:pt x="103" y="231"/>
                  <a:pt x="86" y="231"/>
                </a:cubicBezTo>
                <a:cubicBezTo>
                  <a:pt x="73" y="231"/>
                  <a:pt x="73" y="231"/>
                  <a:pt x="73" y="231"/>
                </a:cubicBezTo>
                <a:cubicBezTo>
                  <a:pt x="65" y="231"/>
                  <a:pt x="58" y="224"/>
                  <a:pt x="58" y="215"/>
                </a:cubicBezTo>
                <a:cubicBezTo>
                  <a:pt x="53" y="125"/>
                  <a:pt x="45" y="42"/>
                  <a:pt x="41" y="16"/>
                </a:cubicBezTo>
                <a:cubicBezTo>
                  <a:pt x="40" y="7"/>
                  <a:pt x="33" y="0"/>
                  <a:pt x="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0"/>
                  <a:pt x="0" y="650"/>
                  <a:pt x="0" y="650"/>
                </a:cubicBezTo>
                <a:cubicBezTo>
                  <a:pt x="24" y="650"/>
                  <a:pt x="24" y="650"/>
                  <a:pt x="24" y="650"/>
                </a:cubicBezTo>
                <a:cubicBezTo>
                  <a:pt x="33" y="650"/>
                  <a:pt x="40" y="644"/>
                  <a:pt x="42" y="635"/>
                </a:cubicBezTo>
                <a:cubicBezTo>
                  <a:pt x="46" y="610"/>
                  <a:pt x="53" y="531"/>
                  <a:pt x="57" y="441"/>
                </a:cubicBezTo>
                <a:cubicBezTo>
                  <a:pt x="58" y="432"/>
                  <a:pt x="65" y="426"/>
                  <a:pt x="73" y="426"/>
                </a:cubicBez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4E61D4C-0703-3046-AF6A-6C43B48C7554}"/>
              </a:ext>
            </a:extLst>
          </p:cNvPr>
          <p:cNvGrpSpPr/>
          <p:nvPr/>
        </p:nvGrpSpPr>
        <p:grpSpPr>
          <a:xfrm>
            <a:off x="1187450" y="2549525"/>
            <a:ext cx="1854200" cy="3036887"/>
            <a:chOff x="1187450" y="2549525"/>
            <a:chExt cx="1854200" cy="3036887"/>
          </a:xfrm>
        </p:grpSpPr>
        <p:sp>
          <p:nvSpPr>
            <p:cNvPr id="665" name="Google Shape;665;p32"/>
            <p:cNvSpPr txBox="1"/>
            <p:nvPr/>
          </p:nvSpPr>
          <p:spPr>
            <a:xfrm>
              <a:off x="1187450" y="3451225"/>
              <a:ext cx="1854200" cy="1238250"/>
            </a:xfrm>
            <a:prstGeom prst="rect">
              <a:avLst/>
            </a:prstGeom>
            <a:solidFill>
              <a:srgbClr val="E2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2"/>
            <p:cNvSpPr txBox="1"/>
            <p:nvPr/>
          </p:nvSpPr>
          <p:spPr>
            <a:xfrm>
              <a:off x="1187450" y="4689475"/>
              <a:ext cx="1854200" cy="896937"/>
            </a:xfrm>
            <a:prstGeom prst="rect">
              <a:avLst/>
            </a:pr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2"/>
            <p:cNvSpPr txBox="1"/>
            <p:nvPr/>
          </p:nvSpPr>
          <p:spPr>
            <a:xfrm>
              <a:off x="1187450" y="2549525"/>
              <a:ext cx="1854200" cy="901700"/>
            </a:xfrm>
            <a:prstGeom prst="rect">
              <a:avLst/>
            </a:prstGeom>
            <a:solidFill>
              <a:srgbClr val="F06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1790700" y="4965700"/>
              <a:ext cx="601662" cy="368300"/>
            </a:xfrm>
            <a:custGeom>
              <a:avLst/>
              <a:gdLst/>
              <a:ahLst/>
              <a:cxnLst/>
              <a:rect l="l" t="t" r="r" b="b"/>
              <a:pathLst>
                <a:path w="129" h="79" extrusionOk="0">
                  <a:moveTo>
                    <a:pt x="1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7" y="79"/>
                    <a:pt x="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3" y="79"/>
                    <a:pt x="129" y="73"/>
                    <a:pt x="129" y="6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7"/>
                    <a:pt x="123" y="0"/>
                    <a:pt x="115" y="0"/>
                  </a:cubicBezTo>
                  <a:close/>
                  <a:moveTo>
                    <a:pt x="123" y="70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2"/>
                    <a:pt x="120" y="72"/>
                    <a:pt x="119" y="7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6" y="58"/>
                    <a:pt x="66" y="58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4" y="58"/>
                    <a:pt x="63" y="58"/>
                    <a:pt x="62" y="57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2"/>
                    <a:pt x="8" y="72"/>
                    <a:pt x="7" y="71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69"/>
                    <a:pt x="6" y="68"/>
                    <a:pt x="7" y="6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11" y="10"/>
                    <a:pt x="12" y="1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0" y="10"/>
                    <a:pt x="121" y="11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"/>
                    <a:pt x="122" y="14"/>
                    <a:pt x="121" y="16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3" y="68"/>
                    <a:pt x="123" y="69"/>
                    <a:pt x="12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2"/>
            <p:cNvSpPr txBox="1"/>
            <p:nvPr/>
          </p:nvSpPr>
          <p:spPr>
            <a:xfrm>
              <a:off x="1771650" y="2641600"/>
              <a:ext cx="1031875" cy="91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900"/>
                <a:buFont typeface="Montserrat"/>
                <a:buNone/>
              </a:pPr>
              <a:r>
                <a:rPr lang="en-US" sz="4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/>
            </a:p>
          </p:txBody>
        </p:sp>
        <p:sp>
          <p:nvSpPr>
            <p:cNvPr id="678" name="Google Shape;678;p32"/>
            <p:cNvSpPr txBox="1"/>
            <p:nvPr/>
          </p:nvSpPr>
          <p:spPr>
            <a:xfrm>
              <a:off x="1400175" y="3560762"/>
              <a:ext cx="1428750" cy="1014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FBDE0F6-D2A8-A54E-B34D-05353AEC4D59}"/>
              </a:ext>
            </a:extLst>
          </p:cNvPr>
          <p:cNvGrpSpPr/>
          <p:nvPr/>
        </p:nvGrpSpPr>
        <p:grpSpPr>
          <a:xfrm>
            <a:off x="3159125" y="2549525"/>
            <a:ext cx="1801812" cy="3036887"/>
            <a:chOff x="3159125" y="2549525"/>
            <a:chExt cx="1801812" cy="3036887"/>
          </a:xfrm>
        </p:grpSpPr>
        <p:sp>
          <p:nvSpPr>
            <p:cNvPr id="659" name="Google Shape;659;p32"/>
            <p:cNvSpPr txBox="1"/>
            <p:nvPr/>
          </p:nvSpPr>
          <p:spPr>
            <a:xfrm>
              <a:off x="3159125" y="4689475"/>
              <a:ext cx="1801812" cy="896937"/>
            </a:xfrm>
            <a:prstGeom prst="rect">
              <a:avLst/>
            </a:prstGeom>
            <a:solidFill>
              <a:srgbClr val="FA97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2"/>
            <p:cNvSpPr txBox="1"/>
            <p:nvPr/>
          </p:nvSpPr>
          <p:spPr>
            <a:xfrm>
              <a:off x="3159125" y="3451225"/>
              <a:ext cx="1801812" cy="1238250"/>
            </a:xfrm>
            <a:prstGeom prst="rect">
              <a:avLst/>
            </a:prstGeom>
            <a:solidFill>
              <a:srgbClr val="FFAB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2"/>
            <p:cNvSpPr txBox="1"/>
            <p:nvPr/>
          </p:nvSpPr>
          <p:spPr>
            <a:xfrm>
              <a:off x="3159125" y="2549525"/>
              <a:ext cx="1801812" cy="901700"/>
            </a:xfrm>
            <a:prstGeom prst="rect">
              <a:avLst/>
            </a:prstGeom>
            <a:solidFill>
              <a:srgbClr val="FFBC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770312" y="4881562"/>
              <a:ext cx="630237" cy="523875"/>
            </a:xfrm>
            <a:custGeom>
              <a:avLst/>
              <a:gdLst/>
              <a:ahLst/>
              <a:cxnLst/>
              <a:rect l="l" t="t" r="r" b="b"/>
              <a:pathLst>
                <a:path w="135" h="112" extrusionOk="0">
                  <a:moveTo>
                    <a:pt x="18" y="92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59"/>
                    <a:pt x="20" y="57"/>
                    <a:pt x="23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4"/>
                    <a:pt x="32" y="96"/>
                    <a:pt x="30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0" y="96"/>
                    <a:pt x="18" y="94"/>
                    <a:pt x="18" y="92"/>
                  </a:cubicBezTo>
                  <a:close/>
                  <a:moveTo>
                    <a:pt x="49" y="46"/>
                  </a:moveTo>
                  <a:cubicBezTo>
                    <a:pt x="47" y="46"/>
                    <a:pt x="45" y="48"/>
                    <a:pt x="45" y="5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4"/>
                    <a:pt x="47" y="96"/>
                    <a:pt x="49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9" y="96"/>
                    <a:pt x="61" y="94"/>
                    <a:pt x="61" y="92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48"/>
                    <a:pt x="59" y="46"/>
                    <a:pt x="57" y="46"/>
                  </a:cubicBezTo>
                  <a:lnTo>
                    <a:pt x="49" y="46"/>
                  </a:lnTo>
                  <a:close/>
                  <a:moveTo>
                    <a:pt x="76" y="37"/>
                  </a:moveTo>
                  <a:cubicBezTo>
                    <a:pt x="74" y="37"/>
                    <a:pt x="72" y="39"/>
                    <a:pt x="72" y="41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4"/>
                    <a:pt x="74" y="96"/>
                    <a:pt x="76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4"/>
                    <a:pt x="88" y="9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9"/>
                    <a:pt x="86" y="37"/>
                    <a:pt x="84" y="37"/>
                  </a:cubicBezTo>
                  <a:lnTo>
                    <a:pt x="76" y="37"/>
                  </a:lnTo>
                  <a:close/>
                  <a:moveTo>
                    <a:pt x="103" y="27"/>
                  </a:moveTo>
                  <a:cubicBezTo>
                    <a:pt x="101" y="27"/>
                    <a:pt x="99" y="29"/>
                    <a:pt x="99" y="3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4"/>
                    <a:pt x="101" y="96"/>
                    <a:pt x="103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3" y="96"/>
                    <a:pt x="115" y="94"/>
                    <a:pt x="115" y="9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29"/>
                    <a:pt x="113" y="27"/>
                    <a:pt x="111" y="27"/>
                  </a:cubicBezTo>
                  <a:lnTo>
                    <a:pt x="103" y="27"/>
                  </a:lnTo>
                  <a:close/>
                  <a:moveTo>
                    <a:pt x="20" y="45"/>
                  </a:moveTo>
                  <a:cubicBezTo>
                    <a:pt x="49" y="40"/>
                    <a:pt x="76" y="29"/>
                    <a:pt x="100" y="15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74" y="24"/>
                    <a:pt x="47" y="34"/>
                    <a:pt x="19" y="39"/>
                  </a:cubicBezTo>
                  <a:lnTo>
                    <a:pt x="20" y="45"/>
                  </a:lnTo>
                  <a:close/>
                  <a:moveTo>
                    <a:pt x="135" y="105"/>
                  </a:moveTo>
                  <a:cubicBezTo>
                    <a:pt x="121" y="97"/>
                    <a:pt x="121" y="97"/>
                    <a:pt x="121" y="97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3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2"/>
            <p:cNvSpPr txBox="1"/>
            <p:nvPr/>
          </p:nvSpPr>
          <p:spPr>
            <a:xfrm>
              <a:off x="3659187" y="2636837"/>
              <a:ext cx="1163637" cy="91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900"/>
                <a:buFont typeface="Montserrat"/>
                <a:buNone/>
              </a:pPr>
              <a:r>
                <a:rPr lang="en-US" sz="4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/>
            </a:p>
          </p:txBody>
        </p:sp>
        <p:sp>
          <p:nvSpPr>
            <p:cNvPr id="679" name="Google Shape;679;p32"/>
            <p:cNvSpPr txBox="1"/>
            <p:nvPr/>
          </p:nvSpPr>
          <p:spPr>
            <a:xfrm>
              <a:off x="3344862" y="3560762"/>
              <a:ext cx="1430337" cy="1014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3787C99-BC72-5040-ACDB-3EF1BAFFDF50}"/>
              </a:ext>
            </a:extLst>
          </p:cNvPr>
          <p:cNvGrpSpPr/>
          <p:nvPr/>
        </p:nvGrpSpPr>
        <p:grpSpPr>
          <a:xfrm>
            <a:off x="5078412" y="2549525"/>
            <a:ext cx="1797050" cy="3036887"/>
            <a:chOff x="5078412" y="2549525"/>
            <a:chExt cx="1797050" cy="3036887"/>
          </a:xfrm>
        </p:grpSpPr>
        <p:sp>
          <p:nvSpPr>
            <p:cNvPr id="656" name="Google Shape;656;p32"/>
            <p:cNvSpPr txBox="1"/>
            <p:nvPr/>
          </p:nvSpPr>
          <p:spPr>
            <a:xfrm>
              <a:off x="5078412" y="4689475"/>
              <a:ext cx="1797050" cy="896937"/>
            </a:xfrm>
            <a:prstGeom prst="rect">
              <a:avLst/>
            </a:prstGeom>
            <a:solidFill>
              <a:srgbClr val="A1C9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2"/>
            <p:cNvSpPr txBox="1"/>
            <p:nvPr/>
          </p:nvSpPr>
          <p:spPr>
            <a:xfrm>
              <a:off x="5078412" y="2549525"/>
              <a:ext cx="1797050" cy="901700"/>
            </a:xfrm>
            <a:prstGeom prst="rect">
              <a:avLst/>
            </a:prstGeom>
            <a:solidFill>
              <a:srgbClr val="C2E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2"/>
            <p:cNvSpPr txBox="1"/>
            <p:nvPr/>
          </p:nvSpPr>
          <p:spPr>
            <a:xfrm>
              <a:off x="5078412" y="3451225"/>
              <a:ext cx="1797050" cy="1238250"/>
            </a:xfrm>
            <a:prstGeom prst="rect">
              <a:avLst/>
            </a:prstGeom>
            <a:solidFill>
              <a:srgbClr val="B5D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5595937" y="4937125"/>
              <a:ext cx="728662" cy="485775"/>
            </a:xfrm>
            <a:custGeom>
              <a:avLst/>
              <a:gdLst/>
              <a:ahLst/>
              <a:cxnLst/>
              <a:rect l="l" t="t" r="r" b="b"/>
              <a:pathLst>
                <a:path w="156" h="104" extrusionOk="0">
                  <a:moveTo>
                    <a:pt x="124" y="10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1" y="46"/>
                    <a:pt x="82" y="21"/>
                    <a:pt x="79" y="21"/>
                  </a:cubicBezTo>
                  <a:cubicBezTo>
                    <a:pt x="77" y="21"/>
                    <a:pt x="68" y="24"/>
                    <a:pt x="67" y="24"/>
                  </a:cubicBezTo>
                  <a:cubicBezTo>
                    <a:pt x="67" y="24"/>
                    <a:pt x="61" y="26"/>
                    <a:pt x="57" y="26"/>
                  </a:cubicBezTo>
                  <a:cubicBezTo>
                    <a:pt x="54" y="26"/>
                    <a:pt x="53" y="25"/>
                    <a:pt x="51" y="25"/>
                  </a:cubicBezTo>
                  <a:cubicBezTo>
                    <a:pt x="50" y="24"/>
                    <a:pt x="50" y="23"/>
                    <a:pt x="50" y="22"/>
                  </a:cubicBezTo>
                  <a:cubicBezTo>
                    <a:pt x="50" y="20"/>
                    <a:pt x="52" y="18"/>
                    <a:pt x="53" y="18"/>
                  </a:cubicBezTo>
                  <a:cubicBezTo>
                    <a:pt x="61" y="14"/>
                    <a:pt x="81" y="6"/>
                    <a:pt x="83" y="6"/>
                  </a:cubicBezTo>
                  <a:cubicBezTo>
                    <a:pt x="83" y="6"/>
                    <a:pt x="84" y="6"/>
                    <a:pt x="84" y="6"/>
                  </a:cubicBezTo>
                  <a:cubicBezTo>
                    <a:pt x="89" y="6"/>
                    <a:pt x="120" y="10"/>
                    <a:pt x="124" y="10"/>
                  </a:cubicBezTo>
                  <a:close/>
                  <a:moveTo>
                    <a:pt x="137" y="0"/>
                  </a:moveTo>
                  <a:cubicBezTo>
                    <a:pt x="136" y="0"/>
                    <a:pt x="136" y="0"/>
                    <a:pt x="135" y="1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8" y="3"/>
                    <a:pt x="128" y="4"/>
                    <a:pt x="127" y="5"/>
                  </a:cubicBezTo>
                  <a:cubicBezTo>
                    <a:pt x="127" y="6"/>
                    <a:pt x="127" y="7"/>
                    <a:pt x="127" y="8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8"/>
                    <a:pt x="145" y="49"/>
                    <a:pt x="147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4" y="46"/>
                    <a:pt x="155" y="45"/>
                    <a:pt x="155" y="44"/>
                  </a:cubicBezTo>
                  <a:cubicBezTo>
                    <a:pt x="156" y="43"/>
                    <a:pt x="156" y="42"/>
                    <a:pt x="156" y="41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0" y="1"/>
                    <a:pt x="138" y="0"/>
                    <a:pt x="137" y="0"/>
                  </a:cubicBezTo>
                  <a:close/>
                  <a:moveTo>
                    <a:pt x="0" y="52"/>
                  </a:moveTo>
                  <a:cubicBezTo>
                    <a:pt x="0" y="53"/>
                    <a:pt x="0" y="54"/>
                    <a:pt x="1" y="55"/>
                  </a:cubicBezTo>
                  <a:cubicBezTo>
                    <a:pt x="2" y="56"/>
                    <a:pt x="3" y="57"/>
                    <a:pt x="4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6"/>
                    <a:pt x="15" y="5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7" y="9"/>
                    <a:pt x="17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5" y="6"/>
                    <a:pt x="3" y="8"/>
                    <a:pt x="3" y="10"/>
                  </a:cubicBezTo>
                  <a:lnTo>
                    <a:pt x="0" y="52"/>
                  </a:lnTo>
                  <a:close/>
                  <a:moveTo>
                    <a:pt x="64" y="90"/>
                  </a:moveTo>
                  <a:cubicBezTo>
                    <a:pt x="64" y="89"/>
                    <a:pt x="63" y="88"/>
                    <a:pt x="62" y="86"/>
                  </a:cubicBezTo>
                  <a:cubicBezTo>
                    <a:pt x="59" y="84"/>
                    <a:pt x="56" y="85"/>
                    <a:pt x="54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9"/>
                    <a:pt x="48" y="102"/>
                    <a:pt x="49" y="103"/>
                  </a:cubicBezTo>
                  <a:cubicBezTo>
                    <a:pt x="50" y="104"/>
                    <a:pt x="51" y="104"/>
                    <a:pt x="52" y="104"/>
                  </a:cubicBezTo>
                  <a:cubicBezTo>
                    <a:pt x="54" y="104"/>
                    <a:pt x="55" y="104"/>
                    <a:pt x="57" y="102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4" y="93"/>
                    <a:pt x="64" y="92"/>
                    <a:pt x="64" y="90"/>
                  </a:cubicBezTo>
                  <a:close/>
                  <a:moveTo>
                    <a:pt x="34" y="88"/>
                  </a:moveTo>
                  <a:cubicBezTo>
                    <a:pt x="32" y="90"/>
                    <a:pt x="32" y="93"/>
                    <a:pt x="36" y="95"/>
                  </a:cubicBezTo>
                  <a:cubicBezTo>
                    <a:pt x="38" y="98"/>
                    <a:pt x="41" y="97"/>
                    <a:pt x="43" y="9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4" y="81"/>
                    <a:pt x="51" y="78"/>
                    <a:pt x="50" y="77"/>
                  </a:cubicBezTo>
                  <a:cubicBezTo>
                    <a:pt x="47" y="75"/>
                    <a:pt x="44" y="75"/>
                    <a:pt x="42" y="78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7" y="84"/>
                    <a:pt x="37" y="84"/>
                    <a:pt x="37" y="84"/>
                  </a:cubicBezTo>
                  <a:lnTo>
                    <a:pt x="34" y="88"/>
                  </a:lnTo>
                  <a:close/>
                  <a:moveTo>
                    <a:pt x="23" y="77"/>
                  </a:moveTo>
                  <a:cubicBezTo>
                    <a:pt x="22" y="79"/>
                    <a:pt x="21" y="80"/>
                    <a:pt x="22" y="82"/>
                  </a:cubicBezTo>
                  <a:cubicBezTo>
                    <a:pt x="22" y="83"/>
                    <a:pt x="23" y="84"/>
                    <a:pt x="24" y="85"/>
                  </a:cubicBezTo>
                  <a:cubicBezTo>
                    <a:pt x="27" y="88"/>
                    <a:pt x="29" y="87"/>
                    <a:pt x="32" y="84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3"/>
                    <a:pt x="42" y="72"/>
                    <a:pt x="41" y="70"/>
                  </a:cubicBezTo>
                  <a:cubicBezTo>
                    <a:pt x="41" y="69"/>
                    <a:pt x="40" y="67"/>
                    <a:pt x="39" y="66"/>
                  </a:cubicBezTo>
                  <a:cubicBezTo>
                    <a:pt x="36" y="64"/>
                    <a:pt x="34" y="64"/>
                    <a:pt x="31" y="6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3"/>
                    <a:pt x="27" y="73"/>
                    <a:pt x="27" y="73"/>
                  </a:cubicBezTo>
                  <a:lnTo>
                    <a:pt x="23" y="77"/>
                  </a:lnTo>
                  <a:close/>
                  <a:moveTo>
                    <a:pt x="21" y="74"/>
                  </a:moveTo>
                  <a:cubicBezTo>
                    <a:pt x="29" y="64"/>
                    <a:pt x="29" y="64"/>
                    <a:pt x="29" y="64"/>
                  </a:cubicBezTo>
                  <a:cubicBezTo>
                    <a:pt x="33" y="60"/>
                    <a:pt x="29" y="57"/>
                    <a:pt x="28" y="56"/>
                  </a:cubicBezTo>
                  <a:cubicBezTo>
                    <a:pt x="26" y="53"/>
                    <a:pt x="23" y="54"/>
                    <a:pt x="20" y="5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6"/>
                    <a:pt x="12" y="68"/>
                    <a:pt x="12" y="69"/>
                  </a:cubicBezTo>
                  <a:cubicBezTo>
                    <a:pt x="12" y="71"/>
                    <a:pt x="13" y="72"/>
                    <a:pt x="14" y="73"/>
                  </a:cubicBezTo>
                  <a:cubicBezTo>
                    <a:pt x="15" y="74"/>
                    <a:pt x="17" y="75"/>
                    <a:pt x="18" y="75"/>
                  </a:cubicBezTo>
                  <a:cubicBezTo>
                    <a:pt x="19" y="75"/>
                    <a:pt x="20" y="74"/>
                    <a:pt x="21" y="74"/>
                  </a:cubicBezTo>
                  <a:close/>
                  <a:moveTo>
                    <a:pt x="118" y="65"/>
                  </a:moveTo>
                  <a:cubicBezTo>
                    <a:pt x="120" y="63"/>
                    <a:pt x="121" y="60"/>
                    <a:pt x="117" y="57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00" y="41"/>
                    <a:pt x="82" y="27"/>
                    <a:pt x="79" y="24"/>
                  </a:cubicBezTo>
                  <a:cubicBezTo>
                    <a:pt x="77" y="25"/>
                    <a:pt x="72" y="26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8"/>
                    <a:pt x="62" y="30"/>
                    <a:pt x="57" y="30"/>
                  </a:cubicBezTo>
                  <a:cubicBezTo>
                    <a:pt x="54" y="30"/>
                    <a:pt x="51" y="29"/>
                    <a:pt x="49" y="28"/>
                  </a:cubicBezTo>
                  <a:cubicBezTo>
                    <a:pt x="46" y="26"/>
                    <a:pt x="46" y="23"/>
                    <a:pt x="46" y="22"/>
                  </a:cubicBezTo>
                  <a:cubicBezTo>
                    <a:pt x="46" y="19"/>
                    <a:pt x="49" y="16"/>
                    <a:pt x="51" y="15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1" y="51"/>
                    <a:pt x="23" y="51"/>
                    <a:pt x="25" y="51"/>
                  </a:cubicBezTo>
                  <a:cubicBezTo>
                    <a:pt x="27" y="51"/>
                    <a:pt x="29" y="51"/>
                    <a:pt x="31" y="53"/>
                  </a:cubicBezTo>
                  <a:cubicBezTo>
                    <a:pt x="33" y="55"/>
                    <a:pt x="35" y="58"/>
                    <a:pt x="34" y="61"/>
                  </a:cubicBezTo>
                  <a:cubicBezTo>
                    <a:pt x="37" y="61"/>
                    <a:pt x="39" y="62"/>
                    <a:pt x="41" y="64"/>
                  </a:cubicBezTo>
                  <a:cubicBezTo>
                    <a:pt x="44" y="66"/>
                    <a:pt x="46" y="69"/>
                    <a:pt x="45" y="72"/>
                  </a:cubicBezTo>
                  <a:cubicBezTo>
                    <a:pt x="48" y="72"/>
                    <a:pt x="50" y="72"/>
                    <a:pt x="52" y="74"/>
                  </a:cubicBezTo>
                  <a:cubicBezTo>
                    <a:pt x="55" y="76"/>
                    <a:pt x="56" y="79"/>
                    <a:pt x="56" y="82"/>
                  </a:cubicBezTo>
                  <a:cubicBezTo>
                    <a:pt x="59" y="81"/>
                    <a:pt x="61" y="82"/>
                    <a:pt x="64" y="84"/>
                  </a:cubicBezTo>
                  <a:cubicBezTo>
                    <a:pt x="67" y="86"/>
                    <a:pt x="69" y="90"/>
                    <a:pt x="67" y="94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0" y="96"/>
                    <a:pt x="70" y="96"/>
                    <a:pt x="70" y="97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2" y="97"/>
                    <a:pt x="73" y="98"/>
                    <a:pt x="74" y="98"/>
                  </a:cubicBezTo>
                  <a:cubicBezTo>
                    <a:pt x="75" y="98"/>
                    <a:pt x="77" y="96"/>
                    <a:pt x="78" y="95"/>
                  </a:cubicBezTo>
                  <a:cubicBezTo>
                    <a:pt x="79" y="93"/>
                    <a:pt x="80" y="92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4" y="78"/>
                    <a:pt x="64" y="77"/>
                    <a:pt x="64" y="76"/>
                  </a:cubicBezTo>
                  <a:cubicBezTo>
                    <a:pt x="64" y="76"/>
                    <a:pt x="64" y="75"/>
                    <a:pt x="65" y="75"/>
                  </a:cubicBezTo>
                  <a:cubicBezTo>
                    <a:pt x="65" y="74"/>
                    <a:pt x="67" y="74"/>
                    <a:pt x="68" y="75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6" y="90"/>
                    <a:pt x="87" y="90"/>
                    <a:pt x="88" y="90"/>
                  </a:cubicBezTo>
                  <a:cubicBezTo>
                    <a:pt x="90" y="90"/>
                    <a:pt x="91" y="89"/>
                    <a:pt x="92" y="88"/>
                  </a:cubicBezTo>
                  <a:cubicBezTo>
                    <a:pt x="94" y="86"/>
                    <a:pt x="94" y="85"/>
                    <a:pt x="94" y="83"/>
                  </a:cubicBezTo>
                  <a:cubicBezTo>
                    <a:pt x="94" y="82"/>
                    <a:pt x="93" y="81"/>
                    <a:pt x="91" y="79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9" y="69"/>
                    <a:pt x="79" y="69"/>
                    <a:pt x="79" y="68"/>
                  </a:cubicBezTo>
                  <a:cubicBezTo>
                    <a:pt x="79" y="68"/>
                    <a:pt x="79" y="67"/>
                    <a:pt x="79" y="67"/>
                  </a:cubicBezTo>
                  <a:cubicBezTo>
                    <a:pt x="80" y="66"/>
                    <a:pt x="82" y="66"/>
                    <a:pt x="82" y="67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9" y="80"/>
                    <a:pt x="101" y="81"/>
                    <a:pt x="102" y="81"/>
                  </a:cubicBezTo>
                  <a:cubicBezTo>
                    <a:pt x="104" y="81"/>
                    <a:pt x="106" y="80"/>
                    <a:pt x="107" y="78"/>
                  </a:cubicBezTo>
                  <a:cubicBezTo>
                    <a:pt x="108" y="76"/>
                    <a:pt x="109" y="75"/>
                    <a:pt x="109" y="74"/>
                  </a:cubicBezTo>
                  <a:cubicBezTo>
                    <a:pt x="109" y="72"/>
                    <a:pt x="108" y="71"/>
                    <a:pt x="106" y="70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58"/>
                    <a:pt x="92" y="57"/>
                    <a:pt x="93" y="56"/>
                  </a:cubicBezTo>
                  <a:cubicBezTo>
                    <a:pt x="94" y="55"/>
                    <a:pt x="95" y="55"/>
                    <a:pt x="96" y="56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2" y="69"/>
                    <a:pt x="116" y="68"/>
                    <a:pt x="118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2"/>
            <p:cNvSpPr txBox="1"/>
            <p:nvPr/>
          </p:nvSpPr>
          <p:spPr>
            <a:xfrm>
              <a:off x="5586412" y="2636837"/>
              <a:ext cx="1154112" cy="91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900"/>
                <a:buFont typeface="Montserrat"/>
                <a:buNone/>
              </a:pPr>
              <a:r>
                <a:rPr lang="en-US" sz="4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/>
            </a:p>
          </p:txBody>
        </p:sp>
        <p:sp>
          <p:nvSpPr>
            <p:cNvPr id="680" name="Google Shape;680;p32"/>
            <p:cNvSpPr txBox="1"/>
            <p:nvPr/>
          </p:nvSpPr>
          <p:spPr>
            <a:xfrm>
              <a:off x="5251450" y="3579812"/>
              <a:ext cx="1430337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D5B86EE-4299-0648-B47A-435D599F0844}"/>
              </a:ext>
            </a:extLst>
          </p:cNvPr>
          <p:cNvGrpSpPr/>
          <p:nvPr/>
        </p:nvGrpSpPr>
        <p:grpSpPr>
          <a:xfrm>
            <a:off x="6992937" y="2549525"/>
            <a:ext cx="1801812" cy="3036887"/>
            <a:chOff x="6992937" y="2549525"/>
            <a:chExt cx="1801812" cy="3036887"/>
          </a:xfrm>
        </p:grpSpPr>
        <p:sp>
          <p:nvSpPr>
            <p:cNvPr id="653" name="Google Shape;653;p32"/>
            <p:cNvSpPr txBox="1"/>
            <p:nvPr/>
          </p:nvSpPr>
          <p:spPr>
            <a:xfrm>
              <a:off x="6992937" y="3451225"/>
              <a:ext cx="1801812" cy="1238250"/>
            </a:xfrm>
            <a:prstGeom prst="rect">
              <a:avLst/>
            </a:prstGeom>
            <a:solidFill>
              <a:srgbClr val="2EC5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 txBox="1"/>
            <p:nvPr/>
          </p:nvSpPr>
          <p:spPr>
            <a:xfrm>
              <a:off x="6992937" y="4689475"/>
              <a:ext cx="1801812" cy="896937"/>
            </a:xfrm>
            <a:prstGeom prst="rect">
              <a:avLst/>
            </a:prstGeom>
            <a:solidFill>
              <a:srgbClr val="04AD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2"/>
            <p:cNvSpPr txBox="1"/>
            <p:nvPr/>
          </p:nvSpPr>
          <p:spPr>
            <a:xfrm>
              <a:off x="6992937" y="2549525"/>
              <a:ext cx="1801812" cy="901700"/>
            </a:xfrm>
            <a:prstGeom prst="rect">
              <a:avLst/>
            </a:prstGeom>
            <a:solidFill>
              <a:srgbClr val="61D9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7697787" y="4862512"/>
              <a:ext cx="396875" cy="579437"/>
            </a:xfrm>
            <a:custGeom>
              <a:avLst/>
              <a:gdLst/>
              <a:ahLst/>
              <a:cxnLst/>
              <a:rect l="l" t="t" r="r" b="b"/>
              <a:pathLst>
                <a:path w="85" h="124" extrusionOk="0">
                  <a:moveTo>
                    <a:pt x="85" y="82"/>
                  </a:moveTo>
                  <a:cubicBezTo>
                    <a:pt x="85" y="70"/>
                    <a:pt x="75" y="59"/>
                    <a:pt x="56" y="54"/>
                  </a:cubicBezTo>
                  <a:cubicBezTo>
                    <a:pt x="53" y="54"/>
                    <a:pt x="42" y="51"/>
                    <a:pt x="40" y="50"/>
                  </a:cubicBezTo>
                  <a:cubicBezTo>
                    <a:pt x="25" y="47"/>
                    <a:pt x="20" y="44"/>
                    <a:pt x="20" y="40"/>
                  </a:cubicBezTo>
                  <a:cubicBezTo>
                    <a:pt x="20" y="36"/>
                    <a:pt x="26" y="31"/>
                    <a:pt x="42" y="31"/>
                  </a:cubicBezTo>
                  <a:cubicBezTo>
                    <a:pt x="53" y="31"/>
                    <a:pt x="64" y="39"/>
                    <a:pt x="64" y="39"/>
                  </a:cubicBezTo>
                  <a:cubicBezTo>
                    <a:pt x="68" y="42"/>
                    <a:pt x="71" y="42"/>
                    <a:pt x="74" y="38"/>
                  </a:cubicBezTo>
                  <a:cubicBezTo>
                    <a:pt x="74" y="38"/>
                    <a:pt x="79" y="34"/>
                    <a:pt x="79" y="31"/>
                  </a:cubicBezTo>
                  <a:cubicBezTo>
                    <a:pt x="79" y="25"/>
                    <a:pt x="66" y="17"/>
                    <a:pt x="52" y="1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49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4" y="2"/>
                    <a:pt x="34" y="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12" y="16"/>
                    <a:pt x="0" y="27"/>
                    <a:pt x="0" y="41"/>
                  </a:cubicBezTo>
                  <a:cubicBezTo>
                    <a:pt x="0" y="57"/>
                    <a:pt x="15" y="63"/>
                    <a:pt x="32" y="67"/>
                  </a:cubicBezTo>
                  <a:cubicBezTo>
                    <a:pt x="34" y="68"/>
                    <a:pt x="48" y="71"/>
                    <a:pt x="50" y="72"/>
                  </a:cubicBezTo>
                  <a:cubicBezTo>
                    <a:pt x="62" y="75"/>
                    <a:pt x="65" y="80"/>
                    <a:pt x="65" y="83"/>
                  </a:cubicBezTo>
                  <a:cubicBezTo>
                    <a:pt x="65" y="88"/>
                    <a:pt x="59" y="93"/>
                    <a:pt x="44" y="93"/>
                  </a:cubicBezTo>
                  <a:cubicBezTo>
                    <a:pt x="33" y="93"/>
                    <a:pt x="18" y="84"/>
                    <a:pt x="18" y="84"/>
                  </a:cubicBezTo>
                  <a:cubicBezTo>
                    <a:pt x="13" y="81"/>
                    <a:pt x="10" y="82"/>
                    <a:pt x="6" y="86"/>
                  </a:cubicBezTo>
                  <a:cubicBezTo>
                    <a:pt x="6" y="86"/>
                    <a:pt x="3" y="89"/>
                    <a:pt x="3" y="93"/>
                  </a:cubicBezTo>
                  <a:cubicBezTo>
                    <a:pt x="3" y="99"/>
                    <a:pt x="19" y="107"/>
                    <a:pt x="34" y="11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2"/>
                    <a:pt x="36" y="124"/>
                    <a:pt x="39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9" y="124"/>
                    <a:pt x="52" y="122"/>
                    <a:pt x="52" y="119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75" y="108"/>
                    <a:pt x="85" y="95"/>
                    <a:pt x="8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2"/>
            <p:cNvSpPr txBox="1"/>
            <p:nvPr/>
          </p:nvSpPr>
          <p:spPr>
            <a:xfrm>
              <a:off x="7519987" y="2636837"/>
              <a:ext cx="1154112" cy="91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900"/>
                <a:buFont typeface="Montserrat"/>
                <a:buNone/>
              </a:pPr>
              <a:r>
                <a:rPr lang="en-US" sz="4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/>
            </a:p>
          </p:txBody>
        </p:sp>
        <p:sp>
          <p:nvSpPr>
            <p:cNvPr id="681" name="Google Shape;681;p32"/>
            <p:cNvSpPr txBox="1"/>
            <p:nvPr/>
          </p:nvSpPr>
          <p:spPr>
            <a:xfrm>
              <a:off x="7197725" y="3579812"/>
              <a:ext cx="1430337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C6A67E3-B062-B542-B51B-9638DC649C52}"/>
              </a:ext>
            </a:extLst>
          </p:cNvPr>
          <p:cNvGrpSpPr/>
          <p:nvPr/>
        </p:nvGrpSpPr>
        <p:grpSpPr>
          <a:xfrm>
            <a:off x="8912225" y="2549525"/>
            <a:ext cx="1798637" cy="3036887"/>
            <a:chOff x="8912225" y="2549525"/>
            <a:chExt cx="1798637" cy="3036887"/>
          </a:xfrm>
        </p:grpSpPr>
        <p:sp>
          <p:nvSpPr>
            <p:cNvPr id="662" name="Google Shape;662;p32"/>
            <p:cNvSpPr txBox="1"/>
            <p:nvPr/>
          </p:nvSpPr>
          <p:spPr>
            <a:xfrm>
              <a:off x="8912225" y="3451225"/>
              <a:ext cx="1798637" cy="1238250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2"/>
            <p:cNvSpPr txBox="1"/>
            <p:nvPr/>
          </p:nvSpPr>
          <p:spPr>
            <a:xfrm>
              <a:off x="8912225" y="2549525"/>
              <a:ext cx="1798637" cy="901700"/>
            </a:xfrm>
            <a:prstGeom prst="rect">
              <a:avLst/>
            </a:prstGeom>
            <a:solidFill>
              <a:srgbClr val="2070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2"/>
            <p:cNvSpPr txBox="1"/>
            <p:nvPr/>
          </p:nvSpPr>
          <p:spPr>
            <a:xfrm>
              <a:off x="8912225" y="4689475"/>
              <a:ext cx="1798637" cy="896937"/>
            </a:xfrm>
            <a:prstGeom prst="rect">
              <a:avLst/>
            </a:pr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9551987" y="4881562"/>
              <a:ext cx="565150" cy="504825"/>
            </a:xfrm>
            <a:custGeom>
              <a:avLst/>
              <a:gdLst/>
              <a:ahLst/>
              <a:cxnLst/>
              <a:rect l="l" t="t" r="r" b="b"/>
              <a:pathLst>
                <a:path w="121" h="108" extrusionOk="0">
                  <a:moveTo>
                    <a:pt x="82" y="15"/>
                  </a:move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1" y="7"/>
                    <a:pt x="67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0" y="7"/>
                    <a:pt x="46" y="11"/>
                    <a:pt x="46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7"/>
                    <a:pt x="45" y="0"/>
                    <a:pt x="5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6" y="0"/>
                    <a:pt x="82" y="7"/>
                    <a:pt x="82" y="15"/>
                  </a:cubicBezTo>
                  <a:close/>
                  <a:moveTo>
                    <a:pt x="19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3"/>
                    <a:pt x="51" y="50"/>
                    <a:pt x="55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0" y="50"/>
                    <a:pt x="72" y="53"/>
                    <a:pt x="72" y="56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11" y="61"/>
                    <a:pt x="119" y="53"/>
                    <a:pt x="121" y="4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1" y="25"/>
                    <a:pt x="114" y="18"/>
                    <a:pt x="107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8"/>
                    <a:pt x="0" y="25"/>
                    <a:pt x="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53"/>
                    <a:pt x="9" y="61"/>
                    <a:pt x="19" y="61"/>
                  </a:cubicBezTo>
                  <a:close/>
                  <a:moveTo>
                    <a:pt x="102" y="66"/>
                  </a:moveTo>
                  <a:cubicBezTo>
                    <a:pt x="72" y="66"/>
                    <a:pt x="72" y="66"/>
                    <a:pt x="72" y="66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3"/>
                    <a:pt x="70" y="76"/>
                    <a:pt x="66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1" y="76"/>
                    <a:pt x="49" y="73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1" y="66"/>
                    <a:pt x="4" y="61"/>
                    <a:pt x="0" y="5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1"/>
                    <a:pt x="7" y="108"/>
                    <a:pt x="14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14" y="108"/>
                    <a:pt x="121" y="101"/>
                    <a:pt x="121" y="92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17" y="61"/>
                    <a:pt x="110" y="66"/>
                    <a:pt x="102" y="66"/>
                  </a:cubicBezTo>
                  <a:close/>
                  <a:moveTo>
                    <a:pt x="66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4" y="55"/>
                    <a:pt x="53" y="56"/>
                    <a:pt x="53" y="57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71"/>
                    <a:pt x="54" y="72"/>
                    <a:pt x="55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1"/>
                    <a:pt x="68" y="69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6"/>
                    <a:pt x="67" y="55"/>
                    <a:pt x="66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2"/>
            <p:cNvSpPr txBox="1"/>
            <p:nvPr/>
          </p:nvSpPr>
          <p:spPr>
            <a:xfrm>
              <a:off x="9444037" y="2636837"/>
              <a:ext cx="1158875" cy="911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900"/>
                <a:buFont typeface="Montserrat"/>
                <a:buNone/>
              </a:pPr>
              <a:r>
                <a:rPr lang="en-US" sz="4900" b="0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05</a:t>
              </a:r>
              <a:endParaRPr/>
            </a:p>
          </p:txBody>
        </p:sp>
        <p:sp>
          <p:nvSpPr>
            <p:cNvPr id="682" name="Google Shape;682;p32"/>
            <p:cNvSpPr txBox="1"/>
            <p:nvPr/>
          </p:nvSpPr>
          <p:spPr>
            <a:xfrm>
              <a:off x="9096375" y="3576637"/>
              <a:ext cx="1430337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" grpId="0"/>
      <p:bldP spid="651" grpId="0" animBg="1"/>
      <p:bldP spid="6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3"/>
          <p:cNvSpPr txBox="1"/>
          <p:nvPr/>
        </p:nvSpPr>
        <p:spPr>
          <a:xfrm>
            <a:off x="1856582" y="879475"/>
            <a:ext cx="8478837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Montserrat"/>
              <a:buNone/>
            </a:pPr>
            <a:r>
              <a:rPr lang="en-US" sz="45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BATTERY INFOGRAPHIC </a:t>
            </a:r>
            <a:endParaRPr sz="4500" dirty="0"/>
          </a:p>
        </p:txBody>
      </p:sp>
      <p:sp>
        <p:nvSpPr>
          <p:cNvPr id="688" name="Google Shape;688;p33"/>
          <p:cNvSpPr/>
          <p:nvPr/>
        </p:nvSpPr>
        <p:spPr>
          <a:xfrm>
            <a:off x="1265237" y="2681287"/>
            <a:ext cx="276225" cy="2951162"/>
          </a:xfrm>
          <a:custGeom>
            <a:avLst/>
            <a:gdLst/>
            <a:ahLst/>
            <a:cxnLst/>
            <a:rect l="l" t="t" r="r" b="b"/>
            <a:pathLst>
              <a:path w="61" h="649" extrusionOk="0">
                <a:moveTo>
                  <a:pt x="38" y="649"/>
                </a:moveTo>
                <a:cubicBezTo>
                  <a:pt x="28" y="649"/>
                  <a:pt x="20" y="642"/>
                  <a:pt x="19" y="632"/>
                </a:cubicBezTo>
                <a:cubicBezTo>
                  <a:pt x="13" y="594"/>
                  <a:pt x="0" y="490"/>
                  <a:pt x="0" y="324"/>
                </a:cubicBezTo>
                <a:cubicBezTo>
                  <a:pt x="0" y="153"/>
                  <a:pt x="13" y="54"/>
                  <a:pt x="19" y="17"/>
                </a:cubicBezTo>
                <a:cubicBezTo>
                  <a:pt x="20" y="7"/>
                  <a:pt x="28" y="0"/>
                  <a:pt x="38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649"/>
                  <a:pt x="61" y="649"/>
                  <a:pt x="61" y="649"/>
                </a:cubicBezTo>
                <a:lnTo>
                  <a:pt x="38" y="649"/>
                </a:ln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3"/>
          <p:cNvSpPr/>
          <p:nvPr/>
        </p:nvSpPr>
        <p:spPr>
          <a:xfrm>
            <a:off x="10364787" y="2681287"/>
            <a:ext cx="577850" cy="2951162"/>
          </a:xfrm>
          <a:custGeom>
            <a:avLst/>
            <a:gdLst/>
            <a:ahLst/>
            <a:cxnLst/>
            <a:rect l="l" t="t" r="r" b="b"/>
            <a:pathLst>
              <a:path w="127" h="649" extrusionOk="0">
                <a:moveTo>
                  <a:pt x="73" y="424"/>
                </a:moveTo>
                <a:cubicBezTo>
                  <a:pt x="86" y="424"/>
                  <a:pt x="86" y="424"/>
                  <a:pt x="86" y="424"/>
                </a:cubicBezTo>
                <a:cubicBezTo>
                  <a:pt x="103" y="424"/>
                  <a:pt x="117" y="411"/>
                  <a:pt x="120" y="394"/>
                </a:cubicBezTo>
                <a:cubicBezTo>
                  <a:pt x="123" y="371"/>
                  <a:pt x="127" y="361"/>
                  <a:pt x="127" y="328"/>
                </a:cubicBezTo>
                <a:cubicBezTo>
                  <a:pt x="127" y="291"/>
                  <a:pt x="123" y="282"/>
                  <a:pt x="120" y="260"/>
                </a:cubicBezTo>
                <a:cubicBezTo>
                  <a:pt x="118" y="243"/>
                  <a:pt x="103" y="230"/>
                  <a:pt x="86" y="230"/>
                </a:cubicBezTo>
                <a:cubicBezTo>
                  <a:pt x="73" y="230"/>
                  <a:pt x="73" y="230"/>
                  <a:pt x="73" y="230"/>
                </a:cubicBezTo>
                <a:cubicBezTo>
                  <a:pt x="65" y="230"/>
                  <a:pt x="58" y="223"/>
                  <a:pt x="58" y="214"/>
                </a:cubicBezTo>
                <a:cubicBezTo>
                  <a:pt x="53" y="124"/>
                  <a:pt x="46" y="41"/>
                  <a:pt x="42" y="15"/>
                </a:cubicBezTo>
                <a:cubicBezTo>
                  <a:pt x="40" y="6"/>
                  <a:pt x="33" y="0"/>
                  <a:pt x="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49"/>
                  <a:pt x="0" y="649"/>
                  <a:pt x="0" y="649"/>
                </a:cubicBezTo>
                <a:cubicBezTo>
                  <a:pt x="24" y="649"/>
                  <a:pt x="24" y="649"/>
                  <a:pt x="24" y="649"/>
                </a:cubicBezTo>
                <a:cubicBezTo>
                  <a:pt x="33" y="649"/>
                  <a:pt x="40" y="642"/>
                  <a:pt x="42" y="634"/>
                </a:cubicBezTo>
                <a:cubicBezTo>
                  <a:pt x="46" y="609"/>
                  <a:pt x="53" y="529"/>
                  <a:pt x="58" y="440"/>
                </a:cubicBezTo>
                <a:cubicBezTo>
                  <a:pt x="58" y="431"/>
                  <a:pt x="65" y="424"/>
                  <a:pt x="73" y="424"/>
                </a:cubicBez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9E0106D-C417-1B40-8B0E-C65CAB50C210}"/>
              </a:ext>
            </a:extLst>
          </p:cNvPr>
          <p:cNvGrpSpPr/>
          <p:nvPr/>
        </p:nvGrpSpPr>
        <p:grpSpPr>
          <a:xfrm>
            <a:off x="1665287" y="2681287"/>
            <a:ext cx="2089150" cy="2951163"/>
            <a:chOff x="1665287" y="2681287"/>
            <a:chExt cx="2089150" cy="2951163"/>
          </a:xfrm>
        </p:grpSpPr>
        <p:sp>
          <p:nvSpPr>
            <p:cNvPr id="699" name="Google Shape;699;p33"/>
            <p:cNvSpPr txBox="1"/>
            <p:nvPr/>
          </p:nvSpPr>
          <p:spPr>
            <a:xfrm>
              <a:off x="1665287" y="3554412"/>
              <a:ext cx="2089150" cy="1204912"/>
            </a:xfrm>
            <a:prstGeom prst="rect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3"/>
            <p:cNvSpPr txBox="1"/>
            <p:nvPr/>
          </p:nvSpPr>
          <p:spPr>
            <a:xfrm>
              <a:off x="1665287" y="4759325"/>
              <a:ext cx="2089150" cy="873125"/>
            </a:xfrm>
            <a:prstGeom prst="rect">
              <a:avLst/>
            </a:pr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3"/>
            <p:cNvSpPr txBox="1"/>
            <p:nvPr/>
          </p:nvSpPr>
          <p:spPr>
            <a:xfrm>
              <a:off x="1665287" y="2681287"/>
              <a:ext cx="2089150" cy="873125"/>
            </a:xfrm>
            <a:prstGeom prst="rect">
              <a:avLst/>
            </a:pr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2355850" y="4900612"/>
              <a:ext cx="708025" cy="595312"/>
            </a:xfrm>
            <a:custGeom>
              <a:avLst/>
              <a:gdLst/>
              <a:ahLst/>
              <a:cxnLst/>
              <a:rect l="l" t="t" r="r" b="b"/>
              <a:pathLst>
                <a:path w="156" h="131" extrusionOk="0">
                  <a:moveTo>
                    <a:pt x="21" y="107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69"/>
                    <a:pt x="23" y="66"/>
                    <a:pt x="26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8" y="66"/>
                    <a:pt x="40" y="69"/>
                    <a:pt x="40" y="71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38" y="112"/>
                    <a:pt x="35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3" y="112"/>
                    <a:pt x="21" y="109"/>
                    <a:pt x="21" y="107"/>
                  </a:cubicBezTo>
                  <a:close/>
                  <a:moveTo>
                    <a:pt x="57" y="54"/>
                  </a:moveTo>
                  <a:cubicBezTo>
                    <a:pt x="54" y="54"/>
                    <a:pt x="52" y="56"/>
                    <a:pt x="52" y="59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9"/>
                    <a:pt x="54" y="112"/>
                    <a:pt x="57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9" y="112"/>
                    <a:pt x="71" y="109"/>
                    <a:pt x="71" y="107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6"/>
                    <a:pt x="69" y="54"/>
                    <a:pt x="66" y="54"/>
                  </a:cubicBezTo>
                  <a:lnTo>
                    <a:pt x="57" y="54"/>
                  </a:lnTo>
                  <a:close/>
                  <a:moveTo>
                    <a:pt x="89" y="43"/>
                  </a:moveTo>
                  <a:cubicBezTo>
                    <a:pt x="86" y="43"/>
                    <a:pt x="83" y="45"/>
                    <a:pt x="83" y="4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3" y="109"/>
                    <a:pt x="86" y="112"/>
                    <a:pt x="89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100" y="112"/>
                    <a:pt x="102" y="109"/>
                    <a:pt x="102" y="10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5"/>
                    <a:pt x="100" y="43"/>
                    <a:pt x="97" y="43"/>
                  </a:cubicBezTo>
                  <a:lnTo>
                    <a:pt x="89" y="43"/>
                  </a:lnTo>
                  <a:close/>
                  <a:moveTo>
                    <a:pt x="120" y="32"/>
                  </a:moveTo>
                  <a:cubicBezTo>
                    <a:pt x="117" y="32"/>
                    <a:pt x="115" y="34"/>
                    <a:pt x="115" y="37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5" y="109"/>
                    <a:pt x="117" y="112"/>
                    <a:pt x="120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31" y="112"/>
                    <a:pt x="133" y="109"/>
                    <a:pt x="133" y="107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4"/>
                    <a:pt x="131" y="32"/>
                    <a:pt x="128" y="32"/>
                  </a:cubicBezTo>
                  <a:lnTo>
                    <a:pt x="120" y="32"/>
                  </a:lnTo>
                  <a:close/>
                  <a:moveTo>
                    <a:pt x="23" y="53"/>
                  </a:moveTo>
                  <a:cubicBezTo>
                    <a:pt x="57" y="47"/>
                    <a:pt x="88" y="35"/>
                    <a:pt x="116" y="18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85" y="28"/>
                    <a:pt x="55" y="40"/>
                    <a:pt x="22" y="46"/>
                  </a:cubicBezTo>
                  <a:lnTo>
                    <a:pt x="23" y="53"/>
                  </a:lnTo>
                  <a:close/>
                  <a:moveTo>
                    <a:pt x="156" y="122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0" y="131"/>
                    <a:pt x="140" y="131"/>
                    <a:pt x="140" y="131"/>
                  </a:cubicBezTo>
                  <a:lnTo>
                    <a:pt x="15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3"/>
            <p:cNvSpPr txBox="1"/>
            <p:nvPr/>
          </p:nvSpPr>
          <p:spPr>
            <a:xfrm>
              <a:off x="2036762" y="2916237"/>
              <a:ext cx="1600200" cy="5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900"/>
                <a:buFont typeface="Montserrat"/>
                <a:buNone/>
              </a:pPr>
              <a:r>
                <a:rPr lang="ar-EG" sz="2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</a:t>
              </a:r>
              <a:endParaRPr dirty="0"/>
            </a:p>
          </p:txBody>
        </p:sp>
        <p:sp>
          <p:nvSpPr>
            <p:cNvPr id="710" name="Google Shape;710;p33"/>
            <p:cNvSpPr txBox="1"/>
            <p:nvPr/>
          </p:nvSpPr>
          <p:spPr>
            <a:xfrm>
              <a:off x="1730375" y="3763962"/>
              <a:ext cx="1958975" cy="78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8FA34B-6518-5A42-9F50-5D13A78ADDFF}"/>
              </a:ext>
            </a:extLst>
          </p:cNvPr>
          <p:cNvGrpSpPr/>
          <p:nvPr/>
        </p:nvGrpSpPr>
        <p:grpSpPr>
          <a:xfrm>
            <a:off x="3886200" y="2681287"/>
            <a:ext cx="2032000" cy="2951163"/>
            <a:chOff x="3886200" y="2681287"/>
            <a:chExt cx="2032000" cy="2951163"/>
          </a:xfrm>
        </p:grpSpPr>
        <p:sp>
          <p:nvSpPr>
            <p:cNvPr id="696" name="Google Shape;696;p33"/>
            <p:cNvSpPr txBox="1"/>
            <p:nvPr/>
          </p:nvSpPr>
          <p:spPr>
            <a:xfrm>
              <a:off x="3886200" y="4759325"/>
              <a:ext cx="2032000" cy="873125"/>
            </a:xfrm>
            <a:prstGeom prst="rect">
              <a:avLst/>
            </a:pr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3"/>
            <p:cNvSpPr txBox="1"/>
            <p:nvPr/>
          </p:nvSpPr>
          <p:spPr>
            <a:xfrm>
              <a:off x="3886200" y="3554412"/>
              <a:ext cx="2032000" cy="1204912"/>
            </a:xfrm>
            <a:prstGeom prst="rect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3"/>
            <p:cNvSpPr txBox="1"/>
            <p:nvPr/>
          </p:nvSpPr>
          <p:spPr>
            <a:xfrm>
              <a:off x="3886200" y="2681287"/>
              <a:ext cx="2032000" cy="873125"/>
            </a:xfrm>
            <a:prstGeom prst="rect">
              <a:avLst/>
            </a:prstGeom>
            <a:solidFill>
              <a:srgbClr val="F06E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4508500" y="4940300"/>
              <a:ext cx="817562" cy="550862"/>
            </a:xfrm>
            <a:custGeom>
              <a:avLst/>
              <a:gdLst/>
              <a:ahLst/>
              <a:cxnLst/>
              <a:rect l="l" t="t" r="r" b="b"/>
              <a:pathLst>
                <a:path w="180" h="121" extrusionOk="0">
                  <a:moveTo>
                    <a:pt x="143" y="12"/>
                  </a:moveTo>
                  <a:cubicBezTo>
                    <a:pt x="160" y="54"/>
                    <a:pt x="160" y="54"/>
                    <a:pt x="160" y="54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28" y="53"/>
                    <a:pt x="94" y="24"/>
                    <a:pt x="91" y="24"/>
                  </a:cubicBezTo>
                  <a:cubicBezTo>
                    <a:pt x="89" y="24"/>
                    <a:pt x="78" y="27"/>
                    <a:pt x="77" y="28"/>
                  </a:cubicBezTo>
                  <a:cubicBezTo>
                    <a:pt x="77" y="28"/>
                    <a:pt x="71" y="30"/>
                    <a:pt x="65" y="30"/>
                  </a:cubicBezTo>
                  <a:cubicBezTo>
                    <a:pt x="63" y="30"/>
                    <a:pt x="61" y="29"/>
                    <a:pt x="59" y="28"/>
                  </a:cubicBezTo>
                  <a:cubicBezTo>
                    <a:pt x="58" y="27"/>
                    <a:pt x="57" y="26"/>
                    <a:pt x="57" y="25"/>
                  </a:cubicBezTo>
                  <a:cubicBezTo>
                    <a:pt x="57" y="23"/>
                    <a:pt x="60" y="21"/>
                    <a:pt x="61" y="20"/>
                  </a:cubicBezTo>
                  <a:cubicBezTo>
                    <a:pt x="70" y="16"/>
                    <a:pt x="94" y="7"/>
                    <a:pt x="96" y="6"/>
                  </a:cubicBezTo>
                  <a:cubicBezTo>
                    <a:pt x="96" y="6"/>
                    <a:pt x="97" y="6"/>
                    <a:pt x="97" y="6"/>
                  </a:cubicBezTo>
                  <a:cubicBezTo>
                    <a:pt x="102" y="6"/>
                    <a:pt x="139" y="11"/>
                    <a:pt x="143" y="12"/>
                  </a:cubicBezTo>
                  <a:close/>
                  <a:moveTo>
                    <a:pt x="158" y="0"/>
                  </a:moveTo>
                  <a:cubicBezTo>
                    <a:pt x="158" y="0"/>
                    <a:pt x="157" y="0"/>
                    <a:pt x="156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7" y="5"/>
                    <a:pt x="147" y="6"/>
                  </a:cubicBezTo>
                  <a:cubicBezTo>
                    <a:pt x="146" y="7"/>
                    <a:pt x="146" y="8"/>
                    <a:pt x="147" y="9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6"/>
                    <a:pt x="168" y="57"/>
                    <a:pt x="170" y="56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3"/>
                    <a:pt x="179" y="52"/>
                    <a:pt x="180" y="51"/>
                  </a:cubicBezTo>
                  <a:cubicBezTo>
                    <a:pt x="180" y="49"/>
                    <a:pt x="180" y="48"/>
                    <a:pt x="180" y="47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1"/>
                    <a:pt x="160" y="0"/>
                    <a:pt x="158" y="0"/>
                  </a:cubicBezTo>
                  <a:close/>
                  <a:moveTo>
                    <a:pt x="0" y="60"/>
                  </a:moveTo>
                  <a:cubicBezTo>
                    <a:pt x="0" y="62"/>
                    <a:pt x="0" y="63"/>
                    <a:pt x="1" y="64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66"/>
                    <a:pt x="16" y="64"/>
                    <a:pt x="16" y="6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19" y="9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9"/>
                    <a:pt x="3" y="11"/>
                  </a:cubicBezTo>
                  <a:lnTo>
                    <a:pt x="0" y="60"/>
                  </a:lnTo>
                  <a:close/>
                  <a:moveTo>
                    <a:pt x="74" y="104"/>
                  </a:moveTo>
                  <a:cubicBezTo>
                    <a:pt x="74" y="103"/>
                    <a:pt x="73" y="101"/>
                    <a:pt x="71" y="100"/>
                  </a:cubicBezTo>
                  <a:cubicBezTo>
                    <a:pt x="68" y="97"/>
                    <a:pt x="65" y="98"/>
                    <a:pt x="62" y="101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1" y="114"/>
                    <a:pt x="55" y="118"/>
                    <a:pt x="56" y="119"/>
                  </a:cubicBezTo>
                  <a:cubicBezTo>
                    <a:pt x="58" y="120"/>
                    <a:pt x="59" y="121"/>
                    <a:pt x="60" y="121"/>
                  </a:cubicBezTo>
                  <a:cubicBezTo>
                    <a:pt x="62" y="121"/>
                    <a:pt x="64" y="120"/>
                    <a:pt x="65" y="11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4" y="108"/>
                    <a:pt x="74" y="106"/>
                    <a:pt x="74" y="104"/>
                  </a:cubicBezTo>
                  <a:close/>
                  <a:moveTo>
                    <a:pt x="39" y="101"/>
                  </a:moveTo>
                  <a:cubicBezTo>
                    <a:pt x="36" y="104"/>
                    <a:pt x="37" y="107"/>
                    <a:pt x="41" y="110"/>
                  </a:cubicBezTo>
                  <a:cubicBezTo>
                    <a:pt x="44" y="113"/>
                    <a:pt x="47" y="112"/>
                    <a:pt x="50" y="10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2" y="94"/>
                    <a:pt x="59" y="90"/>
                    <a:pt x="57" y="89"/>
                  </a:cubicBezTo>
                  <a:cubicBezTo>
                    <a:pt x="54" y="86"/>
                    <a:pt x="51" y="87"/>
                    <a:pt x="48" y="90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lnTo>
                    <a:pt x="39" y="101"/>
                  </a:lnTo>
                  <a:close/>
                  <a:moveTo>
                    <a:pt x="26" y="89"/>
                  </a:moveTo>
                  <a:cubicBezTo>
                    <a:pt x="25" y="91"/>
                    <a:pt x="24" y="93"/>
                    <a:pt x="25" y="94"/>
                  </a:cubicBezTo>
                  <a:cubicBezTo>
                    <a:pt x="25" y="96"/>
                    <a:pt x="26" y="97"/>
                    <a:pt x="27" y="99"/>
                  </a:cubicBezTo>
                  <a:cubicBezTo>
                    <a:pt x="31" y="101"/>
                    <a:pt x="34" y="101"/>
                    <a:pt x="37" y="97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5"/>
                    <a:pt x="48" y="83"/>
                    <a:pt x="48" y="81"/>
                  </a:cubicBezTo>
                  <a:cubicBezTo>
                    <a:pt x="47" y="79"/>
                    <a:pt x="46" y="78"/>
                    <a:pt x="45" y="77"/>
                  </a:cubicBezTo>
                  <a:cubicBezTo>
                    <a:pt x="42" y="74"/>
                    <a:pt x="39" y="74"/>
                    <a:pt x="36" y="78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lnTo>
                    <a:pt x="26" y="89"/>
                  </a:lnTo>
                  <a:close/>
                  <a:moveTo>
                    <a:pt x="24" y="85"/>
                  </a:moveTo>
                  <a:cubicBezTo>
                    <a:pt x="34" y="74"/>
                    <a:pt x="34" y="74"/>
                    <a:pt x="34" y="74"/>
                  </a:cubicBezTo>
                  <a:cubicBezTo>
                    <a:pt x="38" y="69"/>
                    <a:pt x="34" y="65"/>
                    <a:pt x="32" y="64"/>
                  </a:cubicBezTo>
                  <a:cubicBezTo>
                    <a:pt x="29" y="62"/>
                    <a:pt x="26" y="62"/>
                    <a:pt x="23" y="65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4" y="77"/>
                    <a:pt x="13" y="79"/>
                    <a:pt x="13" y="80"/>
                  </a:cubicBezTo>
                  <a:cubicBezTo>
                    <a:pt x="14" y="82"/>
                    <a:pt x="15" y="83"/>
                    <a:pt x="15" y="84"/>
                  </a:cubicBezTo>
                  <a:cubicBezTo>
                    <a:pt x="17" y="85"/>
                    <a:pt x="19" y="87"/>
                    <a:pt x="21" y="87"/>
                  </a:cubicBezTo>
                  <a:cubicBezTo>
                    <a:pt x="22" y="87"/>
                    <a:pt x="23" y="86"/>
                    <a:pt x="24" y="85"/>
                  </a:cubicBezTo>
                  <a:close/>
                  <a:moveTo>
                    <a:pt x="137" y="75"/>
                  </a:moveTo>
                  <a:cubicBezTo>
                    <a:pt x="139" y="73"/>
                    <a:pt x="140" y="69"/>
                    <a:pt x="136" y="66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15" y="48"/>
                    <a:pt x="95" y="31"/>
                    <a:pt x="91" y="28"/>
                  </a:cubicBezTo>
                  <a:cubicBezTo>
                    <a:pt x="89" y="29"/>
                    <a:pt x="83" y="30"/>
                    <a:pt x="79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1" y="34"/>
                    <a:pt x="65" y="34"/>
                  </a:cubicBezTo>
                  <a:cubicBezTo>
                    <a:pt x="62" y="34"/>
                    <a:pt x="59" y="33"/>
                    <a:pt x="57" y="32"/>
                  </a:cubicBezTo>
                  <a:cubicBezTo>
                    <a:pt x="53" y="30"/>
                    <a:pt x="53" y="27"/>
                    <a:pt x="53" y="25"/>
                  </a:cubicBezTo>
                  <a:cubicBezTo>
                    <a:pt x="53" y="21"/>
                    <a:pt x="56" y="18"/>
                    <a:pt x="59" y="1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4" y="59"/>
                    <a:pt x="26" y="58"/>
                    <a:pt x="28" y="58"/>
                  </a:cubicBezTo>
                  <a:cubicBezTo>
                    <a:pt x="31" y="58"/>
                    <a:pt x="33" y="59"/>
                    <a:pt x="35" y="61"/>
                  </a:cubicBezTo>
                  <a:cubicBezTo>
                    <a:pt x="38" y="64"/>
                    <a:pt x="40" y="67"/>
                    <a:pt x="39" y="71"/>
                  </a:cubicBezTo>
                  <a:cubicBezTo>
                    <a:pt x="42" y="70"/>
                    <a:pt x="45" y="71"/>
                    <a:pt x="48" y="73"/>
                  </a:cubicBezTo>
                  <a:cubicBezTo>
                    <a:pt x="51" y="76"/>
                    <a:pt x="52" y="80"/>
                    <a:pt x="52" y="83"/>
                  </a:cubicBezTo>
                  <a:cubicBezTo>
                    <a:pt x="55" y="83"/>
                    <a:pt x="58" y="84"/>
                    <a:pt x="60" y="86"/>
                  </a:cubicBezTo>
                  <a:cubicBezTo>
                    <a:pt x="63" y="88"/>
                    <a:pt x="64" y="91"/>
                    <a:pt x="64" y="94"/>
                  </a:cubicBezTo>
                  <a:cubicBezTo>
                    <a:pt x="68" y="93"/>
                    <a:pt x="71" y="94"/>
                    <a:pt x="74" y="97"/>
                  </a:cubicBezTo>
                  <a:cubicBezTo>
                    <a:pt x="78" y="100"/>
                    <a:pt x="79" y="104"/>
                    <a:pt x="78" y="109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1"/>
                    <a:pt x="81" y="111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3" y="113"/>
                    <a:pt x="84" y="113"/>
                    <a:pt x="85" y="113"/>
                  </a:cubicBezTo>
                  <a:cubicBezTo>
                    <a:pt x="87" y="113"/>
                    <a:pt x="89" y="112"/>
                    <a:pt x="90" y="110"/>
                  </a:cubicBezTo>
                  <a:cubicBezTo>
                    <a:pt x="92" y="108"/>
                    <a:pt x="93" y="106"/>
                    <a:pt x="90" y="103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4" y="89"/>
                    <a:pt x="74" y="88"/>
                  </a:cubicBezTo>
                  <a:cubicBezTo>
                    <a:pt x="74" y="88"/>
                    <a:pt x="74" y="87"/>
                    <a:pt x="75" y="87"/>
                  </a:cubicBezTo>
                  <a:cubicBezTo>
                    <a:pt x="75" y="86"/>
                    <a:pt x="77" y="85"/>
                    <a:pt x="78" y="8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103" y="104"/>
                    <a:pt x="105" y="103"/>
                    <a:pt x="107" y="101"/>
                  </a:cubicBezTo>
                  <a:cubicBezTo>
                    <a:pt x="108" y="100"/>
                    <a:pt x="109" y="98"/>
                    <a:pt x="108" y="96"/>
                  </a:cubicBezTo>
                  <a:cubicBezTo>
                    <a:pt x="108" y="95"/>
                    <a:pt x="107" y="93"/>
                    <a:pt x="105" y="92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0"/>
                    <a:pt x="91" y="80"/>
                    <a:pt x="91" y="79"/>
                  </a:cubicBezTo>
                  <a:cubicBezTo>
                    <a:pt x="91" y="78"/>
                    <a:pt x="91" y="78"/>
                    <a:pt x="92" y="77"/>
                  </a:cubicBezTo>
                  <a:cubicBezTo>
                    <a:pt x="93" y="76"/>
                    <a:pt x="94" y="76"/>
                    <a:pt x="95" y="77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5" y="93"/>
                    <a:pt x="116" y="93"/>
                    <a:pt x="118" y="93"/>
                  </a:cubicBezTo>
                  <a:cubicBezTo>
                    <a:pt x="120" y="93"/>
                    <a:pt x="122" y="92"/>
                    <a:pt x="124" y="90"/>
                  </a:cubicBezTo>
                  <a:cubicBezTo>
                    <a:pt x="125" y="88"/>
                    <a:pt x="126" y="87"/>
                    <a:pt x="126" y="85"/>
                  </a:cubicBezTo>
                  <a:cubicBezTo>
                    <a:pt x="125" y="83"/>
                    <a:pt x="124" y="82"/>
                    <a:pt x="123" y="8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7"/>
                    <a:pt x="107" y="66"/>
                    <a:pt x="107" y="65"/>
                  </a:cubicBezTo>
                  <a:cubicBezTo>
                    <a:pt x="108" y="64"/>
                    <a:pt x="110" y="64"/>
                    <a:pt x="111" y="6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30" y="80"/>
                    <a:pt x="134" y="79"/>
                    <a:pt x="137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3"/>
            <p:cNvSpPr txBox="1"/>
            <p:nvPr/>
          </p:nvSpPr>
          <p:spPr>
            <a:xfrm>
              <a:off x="4208462" y="2916237"/>
              <a:ext cx="1590675" cy="5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900"/>
                <a:buFont typeface="Montserrat"/>
                <a:buNone/>
              </a:pPr>
              <a:r>
                <a:rPr lang="ar-EG" sz="2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</a:t>
              </a:r>
              <a:endParaRPr dirty="0"/>
            </a:p>
          </p:txBody>
        </p:sp>
        <p:sp>
          <p:nvSpPr>
            <p:cNvPr id="711" name="Google Shape;711;p33"/>
            <p:cNvSpPr txBox="1"/>
            <p:nvPr/>
          </p:nvSpPr>
          <p:spPr>
            <a:xfrm>
              <a:off x="3938587" y="3763962"/>
              <a:ext cx="1957387" cy="78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24888D5-CF8C-864E-BE82-E5DE03BF88BE}"/>
              </a:ext>
            </a:extLst>
          </p:cNvPr>
          <p:cNvGrpSpPr/>
          <p:nvPr/>
        </p:nvGrpSpPr>
        <p:grpSpPr>
          <a:xfrm>
            <a:off x="6049962" y="2681287"/>
            <a:ext cx="2025650" cy="2951163"/>
            <a:chOff x="6049962" y="2681287"/>
            <a:chExt cx="2025650" cy="2951163"/>
          </a:xfrm>
        </p:grpSpPr>
        <p:sp>
          <p:nvSpPr>
            <p:cNvPr id="693" name="Google Shape;693;p33"/>
            <p:cNvSpPr txBox="1"/>
            <p:nvPr/>
          </p:nvSpPr>
          <p:spPr>
            <a:xfrm>
              <a:off x="6049962" y="4759325"/>
              <a:ext cx="2025650" cy="873125"/>
            </a:xfrm>
            <a:prstGeom prst="rect">
              <a:avLst/>
            </a:pr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3"/>
            <p:cNvSpPr txBox="1"/>
            <p:nvPr/>
          </p:nvSpPr>
          <p:spPr>
            <a:xfrm>
              <a:off x="6049962" y="2681287"/>
              <a:ext cx="2025650" cy="873125"/>
            </a:xfrm>
            <a:prstGeom prst="rect">
              <a:avLst/>
            </a:pr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3"/>
            <p:cNvSpPr txBox="1"/>
            <p:nvPr/>
          </p:nvSpPr>
          <p:spPr>
            <a:xfrm>
              <a:off x="6049962" y="3554412"/>
              <a:ext cx="2025650" cy="1204912"/>
            </a:xfrm>
            <a:prstGeom prst="rect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6530975" y="4918075"/>
              <a:ext cx="1012825" cy="527050"/>
            </a:xfrm>
            <a:custGeom>
              <a:avLst/>
              <a:gdLst/>
              <a:ahLst/>
              <a:cxnLst/>
              <a:rect l="l" t="t" r="r" b="b"/>
              <a:pathLst>
                <a:path w="223" h="116" extrusionOk="0">
                  <a:moveTo>
                    <a:pt x="161" y="109"/>
                  </a:moveTo>
                  <a:cubicBezTo>
                    <a:pt x="158" y="111"/>
                    <a:pt x="154" y="112"/>
                    <a:pt x="151" y="113"/>
                  </a:cubicBezTo>
                  <a:cubicBezTo>
                    <a:pt x="140" y="115"/>
                    <a:pt x="129" y="116"/>
                    <a:pt x="114" y="116"/>
                  </a:cubicBezTo>
                  <a:cubicBezTo>
                    <a:pt x="100" y="116"/>
                    <a:pt x="89" y="115"/>
                    <a:pt x="78" y="113"/>
                  </a:cubicBezTo>
                  <a:cubicBezTo>
                    <a:pt x="74" y="112"/>
                    <a:pt x="71" y="111"/>
                    <a:pt x="68" y="109"/>
                  </a:cubicBezTo>
                  <a:cubicBezTo>
                    <a:pt x="58" y="105"/>
                    <a:pt x="58" y="97"/>
                    <a:pt x="64" y="92"/>
                  </a:cubicBezTo>
                  <a:cubicBezTo>
                    <a:pt x="69" y="86"/>
                    <a:pt x="77" y="82"/>
                    <a:pt x="84" y="78"/>
                  </a:cubicBezTo>
                  <a:cubicBezTo>
                    <a:pt x="87" y="77"/>
                    <a:pt x="91" y="75"/>
                    <a:pt x="94" y="74"/>
                  </a:cubicBezTo>
                  <a:cubicBezTo>
                    <a:pt x="101" y="71"/>
                    <a:pt x="103" y="65"/>
                    <a:pt x="98" y="60"/>
                  </a:cubicBezTo>
                  <a:cubicBezTo>
                    <a:pt x="88" y="50"/>
                    <a:pt x="85" y="39"/>
                    <a:pt x="85" y="26"/>
                  </a:cubicBezTo>
                  <a:cubicBezTo>
                    <a:pt x="86" y="12"/>
                    <a:pt x="94" y="4"/>
                    <a:pt x="106" y="1"/>
                  </a:cubicBezTo>
                  <a:cubicBezTo>
                    <a:pt x="109" y="1"/>
                    <a:pt x="112" y="0"/>
                    <a:pt x="114" y="0"/>
                  </a:cubicBezTo>
                  <a:cubicBezTo>
                    <a:pt x="117" y="0"/>
                    <a:pt x="120" y="1"/>
                    <a:pt x="122" y="1"/>
                  </a:cubicBezTo>
                  <a:cubicBezTo>
                    <a:pt x="135" y="4"/>
                    <a:pt x="143" y="12"/>
                    <a:pt x="144" y="26"/>
                  </a:cubicBezTo>
                  <a:cubicBezTo>
                    <a:pt x="144" y="39"/>
                    <a:pt x="141" y="51"/>
                    <a:pt x="131" y="60"/>
                  </a:cubicBezTo>
                  <a:cubicBezTo>
                    <a:pt x="126" y="65"/>
                    <a:pt x="128" y="71"/>
                    <a:pt x="134" y="74"/>
                  </a:cubicBezTo>
                  <a:cubicBezTo>
                    <a:pt x="138" y="75"/>
                    <a:pt x="141" y="77"/>
                    <a:pt x="145" y="78"/>
                  </a:cubicBezTo>
                  <a:cubicBezTo>
                    <a:pt x="152" y="82"/>
                    <a:pt x="159" y="86"/>
                    <a:pt x="165" y="92"/>
                  </a:cubicBezTo>
                  <a:cubicBezTo>
                    <a:pt x="169" y="95"/>
                    <a:pt x="170" y="105"/>
                    <a:pt x="161" y="109"/>
                  </a:cubicBezTo>
                  <a:close/>
                  <a:moveTo>
                    <a:pt x="219" y="99"/>
                  </a:moveTo>
                  <a:cubicBezTo>
                    <a:pt x="215" y="95"/>
                    <a:pt x="210" y="92"/>
                    <a:pt x="205" y="90"/>
                  </a:cubicBezTo>
                  <a:cubicBezTo>
                    <a:pt x="202" y="89"/>
                    <a:pt x="200" y="88"/>
                    <a:pt x="198" y="87"/>
                  </a:cubicBezTo>
                  <a:cubicBezTo>
                    <a:pt x="193" y="85"/>
                    <a:pt x="192" y="80"/>
                    <a:pt x="195" y="77"/>
                  </a:cubicBezTo>
                  <a:cubicBezTo>
                    <a:pt x="202" y="70"/>
                    <a:pt x="205" y="62"/>
                    <a:pt x="204" y="53"/>
                  </a:cubicBezTo>
                  <a:cubicBezTo>
                    <a:pt x="204" y="44"/>
                    <a:pt x="198" y="38"/>
                    <a:pt x="189" y="36"/>
                  </a:cubicBezTo>
                  <a:cubicBezTo>
                    <a:pt x="187" y="36"/>
                    <a:pt x="186" y="36"/>
                    <a:pt x="184" y="36"/>
                  </a:cubicBezTo>
                  <a:cubicBezTo>
                    <a:pt x="182" y="36"/>
                    <a:pt x="180" y="36"/>
                    <a:pt x="178" y="36"/>
                  </a:cubicBezTo>
                  <a:cubicBezTo>
                    <a:pt x="169" y="38"/>
                    <a:pt x="164" y="44"/>
                    <a:pt x="163" y="53"/>
                  </a:cubicBezTo>
                  <a:cubicBezTo>
                    <a:pt x="163" y="62"/>
                    <a:pt x="166" y="70"/>
                    <a:pt x="172" y="77"/>
                  </a:cubicBezTo>
                  <a:cubicBezTo>
                    <a:pt x="176" y="80"/>
                    <a:pt x="174" y="85"/>
                    <a:pt x="170" y="87"/>
                  </a:cubicBezTo>
                  <a:cubicBezTo>
                    <a:pt x="170" y="87"/>
                    <a:pt x="170" y="87"/>
                    <a:pt x="169" y="87"/>
                  </a:cubicBezTo>
                  <a:cubicBezTo>
                    <a:pt x="170" y="88"/>
                    <a:pt x="171" y="88"/>
                    <a:pt x="171" y="89"/>
                  </a:cubicBezTo>
                  <a:cubicBezTo>
                    <a:pt x="175" y="92"/>
                    <a:pt x="176" y="97"/>
                    <a:pt x="175" y="102"/>
                  </a:cubicBezTo>
                  <a:cubicBezTo>
                    <a:pt x="174" y="106"/>
                    <a:pt x="171" y="110"/>
                    <a:pt x="166" y="113"/>
                  </a:cubicBezTo>
                  <a:cubicBezTo>
                    <a:pt x="165" y="113"/>
                    <a:pt x="163" y="114"/>
                    <a:pt x="162" y="114"/>
                  </a:cubicBezTo>
                  <a:cubicBezTo>
                    <a:pt x="169" y="116"/>
                    <a:pt x="176" y="116"/>
                    <a:pt x="184" y="116"/>
                  </a:cubicBezTo>
                  <a:cubicBezTo>
                    <a:pt x="194" y="116"/>
                    <a:pt x="202" y="116"/>
                    <a:pt x="209" y="114"/>
                  </a:cubicBezTo>
                  <a:cubicBezTo>
                    <a:pt x="212" y="113"/>
                    <a:pt x="214" y="112"/>
                    <a:pt x="216" y="111"/>
                  </a:cubicBezTo>
                  <a:cubicBezTo>
                    <a:pt x="223" y="108"/>
                    <a:pt x="222" y="102"/>
                    <a:pt x="219" y="99"/>
                  </a:cubicBezTo>
                  <a:close/>
                  <a:moveTo>
                    <a:pt x="53" y="101"/>
                  </a:moveTo>
                  <a:cubicBezTo>
                    <a:pt x="52" y="97"/>
                    <a:pt x="54" y="92"/>
                    <a:pt x="57" y="89"/>
                  </a:cubicBezTo>
                  <a:cubicBezTo>
                    <a:pt x="59" y="87"/>
                    <a:pt x="60" y="86"/>
                    <a:pt x="62" y="85"/>
                  </a:cubicBezTo>
                  <a:cubicBezTo>
                    <a:pt x="61" y="84"/>
                    <a:pt x="60" y="84"/>
                    <a:pt x="59" y="84"/>
                  </a:cubicBezTo>
                  <a:cubicBezTo>
                    <a:pt x="54" y="82"/>
                    <a:pt x="53" y="77"/>
                    <a:pt x="56" y="73"/>
                  </a:cubicBezTo>
                  <a:cubicBezTo>
                    <a:pt x="64" y="66"/>
                    <a:pt x="67" y="56"/>
                    <a:pt x="66" y="46"/>
                  </a:cubicBezTo>
                  <a:cubicBezTo>
                    <a:pt x="66" y="36"/>
                    <a:pt x="60" y="30"/>
                    <a:pt x="50" y="28"/>
                  </a:cubicBezTo>
                  <a:cubicBezTo>
                    <a:pt x="48" y="27"/>
                    <a:pt x="46" y="27"/>
                    <a:pt x="44" y="27"/>
                  </a:cubicBezTo>
                  <a:cubicBezTo>
                    <a:pt x="42" y="27"/>
                    <a:pt x="40" y="27"/>
                    <a:pt x="37" y="28"/>
                  </a:cubicBezTo>
                  <a:cubicBezTo>
                    <a:pt x="28" y="30"/>
                    <a:pt x="22" y="36"/>
                    <a:pt x="21" y="46"/>
                  </a:cubicBezTo>
                  <a:cubicBezTo>
                    <a:pt x="21" y="56"/>
                    <a:pt x="24" y="65"/>
                    <a:pt x="31" y="73"/>
                  </a:cubicBezTo>
                  <a:cubicBezTo>
                    <a:pt x="35" y="77"/>
                    <a:pt x="33" y="82"/>
                    <a:pt x="28" y="84"/>
                  </a:cubicBezTo>
                  <a:cubicBezTo>
                    <a:pt x="26" y="85"/>
                    <a:pt x="23" y="86"/>
                    <a:pt x="20" y="87"/>
                  </a:cubicBezTo>
                  <a:cubicBezTo>
                    <a:pt x="15" y="90"/>
                    <a:pt x="9" y="93"/>
                    <a:pt x="4" y="97"/>
                  </a:cubicBezTo>
                  <a:cubicBezTo>
                    <a:pt x="0" y="101"/>
                    <a:pt x="0" y="107"/>
                    <a:pt x="8" y="111"/>
                  </a:cubicBezTo>
                  <a:cubicBezTo>
                    <a:pt x="10" y="112"/>
                    <a:pt x="13" y="113"/>
                    <a:pt x="15" y="113"/>
                  </a:cubicBezTo>
                  <a:cubicBezTo>
                    <a:pt x="24" y="115"/>
                    <a:pt x="33" y="116"/>
                    <a:pt x="44" y="116"/>
                  </a:cubicBezTo>
                  <a:cubicBezTo>
                    <a:pt x="52" y="116"/>
                    <a:pt x="60" y="116"/>
                    <a:pt x="67" y="114"/>
                  </a:cubicBezTo>
                  <a:cubicBezTo>
                    <a:pt x="65" y="114"/>
                    <a:pt x="64" y="113"/>
                    <a:pt x="63" y="113"/>
                  </a:cubicBezTo>
                  <a:cubicBezTo>
                    <a:pt x="57" y="110"/>
                    <a:pt x="54" y="106"/>
                    <a:pt x="53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3"/>
            <p:cNvSpPr txBox="1"/>
            <p:nvPr/>
          </p:nvSpPr>
          <p:spPr>
            <a:xfrm>
              <a:off x="6372225" y="2916237"/>
              <a:ext cx="1600200" cy="5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900"/>
                <a:buFont typeface="Montserrat"/>
                <a:buNone/>
              </a:pPr>
              <a:r>
                <a:rPr lang="ar-EG" sz="2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</a:t>
              </a:r>
              <a:endParaRPr dirty="0"/>
            </a:p>
          </p:txBody>
        </p:sp>
        <p:sp>
          <p:nvSpPr>
            <p:cNvPr id="712" name="Google Shape;712;p33"/>
            <p:cNvSpPr txBox="1"/>
            <p:nvPr/>
          </p:nvSpPr>
          <p:spPr>
            <a:xfrm>
              <a:off x="6067425" y="3763962"/>
              <a:ext cx="1957387" cy="78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08E697A-9F53-C649-9F71-3C2CCCD53835}"/>
              </a:ext>
            </a:extLst>
          </p:cNvPr>
          <p:cNvGrpSpPr/>
          <p:nvPr/>
        </p:nvGrpSpPr>
        <p:grpSpPr>
          <a:xfrm>
            <a:off x="8207375" y="2681287"/>
            <a:ext cx="2025650" cy="2951163"/>
            <a:chOff x="8207375" y="2681287"/>
            <a:chExt cx="2025650" cy="2951163"/>
          </a:xfrm>
        </p:grpSpPr>
        <p:sp>
          <p:nvSpPr>
            <p:cNvPr id="690" name="Google Shape;690;p33"/>
            <p:cNvSpPr txBox="1"/>
            <p:nvPr/>
          </p:nvSpPr>
          <p:spPr>
            <a:xfrm>
              <a:off x="8207375" y="3554412"/>
              <a:ext cx="2025650" cy="1204912"/>
            </a:xfrm>
            <a:prstGeom prst="rect">
              <a:avLst/>
            </a:prstGeom>
            <a:solidFill>
              <a:srgbClr val="FFCA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3"/>
            <p:cNvSpPr txBox="1"/>
            <p:nvPr/>
          </p:nvSpPr>
          <p:spPr>
            <a:xfrm>
              <a:off x="8207375" y="4759325"/>
              <a:ext cx="2025650" cy="873125"/>
            </a:xfrm>
            <a:prstGeom prst="rect">
              <a:avLst/>
            </a:pr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3"/>
            <p:cNvSpPr txBox="1"/>
            <p:nvPr/>
          </p:nvSpPr>
          <p:spPr>
            <a:xfrm>
              <a:off x="8207375" y="2681287"/>
              <a:ext cx="2025650" cy="873125"/>
            </a:xfrm>
            <a:prstGeom prst="rect">
              <a:avLst/>
            </a:prstGeom>
            <a:solidFill>
              <a:srgbClr val="FFDA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8907462" y="4903787"/>
              <a:ext cx="631825" cy="569912"/>
            </a:xfrm>
            <a:custGeom>
              <a:avLst/>
              <a:gdLst/>
              <a:ahLst/>
              <a:cxnLst/>
              <a:rect l="l" t="t" r="r" b="b"/>
              <a:pathLst>
                <a:path w="139" h="125" extrusionOk="0">
                  <a:moveTo>
                    <a:pt x="94" y="17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5" y="12"/>
                    <a:pt x="82" y="8"/>
                    <a:pt x="77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7" y="8"/>
                    <a:pt x="53" y="12"/>
                    <a:pt x="5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8"/>
                    <a:pt x="51" y="0"/>
                    <a:pt x="5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0"/>
                    <a:pt x="94" y="8"/>
                    <a:pt x="94" y="17"/>
                  </a:cubicBezTo>
                  <a:close/>
                  <a:moveTo>
                    <a:pt x="21" y="70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1"/>
                    <a:pt x="59" y="58"/>
                    <a:pt x="62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80" y="58"/>
                    <a:pt x="83" y="61"/>
                    <a:pt x="83" y="65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28" y="70"/>
                    <a:pt x="137" y="61"/>
                    <a:pt x="139" y="5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29"/>
                    <a:pt x="131" y="20"/>
                    <a:pt x="123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7" y="20"/>
                    <a:pt x="0" y="29"/>
                    <a:pt x="0" y="3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1"/>
                    <a:pt x="10" y="70"/>
                    <a:pt x="21" y="70"/>
                  </a:cubicBezTo>
                  <a:close/>
                  <a:moveTo>
                    <a:pt x="118" y="76"/>
                  </a:moveTo>
                  <a:cubicBezTo>
                    <a:pt x="83" y="76"/>
                    <a:pt x="83" y="76"/>
                    <a:pt x="83" y="76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4"/>
                    <a:pt x="80" y="87"/>
                    <a:pt x="76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59" y="87"/>
                    <a:pt x="56" y="84"/>
                    <a:pt x="56" y="81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2" y="76"/>
                    <a:pt x="4" y="71"/>
                    <a:pt x="0" y="6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7"/>
                    <a:pt x="7" y="125"/>
                    <a:pt x="16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31" y="125"/>
                    <a:pt x="139" y="117"/>
                    <a:pt x="139" y="107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4" y="71"/>
                    <a:pt x="126" y="76"/>
                    <a:pt x="118" y="76"/>
                  </a:cubicBezTo>
                  <a:close/>
                  <a:moveTo>
                    <a:pt x="76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4"/>
                    <a:pt x="60" y="66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1" y="83"/>
                    <a:pt x="63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7" y="83"/>
                    <a:pt x="78" y="81"/>
                    <a:pt x="78" y="80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4"/>
                    <a:pt x="77" y="63"/>
                    <a:pt x="7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3"/>
            <p:cNvSpPr txBox="1"/>
            <p:nvPr/>
          </p:nvSpPr>
          <p:spPr>
            <a:xfrm>
              <a:off x="8529637" y="2916237"/>
              <a:ext cx="1612900" cy="5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900"/>
                <a:buFont typeface="Montserrat"/>
                <a:buNone/>
              </a:pPr>
              <a:r>
                <a:rPr lang="ar-EG" sz="2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9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</a:t>
              </a:r>
              <a:endParaRPr dirty="0"/>
            </a:p>
          </p:txBody>
        </p:sp>
        <p:sp>
          <p:nvSpPr>
            <p:cNvPr id="713" name="Google Shape;713;p33"/>
            <p:cNvSpPr txBox="1"/>
            <p:nvPr/>
          </p:nvSpPr>
          <p:spPr>
            <a:xfrm>
              <a:off x="8275637" y="3763962"/>
              <a:ext cx="1957387" cy="78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lt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" grpId="0"/>
      <p:bldP spid="688" grpId="0" animBg="1"/>
      <p:bldP spid="6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4"/>
          <p:cNvSpPr txBox="1"/>
          <p:nvPr/>
        </p:nvSpPr>
        <p:spPr>
          <a:xfrm>
            <a:off x="1569166" y="862012"/>
            <a:ext cx="910129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</a:pPr>
            <a:r>
              <a:rPr lang="en-US" sz="45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BATTERY INFOGRAPHIC </a:t>
            </a:r>
            <a:endParaRPr sz="45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33A8C22-AB80-6148-A5D3-F31B71F4D34D}"/>
              </a:ext>
            </a:extLst>
          </p:cNvPr>
          <p:cNvGrpSpPr/>
          <p:nvPr/>
        </p:nvGrpSpPr>
        <p:grpSpPr>
          <a:xfrm>
            <a:off x="1682903" y="2676525"/>
            <a:ext cx="9142412" cy="2951162"/>
            <a:chOff x="1682903" y="2676525"/>
            <a:chExt cx="9142412" cy="2951162"/>
          </a:xfrm>
        </p:grpSpPr>
        <p:sp>
          <p:nvSpPr>
            <p:cNvPr id="719" name="Google Shape;719;p34"/>
            <p:cNvSpPr/>
            <p:nvPr/>
          </p:nvSpPr>
          <p:spPr>
            <a:xfrm>
              <a:off x="1682903" y="2676525"/>
              <a:ext cx="277812" cy="2951162"/>
            </a:xfrm>
            <a:custGeom>
              <a:avLst/>
              <a:gdLst/>
              <a:ahLst/>
              <a:cxnLst/>
              <a:rect l="l" t="t" r="r" b="b"/>
              <a:pathLst>
                <a:path w="62" h="660" extrusionOk="0">
                  <a:moveTo>
                    <a:pt x="39" y="660"/>
                  </a:moveTo>
                  <a:cubicBezTo>
                    <a:pt x="29" y="660"/>
                    <a:pt x="21" y="652"/>
                    <a:pt x="19" y="642"/>
                  </a:cubicBezTo>
                  <a:cubicBezTo>
                    <a:pt x="13" y="603"/>
                    <a:pt x="0" y="498"/>
                    <a:pt x="0" y="330"/>
                  </a:cubicBezTo>
                  <a:cubicBezTo>
                    <a:pt x="0" y="155"/>
                    <a:pt x="13" y="54"/>
                    <a:pt x="19" y="17"/>
                  </a:cubicBezTo>
                  <a:cubicBezTo>
                    <a:pt x="21" y="7"/>
                    <a:pt x="29" y="0"/>
                    <a:pt x="3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660"/>
                    <a:pt x="62" y="660"/>
                    <a:pt x="62" y="660"/>
                  </a:cubicBezTo>
                  <a:lnTo>
                    <a:pt x="39" y="66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10249053" y="2676525"/>
              <a:ext cx="576262" cy="2951162"/>
            </a:xfrm>
            <a:custGeom>
              <a:avLst/>
              <a:gdLst/>
              <a:ahLst/>
              <a:cxnLst/>
              <a:rect l="l" t="t" r="r" b="b"/>
              <a:pathLst>
                <a:path w="129" h="660" extrusionOk="0">
                  <a:moveTo>
                    <a:pt x="74" y="431"/>
                  </a:moveTo>
                  <a:cubicBezTo>
                    <a:pt x="87" y="431"/>
                    <a:pt x="87" y="431"/>
                    <a:pt x="87" y="431"/>
                  </a:cubicBezTo>
                  <a:cubicBezTo>
                    <a:pt x="105" y="431"/>
                    <a:pt x="119" y="418"/>
                    <a:pt x="122" y="400"/>
                  </a:cubicBezTo>
                  <a:cubicBezTo>
                    <a:pt x="125" y="377"/>
                    <a:pt x="129" y="367"/>
                    <a:pt x="129" y="333"/>
                  </a:cubicBezTo>
                  <a:cubicBezTo>
                    <a:pt x="129" y="296"/>
                    <a:pt x="125" y="287"/>
                    <a:pt x="122" y="264"/>
                  </a:cubicBezTo>
                  <a:cubicBezTo>
                    <a:pt x="119" y="247"/>
                    <a:pt x="105" y="233"/>
                    <a:pt x="88" y="233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66" y="233"/>
                    <a:pt x="59" y="227"/>
                    <a:pt x="58" y="218"/>
                  </a:cubicBezTo>
                  <a:cubicBezTo>
                    <a:pt x="54" y="126"/>
                    <a:pt x="46" y="42"/>
                    <a:pt x="42" y="16"/>
                  </a:cubicBezTo>
                  <a:cubicBezTo>
                    <a:pt x="41" y="7"/>
                    <a:pt x="33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4" y="660"/>
                    <a:pt x="24" y="660"/>
                    <a:pt x="24" y="660"/>
                  </a:cubicBezTo>
                  <a:cubicBezTo>
                    <a:pt x="33" y="660"/>
                    <a:pt x="41" y="653"/>
                    <a:pt x="42" y="644"/>
                  </a:cubicBezTo>
                  <a:cubicBezTo>
                    <a:pt x="46" y="619"/>
                    <a:pt x="54" y="538"/>
                    <a:pt x="58" y="447"/>
                  </a:cubicBezTo>
                  <a:cubicBezTo>
                    <a:pt x="59" y="438"/>
                    <a:pt x="66" y="431"/>
                    <a:pt x="74" y="431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9F984-62F4-2744-8430-FB95AA6153AB}"/>
                </a:ext>
              </a:extLst>
            </p:cNvPr>
            <p:cNvGrpSpPr/>
            <p:nvPr/>
          </p:nvGrpSpPr>
          <p:grpSpPr>
            <a:xfrm>
              <a:off x="7568407" y="2676525"/>
              <a:ext cx="2538412" cy="2951162"/>
              <a:chOff x="7491412" y="2676525"/>
              <a:chExt cx="2538412" cy="2951162"/>
            </a:xfrm>
          </p:grpSpPr>
          <p:sp>
            <p:nvSpPr>
              <p:cNvPr id="721" name="Google Shape;721;p34"/>
              <p:cNvSpPr txBox="1"/>
              <p:nvPr/>
            </p:nvSpPr>
            <p:spPr>
              <a:xfrm>
                <a:off x="7491412" y="4756150"/>
                <a:ext cx="2538412" cy="871537"/>
              </a:xfrm>
              <a:prstGeom prst="rect">
                <a:avLst/>
              </a:prstGeom>
              <a:solidFill>
                <a:srgbClr val="0A43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4"/>
              <p:cNvSpPr txBox="1"/>
              <p:nvPr/>
            </p:nvSpPr>
            <p:spPr>
              <a:xfrm>
                <a:off x="7491412" y="2676525"/>
                <a:ext cx="2538412" cy="871537"/>
              </a:xfrm>
              <a:prstGeom prst="rect">
                <a:avLst/>
              </a:prstGeom>
              <a:solidFill>
                <a:srgbClr val="2070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4"/>
              <p:cNvSpPr txBox="1"/>
              <p:nvPr/>
            </p:nvSpPr>
            <p:spPr>
              <a:xfrm>
                <a:off x="7491412" y="3548062"/>
                <a:ext cx="2538412" cy="1208087"/>
              </a:xfrm>
              <a:prstGeom prst="rect">
                <a:avLst/>
              </a:prstGeom>
              <a:solidFill>
                <a:srgbClr val="0652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848466C-1DF8-0E4F-81CC-31FA251F92B1}"/>
                </a:ext>
              </a:extLst>
            </p:cNvPr>
            <p:cNvGrpSpPr/>
            <p:nvPr/>
          </p:nvGrpSpPr>
          <p:grpSpPr>
            <a:xfrm>
              <a:off x="4864895" y="2676525"/>
              <a:ext cx="2538412" cy="2951162"/>
              <a:chOff x="4787900" y="2676525"/>
              <a:chExt cx="2538412" cy="2951162"/>
            </a:xfrm>
          </p:grpSpPr>
          <p:sp>
            <p:nvSpPr>
              <p:cNvPr id="724" name="Google Shape;724;p34"/>
              <p:cNvSpPr txBox="1"/>
              <p:nvPr/>
            </p:nvSpPr>
            <p:spPr>
              <a:xfrm>
                <a:off x="4787900" y="4756150"/>
                <a:ext cx="2538412" cy="871537"/>
              </a:xfrm>
              <a:prstGeom prst="rect">
                <a:avLst/>
              </a:prstGeom>
              <a:solidFill>
                <a:srgbClr val="0A98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4"/>
              <p:cNvSpPr txBox="1"/>
              <p:nvPr/>
            </p:nvSpPr>
            <p:spPr>
              <a:xfrm>
                <a:off x="4787900" y="3548062"/>
                <a:ext cx="2538412" cy="1208087"/>
              </a:xfrm>
              <a:prstGeom prst="rect">
                <a:avLst/>
              </a:prstGeom>
              <a:solidFill>
                <a:srgbClr val="34B2E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4"/>
              <p:cNvSpPr txBox="1"/>
              <p:nvPr/>
            </p:nvSpPr>
            <p:spPr>
              <a:xfrm>
                <a:off x="4787900" y="2676525"/>
                <a:ext cx="2538412" cy="871537"/>
              </a:xfrm>
              <a:prstGeom prst="rect">
                <a:avLst/>
              </a:prstGeom>
              <a:solidFill>
                <a:srgbClr val="68CB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5356B5C-51C9-064A-B158-4F5221252FE7}"/>
                </a:ext>
              </a:extLst>
            </p:cNvPr>
            <p:cNvGrpSpPr/>
            <p:nvPr/>
          </p:nvGrpSpPr>
          <p:grpSpPr>
            <a:xfrm>
              <a:off x="2085182" y="2676525"/>
              <a:ext cx="2619375" cy="2951162"/>
              <a:chOff x="2008187" y="2676525"/>
              <a:chExt cx="2619375" cy="2951162"/>
            </a:xfrm>
          </p:grpSpPr>
          <p:sp>
            <p:nvSpPr>
              <p:cNvPr id="727" name="Google Shape;727;p34"/>
              <p:cNvSpPr txBox="1"/>
              <p:nvPr/>
            </p:nvSpPr>
            <p:spPr>
              <a:xfrm>
                <a:off x="2008187" y="3548062"/>
                <a:ext cx="2619375" cy="1208087"/>
              </a:xfrm>
              <a:prstGeom prst="rect">
                <a:avLst/>
              </a:prstGeom>
              <a:solidFill>
                <a:srgbClr val="64D1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4"/>
              <p:cNvSpPr txBox="1"/>
              <p:nvPr/>
            </p:nvSpPr>
            <p:spPr>
              <a:xfrm>
                <a:off x="2008187" y="4756150"/>
                <a:ext cx="2619375" cy="871537"/>
              </a:xfrm>
              <a:prstGeom prst="rect">
                <a:avLst/>
              </a:prstGeom>
              <a:solidFill>
                <a:srgbClr val="2CC6D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4"/>
              <p:cNvSpPr txBox="1"/>
              <p:nvPr/>
            </p:nvSpPr>
            <p:spPr>
              <a:xfrm>
                <a:off x="2008187" y="2676525"/>
                <a:ext cx="2619375" cy="871537"/>
              </a:xfrm>
              <a:prstGeom prst="rect">
                <a:avLst/>
              </a:prstGeom>
              <a:solidFill>
                <a:srgbClr val="91E5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30" name="Google Shape;730;p34"/>
          <p:cNvSpPr/>
          <p:nvPr/>
        </p:nvSpPr>
        <p:spPr>
          <a:xfrm>
            <a:off x="5695951" y="4935537"/>
            <a:ext cx="876300" cy="585787"/>
          </a:xfrm>
          <a:custGeom>
            <a:avLst/>
            <a:gdLst/>
            <a:ahLst/>
            <a:cxnLst/>
            <a:rect l="l" t="t" r="r" b="b"/>
            <a:pathLst>
              <a:path w="196" h="131" extrusionOk="0">
                <a:moveTo>
                  <a:pt x="156" y="13"/>
                </a:moveTo>
                <a:cubicBezTo>
                  <a:pt x="174" y="58"/>
                  <a:pt x="174" y="58"/>
                  <a:pt x="174" y="58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39" y="58"/>
                  <a:pt x="103" y="26"/>
                  <a:pt x="99" y="26"/>
                </a:cubicBezTo>
                <a:cubicBezTo>
                  <a:pt x="97" y="26"/>
                  <a:pt x="85" y="30"/>
                  <a:pt x="84" y="30"/>
                </a:cubicBezTo>
                <a:cubicBezTo>
                  <a:pt x="84" y="30"/>
                  <a:pt x="77" y="32"/>
                  <a:pt x="71" y="32"/>
                </a:cubicBezTo>
                <a:cubicBezTo>
                  <a:pt x="68" y="32"/>
                  <a:pt x="66" y="32"/>
                  <a:pt x="65" y="31"/>
                </a:cubicBezTo>
                <a:cubicBezTo>
                  <a:pt x="63" y="30"/>
                  <a:pt x="62" y="29"/>
                  <a:pt x="62" y="28"/>
                </a:cubicBezTo>
                <a:cubicBezTo>
                  <a:pt x="63" y="25"/>
                  <a:pt x="65" y="23"/>
                  <a:pt x="67" y="22"/>
                </a:cubicBezTo>
                <a:cubicBezTo>
                  <a:pt x="76" y="17"/>
                  <a:pt x="102" y="7"/>
                  <a:pt x="105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12" y="7"/>
                  <a:pt x="151" y="12"/>
                  <a:pt x="156" y="13"/>
                </a:cubicBezTo>
                <a:close/>
                <a:moveTo>
                  <a:pt x="172" y="0"/>
                </a:moveTo>
                <a:cubicBezTo>
                  <a:pt x="171" y="0"/>
                  <a:pt x="171" y="0"/>
                  <a:pt x="170" y="1"/>
                </a:cubicBezTo>
                <a:cubicBezTo>
                  <a:pt x="163" y="4"/>
                  <a:pt x="163" y="4"/>
                  <a:pt x="163" y="4"/>
                </a:cubicBezTo>
                <a:cubicBezTo>
                  <a:pt x="161" y="4"/>
                  <a:pt x="160" y="5"/>
                  <a:pt x="160" y="6"/>
                </a:cubicBezTo>
                <a:cubicBezTo>
                  <a:pt x="159" y="8"/>
                  <a:pt x="159" y="9"/>
                  <a:pt x="160" y="10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80" y="61"/>
                  <a:pt x="183" y="62"/>
                  <a:pt x="185" y="61"/>
                </a:cubicBezTo>
                <a:cubicBezTo>
                  <a:pt x="193" y="58"/>
                  <a:pt x="193" y="58"/>
                  <a:pt x="193" y="58"/>
                </a:cubicBezTo>
                <a:cubicBezTo>
                  <a:pt x="194" y="57"/>
                  <a:pt x="195" y="56"/>
                  <a:pt x="196" y="55"/>
                </a:cubicBezTo>
                <a:cubicBezTo>
                  <a:pt x="196" y="54"/>
                  <a:pt x="196" y="53"/>
                  <a:pt x="196" y="51"/>
                </a:cubicBezTo>
                <a:cubicBezTo>
                  <a:pt x="177" y="4"/>
                  <a:pt x="177" y="4"/>
                  <a:pt x="177" y="4"/>
                </a:cubicBezTo>
                <a:cubicBezTo>
                  <a:pt x="176" y="2"/>
                  <a:pt x="174" y="0"/>
                  <a:pt x="172" y="0"/>
                </a:cubicBezTo>
                <a:close/>
                <a:moveTo>
                  <a:pt x="0" y="66"/>
                </a:moveTo>
                <a:cubicBezTo>
                  <a:pt x="0" y="67"/>
                  <a:pt x="0" y="68"/>
                  <a:pt x="1" y="69"/>
                </a:cubicBezTo>
                <a:cubicBezTo>
                  <a:pt x="2" y="70"/>
                  <a:pt x="3" y="71"/>
                  <a:pt x="5" y="71"/>
                </a:cubicBezTo>
                <a:cubicBezTo>
                  <a:pt x="13" y="72"/>
                  <a:pt x="13" y="72"/>
                  <a:pt x="13" y="72"/>
                </a:cubicBezTo>
                <a:cubicBezTo>
                  <a:pt x="16" y="72"/>
                  <a:pt x="18" y="70"/>
                  <a:pt x="18" y="67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2" y="11"/>
                  <a:pt x="21" y="10"/>
                </a:cubicBezTo>
                <a:cubicBezTo>
                  <a:pt x="20" y="9"/>
                  <a:pt x="19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10"/>
                  <a:pt x="4" y="12"/>
                </a:cubicBezTo>
                <a:lnTo>
                  <a:pt x="0" y="66"/>
                </a:lnTo>
                <a:close/>
                <a:moveTo>
                  <a:pt x="81" y="114"/>
                </a:moveTo>
                <a:cubicBezTo>
                  <a:pt x="80" y="112"/>
                  <a:pt x="79" y="110"/>
                  <a:pt x="77" y="109"/>
                </a:cubicBezTo>
                <a:cubicBezTo>
                  <a:pt x="74" y="106"/>
                  <a:pt x="71" y="106"/>
                  <a:pt x="67" y="110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6" y="124"/>
                  <a:pt x="60" y="128"/>
                  <a:pt x="61" y="130"/>
                </a:cubicBezTo>
                <a:cubicBezTo>
                  <a:pt x="63" y="131"/>
                  <a:pt x="64" y="131"/>
                  <a:pt x="66" y="131"/>
                </a:cubicBezTo>
                <a:cubicBezTo>
                  <a:pt x="68" y="131"/>
                  <a:pt x="70" y="130"/>
                  <a:pt x="71" y="128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0" y="117"/>
                  <a:pt x="81" y="115"/>
                  <a:pt x="81" y="114"/>
                </a:cubicBezTo>
                <a:close/>
                <a:moveTo>
                  <a:pt x="42" y="110"/>
                </a:moveTo>
                <a:cubicBezTo>
                  <a:pt x="40" y="114"/>
                  <a:pt x="40" y="117"/>
                  <a:pt x="45" y="120"/>
                </a:cubicBezTo>
                <a:cubicBezTo>
                  <a:pt x="48" y="123"/>
                  <a:pt x="51" y="122"/>
                  <a:pt x="55" y="119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8" y="102"/>
                  <a:pt x="64" y="98"/>
                  <a:pt x="63" y="97"/>
                </a:cubicBezTo>
                <a:cubicBezTo>
                  <a:pt x="59" y="94"/>
                  <a:pt x="56" y="95"/>
                  <a:pt x="53" y="9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7" y="105"/>
                  <a:pt x="47" y="105"/>
                  <a:pt x="47" y="105"/>
                </a:cubicBezTo>
                <a:lnTo>
                  <a:pt x="42" y="110"/>
                </a:lnTo>
                <a:close/>
                <a:moveTo>
                  <a:pt x="29" y="97"/>
                </a:moveTo>
                <a:cubicBezTo>
                  <a:pt x="27" y="99"/>
                  <a:pt x="27" y="101"/>
                  <a:pt x="27" y="103"/>
                </a:cubicBezTo>
                <a:cubicBezTo>
                  <a:pt x="27" y="104"/>
                  <a:pt x="28" y="106"/>
                  <a:pt x="30" y="107"/>
                </a:cubicBezTo>
                <a:cubicBezTo>
                  <a:pt x="33" y="110"/>
                  <a:pt x="37" y="110"/>
                  <a:pt x="40" y="106"/>
                </a:cubicBezTo>
                <a:cubicBezTo>
                  <a:pt x="50" y="94"/>
                  <a:pt x="50" y="94"/>
                  <a:pt x="50" y="94"/>
                </a:cubicBezTo>
                <a:cubicBezTo>
                  <a:pt x="52" y="92"/>
                  <a:pt x="52" y="90"/>
                  <a:pt x="52" y="88"/>
                </a:cubicBezTo>
                <a:cubicBezTo>
                  <a:pt x="52" y="86"/>
                  <a:pt x="51" y="85"/>
                  <a:pt x="49" y="83"/>
                </a:cubicBezTo>
                <a:cubicBezTo>
                  <a:pt x="46" y="81"/>
                  <a:pt x="42" y="81"/>
                  <a:pt x="39" y="85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3" y="92"/>
                  <a:pt x="33" y="92"/>
                  <a:pt x="33" y="92"/>
                </a:cubicBezTo>
                <a:lnTo>
                  <a:pt x="29" y="97"/>
                </a:lnTo>
                <a:close/>
                <a:moveTo>
                  <a:pt x="27" y="92"/>
                </a:moveTo>
                <a:cubicBezTo>
                  <a:pt x="37" y="80"/>
                  <a:pt x="37" y="80"/>
                  <a:pt x="37" y="80"/>
                </a:cubicBezTo>
                <a:cubicBezTo>
                  <a:pt x="41" y="75"/>
                  <a:pt x="37" y="71"/>
                  <a:pt x="36" y="70"/>
                </a:cubicBezTo>
                <a:cubicBezTo>
                  <a:pt x="32" y="67"/>
                  <a:pt x="29" y="68"/>
                  <a:pt x="26" y="71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17" y="82"/>
                  <a:pt x="17" y="82"/>
                  <a:pt x="17" y="82"/>
                </a:cubicBezTo>
                <a:cubicBezTo>
                  <a:pt x="15" y="84"/>
                  <a:pt x="15" y="86"/>
                  <a:pt x="15" y="87"/>
                </a:cubicBezTo>
                <a:cubicBezTo>
                  <a:pt x="15" y="89"/>
                  <a:pt x="16" y="91"/>
                  <a:pt x="17" y="91"/>
                </a:cubicBezTo>
                <a:cubicBezTo>
                  <a:pt x="19" y="93"/>
                  <a:pt x="21" y="94"/>
                  <a:pt x="23" y="94"/>
                </a:cubicBezTo>
                <a:cubicBezTo>
                  <a:pt x="24" y="94"/>
                  <a:pt x="25" y="94"/>
                  <a:pt x="27" y="92"/>
                </a:cubicBezTo>
                <a:close/>
                <a:moveTo>
                  <a:pt x="149" y="82"/>
                </a:moveTo>
                <a:cubicBezTo>
                  <a:pt x="151" y="79"/>
                  <a:pt x="152" y="75"/>
                  <a:pt x="148" y="72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25" y="52"/>
                  <a:pt x="104" y="34"/>
                  <a:pt x="99" y="31"/>
                </a:cubicBezTo>
                <a:cubicBezTo>
                  <a:pt x="97" y="31"/>
                  <a:pt x="90" y="33"/>
                  <a:pt x="86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78" y="37"/>
                  <a:pt x="71" y="37"/>
                </a:cubicBezTo>
                <a:cubicBezTo>
                  <a:pt x="67" y="37"/>
                  <a:pt x="64" y="36"/>
                  <a:pt x="62" y="35"/>
                </a:cubicBezTo>
                <a:cubicBezTo>
                  <a:pt x="58" y="32"/>
                  <a:pt x="58" y="29"/>
                  <a:pt x="58" y="28"/>
                </a:cubicBezTo>
                <a:cubicBezTo>
                  <a:pt x="58" y="23"/>
                  <a:pt x="61" y="20"/>
                  <a:pt x="64" y="18"/>
                </a:cubicBezTo>
                <a:cubicBezTo>
                  <a:pt x="27" y="14"/>
                  <a:pt x="27" y="14"/>
                  <a:pt x="27" y="14"/>
                </a:cubicBezTo>
                <a:cubicBezTo>
                  <a:pt x="23" y="67"/>
                  <a:pt x="23" y="67"/>
                  <a:pt x="23" y="67"/>
                </a:cubicBezTo>
                <a:cubicBezTo>
                  <a:pt x="26" y="64"/>
                  <a:pt x="29" y="64"/>
                  <a:pt x="31" y="64"/>
                </a:cubicBezTo>
                <a:cubicBezTo>
                  <a:pt x="34" y="64"/>
                  <a:pt x="36" y="65"/>
                  <a:pt x="38" y="66"/>
                </a:cubicBezTo>
                <a:cubicBezTo>
                  <a:pt x="42" y="69"/>
                  <a:pt x="44" y="73"/>
                  <a:pt x="43" y="77"/>
                </a:cubicBezTo>
                <a:cubicBezTo>
                  <a:pt x="46" y="77"/>
                  <a:pt x="49" y="78"/>
                  <a:pt x="52" y="80"/>
                </a:cubicBezTo>
                <a:cubicBezTo>
                  <a:pt x="56" y="83"/>
                  <a:pt x="57" y="87"/>
                  <a:pt x="57" y="91"/>
                </a:cubicBezTo>
                <a:cubicBezTo>
                  <a:pt x="60" y="90"/>
                  <a:pt x="63" y="91"/>
                  <a:pt x="65" y="93"/>
                </a:cubicBezTo>
                <a:cubicBezTo>
                  <a:pt x="69" y="96"/>
                  <a:pt x="70" y="99"/>
                  <a:pt x="70" y="103"/>
                </a:cubicBezTo>
                <a:cubicBezTo>
                  <a:pt x="74" y="102"/>
                  <a:pt x="77" y="103"/>
                  <a:pt x="80" y="105"/>
                </a:cubicBezTo>
                <a:cubicBezTo>
                  <a:pt x="85" y="109"/>
                  <a:pt x="86" y="114"/>
                  <a:pt x="85" y="118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0" y="122"/>
                  <a:pt x="91" y="123"/>
                  <a:pt x="93" y="123"/>
                </a:cubicBezTo>
                <a:cubicBezTo>
                  <a:pt x="95" y="123"/>
                  <a:pt x="97" y="121"/>
                  <a:pt x="98" y="120"/>
                </a:cubicBezTo>
                <a:cubicBezTo>
                  <a:pt x="100" y="117"/>
                  <a:pt x="101" y="115"/>
                  <a:pt x="98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82" y="98"/>
                  <a:pt x="82" y="98"/>
                  <a:pt x="82" y="98"/>
                </a:cubicBezTo>
                <a:cubicBezTo>
                  <a:pt x="81" y="98"/>
                  <a:pt x="81" y="97"/>
                  <a:pt x="81" y="96"/>
                </a:cubicBezTo>
                <a:cubicBezTo>
                  <a:pt x="81" y="95"/>
                  <a:pt x="81" y="95"/>
                  <a:pt x="81" y="94"/>
                </a:cubicBezTo>
                <a:cubicBezTo>
                  <a:pt x="82" y="93"/>
                  <a:pt x="84" y="93"/>
                  <a:pt x="85" y="94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08" y="113"/>
                  <a:pt x="109" y="113"/>
                  <a:pt x="110" y="113"/>
                </a:cubicBezTo>
                <a:cubicBezTo>
                  <a:pt x="113" y="113"/>
                  <a:pt x="115" y="112"/>
                  <a:pt x="116" y="110"/>
                </a:cubicBezTo>
                <a:cubicBezTo>
                  <a:pt x="118" y="109"/>
                  <a:pt x="118" y="107"/>
                  <a:pt x="118" y="105"/>
                </a:cubicBezTo>
                <a:cubicBezTo>
                  <a:pt x="118" y="103"/>
                  <a:pt x="117" y="101"/>
                  <a:pt x="115" y="100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00" y="87"/>
                  <a:pt x="99" y="87"/>
                  <a:pt x="99" y="86"/>
                </a:cubicBezTo>
                <a:cubicBezTo>
                  <a:pt x="99" y="85"/>
                  <a:pt x="99" y="85"/>
                  <a:pt x="100" y="84"/>
                </a:cubicBezTo>
                <a:cubicBezTo>
                  <a:pt x="101" y="83"/>
                  <a:pt x="103" y="83"/>
                  <a:pt x="104" y="84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5" y="101"/>
                  <a:pt x="126" y="102"/>
                  <a:pt x="128" y="102"/>
                </a:cubicBezTo>
                <a:cubicBezTo>
                  <a:pt x="130" y="102"/>
                  <a:pt x="133" y="100"/>
                  <a:pt x="135" y="98"/>
                </a:cubicBezTo>
                <a:cubicBezTo>
                  <a:pt x="136" y="96"/>
                  <a:pt x="137" y="94"/>
                  <a:pt x="137" y="93"/>
                </a:cubicBezTo>
                <a:cubicBezTo>
                  <a:pt x="137" y="91"/>
                  <a:pt x="135" y="89"/>
                  <a:pt x="133" y="87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73"/>
                  <a:pt x="116" y="72"/>
                  <a:pt x="117" y="71"/>
                </a:cubicBezTo>
                <a:cubicBezTo>
                  <a:pt x="118" y="69"/>
                  <a:pt x="120" y="69"/>
                  <a:pt x="121" y="70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1" y="87"/>
                  <a:pt x="145" y="86"/>
                  <a:pt x="149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4"/>
          <p:cNvSpPr/>
          <p:nvPr/>
        </p:nvSpPr>
        <p:spPr>
          <a:xfrm>
            <a:off x="8279607" y="4899025"/>
            <a:ext cx="1116012" cy="581025"/>
          </a:xfrm>
          <a:custGeom>
            <a:avLst/>
            <a:gdLst/>
            <a:ahLst/>
            <a:cxnLst/>
            <a:rect l="l" t="t" r="r" b="b"/>
            <a:pathLst>
              <a:path w="250" h="130" extrusionOk="0">
                <a:moveTo>
                  <a:pt x="180" y="122"/>
                </a:moveTo>
                <a:cubicBezTo>
                  <a:pt x="177" y="124"/>
                  <a:pt x="173" y="125"/>
                  <a:pt x="169" y="126"/>
                </a:cubicBezTo>
                <a:cubicBezTo>
                  <a:pt x="157" y="129"/>
                  <a:pt x="144" y="130"/>
                  <a:pt x="128" y="130"/>
                </a:cubicBezTo>
                <a:cubicBezTo>
                  <a:pt x="112" y="130"/>
                  <a:pt x="100" y="129"/>
                  <a:pt x="87" y="126"/>
                </a:cubicBezTo>
                <a:cubicBezTo>
                  <a:pt x="83" y="125"/>
                  <a:pt x="80" y="124"/>
                  <a:pt x="76" y="122"/>
                </a:cubicBezTo>
                <a:cubicBezTo>
                  <a:pt x="65" y="117"/>
                  <a:pt x="65" y="109"/>
                  <a:pt x="71" y="103"/>
                </a:cubicBezTo>
                <a:cubicBezTo>
                  <a:pt x="78" y="96"/>
                  <a:pt x="86" y="91"/>
                  <a:pt x="94" y="87"/>
                </a:cubicBezTo>
                <a:cubicBezTo>
                  <a:pt x="98" y="86"/>
                  <a:pt x="102" y="84"/>
                  <a:pt x="106" y="83"/>
                </a:cubicBezTo>
                <a:cubicBezTo>
                  <a:pt x="113" y="80"/>
                  <a:pt x="115" y="73"/>
                  <a:pt x="110" y="67"/>
                </a:cubicBezTo>
                <a:cubicBezTo>
                  <a:pt x="99" y="56"/>
                  <a:pt x="95" y="43"/>
                  <a:pt x="95" y="29"/>
                </a:cubicBezTo>
                <a:cubicBezTo>
                  <a:pt x="96" y="13"/>
                  <a:pt x="105" y="5"/>
                  <a:pt x="119" y="1"/>
                </a:cubicBezTo>
                <a:cubicBezTo>
                  <a:pt x="122" y="1"/>
                  <a:pt x="125" y="0"/>
                  <a:pt x="128" y="0"/>
                </a:cubicBezTo>
                <a:cubicBezTo>
                  <a:pt x="131" y="0"/>
                  <a:pt x="134" y="1"/>
                  <a:pt x="137" y="1"/>
                </a:cubicBezTo>
                <a:cubicBezTo>
                  <a:pt x="151" y="5"/>
                  <a:pt x="160" y="13"/>
                  <a:pt x="161" y="29"/>
                </a:cubicBezTo>
                <a:cubicBezTo>
                  <a:pt x="162" y="43"/>
                  <a:pt x="158" y="57"/>
                  <a:pt x="147" y="67"/>
                </a:cubicBezTo>
                <a:cubicBezTo>
                  <a:pt x="141" y="73"/>
                  <a:pt x="143" y="80"/>
                  <a:pt x="151" y="83"/>
                </a:cubicBezTo>
                <a:cubicBezTo>
                  <a:pt x="154" y="84"/>
                  <a:pt x="158" y="86"/>
                  <a:pt x="162" y="87"/>
                </a:cubicBezTo>
                <a:cubicBezTo>
                  <a:pt x="171" y="91"/>
                  <a:pt x="179" y="96"/>
                  <a:pt x="185" y="103"/>
                </a:cubicBezTo>
                <a:cubicBezTo>
                  <a:pt x="189" y="107"/>
                  <a:pt x="191" y="117"/>
                  <a:pt x="180" y="122"/>
                </a:cubicBezTo>
                <a:close/>
                <a:moveTo>
                  <a:pt x="246" y="111"/>
                </a:moveTo>
                <a:cubicBezTo>
                  <a:pt x="241" y="106"/>
                  <a:pt x="235" y="103"/>
                  <a:pt x="230" y="100"/>
                </a:cubicBezTo>
                <a:cubicBezTo>
                  <a:pt x="227" y="99"/>
                  <a:pt x="224" y="98"/>
                  <a:pt x="222" y="97"/>
                </a:cubicBezTo>
                <a:cubicBezTo>
                  <a:pt x="217" y="95"/>
                  <a:pt x="215" y="90"/>
                  <a:pt x="219" y="86"/>
                </a:cubicBezTo>
                <a:cubicBezTo>
                  <a:pt x="226" y="79"/>
                  <a:pt x="229" y="70"/>
                  <a:pt x="229" y="59"/>
                </a:cubicBezTo>
                <a:cubicBezTo>
                  <a:pt x="228" y="49"/>
                  <a:pt x="222" y="43"/>
                  <a:pt x="212" y="41"/>
                </a:cubicBezTo>
                <a:cubicBezTo>
                  <a:pt x="210" y="40"/>
                  <a:pt x="208" y="40"/>
                  <a:pt x="206" y="40"/>
                </a:cubicBezTo>
                <a:cubicBezTo>
                  <a:pt x="204" y="40"/>
                  <a:pt x="202" y="40"/>
                  <a:pt x="200" y="41"/>
                </a:cubicBezTo>
                <a:cubicBezTo>
                  <a:pt x="190" y="43"/>
                  <a:pt x="184" y="49"/>
                  <a:pt x="183" y="59"/>
                </a:cubicBezTo>
                <a:cubicBezTo>
                  <a:pt x="183" y="70"/>
                  <a:pt x="186" y="79"/>
                  <a:pt x="193" y="86"/>
                </a:cubicBezTo>
                <a:cubicBezTo>
                  <a:pt x="197" y="90"/>
                  <a:pt x="195" y="95"/>
                  <a:pt x="190" y="97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91" y="98"/>
                  <a:pt x="191" y="99"/>
                  <a:pt x="192" y="99"/>
                </a:cubicBezTo>
                <a:cubicBezTo>
                  <a:pt x="196" y="103"/>
                  <a:pt x="197" y="109"/>
                  <a:pt x="196" y="114"/>
                </a:cubicBezTo>
                <a:cubicBezTo>
                  <a:pt x="195" y="119"/>
                  <a:pt x="192" y="124"/>
                  <a:pt x="186" y="126"/>
                </a:cubicBezTo>
                <a:cubicBezTo>
                  <a:pt x="185" y="127"/>
                  <a:pt x="183" y="128"/>
                  <a:pt x="182" y="128"/>
                </a:cubicBezTo>
                <a:cubicBezTo>
                  <a:pt x="189" y="129"/>
                  <a:pt x="197" y="130"/>
                  <a:pt x="206" y="130"/>
                </a:cubicBezTo>
                <a:cubicBezTo>
                  <a:pt x="217" y="130"/>
                  <a:pt x="226" y="129"/>
                  <a:pt x="234" y="127"/>
                </a:cubicBezTo>
                <a:cubicBezTo>
                  <a:pt x="237" y="127"/>
                  <a:pt x="240" y="126"/>
                  <a:pt x="242" y="125"/>
                </a:cubicBezTo>
                <a:cubicBezTo>
                  <a:pt x="250" y="121"/>
                  <a:pt x="248" y="114"/>
                  <a:pt x="246" y="111"/>
                </a:cubicBezTo>
                <a:close/>
                <a:moveTo>
                  <a:pt x="59" y="114"/>
                </a:moveTo>
                <a:cubicBezTo>
                  <a:pt x="58" y="109"/>
                  <a:pt x="60" y="104"/>
                  <a:pt x="64" y="99"/>
                </a:cubicBezTo>
                <a:cubicBezTo>
                  <a:pt x="66" y="98"/>
                  <a:pt x="68" y="96"/>
                  <a:pt x="69" y="95"/>
                </a:cubicBezTo>
                <a:cubicBezTo>
                  <a:pt x="68" y="94"/>
                  <a:pt x="67" y="94"/>
                  <a:pt x="66" y="94"/>
                </a:cubicBezTo>
                <a:cubicBezTo>
                  <a:pt x="61" y="91"/>
                  <a:pt x="59" y="86"/>
                  <a:pt x="63" y="82"/>
                </a:cubicBezTo>
                <a:cubicBezTo>
                  <a:pt x="72" y="73"/>
                  <a:pt x="75" y="63"/>
                  <a:pt x="74" y="52"/>
                </a:cubicBezTo>
                <a:cubicBezTo>
                  <a:pt x="74" y="40"/>
                  <a:pt x="67" y="34"/>
                  <a:pt x="56" y="31"/>
                </a:cubicBezTo>
                <a:cubicBezTo>
                  <a:pt x="54" y="30"/>
                  <a:pt x="51" y="30"/>
                  <a:pt x="49" y="30"/>
                </a:cubicBezTo>
                <a:cubicBezTo>
                  <a:pt x="47" y="30"/>
                  <a:pt x="44" y="30"/>
                  <a:pt x="42" y="31"/>
                </a:cubicBezTo>
                <a:cubicBezTo>
                  <a:pt x="31" y="34"/>
                  <a:pt x="24" y="40"/>
                  <a:pt x="24" y="52"/>
                </a:cubicBezTo>
                <a:cubicBezTo>
                  <a:pt x="23" y="63"/>
                  <a:pt x="26" y="73"/>
                  <a:pt x="35" y="82"/>
                </a:cubicBezTo>
                <a:cubicBezTo>
                  <a:pt x="39" y="86"/>
                  <a:pt x="37" y="91"/>
                  <a:pt x="32" y="94"/>
                </a:cubicBezTo>
                <a:cubicBezTo>
                  <a:pt x="29" y="95"/>
                  <a:pt x="26" y="96"/>
                  <a:pt x="23" y="97"/>
                </a:cubicBezTo>
                <a:cubicBezTo>
                  <a:pt x="16" y="100"/>
                  <a:pt x="10" y="104"/>
                  <a:pt x="5" y="109"/>
                </a:cubicBezTo>
                <a:cubicBezTo>
                  <a:pt x="0" y="114"/>
                  <a:pt x="1" y="120"/>
                  <a:pt x="9" y="124"/>
                </a:cubicBezTo>
                <a:cubicBezTo>
                  <a:pt x="12" y="125"/>
                  <a:pt x="14" y="126"/>
                  <a:pt x="17" y="127"/>
                </a:cubicBezTo>
                <a:cubicBezTo>
                  <a:pt x="27" y="129"/>
                  <a:pt x="37" y="130"/>
                  <a:pt x="49" y="130"/>
                </a:cubicBezTo>
                <a:cubicBezTo>
                  <a:pt x="59" y="130"/>
                  <a:pt x="67" y="129"/>
                  <a:pt x="75" y="128"/>
                </a:cubicBezTo>
                <a:cubicBezTo>
                  <a:pt x="73" y="128"/>
                  <a:pt x="72" y="127"/>
                  <a:pt x="70" y="126"/>
                </a:cubicBezTo>
                <a:cubicBezTo>
                  <a:pt x="64" y="123"/>
                  <a:pt x="60" y="119"/>
                  <a:pt x="59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4"/>
          <p:cNvSpPr/>
          <p:nvPr/>
        </p:nvSpPr>
        <p:spPr>
          <a:xfrm>
            <a:off x="3017838" y="4962525"/>
            <a:ext cx="754062" cy="465137"/>
          </a:xfrm>
          <a:custGeom>
            <a:avLst/>
            <a:gdLst/>
            <a:ahLst/>
            <a:cxnLst/>
            <a:rect l="l" t="t" r="r" b="b"/>
            <a:pathLst>
              <a:path w="169" h="104" extrusionOk="0">
                <a:moveTo>
                  <a:pt x="151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6"/>
                  <a:pt x="8" y="104"/>
                  <a:pt x="19" y="104"/>
                </a:cubicBezTo>
                <a:cubicBezTo>
                  <a:pt x="151" y="104"/>
                  <a:pt x="151" y="104"/>
                  <a:pt x="151" y="104"/>
                </a:cubicBezTo>
                <a:cubicBezTo>
                  <a:pt x="161" y="104"/>
                  <a:pt x="169" y="96"/>
                  <a:pt x="169" y="85"/>
                </a:cubicBezTo>
                <a:cubicBezTo>
                  <a:pt x="169" y="19"/>
                  <a:pt x="169" y="19"/>
                  <a:pt x="169" y="19"/>
                </a:cubicBezTo>
                <a:cubicBezTo>
                  <a:pt x="169" y="9"/>
                  <a:pt x="161" y="0"/>
                  <a:pt x="151" y="0"/>
                </a:cubicBezTo>
                <a:close/>
                <a:moveTo>
                  <a:pt x="160" y="92"/>
                </a:moveTo>
                <a:cubicBezTo>
                  <a:pt x="160" y="93"/>
                  <a:pt x="160" y="93"/>
                  <a:pt x="160" y="93"/>
                </a:cubicBezTo>
                <a:cubicBezTo>
                  <a:pt x="158" y="95"/>
                  <a:pt x="157" y="95"/>
                  <a:pt x="155" y="94"/>
                </a:cubicBezTo>
                <a:cubicBezTo>
                  <a:pt x="111" y="57"/>
                  <a:pt x="111" y="57"/>
                  <a:pt x="111" y="57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6" y="76"/>
                  <a:pt x="85" y="76"/>
                </a:cubicBezTo>
                <a:cubicBezTo>
                  <a:pt x="85" y="76"/>
                  <a:pt x="85" y="76"/>
                  <a:pt x="84" y="76"/>
                </a:cubicBezTo>
                <a:cubicBezTo>
                  <a:pt x="84" y="76"/>
                  <a:pt x="84" y="76"/>
                  <a:pt x="84" y="76"/>
                </a:cubicBezTo>
                <a:cubicBezTo>
                  <a:pt x="83" y="76"/>
                  <a:pt x="82" y="76"/>
                  <a:pt x="81" y="75"/>
                </a:cubicBezTo>
                <a:cubicBezTo>
                  <a:pt x="58" y="57"/>
                  <a:pt x="58" y="57"/>
                  <a:pt x="58" y="57"/>
                </a:cubicBezTo>
                <a:cubicBezTo>
                  <a:pt x="14" y="94"/>
                  <a:pt x="14" y="94"/>
                  <a:pt x="14" y="94"/>
                </a:cubicBezTo>
                <a:cubicBezTo>
                  <a:pt x="12" y="95"/>
                  <a:pt x="10" y="95"/>
                  <a:pt x="9" y="93"/>
                </a:cubicBezTo>
                <a:cubicBezTo>
                  <a:pt x="8" y="92"/>
                  <a:pt x="8" y="92"/>
                  <a:pt x="8" y="92"/>
                </a:cubicBezTo>
                <a:cubicBezTo>
                  <a:pt x="7" y="91"/>
                  <a:pt x="8" y="89"/>
                  <a:pt x="9" y="88"/>
                </a:cubicBezTo>
                <a:cubicBezTo>
                  <a:pt x="52" y="52"/>
                  <a:pt x="52" y="52"/>
                  <a:pt x="52" y="52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9"/>
                  <a:pt x="9" y="17"/>
                  <a:pt x="10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3"/>
                  <a:pt x="14" y="13"/>
                  <a:pt x="16" y="15"/>
                </a:cubicBezTo>
                <a:cubicBezTo>
                  <a:pt x="84" y="68"/>
                  <a:pt x="84" y="68"/>
                  <a:pt x="84" y="68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5" y="13"/>
                  <a:pt x="157" y="13"/>
                  <a:pt x="158" y="14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7"/>
                  <a:pt x="159" y="19"/>
                  <a:pt x="158" y="20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1" y="89"/>
                  <a:pt x="161" y="91"/>
                  <a:pt x="160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4"/>
          <p:cNvSpPr txBox="1"/>
          <p:nvPr/>
        </p:nvSpPr>
        <p:spPr>
          <a:xfrm>
            <a:off x="2567782" y="2900362"/>
            <a:ext cx="1654175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</a:t>
            </a:r>
            <a:endParaRPr dirty="0"/>
          </a:p>
        </p:txBody>
      </p:sp>
      <p:sp>
        <p:nvSpPr>
          <p:cNvPr id="734" name="Google Shape;734;p34"/>
          <p:cNvSpPr txBox="1"/>
          <p:nvPr/>
        </p:nvSpPr>
        <p:spPr>
          <a:xfrm>
            <a:off x="5313364" y="2900362"/>
            <a:ext cx="1641475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</a:t>
            </a:r>
            <a:endParaRPr dirty="0"/>
          </a:p>
        </p:txBody>
      </p:sp>
      <p:sp>
        <p:nvSpPr>
          <p:cNvPr id="735" name="Google Shape;735;p34"/>
          <p:cNvSpPr txBox="1"/>
          <p:nvPr/>
        </p:nvSpPr>
        <p:spPr>
          <a:xfrm>
            <a:off x="8012907" y="2900362"/>
            <a:ext cx="1649412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</a:t>
            </a:r>
            <a:endParaRPr dirty="0"/>
          </a:p>
        </p:txBody>
      </p:sp>
      <p:sp>
        <p:nvSpPr>
          <p:cNvPr id="736" name="Google Shape;736;p34"/>
          <p:cNvSpPr txBox="1"/>
          <p:nvPr/>
        </p:nvSpPr>
        <p:spPr>
          <a:xfrm>
            <a:off x="2329657" y="3713162"/>
            <a:ext cx="213042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lt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37" name="Google Shape;737;p34"/>
          <p:cNvSpPr txBox="1"/>
          <p:nvPr/>
        </p:nvSpPr>
        <p:spPr>
          <a:xfrm>
            <a:off x="5068095" y="3711575"/>
            <a:ext cx="2132012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lt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38" name="Google Shape;738;p34"/>
          <p:cNvSpPr txBox="1"/>
          <p:nvPr/>
        </p:nvSpPr>
        <p:spPr>
          <a:xfrm>
            <a:off x="7771607" y="3711575"/>
            <a:ext cx="2132012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lt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95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300"/>
                                            <p:tgtEl>
                                              <p:spTgt spid="7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300"/>
                                            <p:tgtEl>
                                              <p:spTgt spid="7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300"/>
                                            <p:tgtEl>
                                              <p:spTgt spid="7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300"/>
                                            <p:tgtEl>
                                              <p:spTgt spid="7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300"/>
                                            <p:tgtEl>
                                              <p:spTgt spid="7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300"/>
                                            <p:tgtEl>
                                              <p:spTgt spid="7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300"/>
                                            <p:tgtEl>
                                              <p:spTgt spid="7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"/>
                                            <p:tgtEl>
                                              <p:spTgt spid="7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8" grpId="0"/>
          <p:bldP spid="730" grpId="0" animBg="1"/>
          <p:bldP spid="731" grpId="0" animBg="1"/>
          <p:bldP spid="732" grpId="0" animBg="1"/>
          <p:bldP spid="733" grpId="0"/>
          <p:bldP spid="734" grpId="0"/>
          <p:bldP spid="735" grpId="0"/>
          <p:bldP spid="736" grpId="0"/>
          <p:bldP spid="737" grpId="0"/>
          <p:bldP spid="7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300"/>
                                            <p:tgtEl>
                                              <p:spTgt spid="7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300"/>
                                            <p:tgtEl>
                                              <p:spTgt spid="7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300"/>
                                            <p:tgtEl>
                                              <p:spTgt spid="7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300"/>
                                            <p:tgtEl>
                                              <p:spTgt spid="7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300"/>
                                            <p:tgtEl>
                                              <p:spTgt spid="7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300"/>
                                            <p:tgtEl>
                                              <p:spTgt spid="7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300"/>
                                            <p:tgtEl>
                                              <p:spTgt spid="7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"/>
                                            <p:tgtEl>
                                              <p:spTgt spid="7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8" grpId="0"/>
          <p:bldP spid="730" grpId="0" animBg="1"/>
          <p:bldP spid="731" grpId="0" animBg="1"/>
          <p:bldP spid="732" grpId="0" animBg="1"/>
          <p:bldP spid="733" grpId="0"/>
          <p:bldP spid="734" grpId="0"/>
          <p:bldP spid="735" grpId="0"/>
          <p:bldP spid="736" grpId="0"/>
          <p:bldP spid="737" grpId="0"/>
          <p:bldP spid="73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/>
          <p:nvPr/>
        </p:nvSpPr>
        <p:spPr>
          <a:xfrm>
            <a:off x="4868862" y="6175375"/>
            <a:ext cx="2471737" cy="152400"/>
          </a:xfrm>
          <a:custGeom>
            <a:avLst/>
            <a:gdLst/>
            <a:ahLst/>
            <a:cxnLst/>
            <a:rect l="l" t="t" r="r" b="b"/>
            <a:pathLst>
              <a:path w="569" h="35" extrusionOk="0">
                <a:moveTo>
                  <a:pt x="569" y="13"/>
                </a:moveTo>
                <a:cubicBezTo>
                  <a:pt x="569" y="19"/>
                  <a:pt x="562" y="23"/>
                  <a:pt x="554" y="24"/>
                </a:cubicBezTo>
                <a:cubicBezTo>
                  <a:pt x="520" y="28"/>
                  <a:pt x="430" y="35"/>
                  <a:pt x="284" y="35"/>
                </a:cubicBezTo>
                <a:cubicBezTo>
                  <a:pt x="134" y="35"/>
                  <a:pt x="47" y="28"/>
                  <a:pt x="14" y="24"/>
                </a:cubicBezTo>
                <a:cubicBezTo>
                  <a:pt x="6" y="23"/>
                  <a:pt x="0" y="19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569" y="0"/>
                  <a:pt x="569" y="0"/>
                  <a:pt x="569" y="0"/>
                </a:cubicBezTo>
                <a:lnTo>
                  <a:pt x="569" y="13"/>
                </a:ln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5"/>
          <p:cNvSpPr/>
          <p:nvPr/>
        </p:nvSpPr>
        <p:spPr>
          <a:xfrm>
            <a:off x="4868862" y="531812"/>
            <a:ext cx="2471737" cy="322262"/>
          </a:xfrm>
          <a:custGeom>
            <a:avLst/>
            <a:gdLst/>
            <a:ahLst/>
            <a:cxnLst/>
            <a:rect l="l" t="t" r="r" b="b"/>
            <a:pathLst>
              <a:path w="569" h="74" extrusionOk="0">
                <a:moveTo>
                  <a:pt x="372" y="32"/>
                </a:moveTo>
                <a:cubicBezTo>
                  <a:pt x="372" y="24"/>
                  <a:pt x="372" y="24"/>
                  <a:pt x="372" y="24"/>
                </a:cubicBezTo>
                <a:cubicBezTo>
                  <a:pt x="372" y="14"/>
                  <a:pt x="360" y="6"/>
                  <a:pt x="345" y="4"/>
                </a:cubicBezTo>
                <a:cubicBezTo>
                  <a:pt x="325" y="2"/>
                  <a:pt x="316" y="0"/>
                  <a:pt x="287" y="0"/>
                </a:cubicBezTo>
                <a:cubicBezTo>
                  <a:pt x="255" y="0"/>
                  <a:pt x="247" y="2"/>
                  <a:pt x="228" y="4"/>
                </a:cubicBezTo>
                <a:cubicBezTo>
                  <a:pt x="212" y="5"/>
                  <a:pt x="201" y="14"/>
                  <a:pt x="201" y="24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6"/>
                  <a:pt x="195" y="40"/>
                  <a:pt x="188" y="41"/>
                </a:cubicBezTo>
                <a:cubicBezTo>
                  <a:pt x="108" y="43"/>
                  <a:pt x="36" y="48"/>
                  <a:pt x="13" y="50"/>
                </a:cubicBezTo>
                <a:cubicBezTo>
                  <a:pt x="6" y="51"/>
                  <a:pt x="0" y="55"/>
                  <a:pt x="0" y="60"/>
                </a:cubicBezTo>
                <a:cubicBezTo>
                  <a:pt x="0" y="74"/>
                  <a:pt x="0" y="74"/>
                  <a:pt x="0" y="74"/>
                </a:cubicBezTo>
                <a:cubicBezTo>
                  <a:pt x="569" y="74"/>
                  <a:pt x="569" y="74"/>
                  <a:pt x="569" y="74"/>
                </a:cubicBezTo>
                <a:cubicBezTo>
                  <a:pt x="569" y="60"/>
                  <a:pt x="569" y="60"/>
                  <a:pt x="569" y="60"/>
                </a:cubicBezTo>
                <a:cubicBezTo>
                  <a:pt x="569" y="55"/>
                  <a:pt x="563" y="51"/>
                  <a:pt x="555" y="50"/>
                </a:cubicBezTo>
                <a:cubicBezTo>
                  <a:pt x="533" y="47"/>
                  <a:pt x="464" y="43"/>
                  <a:pt x="385" y="41"/>
                </a:cubicBezTo>
                <a:cubicBezTo>
                  <a:pt x="378" y="40"/>
                  <a:pt x="372" y="36"/>
                  <a:pt x="372" y="32"/>
                </a:cubicBez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5"/>
          <p:cNvSpPr txBox="1"/>
          <p:nvPr/>
        </p:nvSpPr>
        <p:spPr>
          <a:xfrm>
            <a:off x="4868862" y="2232025"/>
            <a:ext cx="2471737" cy="1265237"/>
          </a:xfrm>
          <a:prstGeom prst="rect">
            <a:avLst/>
          </a:prstGeom>
          <a:solidFill>
            <a:srgbClr val="8BBD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5"/>
          <p:cNvSpPr txBox="1"/>
          <p:nvPr/>
        </p:nvSpPr>
        <p:spPr>
          <a:xfrm>
            <a:off x="4868862" y="914400"/>
            <a:ext cx="2471737" cy="1282700"/>
          </a:xfrm>
          <a:prstGeom prst="rect">
            <a:avLst/>
          </a:pr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5"/>
          <p:cNvSpPr txBox="1"/>
          <p:nvPr/>
        </p:nvSpPr>
        <p:spPr>
          <a:xfrm>
            <a:off x="4868862" y="4832350"/>
            <a:ext cx="2471737" cy="1282700"/>
          </a:xfrm>
          <a:prstGeom prst="rect">
            <a:avLst/>
          </a:pr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5"/>
          <p:cNvSpPr txBox="1"/>
          <p:nvPr/>
        </p:nvSpPr>
        <p:spPr>
          <a:xfrm>
            <a:off x="4868862" y="3532187"/>
            <a:ext cx="2471737" cy="1265237"/>
          </a:xfrm>
          <a:prstGeom prst="rect">
            <a:avLst/>
          </a:prstGeom>
          <a:solidFill>
            <a:srgbClr val="8AA6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5"/>
          <p:cNvSpPr txBox="1"/>
          <p:nvPr/>
        </p:nvSpPr>
        <p:spPr>
          <a:xfrm>
            <a:off x="5364162" y="1292225"/>
            <a:ext cx="17637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ar-EG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dirty="0"/>
          </a:p>
        </p:txBody>
      </p:sp>
      <p:sp>
        <p:nvSpPr>
          <p:cNvPr id="750" name="Google Shape;750;p35"/>
          <p:cNvSpPr txBox="1"/>
          <p:nvPr/>
        </p:nvSpPr>
        <p:spPr>
          <a:xfrm>
            <a:off x="5319712" y="2627312"/>
            <a:ext cx="18589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ar-EG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dirty="0"/>
          </a:p>
        </p:txBody>
      </p:sp>
      <p:sp>
        <p:nvSpPr>
          <p:cNvPr id="751" name="Google Shape;751;p35"/>
          <p:cNvSpPr txBox="1"/>
          <p:nvPr/>
        </p:nvSpPr>
        <p:spPr>
          <a:xfrm>
            <a:off x="5324475" y="3875087"/>
            <a:ext cx="1854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ar-EG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 dirty="0"/>
          </a:p>
        </p:txBody>
      </p:sp>
      <p:sp>
        <p:nvSpPr>
          <p:cNvPr id="752" name="Google Shape;752;p35"/>
          <p:cNvSpPr txBox="1"/>
          <p:nvPr/>
        </p:nvSpPr>
        <p:spPr>
          <a:xfrm>
            <a:off x="5324475" y="5210175"/>
            <a:ext cx="18494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</a:pPr>
            <a:r>
              <a:rPr lang="ar-EG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4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  <a:endParaRPr dirty="0"/>
          </a:p>
        </p:txBody>
      </p:sp>
      <p:sp>
        <p:nvSpPr>
          <p:cNvPr id="753" name="Google Shape;753;p35"/>
          <p:cNvSpPr/>
          <p:nvPr/>
        </p:nvSpPr>
        <p:spPr>
          <a:xfrm>
            <a:off x="1701800" y="1298575"/>
            <a:ext cx="1363662" cy="690562"/>
          </a:xfrm>
          <a:custGeom>
            <a:avLst/>
            <a:gdLst/>
            <a:ahLst/>
            <a:cxnLst/>
            <a:rect l="l" t="t" r="r" b="b"/>
            <a:pathLst>
              <a:path w="314" h="159" extrusionOk="0">
                <a:moveTo>
                  <a:pt x="92" y="150"/>
                </a:moveTo>
                <a:cubicBezTo>
                  <a:pt x="92" y="151"/>
                  <a:pt x="93" y="152"/>
                  <a:pt x="93" y="153"/>
                </a:cubicBezTo>
                <a:cubicBezTo>
                  <a:pt x="93" y="154"/>
                  <a:pt x="93" y="154"/>
                  <a:pt x="93" y="155"/>
                </a:cubicBezTo>
                <a:cubicBezTo>
                  <a:pt x="92" y="156"/>
                  <a:pt x="91" y="156"/>
                  <a:pt x="90" y="157"/>
                </a:cubicBezTo>
                <a:cubicBezTo>
                  <a:pt x="80" y="158"/>
                  <a:pt x="70" y="158"/>
                  <a:pt x="59" y="159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45" y="158"/>
                  <a:pt x="33" y="158"/>
                  <a:pt x="21" y="155"/>
                </a:cubicBezTo>
                <a:cubicBezTo>
                  <a:pt x="17" y="154"/>
                  <a:pt x="14" y="153"/>
                  <a:pt x="10" y="151"/>
                </a:cubicBezTo>
                <a:cubicBezTo>
                  <a:pt x="3" y="148"/>
                  <a:pt x="1" y="144"/>
                  <a:pt x="1" y="140"/>
                </a:cubicBezTo>
                <a:cubicBezTo>
                  <a:pt x="0" y="136"/>
                  <a:pt x="2" y="131"/>
                  <a:pt x="5" y="128"/>
                </a:cubicBezTo>
                <a:cubicBezTo>
                  <a:pt x="11" y="122"/>
                  <a:pt x="17" y="118"/>
                  <a:pt x="27" y="113"/>
                </a:cubicBezTo>
                <a:cubicBezTo>
                  <a:pt x="30" y="112"/>
                  <a:pt x="33" y="111"/>
                  <a:pt x="36" y="110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0" y="108"/>
                  <a:pt x="41" y="107"/>
                  <a:pt x="42" y="105"/>
                </a:cubicBezTo>
                <a:cubicBezTo>
                  <a:pt x="42" y="104"/>
                  <a:pt x="42" y="102"/>
                  <a:pt x="40" y="101"/>
                </a:cubicBezTo>
                <a:cubicBezTo>
                  <a:pt x="30" y="90"/>
                  <a:pt x="25" y="78"/>
                  <a:pt x="26" y="63"/>
                </a:cubicBezTo>
                <a:cubicBezTo>
                  <a:pt x="27" y="48"/>
                  <a:pt x="35" y="39"/>
                  <a:pt x="50" y="35"/>
                </a:cubicBezTo>
                <a:cubicBezTo>
                  <a:pt x="53" y="34"/>
                  <a:pt x="56" y="34"/>
                  <a:pt x="59" y="34"/>
                </a:cubicBezTo>
                <a:cubicBezTo>
                  <a:pt x="62" y="34"/>
                  <a:pt x="65" y="34"/>
                  <a:pt x="68" y="35"/>
                </a:cubicBezTo>
                <a:cubicBezTo>
                  <a:pt x="84" y="39"/>
                  <a:pt x="92" y="48"/>
                  <a:pt x="93" y="63"/>
                </a:cubicBezTo>
                <a:cubicBezTo>
                  <a:pt x="93" y="78"/>
                  <a:pt x="88" y="91"/>
                  <a:pt x="79" y="101"/>
                </a:cubicBezTo>
                <a:cubicBezTo>
                  <a:pt x="77" y="102"/>
                  <a:pt x="77" y="103"/>
                  <a:pt x="77" y="105"/>
                </a:cubicBezTo>
                <a:cubicBezTo>
                  <a:pt x="77" y="107"/>
                  <a:pt x="79" y="108"/>
                  <a:pt x="81" y="109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6" y="111"/>
                  <a:pt x="87" y="113"/>
                  <a:pt x="87" y="115"/>
                </a:cubicBezTo>
                <a:cubicBezTo>
                  <a:pt x="86" y="116"/>
                  <a:pt x="86" y="117"/>
                  <a:pt x="85" y="117"/>
                </a:cubicBezTo>
                <a:cubicBezTo>
                  <a:pt x="84" y="117"/>
                  <a:pt x="83" y="117"/>
                  <a:pt x="82" y="117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74" y="114"/>
                  <a:pt x="71" y="110"/>
                  <a:pt x="70" y="106"/>
                </a:cubicBezTo>
                <a:cubicBezTo>
                  <a:pt x="69" y="103"/>
                  <a:pt x="71" y="99"/>
                  <a:pt x="74" y="96"/>
                </a:cubicBezTo>
                <a:cubicBezTo>
                  <a:pt x="82" y="87"/>
                  <a:pt x="86" y="76"/>
                  <a:pt x="86" y="63"/>
                </a:cubicBezTo>
                <a:cubicBezTo>
                  <a:pt x="85" y="52"/>
                  <a:pt x="79" y="45"/>
                  <a:pt x="67" y="42"/>
                </a:cubicBezTo>
                <a:cubicBezTo>
                  <a:pt x="64" y="41"/>
                  <a:pt x="62" y="41"/>
                  <a:pt x="59" y="41"/>
                </a:cubicBezTo>
                <a:cubicBezTo>
                  <a:pt x="57" y="41"/>
                  <a:pt x="54" y="41"/>
                  <a:pt x="52" y="42"/>
                </a:cubicBezTo>
                <a:cubicBezTo>
                  <a:pt x="40" y="45"/>
                  <a:pt x="33" y="52"/>
                  <a:pt x="33" y="63"/>
                </a:cubicBezTo>
                <a:cubicBezTo>
                  <a:pt x="32" y="76"/>
                  <a:pt x="36" y="87"/>
                  <a:pt x="45" y="96"/>
                </a:cubicBezTo>
                <a:cubicBezTo>
                  <a:pt x="48" y="99"/>
                  <a:pt x="49" y="103"/>
                  <a:pt x="49" y="106"/>
                </a:cubicBezTo>
                <a:cubicBezTo>
                  <a:pt x="48" y="110"/>
                  <a:pt x="45" y="114"/>
                  <a:pt x="40" y="115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5" y="117"/>
                  <a:pt x="33" y="118"/>
                  <a:pt x="30" y="120"/>
                </a:cubicBezTo>
                <a:cubicBezTo>
                  <a:pt x="21" y="124"/>
                  <a:pt x="15" y="128"/>
                  <a:pt x="10" y="133"/>
                </a:cubicBezTo>
                <a:cubicBezTo>
                  <a:pt x="8" y="135"/>
                  <a:pt x="7" y="137"/>
                  <a:pt x="7" y="139"/>
                </a:cubicBezTo>
                <a:cubicBezTo>
                  <a:pt x="8" y="141"/>
                  <a:pt x="10" y="144"/>
                  <a:pt x="13" y="145"/>
                </a:cubicBezTo>
                <a:cubicBezTo>
                  <a:pt x="16" y="147"/>
                  <a:pt x="19" y="148"/>
                  <a:pt x="23" y="148"/>
                </a:cubicBezTo>
                <a:cubicBezTo>
                  <a:pt x="34" y="151"/>
                  <a:pt x="46" y="152"/>
                  <a:pt x="59" y="152"/>
                </a:cubicBezTo>
                <a:cubicBezTo>
                  <a:pt x="70" y="152"/>
                  <a:pt x="80" y="151"/>
                  <a:pt x="89" y="150"/>
                </a:cubicBezTo>
                <a:cubicBezTo>
                  <a:pt x="90" y="150"/>
                  <a:pt x="91" y="150"/>
                  <a:pt x="92" y="150"/>
                </a:cubicBezTo>
                <a:close/>
                <a:moveTo>
                  <a:pt x="224" y="148"/>
                </a:moveTo>
                <a:cubicBezTo>
                  <a:pt x="220" y="150"/>
                  <a:pt x="215" y="151"/>
                  <a:pt x="210" y="152"/>
                </a:cubicBezTo>
                <a:cubicBezTo>
                  <a:pt x="196" y="156"/>
                  <a:pt x="181" y="157"/>
                  <a:pt x="163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44" y="157"/>
                  <a:pt x="129" y="156"/>
                  <a:pt x="114" y="152"/>
                </a:cubicBezTo>
                <a:cubicBezTo>
                  <a:pt x="109" y="151"/>
                  <a:pt x="105" y="150"/>
                  <a:pt x="101" y="148"/>
                </a:cubicBezTo>
                <a:cubicBezTo>
                  <a:pt x="92" y="144"/>
                  <a:pt x="90" y="138"/>
                  <a:pt x="89" y="134"/>
                </a:cubicBezTo>
                <a:cubicBezTo>
                  <a:pt x="88" y="129"/>
                  <a:pt x="90" y="124"/>
                  <a:pt x="94" y="119"/>
                </a:cubicBezTo>
                <a:cubicBezTo>
                  <a:pt x="101" y="113"/>
                  <a:pt x="110" y="107"/>
                  <a:pt x="122" y="101"/>
                </a:cubicBezTo>
                <a:cubicBezTo>
                  <a:pt x="125" y="100"/>
                  <a:pt x="129" y="98"/>
                  <a:pt x="133" y="97"/>
                </a:cubicBezTo>
                <a:cubicBezTo>
                  <a:pt x="135" y="96"/>
                  <a:pt x="135" y="96"/>
                  <a:pt x="135" y="96"/>
                </a:cubicBezTo>
                <a:cubicBezTo>
                  <a:pt x="139" y="95"/>
                  <a:pt x="141" y="92"/>
                  <a:pt x="141" y="90"/>
                </a:cubicBezTo>
                <a:cubicBezTo>
                  <a:pt x="142" y="88"/>
                  <a:pt x="141" y="85"/>
                  <a:pt x="139" y="83"/>
                </a:cubicBezTo>
                <a:cubicBezTo>
                  <a:pt x="126" y="71"/>
                  <a:pt x="120" y="55"/>
                  <a:pt x="121" y="36"/>
                </a:cubicBezTo>
                <a:cubicBezTo>
                  <a:pt x="122" y="18"/>
                  <a:pt x="132" y="7"/>
                  <a:pt x="151" y="2"/>
                </a:cubicBezTo>
                <a:cubicBezTo>
                  <a:pt x="155" y="1"/>
                  <a:pt x="159" y="0"/>
                  <a:pt x="162" y="0"/>
                </a:cubicBezTo>
                <a:cubicBezTo>
                  <a:pt x="166" y="0"/>
                  <a:pt x="170" y="1"/>
                  <a:pt x="174" y="2"/>
                </a:cubicBezTo>
                <a:cubicBezTo>
                  <a:pt x="193" y="7"/>
                  <a:pt x="203" y="18"/>
                  <a:pt x="204" y="36"/>
                </a:cubicBezTo>
                <a:cubicBezTo>
                  <a:pt x="204" y="55"/>
                  <a:pt x="199" y="71"/>
                  <a:pt x="186" y="83"/>
                </a:cubicBezTo>
                <a:cubicBezTo>
                  <a:pt x="184" y="85"/>
                  <a:pt x="183" y="88"/>
                  <a:pt x="184" y="90"/>
                </a:cubicBezTo>
                <a:cubicBezTo>
                  <a:pt x="184" y="92"/>
                  <a:pt x="186" y="95"/>
                  <a:pt x="189" y="96"/>
                </a:cubicBezTo>
                <a:cubicBezTo>
                  <a:pt x="192" y="97"/>
                  <a:pt x="192" y="97"/>
                  <a:pt x="192" y="97"/>
                </a:cubicBezTo>
                <a:cubicBezTo>
                  <a:pt x="196" y="98"/>
                  <a:pt x="199" y="100"/>
                  <a:pt x="203" y="101"/>
                </a:cubicBezTo>
                <a:cubicBezTo>
                  <a:pt x="215" y="107"/>
                  <a:pt x="224" y="112"/>
                  <a:pt x="231" y="119"/>
                </a:cubicBezTo>
                <a:cubicBezTo>
                  <a:pt x="234" y="122"/>
                  <a:pt x="236" y="128"/>
                  <a:pt x="235" y="134"/>
                </a:cubicBezTo>
                <a:cubicBezTo>
                  <a:pt x="234" y="139"/>
                  <a:pt x="232" y="144"/>
                  <a:pt x="224" y="148"/>
                </a:cubicBezTo>
                <a:close/>
                <a:moveTo>
                  <a:pt x="138" y="102"/>
                </a:moveTo>
                <a:cubicBezTo>
                  <a:pt x="135" y="103"/>
                  <a:pt x="135" y="103"/>
                  <a:pt x="135" y="103"/>
                </a:cubicBezTo>
                <a:cubicBezTo>
                  <a:pt x="132" y="104"/>
                  <a:pt x="128" y="106"/>
                  <a:pt x="125" y="107"/>
                </a:cubicBezTo>
                <a:cubicBezTo>
                  <a:pt x="113" y="113"/>
                  <a:pt x="105" y="118"/>
                  <a:pt x="99" y="124"/>
                </a:cubicBezTo>
                <a:cubicBezTo>
                  <a:pt x="96" y="127"/>
                  <a:pt x="95" y="130"/>
                  <a:pt x="96" y="133"/>
                </a:cubicBezTo>
                <a:cubicBezTo>
                  <a:pt x="96" y="136"/>
                  <a:pt x="99" y="139"/>
                  <a:pt x="104" y="142"/>
                </a:cubicBezTo>
                <a:cubicBezTo>
                  <a:pt x="107" y="143"/>
                  <a:pt x="111" y="145"/>
                  <a:pt x="116" y="146"/>
                </a:cubicBezTo>
                <a:cubicBezTo>
                  <a:pt x="130" y="149"/>
                  <a:pt x="145" y="150"/>
                  <a:pt x="163" y="150"/>
                </a:cubicBezTo>
                <a:cubicBezTo>
                  <a:pt x="180" y="150"/>
                  <a:pt x="195" y="149"/>
                  <a:pt x="209" y="146"/>
                </a:cubicBezTo>
                <a:cubicBezTo>
                  <a:pt x="213" y="145"/>
                  <a:pt x="218" y="143"/>
                  <a:pt x="221" y="142"/>
                </a:cubicBezTo>
                <a:cubicBezTo>
                  <a:pt x="225" y="140"/>
                  <a:pt x="228" y="137"/>
                  <a:pt x="228" y="133"/>
                </a:cubicBezTo>
                <a:cubicBezTo>
                  <a:pt x="229" y="130"/>
                  <a:pt x="227" y="126"/>
                  <a:pt x="226" y="124"/>
                </a:cubicBezTo>
                <a:cubicBezTo>
                  <a:pt x="219" y="118"/>
                  <a:pt x="211" y="113"/>
                  <a:pt x="200" y="107"/>
                </a:cubicBezTo>
                <a:cubicBezTo>
                  <a:pt x="197" y="106"/>
                  <a:pt x="193" y="105"/>
                  <a:pt x="190" y="103"/>
                </a:cubicBezTo>
                <a:cubicBezTo>
                  <a:pt x="187" y="102"/>
                  <a:pt x="187" y="102"/>
                  <a:pt x="187" y="102"/>
                </a:cubicBezTo>
                <a:cubicBezTo>
                  <a:pt x="182" y="100"/>
                  <a:pt x="178" y="96"/>
                  <a:pt x="177" y="91"/>
                </a:cubicBezTo>
                <a:cubicBezTo>
                  <a:pt x="176" y="87"/>
                  <a:pt x="178" y="82"/>
                  <a:pt x="181" y="79"/>
                </a:cubicBezTo>
                <a:cubicBezTo>
                  <a:pt x="192" y="68"/>
                  <a:pt x="198" y="54"/>
                  <a:pt x="197" y="37"/>
                </a:cubicBezTo>
                <a:cubicBezTo>
                  <a:pt x="196" y="22"/>
                  <a:pt x="188" y="12"/>
                  <a:pt x="172" y="8"/>
                </a:cubicBezTo>
                <a:cubicBezTo>
                  <a:pt x="169" y="8"/>
                  <a:pt x="166" y="7"/>
                  <a:pt x="162" y="7"/>
                </a:cubicBezTo>
                <a:cubicBezTo>
                  <a:pt x="159" y="7"/>
                  <a:pt x="156" y="8"/>
                  <a:pt x="153" y="8"/>
                </a:cubicBezTo>
                <a:cubicBezTo>
                  <a:pt x="137" y="12"/>
                  <a:pt x="129" y="22"/>
                  <a:pt x="128" y="37"/>
                </a:cubicBezTo>
                <a:cubicBezTo>
                  <a:pt x="127" y="54"/>
                  <a:pt x="132" y="67"/>
                  <a:pt x="144" y="79"/>
                </a:cubicBezTo>
                <a:cubicBezTo>
                  <a:pt x="147" y="82"/>
                  <a:pt x="149" y="87"/>
                  <a:pt x="148" y="91"/>
                </a:cubicBezTo>
                <a:cubicBezTo>
                  <a:pt x="147" y="96"/>
                  <a:pt x="143" y="100"/>
                  <a:pt x="138" y="102"/>
                </a:cubicBezTo>
                <a:close/>
                <a:moveTo>
                  <a:pt x="310" y="130"/>
                </a:moveTo>
                <a:cubicBezTo>
                  <a:pt x="305" y="125"/>
                  <a:pt x="299" y="121"/>
                  <a:pt x="290" y="117"/>
                </a:cubicBezTo>
                <a:cubicBezTo>
                  <a:pt x="287" y="116"/>
                  <a:pt x="285" y="115"/>
                  <a:pt x="282" y="114"/>
                </a:cubicBezTo>
                <a:cubicBezTo>
                  <a:pt x="280" y="113"/>
                  <a:pt x="280" y="113"/>
                  <a:pt x="280" y="113"/>
                </a:cubicBezTo>
                <a:cubicBezTo>
                  <a:pt x="279" y="112"/>
                  <a:pt x="277" y="111"/>
                  <a:pt x="277" y="110"/>
                </a:cubicBezTo>
                <a:cubicBezTo>
                  <a:pt x="277" y="109"/>
                  <a:pt x="277" y="107"/>
                  <a:pt x="278" y="106"/>
                </a:cubicBezTo>
                <a:cubicBezTo>
                  <a:pt x="287" y="97"/>
                  <a:pt x="292" y="86"/>
                  <a:pt x="291" y="72"/>
                </a:cubicBezTo>
                <a:cubicBezTo>
                  <a:pt x="291" y="58"/>
                  <a:pt x="283" y="50"/>
                  <a:pt x="269" y="46"/>
                </a:cubicBezTo>
                <a:cubicBezTo>
                  <a:pt x="266" y="46"/>
                  <a:pt x="264" y="45"/>
                  <a:pt x="261" y="45"/>
                </a:cubicBezTo>
                <a:cubicBezTo>
                  <a:pt x="258" y="45"/>
                  <a:pt x="255" y="46"/>
                  <a:pt x="253" y="46"/>
                </a:cubicBezTo>
                <a:cubicBezTo>
                  <a:pt x="238" y="50"/>
                  <a:pt x="231" y="58"/>
                  <a:pt x="230" y="72"/>
                </a:cubicBezTo>
                <a:cubicBezTo>
                  <a:pt x="230" y="86"/>
                  <a:pt x="234" y="97"/>
                  <a:pt x="243" y="106"/>
                </a:cubicBezTo>
                <a:cubicBezTo>
                  <a:pt x="244" y="107"/>
                  <a:pt x="245" y="109"/>
                  <a:pt x="245" y="110"/>
                </a:cubicBezTo>
                <a:cubicBezTo>
                  <a:pt x="244" y="111"/>
                  <a:pt x="243" y="112"/>
                  <a:pt x="241" y="113"/>
                </a:cubicBezTo>
                <a:cubicBezTo>
                  <a:pt x="239" y="114"/>
                  <a:pt x="239" y="116"/>
                  <a:pt x="239" y="118"/>
                </a:cubicBezTo>
                <a:cubicBezTo>
                  <a:pt x="240" y="119"/>
                  <a:pt x="242" y="120"/>
                  <a:pt x="244" y="120"/>
                </a:cubicBezTo>
                <a:cubicBezTo>
                  <a:pt x="248" y="118"/>
                  <a:pt x="251" y="115"/>
                  <a:pt x="251" y="111"/>
                </a:cubicBezTo>
                <a:cubicBezTo>
                  <a:pt x="252" y="108"/>
                  <a:pt x="251" y="104"/>
                  <a:pt x="248" y="101"/>
                </a:cubicBezTo>
                <a:cubicBezTo>
                  <a:pt x="240" y="93"/>
                  <a:pt x="237" y="84"/>
                  <a:pt x="237" y="72"/>
                </a:cubicBezTo>
                <a:cubicBezTo>
                  <a:pt x="238" y="62"/>
                  <a:pt x="243" y="56"/>
                  <a:pt x="254" y="53"/>
                </a:cubicBezTo>
                <a:cubicBezTo>
                  <a:pt x="256" y="52"/>
                  <a:pt x="259" y="52"/>
                  <a:pt x="261" y="52"/>
                </a:cubicBezTo>
                <a:cubicBezTo>
                  <a:pt x="263" y="52"/>
                  <a:pt x="265" y="52"/>
                  <a:pt x="267" y="53"/>
                </a:cubicBezTo>
                <a:cubicBezTo>
                  <a:pt x="279" y="56"/>
                  <a:pt x="284" y="62"/>
                  <a:pt x="284" y="72"/>
                </a:cubicBezTo>
                <a:cubicBezTo>
                  <a:pt x="285" y="84"/>
                  <a:pt x="281" y="94"/>
                  <a:pt x="274" y="101"/>
                </a:cubicBezTo>
                <a:cubicBezTo>
                  <a:pt x="271" y="104"/>
                  <a:pt x="270" y="108"/>
                  <a:pt x="270" y="111"/>
                </a:cubicBezTo>
                <a:cubicBezTo>
                  <a:pt x="271" y="115"/>
                  <a:pt x="274" y="118"/>
                  <a:pt x="278" y="120"/>
                </a:cubicBezTo>
                <a:cubicBezTo>
                  <a:pt x="280" y="120"/>
                  <a:pt x="280" y="120"/>
                  <a:pt x="280" y="120"/>
                </a:cubicBezTo>
                <a:cubicBezTo>
                  <a:pt x="282" y="121"/>
                  <a:pt x="285" y="122"/>
                  <a:pt x="287" y="123"/>
                </a:cubicBezTo>
                <a:cubicBezTo>
                  <a:pt x="295" y="127"/>
                  <a:pt x="301" y="131"/>
                  <a:pt x="305" y="135"/>
                </a:cubicBezTo>
                <a:cubicBezTo>
                  <a:pt x="306" y="136"/>
                  <a:pt x="307" y="138"/>
                  <a:pt x="307" y="141"/>
                </a:cubicBezTo>
                <a:cubicBezTo>
                  <a:pt x="306" y="143"/>
                  <a:pt x="305" y="145"/>
                  <a:pt x="302" y="146"/>
                </a:cubicBezTo>
                <a:cubicBezTo>
                  <a:pt x="300" y="147"/>
                  <a:pt x="297" y="148"/>
                  <a:pt x="294" y="149"/>
                </a:cubicBezTo>
                <a:cubicBezTo>
                  <a:pt x="284" y="151"/>
                  <a:pt x="273" y="152"/>
                  <a:pt x="261" y="152"/>
                </a:cubicBezTo>
                <a:cubicBezTo>
                  <a:pt x="259" y="152"/>
                  <a:pt x="259" y="152"/>
                  <a:pt x="259" y="152"/>
                </a:cubicBezTo>
                <a:cubicBezTo>
                  <a:pt x="249" y="152"/>
                  <a:pt x="242" y="151"/>
                  <a:pt x="234" y="150"/>
                </a:cubicBezTo>
                <a:cubicBezTo>
                  <a:pt x="232" y="150"/>
                  <a:pt x="230" y="151"/>
                  <a:pt x="230" y="153"/>
                </a:cubicBezTo>
                <a:cubicBezTo>
                  <a:pt x="230" y="154"/>
                  <a:pt x="230" y="155"/>
                  <a:pt x="230" y="155"/>
                </a:cubicBezTo>
                <a:cubicBezTo>
                  <a:pt x="231" y="156"/>
                  <a:pt x="232" y="157"/>
                  <a:pt x="233" y="157"/>
                </a:cubicBezTo>
                <a:cubicBezTo>
                  <a:pt x="241" y="158"/>
                  <a:pt x="249" y="158"/>
                  <a:pt x="259" y="159"/>
                </a:cubicBezTo>
                <a:cubicBezTo>
                  <a:pt x="261" y="159"/>
                  <a:pt x="261" y="159"/>
                  <a:pt x="261" y="159"/>
                </a:cubicBezTo>
                <a:cubicBezTo>
                  <a:pt x="261" y="159"/>
                  <a:pt x="261" y="159"/>
                  <a:pt x="261" y="159"/>
                </a:cubicBezTo>
                <a:cubicBezTo>
                  <a:pt x="274" y="158"/>
                  <a:pt x="285" y="158"/>
                  <a:pt x="295" y="155"/>
                </a:cubicBezTo>
                <a:cubicBezTo>
                  <a:pt x="299" y="155"/>
                  <a:pt x="302" y="153"/>
                  <a:pt x="305" y="152"/>
                </a:cubicBezTo>
                <a:cubicBezTo>
                  <a:pt x="310" y="150"/>
                  <a:pt x="313" y="146"/>
                  <a:pt x="313" y="142"/>
                </a:cubicBezTo>
                <a:cubicBezTo>
                  <a:pt x="314" y="138"/>
                  <a:pt x="313" y="133"/>
                  <a:pt x="310" y="1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5"/>
          <p:cNvSpPr/>
          <p:nvPr/>
        </p:nvSpPr>
        <p:spPr>
          <a:xfrm>
            <a:off x="1989137" y="3833812"/>
            <a:ext cx="842962" cy="985837"/>
          </a:xfrm>
          <a:custGeom>
            <a:avLst/>
            <a:gdLst/>
            <a:ahLst/>
            <a:cxnLst/>
            <a:rect l="l" t="t" r="r" b="b"/>
            <a:pathLst>
              <a:path w="194" h="227" extrusionOk="0">
                <a:moveTo>
                  <a:pt x="25" y="100"/>
                </a:moveTo>
                <a:cubicBezTo>
                  <a:pt x="25" y="102"/>
                  <a:pt x="23" y="104"/>
                  <a:pt x="20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4"/>
                  <a:pt x="0" y="102"/>
                  <a:pt x="0" y="100"/>
                </a:cubicBezTo>
                <a:cubicBezTo>
                  <a:pt x="0" y="98"/>
                  <a:pt x="2" y="96"/>
                  <a:pt x="4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3" y="96"/>
                  <a:pt x="25" y="98"/>
                  <a:pt x="25" y="100"/>
                </a:cubicBezTo>
                <a:close/>
                <a:moveTo>
                  <a:pt x="111" y="219"/>
                </a:moveTo>
                <a:cubicBezTo>
                  <a:pt x="80" y="219"/>
                  <a:pt x="80" y="219"/>
                  <a:pt x="80" y="219"/>
                </a:cubicBezTo>
                <a:cubicBezTo>
                  <a:pt x="78" y="219"/>
                  <a:pt x="76" y="221"/>
                  <a:pt x="76" y="223"/>
                </a:cubicBezTo>
                <a:cubicBezTo>
                  <a:pt x="76" y="225"/>
                  <a:pt x="78" y="227"/>
                  <a:pt x="80" y="227"/>
                </a:cubicBezTo>
                <a:cubicBezTo>
                  <a:pt x="111" y="227"/>
                  <a:pt x="111" y="227"/>
                  <a:pt x="111" y="227"/>
                </a:cubicBezTo>
                <a:cubicBezTo>
                  <a:pt x="114" y="227"/>
                  <a:pt x="116" y="225"/>
                  <a:pt x="116" y="223"/>
                </a:cubicBezTo>
                <a:cubicBezTo>
                  <a:pt x="116" y="221"/>
                  <a:pt x="114" y="219"/>
                  <a:pt x="111" y="219"/>
                </a:cubicBezTo>
                <a:close/>
                <a:moveTo>
                  <a:pt x="39" y="50"/>
                </a:moveTo>
                <a:cubicBezTo>
                  <a:pt x="40" y="51"/>
                  <a:pt x="41" y="51"/>
                  <a:pt x="42" y="51"/>
                </a:cubicBezTo>
                <a:cubicBezTo>
                  <a:pt x="43" y="51"/>
                  <a:pt x="44" y="51"/>
                  <a:pt x="45" y="50"/>
                </a:cubicBezTo>
                <a:cubicBezTo>
                  <a:pt x="46" y="48"/>
                  <a:pt x="46" y="46"/>
                  <a:pt x="45" y="44"/>
                </a:cubicBezTo>
                <a:cubicBezTo>
                  <a:pt x="30" y="30"/>
                  <a:pt x="30" y="30"/>
                  <a:pt x="30" y="30"/>
                </a:cubicBezTo>
                <a:cubicBezTo>
                  <a:pt x="29" y="28"/>
                  <a:pt x="26" y="28"/>
                  <a:pt x="25" y="30"/>
                </a:cubicBezTo>
                <a:cubicBezTo>
                  <a:pt x="23" y="31"/>
                  <a:pt x="23" y="34"/>
                  <a:pt x="25" y="36"/>
                </a:cubicBezTo>
                <a:lnTo>
                  <a:pt x="39" y="50"/>
                </a:lnTo>
                <a:close/>
                <a:moveTo>
                  <a:pt x="149" y="51"/>
                </a:moveTo>
                <a:cubicBezTo>
                  <a:pt x="150" y="51"/>
                  <a:pt x="151" y="51"/>
                  <a:pt x="152" y="50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8" y="34"/>
                  <a:pt x="168" y="31"/>
                  <a:pt x="167" y="30"/>
                </a:cubicBezTo>
                <a:cubicBezTo>
                  <a:pt x="165" y="28"/>
                  <a:pt x="162" y="28"/>
                  <a:pt x="161" y="30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45"/>
                  <a:pt x="145" y="46"/>
                  <a:pt x="145" y="47"/>
                </a:cubicBezTo>
                <a:cubicBezTo>
                  <a:pt x="145" y="48"/>
                  <a:pt x="146" y="49"/>
                  <a:pt x="146" y="50"/>
                </a:cubicBezTo>
                <a:cubicBezTo>
                  <a:pt x="147" y="51"/>
                  <a:pt x="148" y="51"/>
                  <a:pt x="149" y="51"/>
                </a:cubicBezTo>
                <a:close/>
                <a:moveTo>
                  <a:pt x="95" y="32"/>
                </a:moveTo>
                <a:cubicBezTo>
                  <a:pt x="97" y="32"/>
                  <a:pt x="99" y="30"/>
                  <a:pt x="99" y="28"/>
                </a:cubicBezTo>
                <a:cubicBezTo>
                  <a:pt x="99" y="4"/>
                  <a:pt x="99" y="4"/>
                  <a:pt x="99" y="4"/>
                </a:cubicBezTo>
                <a:cubicBezTo>
                  <a:pt x="99" y="2"/>
                  <a:pt x="97" y="0"/>
                  <a:pt x="95" y="0"/>
                </a:cubicBezTo>
                <a:cubicBezTo>
                  <a:pt x="93" y="0"/>
                  <a:pt x="91" y="2"/>
                  <a:pt x="91" y="4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30"/>
                  <a:pt x="93" y="32"/>
                  <a:pt x="95" y="32"/>
                </a:cubicBezTo>
                <a:close/>
                <a:moveTo>
                  <a:pt x="120" y="204"/>
                </a:moveTo>
                <a:cubicBezTo>
                  <a:pt x="71" y="204"/>
                  <a:pt x="71" y="204"/>
                  <a:pt x="71" y="204"/>
                </a:cubicBezTo>
                <a:cubicBezTo>
                  <a:pt x="69" y="204"/>
                  <a:pt x="67" y="206"/>
                  <a:pt x="67" y="208"/>
                </a:cubicBezTo>
                <a:cubicBezTo>
                  <a:pt x="67" y="211"/>
                  <a:pt x="69" y="212"/>
                  <a:pt x="71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12"/>
                  <a:pt x="124" y="211"/>
                  <a:pt x="124" y="208"/>
                </a:cubicBezTo>
                <a:cubicBezTo>
                  <a:pt x="124" y="206"/>
                  <a:pt x="122" y="204"/>
                  <a:pt x="120" y="204"/>
                </a:cubicBezTo>
                <a:close/>
                <a:moveTo>
                  <a:pt x="157" y="84"/>
                </a:moveTo>
                <a:cubicBezTo>
                  <a:pt x="161" y="101"/>
                  <a:pt x="155" y="119"/>
                  <a:pt x="149" y="132"/>
                </a:cubicBezTo>
                <a:cubicBezTo>
                  <a:pt x="142" y="143"/>
                  <a:pt x="138" y="152"/>
                  <a:pt x="131" y="164"/>
                </a:cubicBezTo>
                <a:cubicBezTo>
                  <a:pt x="129" y="167"/>
                  <a:pt x="129" y="172"/>
                  <a:pt x="129" y="176"/>
                </a:cubicBezTo>
                <a:cubicBezTo>
                  <a:pt x="129" y="179"/>
                  <a:pt x="129" y="183"/>
                  <a:pt x="128" y="186"/>
                </a:cubicBezTo>
                <a:cubicBezTo>
                  <a:pt x="126" y="194"/>
                  <a:pt x="122" y="197"/>
                  <a:pt x="114" y="197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76" y="197"/>
                  <a:pt x="76" y="197"/>
                  <a:pt x="76" y="197"/>
                </a:cubicBezTo>
                <a:cubicBezTo>
                  <a:pt x="68" y="197"/>
                  <a:pt x="64" y="194"/>
                  <a:pt x="62" y="186"/>
                </a:cubicBezTo>
                <a:cubicBezTo>
                  <a:pt x="61" y="183"/>
                  <a:pt x="61" y="179"/>
                  <a:pt x="61" y="176"/>
                </a:cubicBezTo>
                <a:cubicBezTo>
                  <a:pt x="61" y="172"/>
                  <a:pt x="61" y="167"/>
                  <a:pt x="59" y="164"/>
                </a:cubicBezTo>
                <a:cubicBezTo>
                  <a:pt x="52" y="152"/>
                  <a:pt x="48" y="143"/>
                  <a:pt x="41" y="132"/>
                </a:cubicBezTo>
                <a:cubicBezTo>
                  <a:pt x="35" y="119"/>
                  <a:pt x="29" y="101"/>
                  <a:pt x="33" y="84"/>
                </a:cubicBezTo>
                <a:cubicBezTo>
                  <a:pt x="38" y="62"/>
                  <a:pt x="61" y="41"/>
                  <a:pt x="95" y="41"/>
                </a:cubicBezTo>
                <a:cubicBezTo>
                  <a:pt x="128" y="41"/>
                  <a:pt x="152" y="62"/>
                  <a:pt x="157" y="84"/>
                </a:cubicBezTo>
                <a:close/>
                <a:moveTo>
                  <a:pt x="149" y="86"/>
                </a:moveTo>
                <a:cubicBezTo>
                  <a:pt x="144" y="68"/>
                  <a:pt x="124" y="49"/>
                  <a:pt x="95" y="49"/>
                </a:cubicBezTo>
                <a:cubicBezTo>
                  <a:pt x="66" y="49"/>
                  <a:pt x="46" y="68"/>
                  <a:pt x="41" y="86"/>
                </a:cubicBezTo>
                <a:cubicBezTo>
                  <a:pt x="38" y="98"/>
                  <a:pt x="41" y="112"/>
                  <a:pt x="49" y="128"/>
                </a:cubicBezTo>
                <a:cubicBezTo>
                  <a:pt x="55" y="140"/>
                  <a:pt x="59" y="148"/>
                  <a:pt x="66" y="160"/>
                </a:cubicBezTo>
                <a:cubicBezTo>
                  <a:pt x="69" y="165"/>
                  <a:pt x="69" y="170"/>
                  <a:pt x="69" y="176"/>
                </a:cubicBezTo>
                <a:cubicBezTo>
                  <a:pt x="69" y="179"/>
                  <a:pt x="70" y="181"/>
                  <a:pt x="70" y="184"/>
                </a:cubicBezTo>
                <a:cubicBezTo>
                  <a:pt x="71" y="188"/>
                  <a:pt x="71" y="188"/>
                  <a:pt x="76" y="188"/>
                </a:cubicBezTo>
                <a:cubicBezTo>
                  <a:pt x="77" y="188"/>
                  <a:pt x="113" y="188"/>
                  <a:pt x="114" y="188"/>
                </a:cubicBezTo>
                <a:cubicBezTo>
                  <a:pt x="119" y="188"/>
                  <a:pt x="119" y="188"/>
                  <a:pt x="120" y="184"/>
                </a:cubicBezTo>
                <a:cubicBezTo>
                  <a:pt x="120" y="181"/>
                  <a:pt x="121" y="179"/>
                  <a:pt x="121" y="176"/>
                </a:cubicBezTo>
                <a:cubicBezTo>
                  <a:pt x="121" y="170"/>
                  <a:pt x="121" y="165"/>
                  <a:pt x="124" y="160"/>
                </a:cubicBezTo>
                <a:cubicBezTo>
                  <a:pt x="130" y="148"/>
                  <a:pt x="135" y="140"/>
                  <a:pt x="141" y="128"/>
                </a:cubicBezTo>
                <a:cubicBezTo>
                  <a:pt x="149" y="112"/>
                  <a:pt x="152" y="98"/>
                  <a:pt x="149" y="86"/>
                </a:cubicBezTo>
                <a:close/>
                <a:moveTo>
                  <a:pt x="190" y="93"/>
                </a:moveTo>
                <a:cubicBezTo>
                  <a:pt x="169" y="93"/>
                  <a:pt x="169" y="93"/>
                  <a:pt x="169" y="93"/>
                </a:cubicBezTo>
                <a:cubicBezTo>
                  <a:pt x="167" y="93"/>
                  <a:pt x="165" y="95"/>
                  <a:pt x="165" y="97"/>
                </a:cubicBezTo>
                <a:cubicBezTo>
                  <a:pt x="165" y="99"/>
                  <a:pt x="167" y="101"/>
                  <a:pt x="169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92" y="101"/>
                  <a:pt x="194" y="99"/>
                  <a:pt x="194" y="97"/>
                </a:cubicBezTo>
                <a:cubicBezTo>
                  <a:pt x="194" y="95"/>
                  <a:pt x="192" y="93"/>
                  <a:pt x="190" y="93"/>
                </a:cubicBezTo>
                <a:close/>
                <a:moveTo>
                  <a:pt x="97" y="61"/>
                </a:moveTo>
                <a:cubicBezTo>
                  <a:pt x="73" y="61"/>
                  <a:pt x="57" y="77"/>
                  <a:pt x="53" y="92"/>
                </a:cubicBezTo>
                <a:cubicBezTo>
                  <a:pt x="53" y="94"/>
                  <a:pt x="53" y="95"/>
                  <a:pt x="53" y="96"/>
                </a:cubicBezTo>
                <a:cubicBezTo>
                  <a:pt x="54" y="97"/>
                  <a:pt x="55" y="97"/>
                  <a:pt x="56" y="98"/>
                </a:cubicBezTo>
                <a:cubicBezTo>
                  <a:pt x="56" y="98"/>
                  <a:pt x="57" y="98"/>
                  <a:pt x="57" y="98"/>
                </a:cubicBezTo>
                <a:cubicBezTo>
                  <a:pt x="59" y="98"/>
                  <a:pt x="60" y="96"/>
                  <a:pt x="61" y="95"/>
                </a:cubicBezTo>
                <a:cubicBezTo>
                  <a:pt x="64" y="82"/>
                  <a:pt x="78" y="70"/>
                  <a:pt x="97" y="70"/>
                </a:cubicBezTo>
                <a:cubicBezTo>
                  <a:pt x="100" y="70"/>
                  <a:pt x="101" y="68"/>
                  <a:pt x="101" y="65"/>
                </a:cubicBezTo>
                <a:cubicBezTo>
                  <a:pt x="101" y="63"/>
                  <a:pt x="100" y="61"/>
                  <a:pt x="97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5"/>
          <p:cNvSpPr/>
          <p:nvPr/>
        </p:nvSpPr>
        <p:spPr>
          <a:xfrm>
            <a:off x="9294812" y="4059237"/>
            <a:ext cx="1038225" cy="669925"/>
          </a:xfrm>
          <a:custGeom>
            <a:avLst/>
            <a:gdLst/>
            <a:ahLst/>
            <a:cxnLst/>
            <a:rect l="l" t="t" r="r" b="b"/>
            <a:pathLst>
              <a:path w="239" h="154" extrusionOk="0">
                <a:moveTo>
                  <a:pt x="141" y="124"/>
                </a:moveTo>
                <a:cubicBezTo>
                  <a:pt x="147" y="124"/>
                  <a:pt x="154" y="122"/>
                  <a:pt x="158" y="118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63" y="121"/>
                  <a:pt x="170" y="124"/>
                  <a:pt x="177" y="124"/>
                </a:cubicBezTo>
                <a:cubicBezTo>
                  <a:pt x="219" y="124"/>
                  <a:pt x="219" y="124"/>
                  <a:pt x="219" y="124"/>
                </a:cubicBezTo>
                <a:cubicBezTo>
                  <a:pt x="226" y="124"/>
                  <a:pt x="232" y="122"/>
                  <a:pt x="235" y="118"/>
                </a:cubicBezTo>
                <a:cubicBezTo>
                  <a:pt x="238" y="114"/>
                  <a:pt x="239" y="111"/>
                  <a:pt x="238" y="106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1" y="70"/>
                  <a:pt x="228" y="65"/>
                  <a:pt x="222" y="62"/>
                </a:cubicBezTo>
                <a:cubicBezTo>
                  <a:pt x="223" y="61"/>
                  <a:pt x="224" y="61"/>
                  <a:pt x="224" y="60"/>
                </a:cubicBezTo>
                <a:cubicBezTo>
                  <a:pt x="227" y="56"/>
                  <a:pt x="228" y="52"/>
                  <a:pt x="227" y="48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0" y="8"/>
                  <a:pt x="210" y="0"/>
                  <a:pt x="201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2" y="0"/>
                  <a:pt x="157" y="2"/>
                  <a:pt x="154" y="6"/>
                </a:cubicBezTo>
                <a:cubicBezTo>
                  <a:pt x="153" y="6"/>
                  <a:pt x="153" y="7"/>
                  <a:pt x="152" y="7"/>
                </a:cubicBezTo>
                <a:cubicBezTo>
                  <a:pt x="149" y="3"/>
                  <a:pt x="143" y="0"/>
                  <a:pt x="137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8" y="0"/>
                  <a:pt x="92" y="3"/>
                  <a:pt x="88" y="7"/>
                </a:cubicBezTo>
                <a:cubicBezTo>
                  <a:pt x="88" y="7"/>
                  <a:pt x="88" y="6"/>
                  <a:pt x="87" y="6"/>
                </a:cubicBezTo>
                <a:cubicBezTo>
                  <a:pt x="84" y="2"/>
                  <a:pt x="79" y="0"/>
                  <a:pt x="7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1" y="8"/>
                  <a:pt x="19" y="17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2"/>
                  <a:pt x="13" y="56"/>
                  <a:pt x="16" y="60"/>
                </a:cubicBezTo>
                <a:cubicBezTo>
                  <a:pt x="16" y="60"/>
                  <a:pt x="17" y="61"/>
                  <a:pt x="18" y="62"/>
                </a:cubicBezTo>
                <a:cubicBezTo>
                  <a:pt x="12" y="65"/>
                  <a:pt x="9" y="70"/>
                  <a:pt x="8" y="75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10"/>
                  <a:pt x="1" y="114"/>
                  <a:pt x="4" y="118"/>
                </a:cubicBezTo>
                <a:cubicBezTo>
                  <a:pt x="8" y="122"/>
                  <a:pt x="13" y="124"/>
                  <a:pt x="20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70" y="124"/>
                  <a:pt x="77" y="121"/>
                  <a:pt x="81" y="117"/>
                </a:cubicBezTo>
                <a:cubicBezTo>
                  <a:pt x="81" y="117"/>
                  <a:pt x="81" y="117"/>
                  <a:pt x="82" y="118"/>
                </a:cubicBezTo>
                <a:cubicBezTo>
                  <a:pt x="86" y="122"/>
                  <a:pt x="92" y="124"/>
                  <a:pt x="99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6" y="147"/>
                  <a:pt x="116" y="147"/>
                  <a:pt x="116" y="147"/>
                </a:cubicBezTo>
                <a:cubicBezTo>
                  <a:pt x="19" y="147"/>
                  <a:pt x="19" y="147"/>
                  <a:pt x="19" y="147"/>
                </a:cubicBezTo>
                <a:cubicBezTo>
                  <a:pt x="17" y="147"/>
                  <a:pt x="15" y="149"/>
                  <a:pt x="15" y="151"/>
                </a:cubicBezTo>
                <a:cubicBezTo>
                  <a:pt x="15" y="153"/>
                  <a:pt x="17" y="154"/>
                  <a:pt x="19" y="154"/>
                </a:cubicBezTo>
                <a:cubicBezTo>
                  <a:pt x="220" y="154"/>
                  <a:pt x="220" y="154"/>
                  <a:pt x="220" y="154"/>
                </a:cubicBezTo>
                <a:cubicBezTo>
                  <a:pt x="222" y="154"/>
                  <a:pt x="224" y="153"/>
                  <a:pt x="224" y="151"/>
                </a:cubicBezTo>
                <a:cubicBezTo>
                  <a:pt x="224" y="149"/>
                  <a:pt x="222" y="147"/>
                  <a:pt x="220" y="147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23" y="124"/>
                  <a:pt x="123" y="124"/>
                  <a:pt x="123" y="124"/>
                </a:cubicBezTo>
                <a:lnTo>
                  <a:pt x="141" y="124"/>
                </a:lnTo>
                <a:close/>
                <a:moveTo>
                  <a:pt x="78" y="70"/>
                </a:moveTo>
                <a:cubicBezTo>
                  <a:pt x="79" y="71"/>
                  <a:pt x="80" y="73"/>
                  <a:pt x="80" y="76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7" y="112"/>
                  <a:pt x="70" y="117"/>
                  <a:pt x="62" y="117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6" y="117"/>
                  <a:pt x="12" y="116"/>
                  <a:pt x="10" y="113"/>
                </a:cubicBezTo>
                <a:cubicBezTo>
                  <a:pt x="9" y="112"/>
                  <a:pt x="8" y="110"/>
                  <a:pt x="8" y="108"/>
                </a:cubicBezTo>
                <a:cubicBezTo>
                  <a:pt x="15" y="77"/>
                  <a:pt x="15" y="77"/>
                  <a:pt x="15" y="77"/>
                </a:cubicBezTo>
                <a:cubicBezTo>
                  <a:pt x="16" y="71"/>
                  <a:pt x="23" y="66"/>
                  <a:pt x="30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72" y="66"/>
                  <a:pt x="76" y="67"/>
                  <a:pt x="78" y="70"/>
                </a:cubicBezTo>
                <a:close/>
                <a:moveTo>
                  <a:pt x="210" y="66"/>
                </a:moveTo>
                <a:cubicBezTo>
                  <a:pt x="217" y="66"/>
                  <a:pt x="224" y="71"/>
                  <a:pt x="225" y="76"/>
                </a:cubicBezTo>
                <a:cubicBezTo>
                  <a:pt x="231" y="108"/>
                  <a:pt x="231" y="108"/>
                  <a:pt x="231" y="108"/>
                </a:cubicBezTo>
                <a:cubicBezTo>
                  <a:pt x="231" y="110"/>
                  <a:pt x="231" y="111"/>
                  <a:pt x="230" y="113"/>
                </a:cubicBezTo>
                <a:cubicBezTo>
                  <a:pt x="228" y="116"/>
                  <a:pt x="224" y="117"/>
                  <a:pt x="219" y="117"/>
                </a:cubicBezTo>
                <a:cubicBezTo>
                  <a:pt x="177" y="117"/>
                  <a:pt x="177" y="117"/>
                  <a:pt x="177" y="117"/>
                </a:cubicBezTo>
                <a:cubicBezTo>
                  <a:pt x="169" y="117"/>
                  <a:pt x="162" y="113"/>
                  <a:pt x="162" y="107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60" y="73"/>
                  <a:pt x="161" y="71"/>
                  <a:pt x="162" y="70"/>
                </a:cubicBezTo>
                <a:cubicBezTo>
                  <a:pt x="164" y="67"/>
                  <a:pt x="168" y="66"/>
                  <a:pt x="172" y="66"/>
                </a:cubicBezTo>
                <a:lnTo>
                  <a:pt x="210" y="66"/>
                </a:lnTo>
                <a:close/>
                <a:moveTo>
                  <a:pt x="210" y="59"/>
                </a:moveTo>
                <a:cubicBezTo>
                  <a:pt x="172" y="59"/>
                  <a:pt x="172" y="59"/>
                  <a:pt x="172" y="59"/>
                </a:cubicBezTo>
                <a:cubicBezTo>
                  <a:pt x="165" y="59"/>
                  <a:pt x="159" y="54"/>
                  <a:pt x="158" y="48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6" y="15"/>
                  <a:pt x="157" y="12"/>
                  <a:pt x="159" y="11"/>
                </a:cubicBezTo>
                <a:cubicBezTo>
                  <a:pt x="161" y="9"/>
                  <a:pt x="164" y="7"/>
                  <a:pt x="167" y="7"/>
                </a:cubicBezTo>
                <a:cubicBezTo>
                  <a:pt x="201" y="7"/>
                  <a:pt x="201" y="7"/>
                  <a:pt x="201" y="7"/>
                </a:cubicBezTo>
                <a:cubicBezTo>
                  <a:pt x="207" y="7"/>
                  <a:pt x="213" y="12"/>
                  <a:pt x="214" y="18"/>
                </a:cubicBezTo>
                <a:cubicBezTo>
                  <a:pt x="220" y="49"/>
                  <a:pt x="220" y="49"/>
                  <a:pt x="220" y="49"/>
                </a:cubicBezTo>
                <a:cubicBezTo>
                  <a:pt x="221" y="51"/>
                  <a:pt x="220" y="53"/>
                  <a:pt x="219" y="55"/>
                </a:cubicBezTo>
                <a:cubicBezTo>
                  <a:pt x="217" y="57"/>
                  <a:pt x="214" y="59"/>
                  <a:pt x="210" y="59"/>
                </a:cubicBezTo>
                <a:close/>
                <a:moveTo>
                  <a:pt x="159" y="62"/>
                </a:moveTo>
                <a:cubicBezTo>
                  <a:pt x="159" y="63"/>
                  <a:pt x="158" y="64"/>
                  <a:pt x="157" y="65"/>
                </a:cubicBezTo>
                <a:cubicBezTo>
                  <a:pt x="156" y="65"/>
                  <a:pt x="156" y="65"/>
                  <a:pt x="156" y="66"/>
                </a:cubicBezTo>
                <a:cubicBezTo>
                  <a:pt x="155" y="64"/>
                  <a:pt x="153" y="63"/>
                  <a:pt x="151" y="62"/>
                </a:cubicBezTo>
                <a:cubicBezTo>
                  <a:pt x="152" y="61"/>
                  <a:pt x="153" y="61"/>
                  <a:pt x="154" y="60"/>
                </a:cubicBezTo>
                <a:cubicBezTo>
                  <a:pt x="154" y="59"/>
                  <a:pt x="155" y="59"/>
                  <a:pt x="155" y="59"/>
                </a:cubicBezTo>
                <a:cubicBezTo>
                  <a:pt x="156" y="60"/>
                  <a:pt x="158" y="61"/>
                  <a:pt x="159" y="62"/>
                </a:cubicBezTo>
                <a:close/>
                <a:moveTo>
                  <a:pt x="85" y="59"/>
                </a:moveTo>
                <a:cubicBezTo>
                  <a:pt x="85" y="59"/>
                  <a:pt x="86" y="59"/>
                  <a:pt x="86" y="60"/>
                </a:cubicBezTo>
                <a:cubicBezTo>
                  <a:pt x="87" y="61"/>
                  <a:pt x="88" y="61"/>
                  <a:pt x="89" y="62"/>
                </a:cubicBezTo>
                <a:cubicBezTo>
                  <a:pt x="87" y="63"/>
                  <a:pt x="86" y="64"/>
                  <a:pt x="84" y="66"/>
                </a:cubicBezTo>
                <a:cubicBezTo>
                  <a:pt x="84" y="65"/>
                  <a:pt x="84" y="65"/>
                  <a:pt x="83" y="65"/>
                </a:cubicBezTo>
                <a:cubicBezTo>
                  <a:pt x="82" y="64"/>
                  <a:pt x="82" y="63"/>
                  <a:pt x="81" y="62"/>
                </a:cubicBezTo>
                <a:cubicBezTo>
                  <a:pt x="82" y="61"/>
                  <a:pt x="84" y="60"/>
                  <a:pt x="85" y="59"/>
                </a:cubicBezTo>
                <a:close/>
                <a:moveTo>
                  <a:pt x="149" y="55"/>
                </a:moveTo>
                <a:cubicBezTo>
                  <a:pt x="146" y="57"/>
                  <a:pt x="143" y="59"/>
                  <a:pt x="139" y="59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97" y="59"/>
                  <a:pt x="94" y="57"/>
                  <a:pt x="91" y="55"/>
                </a:cubicBezTo>
                <a:cubicBezTo>
                  <a:pt x="90" y="53"/>
                  <a:pt x="89" y="51"/>
                  <a:pt x="89" y="49"/>
                </a:cubicBezTo>
                <a:cubicBezTo>
                  <a:pt x="92" y="18"/>
                  <a:pt x="92" y="18"/>
                  <a:pt x="92" y="18"/>
                </a:cubicBezTo>
                <a:cubicBezTo>
                  <a:pt x="92" y="12"/>
                  <a:pt x="97" y="7"/>
                  <a:pt x="104" y="7"/>
                </a:cubicBezTo>
                <a:cubicBezTo>
                  <a:pt x="137" y="7"/>
                  <a:pt x="137" y="7"/>
                  <a:pt x="137" y="7"/>
                </a:cubicBezTo>
                <a:cubicBezTo>
                  <a:pt x="144" y="7"/>
                  <a:pt x="149" y="12"/>
                  <a:pt x="149" y="18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51" y="51"/>
                  <a:pt x="150" y="53"/>
                  <a:pt x="149" y="55"/>
                </a:cubicBezTo>
                <a:close/>
                <a:moveTo>
                  <a:pt x="82" y="48"/>
                </a:moveTo>
                <a:cubicBezTo>
                  <a:pt x="82" y="54"/>
                  <a:pt x="75" y="59"/>
                  <a:pt x="68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7" y="59"/>
                  <a:pt x="23" y="57"/>
                  <a:pt x="22" y="55"/>
                </a:cubicBezTo>
                <a:cubicBezTo>
                  <a:pt x="20" y="53"/>
                  <a:pt x="20" y="52"/>
                  <a:pt x="20" y="49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2"/>
                  <a:pt x="34" y="7"/>
                  <a:pt x="40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7"/>
                  <a:pt x="80" y="9"/>
                  <a:pt x="82" y="11"/>
                </a:cubicBezTo>
                <a:cubicBezTo>
                  <a:pt x="84" y="12"/>
                  <a:pt x="84" y="15"/>
                  <a:pt x="84" y="17"/>
                </a:cubicBezTo>
                <a:lnTo>
                  <a:pt x="82" y="48"/>
                </a:lnTo>
                <a:close/>
                <a:moveTo>
                  <a:pt x="87" y="76"/>
                </a:moveTo>
                <a:cubicBezTo>
                  <a:pt x="88" y="70"/>
                  <a:pt x="94" y="66"/>
                  <a:pt x="101" y="66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46" y="66"/>
                  <a:pt x="152" y="70"/>
                  <a:pt x="153" y="76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9"/>
                  <a:pt x="154" y="111"/>
                  <a:pt x="152" y="113"/>
                </a:cubicBezTo>
                <a:cubicBezTo>
                  <a:pt x="150" y="115"/>
                  <a:pt x="145" y="117"/>
                  <a:pt x="141" y="117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94" y="117"/>
                  <a:pt x="90" y="115"/>
                  <a:pt x="87" y="113"/>
                </a:cubicBezTo>
                <a:cubicBezTo>
                  <a:pt x="86" y="111"/>
                  <a:pt x="85" y="109"/>
                  <a:pt x="85" y="107"/>
                </a:cubicBezTo>
                <a:lnTo>
                  <a:pt x="87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5"/>
          <p:cNvSpPr/>
          <p:nvPr/>
        </p:nvSpPr>
        <p:spPr>
          <a:xfrm>
            <a:off x="9264650" y="1035050"/>
            <a:ext cx="1103312" cy="1104900"/>
          </a:xfrm>
          <a:custGeom>
            <a:avLst/>
            <a:gdLst/>
            <a:ahLst/>
            <a:cxnLst/>
            <a:rect l="l" t="t" r="r" b="b"/>
            <a:pathLst>
              <a:path w="254" h="254" extrusionOk="0">
                <a:moveTo>
                  <a:pt x="40" y="127"/>
                </a:moveTo>
                <a:cubicBezTo>
                  <a:pt x="40" y="129"/>
                  <a:pt x="38" y="131"/>
                  <a:pt x="36" y="131"/>
                </a:cubicBezTo>
                <a:cubicBezTo>
                  <a:pt x="4" y="131"/>
                  <a:pt x="4" y="131"/>
                  <a:pt x="4" y="131"/>
                </a:cubicBezTo>
                <a:cubicBezTo>
                  <a:pt x="2" y="131"/>
                  <a:pt x="0" y="129"/>
                  <a:pt x="0" y="127"/>
                </a:cubicBezTo>
                <a:cubicBezTo>
                  <a:pt x="0" y="124"/>
                  <a:pt x="2" y="123"/>
                  <a:pt x="4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8" y="123"/>
                  <a:pt x="40" y="124"/>
                  <a:pt x="40" y="127"/>
                </a:cubicBezTo>
                <a:close/>
                <a:moveTo>
                  <a:pt x="60" y="188"/>
                </a:moveTo>
                <a:cubicBezTo>
                  <a:pt x="42" y="206"/>
                  <a:pt x="42" y="206"/>
                  <a:pt x="42" y="206"/>
                </a:cubicBezTo>
                <a:cubicBezTo>
                  <a:pt x="41" y="206"/>
                  <a:pt x="41" y="207"/>
                  <a:pt x="41" y="208"/>
                </a:cubicBezTo>
                <a:cubicBezTo>
                  <a:pt x="41" y="210"/>
                  <a:pt x="41" y="211"/>
                  <a:pt x="42" y="211"/>
                </a:cubicBezTo>
                <a:cubicBezTo>
                  <a:pt x="43" y="212"/>
                  <a:pt x="44" y="213"/>
                  <a:pt x="45" y="213"/>
                </a:cubicBezTo>
                <a:cubicBezTo>
                  <a:pt x="46" y="213"/>
                  <a:pt x="47" y="212"/>
                  <a:pt x="48" y="211"/>
                </a:cubicBezTo>
                <a:cubicBezTo>
                  <a:pt x="65" y="194"/>
                  <a:pt x="65" y="194"/>
                  <a:pt x="65" y="194"/>
                </a:cubicBezTo>
                <a:cubicBezTo>
                  <a:pt x="67" y="192"/>
                  <a:pt x="67" y="190"/>
                  <a:pt x="65" y="188"/>
                </a:cubicBezTo>
                <a:cubicBezTo>
                  <a:pt x="64" y="186"/>
                  <a:pt x="61" y="186"/>
                  <a:pt x="60" y="188"/>
                </a:cubicBezTo>
                <a:close/>
                <a:moveTo>
                  <a:pt x="60" y="65"/>
                </a:moveTo>
                <a:cubicBezTo>
                  <a:pt x="60" y="66"/>
                  <a:pt x="61" y="67"/>
                  <a:pt x="63" y="67"/>
                </a:cubicBezTo>
                <a:cubicBezTo>
                  <a:pt x="64" y="67"/>
                  <a:pt x="65" y="66"/>
                  <a:pt x="65" y="65"/>
                </a:cubicBezTo>
                <a:cubicBezTo>
                  <a:pt x="67" y="64"/>
                  <a:pt x="67" y="61"/>
                  <a:pt x="65" y="60"/>
                </a:cubicBezTo>
                <a:cubicBezTo>
                  <a:pt x="48" y="42"/>
                  <a:pt x="48" y="42"/>
                  <a:pt x="48" y="42"/>
                </a:cubicBezTo>
                <a:cubicBezTo>
                  <a:pt x="46" y="40"/>
                  <a:pt x="44" y="40"/>
                  <a:pt x="42" y="42"/>
                </a:cubicBezTo>
                <a:cubicBezTo>
                  <a:pt x="41" y="43"/>
                  <a:pt x="41" y="44"/>
                  <a:pt x="41" y="45"/>
                </a:cubicBezTo>
                <a:cubicBezTo>
                  <a:pt x="41" y="46"/>
                  <a:pt x="41" y="47"/>
                  <a:pt x="42" y="48"/>
                </a:cubicBezTo>
                <a:lnTo>
                  <a:pt x="60" y="65"/>
                </a:lnTo>
                <a:close/>
                <a:moveTo>
                  <a:pt x="127" y="40"/>
                </a:moveTo>
                <a:cubicBezTo>
                  <a:pt x="129" y="40"/>
                  <a:pt x="131" y="38"/>
                  <a:pt x="131" y="36"/>
                </a:cubicBezTo>
                <a:cubicBezTo>
                  <a:pt x="131" y="4"/>
                  <a:pt x="131" y="4"/>
                  <a:pt x="131" y="4"/>
                </a:cubicBezTo>
                <a:cubicBezTo>
                  <a:pt x="131" y="2"/>
                  <a:pt x="129" y="0"/>
                  <a:pt x="127" y="0"/>
                </a:cubicBezTo>
                <a:cubicBezTo>
                  <a:pt x="124" y="0"/>
                  <a:pt x="123" y="2"/>
                  <a:pt x="123" y="4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8"/>
                  <a:pt x="124" y="40"/>
                  <a:pt x="127" y="40"/>
                </a:cubicBezTo>
                <a:close/>
                <a:moveTo>
                  <a:pt x="206" y="127"/>
                </a:moveTo>
                <a:cubicBezTo>
                  <a:pt x="206" y="170"/>
                  <a:pt x="170" y="205"/>
                  <a:pt x="127" y="205"/>
                </a:cubicBezTo>
                <a:cubicBezTo>
                  <a:pt x="83" y="205"/>
                  <a:pt x="48" y="170"/>
                  <a:pt x="48" y="127"/>
                </a:cubicBezTo>
                <a:cubicBezTo>
                  <a:pt x="48" y="83"/>
                  <a:pt x="83" y="48"/>
                  <a:pt x="127" y="48"/>
                </a:cubicBezTo>
                <a:cubicBezTo>
                  <a:pt x="170" y="48"/>
                  <a:pt x="206" y="83"/>
                  <a:pt x="206" y="127"/>
                </a:cubicBezTo>
                <a:close/>
                <a:moveTo>
                  <a:pt x="127" y="56"/>
                </a:moveTo>
                <a:cubicBezTo>
                  <a:pt x="88" y="56"/>
                  <a:pt x="56" y="88"/>
                  <a:pt x="56" y="127"/>
                </a:cubicBezTo>
                <a:cubicBezTo>
                  <a:pt x="56" y="166"/>
                  <a:pt x="88" y="197"/>
                  <a:pt x="127" y="197"/>
                </a:cubicBezTo>
                <a:cubicBezTo>
                  <a:pt x="166" y="197"/>
                  <a:pt x="197" y="166"/>
                  <a:pt x="197" y="127"/>
                </a:cubicBezTo>
                <a:cubicBezTo>
                  <a:pt x="197" y="88"/>
                  <a:pt x="166" y="56"/>
                  <a:pt x="127" y="56"/>
                </a:cubicBezTo>
                <a:close/>
                <a:moveTo>
                  <a:pt x="127" y="213"/>
                </a:moveTo>
                <a:cubicBezTo>
                  <a:pt x="124" y="213"/>
                  <a:pt x="123" y="215"/>
                  <a:pt x="123" y="217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52"/>
                  <a:pt x="124" y="254"/>
                  <a:pt x="127" y="254"/>
                </a:cubicBezTo>
                <a:cubicBezTo>
                  <a:pt x="129" y="254"/>
                  <a:pt x="131" y="252"/>
                  <a:pt x="131" y="249"/>
                </a:cubicBezTo>
                <a:cubicBezTo>
                  <a:pt x="131" y="217"/>
                  <a:pt x="131" y="217"/>
                  <a:pt x="131" y="217"/>
                </a:cubicBezTo>
                <a:cubicBezTo>
                  <a:pt x="131" y="215"/>
                  <a:pt x="129" y="213"/>
                  <a:pt x="127" y="213"/>
                </a:cubicBezTo>
                <a:close/>
                <a:moveTo>
                  <a:pt x="194" y="188"/>
                </a:moveTo>
                <a:cubicBezTo>
                  <a:pt x="192" y="186"/>
                  <a:pt x="190" y="186"/>
                  <a:pt x="188" y="188"/>
                </a:cubicBezTo>
                <a:cubicBezTo>
                  <a:pt x="186" y="190"/>
                  <a:pt x="186" y="192"/>
                  <a:pt x="188" y="194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6" y="212"/>
                  <a:pt x="207" y="213"/>
                  <a:pt x="209" y="213"/>
                </a:cubicBezTo>
                <a:cubicBezTo>
                  <a:pt x="210" y="213"/>
                  <a:pt x="211" y="212"/>
                  <a:pt x="211" y="211"/>
                </a:cubicBezTo>
                <a:cubicBezTo>
                  <a:pt x="212" y="211"/>
                  <a:pt x="213" y="210"/>
                  <a:pt x="213" y="208"/>
                </a:cubicBezTo>
                <a:cubicBezTo>
                  <a:pt x="213" y="207"/>
                  <a:pt x="212" y="206"/>
                  <a:pt x="211" y="206"/>
                </a:cubicBezTo>
                <a:lnTo>
                  <a:pt x="194" y="188"/>
                </a:lnTo>
                <a:close/>
                <a:moveTo>
                  <a:pt x="206" y="42"/>
                </a:moveTo>
                <a:cubicBezTo>
                  <a:pt x="188" y="60"/>
                  <a:pt x="188" y="60"/>
                  <a:pt x="188" y="60"/>
                </a:cubicBezTo>
                <a:cubicBezTo>
                  <a:pt x="186" y="61"/>
                  <a:pt x="186" y="64"/>
                  <a:pt x="188" y="65"/>
                </a:cubicBezTo>
                <a:cubicBezTo>
                  <a:pt x="189" y="66"/>
                  <a:pt x="190" y="67"/>
                  <a:pt x="191" y="67"/>
                </a:cubicBezTo>
                <a:cubicBezTo>
                  <a:pt x="192" y="67"/>
                  <a:pt x="193" y="66"/>
                  <a:pt x="194" y="65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3" y="46"/>
                  <a:pt x="213" y="45"/>
                </a:cubicBezTo>
                <a:cubicBezTo>
                  <a:pt x="213" y="44"/>
                  <a:pt x="212" y="43"/>
                  <a:pt x="211" y="42"/>
                </a:cubicBezTo>
                <a:cubicBezTo>
                  <a:pt x="210" y="40"/>
                  <a:pt x="207" y="40"/>
                  <a:pt x="206" y="42"/>
                </a:cubicBezTo>
                <a:close/>
                <a:moveTo>
                  <a:pt x="250" y="123"/>
                </a:moveTo>
                <a:cubicBezTo>
                  <a:pt x="218" y="123"/>
                  <a:pt x="218" y="123"/>
                  <a:pt x="218" y="123"/>
                </a:cubicBezTo>
                <a:cubicBezTo>
                  <a:pt x="215" y="123"/>
                  <a:pt x="213" y="124"/>
                  <a:pt x="213" y="127"/>
                </a:cubicBezTo>
                <a:cubicBezTo>
                  <a:pt x="213" y="129"/>
                  <a:pt x="215" y="131"/>
                  <a:pt x="218" y="131"/>
                </a:cubicBezTo>
                <a:cubicBezTo>
                  <a:pt x="250" y="131"/>
                  <a:pt x="250" y="131"/>
                  <a:pt x="250" y="131"/>
                </a:cubicBezTo>
                <a:cubicBezTo>
                  <a:pt x="252" y="131"/>
                  <a:pt x="254" y="129"/>
                  <a:pt x="254" y="127"/>
                </a:cubicBezTo>
                <a:cubicBezTo>
                  <a:pt x="254" y="124"/>
                  <a:pt x="252" y="123"/>
                  <a:pt x="250" y="1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5"/>
          <p:cNvSpPr txBox="1"/>
          <p:nvPr/>
        </p:nvSpPr>
        <p:spPr>
          <a:xfrm>
            <a:off x="1063625" y="2263775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58" name="Google Shape;758;p35"/>
          <p:cNvSpPr txBox="1"/>
          <p:nvPr/>
        </p:nvSpPr>
        <p:spPr>
          <a:xfrm>
            <a:off x="1063625" y="5026025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59" name="Google Shape;759;p35"/>
          <p:cNvSpPr txBox="1"/>
          <p:nvPr/>
        </p:nvSpPr>
        <p:spPr>
          <a:xfrm>
            <a:off x="8507412" y="2263775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60" name="Google Shape;760;p35"/>
          <p:cNvSpPr txBox="1"/>
          <p:nvPr/>
        </p:nvSpPr>
        <p:spPr>
          <a:xfrm>
            <a:off x="8507412" y="5026025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/>
      <p:bldP spid="750" grpId="0"/>
      <p:bldP spid="751" grpId="0"/>
      <p:bldP spid="752" grpId="0"/>
      <p:bldP spid="753" grpId="0" animBg="1"/>
      <p:bldP spid="754" grpId="0" animBg="1"/>
      <p:bldP spid="755" grpId="0" animBg="1"/>
      <p:bldP spid="756" grpId="0" animBg="1"/>
      <p:bldP spid="757" grpId="0"/>
      <p:bldP spid="758" grpId="0"/>
      <p:bldP spid="759" grpId="0"/>
      <p:bldP spid="7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6"/>
          <p:cNvSpPr/>
          <p:nvPr/>
        </p:nvSpPr>
        <p:spPr>
          <a:xfrm>
            <a:off x="4864100" y="6173787"/>
            <a:ext cx="2468562" cy="153987"/>
          </a:xfrm>
          <a:custGeom>
            <a:avLst/>
            <a:gdLst/>
            <a:ahLst/>
            <a:cxnLst/>
            <a:rect l="l" t="t" r="r" b="b"/>
            <a:pathLst>
              <a:path w="578" h="36" extrusionOk="0">
                <a:moveTo>
                  <a:pt x="578" y="14"/>
                </a:moveTo>
                <a:cubicBezTo>
                  <a:pt x="578" y="19"/>
                  <a:pt x="571" y="24"/>
                  <a:pt x="563" y="25"/>
                </a:cubicBezTo>
                <a:cubicBezTo>
                  <a:pt x="528" y="29"/>
                  <a:pt x="437" y="36"/>
                  <a:pt x="289" y="36"/>
                </a:cubicBezTo>
                <a:cubicBezTo>
                  <a:pt x="136" y="36"/>
                  <a:pt x="48" y="29"/>
                  <a:pt x="15" y="25"/>
                </a:cubicBezTo>
                <a:cubicBezTo>
                  <a:pt x="6" y="24"/>
                  <a:pt x="0" y="19"/>
                  <a:pt x="0" y="14"/>
                </a:cubicBezTo>
                <a:cubicBezTo>
                  <a:pt x="0" y="0"/>
                  <a:pt x="0" y="0"/>
                  <a:pt x="0" y="0"/>
                </a:cubicBezTo>
                <a:cubicBezTo>
                  <a:pt x="578" y="0"/>
                  <a:pt x="578" y="0"/>
                  <a:pt x="578" y="0"/>
                </a:cubicBezTo>
                <a:lnTo>
                  <a:pt x="578" y="14"/>
                </a:ln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6"/>
          <p:cNvSpPr/>
          <p:nvPr/>
        </p:nvSpPr>
        <p:spPr>
          <a:xfrm>
            <a:off x="4864100" y="539750"/>
            <a:ext cx="2468562" cy="320675"/>
          </a:xfrm>
          <a:custGeom>
            <a:avLst/>
            <a:gdLst/>
            <a:ahLst/>
            <a:cxnLst/>
            <a:rect l="l" t="t" r="r" b="b"/>
            <a:pathLst>
              <a:path w="578" h="75" extrusionOk="0">
                <a:moveTo>
                  <a:pt x="378" y="32"/>
                </a:moveTo>
                <a:cubicBezTo>
                  <a:pt x="378" y="24"/>
                  <a:pt x="378" y="24"/>
                  <a:pt x="378" y="24"/>
                </a:cubicBezTo>
                <a:cubicBezTo>
                  <a:pt x="378" y="14"/>
                  <a:pt x="366" y="5"/>
                  <a:pt x="351" y="4"/>
                </a:cubicBezTo>
                <a:cubicBezTo>
                  <a:pt x="330" y="2"/>
                  <a:pt x="322" y="0"/>
                  <a:pt x="292" y="0"/>
                </a:cubicBezTo>
                <a:cubicBezTo>
                  <a:pt x="259" y="0"/>
                  <a:pt x="251" y="2"/>
                  <a:pt x="232" y="4"/>
                </a:cubicBezTo>
                <a:cubicBezTo>
                  <a:pt x="216" y="5"/>
                  <a:pt x="204" y="14"/>
                  <a:pt x="204" y="24"/>
                </a:cubicBezTo>
                <a:cubicBezTo>
                  <a:pt x="204" y="32"/>
                  <a:pt x="204" y="32"/>
                  <a:pt x="204" y="32"/>
                </a:cubicBezTo>
                <a:cubicBezTo>
                  <a:pt x="204" y="36"/>
                  <a:pt x="198" y="40"/>
                  <a:pt x="191" y="41"/>
                </a:cubicBezTo>
                <a:cubicBezTo>
                  <a:pt x="110" y="43"/>
                  <a:pt x="37" y="48"/>
                  <a:pt x="14" y="50"/>
                </a:cubicBezTo>
                <a:cubicBezTo>
                  <a:pt x="6" y="51"/>
                  <a:pt x="0" y="55"/>
                  <a:pt x="0" y="61"/>
                </a:cubicBezTo>
                <a:cubicBezTo>
                  <a:pt x="0" y="75"/>
                  <a:pt x="0" y="75"/>
                  <a:pt x="0" y="75"/>
                </a:cubicBezTo>
                <a:cubicBezTo>
                  <a:pt x="578" y="75"/>
                  <a:pt x="578" y="75"/>
                  <a:pt x="578" y="75"/>
                </a:cubicBezTo>
                <a:cubicBezTo>
                  <a:pt x="578" y="60"/>
                  <a:pt x="578" y="60"/>
                  <a:pt x="578" y="60"/>
                </a:cubicBezTo>
                <a:cubicBezTo>
                  <a:pt x="578" y="55"/>
                  <a:pt x="572" y="51"/>
                  <a:pt x="564" y="50"/>
                </a:cubicBezTo>
                <a:cubicBezTo>
                  <a:pt x="542" y="48"/>
                  <a:pt x="471" y="43"/>
                  <a:pt x="391" y="41"/>
                </a:cubicBezTo>
                <a:cubicBezTo>
                  <a:pt x="384" y="40"/>
                  <a:pt x="378" y="36"/>
                  <a:pt x="378" y="32"/>
                </a:cubicBezTo>
                <a:close/>
              </a:path>
            </a:pathLst>
          </a:custGeom>
          <a:solidFill>
            <a:srgbClr val="15151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6"/>
          <p:cNvSpPr txBox="1"/>
          <p:nvPr/>
        </p:nvSpPr>
        <p:spPr>
          <a:xfrm>
            <a:off x="4864100" y="3536950"/>
            <a:ext cx="2468562" cy="828675"/>
          </a:xfrm>
          <a:prstGeom prst="rect">
            <a:avLst/>
          </a:pr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6"/>
          <p:cNvSpPr txBox="1"/>
          <p:nvPr/>
        </p:nvSpPr>
        <p:spPr>
          <a:xfrm>
            <a:off x="4864100" y="5268912"/>
            <a:ext cx="2468562" cy="846137"/>
          </a:xfrm>
          <a:prstGeom prst="rect">
            <a:avLst/>
          </a:pr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6"/>
          <p:cNvSpPr txBox="1"/>
          <p:nvPr/>
        </p:nvSpPr>
        <p:spPr>
          <a:xfrm>
            <a:off x="4864100" y="920750"/>
            <a:ext cx="2468562" cy="846137"/>
          </a:xfrm>
          <a:prstGeom prst="rect">
            <a:avLst/>
          </a:prstGeom>
          <a:solidFill>
            <a:srgbClr val="CDE8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6"/>
          <p:cNvSpPr txBox="1"/>
          <p:nvPr/>
        </p:nvSpPr>
        <p:spPr>
          <a:xfrm>
            <a:off x="4864100" y="4405312"/>
            <a:ext cx="2468562" cy="823912"/>
          </a:xfrm>
          <a:prstGeom prst="rect">
            <a:avLst/>
          </a:prstGeom>
          <a:solidFill>
            <a:srgbClr val="8BBD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6"/>
          <p:cNvSpPr txBox="1"/>
          <p:nvPr/>
        </p:nvSpPr>
        <p:spPr>
          <a:xfrm>
            <a:off x="4864100" y="1804987"/>
            <a:ext cx="2468562" cy="830262"/>
          </a:xfrm>
          <a:prstGeom prst="rect">
            <a:avLst/>
          </a:prstGeom>
          <a:solidFill>
            <a:srgbClr val="8AA6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6"/>
          <p:cNvSpPr txBox="1"/>
          <p:nvPr/>
        </p:nvSpPr>
        <p:spPr>
          <a:xfrm>
            <a:off x="4864100" y="2668587"/>
            <a:ext cx="2468562" cy="830262"/>
          </a:xfrm>
          <a:prstGeom prst="rect">
            <a:avLst/>
          </a:prstGeom>
          <a:solidFill>
            <a:srgbClr val="EDF0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6"/>
          <p:cNvSpPr txBox="1"/>
          <p:nvPr/>
        </p:nvSpPr>
        <p:spPr>
          <a:xfrm>
            <a:off x="5448300" y="1117600"/>
            <a:ext cx="1520825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630B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48630B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48630B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dirty="0"/>
          </a:p>
        </p:txBody>
      </p:sp>
      <p:sp>
        <p:nvSpPr>
          <p:cNvPr id="775" name="Google Shape;775;p36"/>
          <p:cNvSpPr txBox="1"/>
          <p:nvPr/>
        </p:nvSpPr>
        <p:spPr>
          <a:xfrm>
            <a:off x="5410200" y="1993900"/>
            <a:ext cx="1601787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dirty="0"/>
          </a:p>
        </p:txBody>
      </p:sp>
      <p:sp>
        <p:nvSpPr>
          <p:cNvPr id="776" name="Google Shape;776;p36"/>
          <p:cNvSpPr txBox="1"/>
          <p:nvPr/>
        </p:nvSpPr>
        <p:spPr>
          <a:xfrm>
            <a:off x="5410200" y="2870200"/>
            <a:ext cx="1592262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630B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48630B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48630B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 dirty="0"/>
          </a:p>
        </p:txBody>
      </p:sp>
      <p:sp>
        <p:nvSpPr>
          <p:cNvPr id="777" name="Google Shape;777;p36"/>
          <p:cNvSpPr txBox="1"/>
          <p:nvPr/>
        </p:nvSpPr>
        <p:spPr>
          <a:xfrm>
            <a:off x="5414962" y="3741737"/>
            <a:ext cx="1592262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  <a:endParaRPr dirty="0"/>
          </a:p>
        </p:txBody>
      </p:sp>
      <p:sp>
        <p:nvSpPr>
          <p:cNvPr id="778" name="Google Shape;778;p36"/>
          <p:cNvSpPr txBox="1"/>
          <p:nvPr/>
        </p:nvSpPr>
        <p:spPr>
          <a:xfrm>
            <a:off x="5410200" y="4618037"/>
            <a:ext cx="1597025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5</a:t>
            </a:r>
            <a:endParaRPr dirty="0"/>
          </a:p>
        </p:txBody>
      </p:sp>
      <p:sp>
        <p:nvSpPr>
          <p:cNvPr id="779" name="Google Shape;779;p36"/>
          <p:cNvSpPr txBox="1"/>
          <p:nvPr/>
        </p:nvSpPr>
        <p:spPr>
          <a:xfrm>
            <a:off x="5402262" y="5494337"/>
            <a:ext cx="1609725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ar-EG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0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6</a:t>
            </a:r>
            <a:endParaRPr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BCDE98-374F-1B4D-97CC-D3ECED7883B9}"/>
              </a:ext>
            </a:extLst>
          </p:cNvPr>
          <p:cNvGrpSpPr/>
          <p:nvPr/>
        </p:nvGrpSpPr>
        <p:grpSpPr>
          <a:xfrm>
            <a:off x="8485187" y="736600"/>
            <a:ext cx="2638425" cy="1589087"/>
            <a:chOff x="8485187" y="736600"/>
            <a:chExt cx="2638425" cy="1589087"/>
          </a:xfrm>
        </p:grpSpPr>
        <p:sp>
          <p:nvSpPr>
            <p:cNvPr id="765" name="Google Shape;765;p36"/>
            <p:cNvSpPr txBox="1"/>
            <p:nvPr/>
          </p:nvSpPr>
          <p:spPr>
            <a:xfrm>
              <a:off x="8485187" y="1679575"/>
              <a:ext cx="263842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9386887" y="736600"/>
              <a:ext cx="836612" cy="838200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31" y="98"/>
                  </a:moveTo>
                  <a:cubicBezTo>
                    <a:pt x="31" y="100"/>
                    <a:pt x="30" y="102"/>
                    <a:pt x="28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2"/>
                    <a:pt x="0" y="100"/>
                    <a:pt x="0" y="98"/>
                  </a:cubicBezTo>
                  <a:cubicBezTo>
                    <a:pt x="0" y="97"/>
                    <a:pt x="2" y="95"/>
                    <a:pt x="3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0" y="95"/>
                    <a:pt x="31" y="97"/>
                    <a:pt x="31" y="98"/>
                  </a:cubicBezTo>
                  <a:close/>
                  <a:moveTo>
                    <a:pt x="46" y="146"/>
                  </a:moveTo>
                  <a:cubicBezTo>
                    <a:pt x="33" y="159"/>
                    <a:pt x="33" y="159"/>
                    <a:pt x="33" y="159"/>
                  </a:cubicBezTo>
                  <a:cubicBezTo>
                    <a:pt x="32" y="160"/>
                    <a:pt x="32" y="161"/>
                    <a:pt x="32" y="161"/>
                  </a:cubicBezTo>
                  <a:cubicBezTo>
                    <a:pt x="32" y="162"/>
                    <a:pt x="32" y="163"/>
                    <a:pt x="33" y="164"/>
                  </a:cubicBezTo>
                  <a:cubicBezTo>
                    <a:pt x="33" y="164"/>
                    <a:pt x="34" y="165"/>
                    <a:pt x="35" y="165"/>
                  </a:cubicBezTo>
                  <a:cubicBezTo>
                    <a:pt x="36" y="165"/>
                    <a:pt x="37" y="164"/>
                    <a:pt x="37" y="164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7"/>
                    <a:pt x="51" y="146"/>
                  </a:cubicBezTo>
                  <a:cubicBezTo>
                    <a:pt x="50" y="144"/>
                    <a:pt x="48" y="144"/>
                    <a:pt x="46" y="146"/>
                  </a:cubicBezTo>
                  <a:close/>
                  <a:moveTo>
                    <a:pt x="46" y="51"/>
                  </a:moveTo>
                  <a:cubicBezTo>
                    <a:pt x="47" y="52"/>
                    <a:pt x="48" y="52"/>
                    <a:pt x="49" y="52"/>
                  </a:cubicBezTo>
                  <a:cubicBezTo>
                    <a:pt x="49" y="52"/>
                    <a:pt x="50" y="52"/>
                    <a:pt x="51" y="51"/>
                  </a:cubicBezTo>
                  <a:cubicBezTo>
                    <a:pt x="52" y="50"/>
                    <a:pt x="52" y="48"/>
                    <a:pt x="51" y="47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2"/>
                    <a:pt x="34" y="32"/>
                    <a:pt x="33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6"/>
                    <a:pt x="32" y="37"/>
                    <a:pt x="33" y="37"/>
                  </a:cubicBezTo>
                  <a:lnTo>
                    <a:pt x="46" y="51"/>
                  </a:lnTo>
                  <a:close/>
                  <a:moveTo>
                    <a:pt x="98" y="31"/>
                  </a:moveTo>
                  <a:cubicBezTo>
                    <a:pt x="100" y="31"/>
                    <a:pt x="101" y="30"/>
                    <a:pt x="101" y="28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2"/>
                    <a:pt x="100" y="0"/>
                    <a:pt x="98" y="0"/>
                  </a:cubicBezTo>
                  <a:cubicBezTo>
                    <a:pt x="96" y="0"/>
                    <a:pt x="95" y="2"/>
                    <a:pt x="95" y="4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30"/>
                    <a:pt x="96" y="31"/>
                    <a:pt x="98" y="31"/>
                  </a:cubicBezTo>
                  <a:close/>
                  <a:moveTo>
                    <a:pt x="159" y="98"/>
                  </a:moveTo>
                  <a:cubicBezTo>
                    <a:pt x="159" y="132"/>
                    <a:pt x="132" y="159"/>
                    <a:pt x="98" y="159"/>
                  </a:cubicBezTo>
                  <a:cubicBezTo>
                    <a:pt x="65" y="159"/>
                    <a:pt x="37" y="132"/>
                    <a:pt x="37" y="98"/>
                  </a:cubicBezTo>
                  <a:cubicBezTo>
                    <a:pt x="37" y="65"/>
                    <a:pt x="65" y="38"/>
                    <a:pt x="98" y="38"/>
                  </a:cubicBezTo>
                  <a:cubicBezTo>
                    <a:pt x="132" y="38"/>
                    <a:pt x="159" y="65"/>
                    <a:pt x="159" y="98"/>
                  </a:cubicBezTo>
                  <a:close/>
                  <a:moveTo>
                    <a:pt x="98" y="44"/>
                  </a:moveTo>
                  <a:cubicBezTo>
                    <a:pt x="68" y="44"/>
                    <a:pt x="44" y="68"/>
                    <a:pt x="44" y="98"/>
                  </a:cubicBezTo>
                  <a:cubicBezTo>
                    <a:pt x="44" y="128"/>
                    <a:pt x="68" y="153"/>
                    <a:pt x="98" y="153"/>
                  </a:cubicBezTo>
                  <a:cubicBezTo>
                    <a:pt x="128" y="153"/>
                    <a:pt x="153" y="128"/>
                    <a:pt x="153" y="98"/>
                  </a:cubicBezTo>
                  <a:cubicBezTo>
                    <a:pt x="153" y="68"/>
                    <a:pt x="128" y="44"/>
                    <a:pt x="98" y="44"/>
                  </a:cubicBezTo>
                  <a:close/>
                  <a:moveTo>
                    <a:pt x="98" y="165"/>
                  </a:moveTo>
                  <a:cubicBezTo>
                    <a:pt x="96" y="165"/>
                    <a:pt x="95" y="167"/>
                    <a:pt x="95" y="168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5" y="195"/>
                    <a:pt x="96" y="196"/>
                    <a:pt x="98" y="196"/>
                  </a:cubicBezTo>
                  <a:cubicBezTo>
                    <a:pt x="100" y="196"/>
                    <a:pt x="101" y="195"/>
                    <a:pt x="101" y="193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7"/>
                    <a:pt x="100" y="165"/>
                    <a:pt x="98" y="165"/>
                  </a:cubicBezTo>
                  <a:close/>
                  <a:moveTo>
                    <a:pt x="150" y="146"/>
                  </a:moveTo>
                  <a:cubicBezTo>
                    <a:pt x="149" y="144"/>
                    <a:pt x="147" y="144"/>
                    <a:pt x="145" y="146"/>
                  </a:cubicBezTo>
                  <a:cubicBezTo>
                    <a:pt x="144" y="147"/>
                    <a:pt x="144" y="149"/>
                    <a:pt x="145" y="150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0" y="164"/>
                    <a:pt x="160" y="165"/>
                    <a:pt x="161" y="165"/>
                  </a:cubicBezTo>
                  <a:cubicBezTo>
                    <a:pt x="162" y="165"/>
                    <a:pt x="163" y="164"/>
                    <a:pt x="164" y="164"/>
                  </a:cubicBezTo>
                  <a:cubicBezTo>
                    <a:pt x="164" y="163"/>
                    <a:pt x="164" y="162"/>
                    <a:pt x="164" y="161"/>
                  </a:cubicBezTo>
                  <a:cubicBezTo>
                    <a:pt x="164" y="161"/>
                    <a:pt x="164" y="160"/>
                    <a:pt x="164" y="159"/>
                  </a:cubicBezTo>
                  <a:lnTo>
                    <a:pt x="150" y="146"/>
                  </a:lnTo>
                  <a:close/>
                  <a:moveTo>
                    <a:pt x="159" y="33"/>
                  </a:moveTo>
                  <a:cubicBezTo>
                    <a:pt x="145" y="47"/>
                    <a:pt x="145" y="47"/>
                    <a:pt x="145" y="47"/>
                  </a:cubicBezTo>
                  <a:cubicBezTo>
                    <a:pt x="144" y="48"/>
                    <a:pt x="144" y="50"/>
                    <a:pt x="145" y="51"/>
                  </a:cubicBezTo>
                  <a:cubicBezTo>
                    <a:pt x="146" y="52"/>
                    <a:pt x="147" y="52"/>
                    <a:pt x="148" y="52"/>
                  </a:cubicBezTo>
                  <a:cubicBezTo>
                    <a:pt x="149" y="52"/>
                    <a:pt x="149" y="52"/>
                    <a:pt x="150" y="51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7"/>
                    <a:pt x="164" y="36"/>
                    <a:pt x="164" y="35"/>
                  </a:cubicBezTo>
                  <a:cubicBezTo>
                    <a:pt x="164" y="34"/>
                    <a:pt x="164" y="34"/>
                    <a:pt x="164" y="33"/>
                  </a:cubicBezTo>
                  <a:cubicBezTo>
                    <a:pt x="162" y="32"/>
                    <a:pt x="160" y="32"/>
                    <a:pt x="159" y="33"/>
                  </a:cubicBezTo>
                  <a:close/>
                  <a:moveTo>
                    <a:pt x="193" y="95"/>
                  </a:moveTo>
                  <a:cubicBezTo>
                    <a:pt x="168" y="95"/>
                    <a:pt x="168" y="95"/>
                    <a:pt x="168" y="95"/>
                  </a:cubicBezTo>
                  <a:cubicBezTo>
                    <a:pt x="166" y="95"/>
                    <a:pt x="165" y="97"/>
                    <a:pt x="165" y="98"/>
                  </a:cubicBezTo>
                  <a:cubicBezTo>
                    <a:pt x="165" y="100"/>
                    <a:pt x="166" y="102"/>
                    <a:pt x="168" y="102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5" y="102"/>
                    <a:pt x="196" y="100"/>
                    <a:pt x="196" y="98"/>
                  </a:cubicBezTo>
                  <a:cubicBezTo>
                    <a:pt x="196" y="97"/>
                    <a:pt x="195" y="95"/>
                    <a:pt x="193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F4F77D7-9DED-8544-8245-973B2F9F5D67}"/>
              </a:ext>
            </a:extLst>
          </p:cNvPr>
          <p:cNvGrpSpPr/>
          <p:nvPr/>
        </p:nvGrpSpPr>
        <p:grpSpPr>
          <a:xfrm>
            <a:off x="8501062" y="2776537"/>
            <a:ext cx="2638425" cy="1427162"/>
            <a:chOff x="8501062" y="2776537"/>
            <a:chExt cx="2638425" cy="1427162"/>
          </a:xfrm>
        </p:grpSpPr>
        <p:sp>
          <p:nvSpPr>
            <p:cNvPr id="785" name="Google Shape;785;p36"/>
            <p:cNvSpPr/>
            <p:nvPr/>
          </p:nvSpPr>
          <p:spPr>
            <a:xfrm>
              <a:off x="9510712" y="2776537"/>
              <a:ext cx="619125" cy="654050"/>
            </a:xfrm>
            <a:custGeom>
              <a:avLst/>
              <a:gdLst/>
              <a:ahLst/>
              <a:cxnLst/>
              <a:rect l="l" t="t" r="r" b="b"/>
              <a:pathLst>
                <a:path w="145" h="153" extrusionOk="0">
                  <a:moveTo>
                    <a:pt x="139" y="38"/>
                  </a:moveTo>
                  <a:cubicBezTo>
                    <a:pt x="133" y="28"/>
                    <a:pt x="120" y="23"/>
                    <a:pt x="102" y="25"/>
                  </a:cubicBezTo>
                  <a:cubicBezTo>
                    <a:pt x="95" y="9"/>
                    <a:pt x="84" y="0"/>
                    <a:pt x="72" y="0"/>
                  </a:cubicBezTo>
                  <a:cubicBezTo>
                    <a:pt x="61" y="0"/>
                    <a:pt x="50" y="9"/>
                    <a:pt x="43" y="25"/>
                  </a:cubicBezTo>
                  <a:cubicBezTo>
                    <a:pt x="25" y="23"/>
                    <a:pt x="12" y="28"/>
                    <a:pt x="6" y="38"/>
                  </a:cubicBezTo>
                  <a:cubicBezTo>
                    <a:pt x="0" y="48"/>
                    <a:pt x="2" y="61"/>
                    <a:pt x="12" y="75"/>
                  </a:cubicBezTo>
                  <a:cubicBezTo>
                    <a:pt x="12" y="75"/>
                    <a:pt x="12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2" y="91"/>
                    <a:pt x="0" y="105"/>
                    <a:pt x="6" y="115"/>
                  </a:cubicBezTo>
                  <a:cubicBezTo>
                    <a:pt x="11" y="124"/>
                    <a:pt x="22" y="128"/>
                    <a:pt x="36" y="128"/>
                  </a:cubicBezTo>
                  <a:cubicBezTo>
                    <a:pt x="38" y="128"/>
                    <a:pt x="40" y="128"/>
                    <a:pt x="43" y="128"/>
                  </a:cubicBezTo>
                  <a:cubicBezTo>
                    <a:pt x="50" y="144"/>
                    <a:pt x="61" y="153"/>
                    <a:pt x="72" y="153"/>
                  </a:cubicBezTo>
                  <a:cubicBezTo>
                    <a:pt x="84" y="153"/>
                    <a:pt x="95" y="144"/>
                    <a:pt x="102" y="128"/>
                  </a:cubicBezTo>
                  <a:cubicBezTo>
                    <a:pt x="104" y="128"/>
                    <a:pt x="107" y="128"/>
                    <a:pt x="108" y="128"/>
                  </a:cubicBezTo>
                  <a:cubicBezTo>
                    <a:pt x="123" y="128"/>
                    <a:pt x="134" y="124"/>
                    <a:pt x="139" y="115"/>
                  </a:cubicBezTo>
                  <a:cubicBezTo>
                    <a:pt x="145" y="105"/>
                    <a:pt x="142" y="91"/>
                    <a:pt x="132" y="76"/>
                  </a:cubicBezTo>
                  <a:cubicBezTo>
                    <a:pt x="142" y="62"/>
                    <a:pt x="145" y="48"/>
                    <a:pt x="139" y="38"/>
                  </a:cubicBezTo>
                  <a:close/>
                  <a:moveTo>
                    <a:pt x="112" y="64"/>
                  </a:moveTo>
                  <a:cubicBezTo>
                    <a:pt x="116" y="68"/>
                    <a:pt x="121" y="72"/>
                    <a:pt x="124" y="76"/>
                  </a:cubicBezTo>
                  <a:cubicBezTo>
                    <a:pt x="121" y="81"/>
                    <a:pt x="116" y="85"/>
                    <a:pt x="112" y="89"/>
                  </a:cubicBezTo>
                  <a:cubicBezTo>
                    <a:pt x="112" y="85"/>
                    <a:pt x="112" y="81"/>
                    <a:pt x="112" y="76"/>
                  </a:cubicBezTo>
                  <a:cubicBezTo>
                    <a:pt x="112" y="72"/>
                    <a:pt x="112" y="68"/>
                    <a:pt x="112" y="64"/>
                  </a:cubicBezTo>
                  <a:close/>
                  <a:moveTo>
                    <a:pt x="111" y="54"/>
                  </a:moveTo>
                  <a:cubicBezTo>
                    <a:pt x="109" y="46"/>
                    <a:pt x="107" y="38"/>
                    <a:pt x="105" y="31"/>
                  </a:cubicBezTo>
                  <a:cubicBezTo>
                    <a:pt x="119" y="30"/>
                    <a:pt x="129" y="34"/>
                    <a:pt x="133" y="41"/>
                  </a:cubicBezTo>
                  <a:cubicBezTo>
                    <a:pt x="138" y="49"/>
                    <a:pt x="136" y="59"/>
                    <a:pt x="128" y="71"/>
                  </a:cubicBezTo>
                  <a:cubicBezTo>
                    <a:pt x="123" y="65"/>
                    <a:pt x="117" y="60"/>
                    <a:pt x="111" y="54"/>
                  </a:cubicBezTo>
                  <a:close/>
                  <a:moveTo>
                    <a:pt x="111" y="99"/>
                  </a:moveTo>
                  <a:cubicBezTo>
                    <a:pt x="117" y="93"/>
                    <a:pt x="123" y="88"/>
                    <a:pt x="128" y="82"/>
                  </a:cubicBezTo>
                  <a:cubicBezTo>
                    <a:pt x="136" y="94"/>
                    <a:pt x="138" y="104"/>
                    <a:pt x="133" y="112"/>
                  </a:cubicBezTo>
                  <a:cubicBezTo>
                    <a:pt x="129" y="119"/>
                    <a:pt x="119" y="123"/>
                    <a:pt x="105" y="122"/>
                  </a:cubicBezTo>
                  <a:cubicBezTo>
                    <a:pt x="107" y="115"/>
                    <a:pt x="109" y="107"/>
                    <a:pt x="111" y="99"/>
                  </a:cubicBezTo>
                  <a:close/>
                  <a:moveTo>
                    <a:pt x="72" y="121"/>
                  </a:moveTo>
                  <a:cubicBezTo>
                    <a:pt x="80" y="124"/>
                    <a:pt x="88" y="126"/>
                    <a:pt x="95" y="127"/>
                  </a:cubicBezTo>
                  <a:cubicBezTo>
                    <a:pt x="89" y="140"/>
                    <a:pt x="81" y="147"/>
                    <a:pt x="72" y="147"/>
                  </a:cubicBezTo>
                  <a:cubicBezTo>
                    <a:pt x="64" y="147"/>
                    <a:pt x="56" y="140"/>
                    <a:pt x="49" y="127"/>
                  </a:cubicBezTo>
                  <a:cubicBezTo>
                    <a:pt x="57" y="126"/>
                    <a:pt x="64" y="124"/>
                    <a:pt x="72" y="121"/>
                  </a:cubicBezTo>
                  <a:close/>
                  <a:moveTo>
                    <a:pt x="52" y="111"/>
                  </a:moveTo>
                  <a:cubicBezTo>
                    <a:pt x="56" y="113"/>
                    <a:pt x="60" y="115"/>
                    <a:pt x="64" y="117"/>
                  </a:cubicBezTo>
                  <a:cubicBezTo>
                    <a:pt x="58" y="119"/>
                    <a:pt x="52" y="120"/>
                    <a:pt x="47" y="121"/>
                  </a:cubicBezTo>
                  <a:cubicBezTo>
                    <a:pt x="44" y="116"/>
                    <a:pt x="43" y="110"/>
                    <a:pt x="42" y="104"/>
                  </a:cubicBezTo>
                  <a:cubicBezTo>
                    <a:pt x="45" y="107"/>
                    <a:pt x="49" y="109"/>
                    <a:pt x="52" y="111"/>
                  </a:cubicBezTo>
                  <a:close/>
                  <a:moveTo>
                    <a:pt x="49" y="26"/>
                  </a:moveTo>
                  <a:cubicBezTo>
                    <a:pt x="56" y="13"/>
                    <a:pt x="64" y="6"/>
                    <a:pt x="72" y="6"/>
                  </a:cubicBezTo>
                  <a:cubicBezTo>
                    <a:pt x="81" y="6"/>
                    <a:pt x="89" y="13"/>
                    <a:pt x="95" y="26"/>
                  </a:cubicBezTo>
                  <a:cubicBezTo>
                    <a:pt x="88" y="27"/>
                    <a:pt x="80" y="29"/>
                    <a:pt x="72" y="32"/>
                  </a:cubicBezTo>
                  <a:cubicBezTo>
                    <a:pt x="64" y="29"/>
                    <a:pt x="57" y="27"/>
                    <a:pt x="49" y="26"/>
                  </a:cubicBezTo>
                  <a:close/>
                  <a:moveTo>
                    <a:pt x="92" y="42"/>
                  </a:moveTo>
                  <a:cubicBezTo>
                    <a:pt x="89" y="40"/>
                    <a:pt x="85" y="38"/>
                    <a:pt x="81" y="36"/>
                  </a:cubicBezTo>
                  <a:cubicBezTo>
                    <a:pt x="87" y="34"/>
                    <a:pt x="93" y="33"/>
                    <a:pt x="98" y="32"/>
                  </a:cubicBezTo>
                  <a:cubicBezTo>
                    <a:pt x="100" y="37"/>
                    <a:pt x="102" y="43"/>
                    <a:pt x="103" y="49"/>
                  </a:cubicBezTo>
                  <a:cubicBezTo>
                    <a:pt x="100" y="46"/>
                    <a:pt x="96" y="44"/>
                    <a:pt x="92" y="42"/>
                  </a:cubicBezTo>
                  <a:close/>
                  <a:moveTo>
                    <a:pt x="106" y="76"/>
                  </a:moveTo>
                  <a:cubicBezTo>
                    <a:pt x="106" y="83"/>
                    <a:pt x="106" y="89"/>
                    <a:pt x="105" y="95"/>
                  </a:cubicBezTo>
                  <a:cubicBezTo>
                    <a:pt x="100" y="99"/>
                    <a:pt x="94" y="102"/>
                    <a:pt x="89" y="106"/>
                  </a:cubicBezTo>
                  <a:cubicBezTo>
                    <a:pt x="84" y="109"/>
                    <a:pt x="78" y="111"/>
                    <a:pt x="72" y="114"/>
                  </a:cubicBezTo>
                  <a:cubicBezTo>
                    <a:pt x="67" y="111"/>
                    <a:pt x="61" y="109"/>
                    <a:pt x="56" y="106"/>
                  </a:cubicBezTo>
                  <a:cubicBezTo>
                    <a:pt x="50" y="102"/>
                    <a:pt x="45" y="99"/>
                    <a:pt x="40" y="95"/>
                  </a:cubicBezTo>
                  <a:cubicBezTo>
                    <a:pt x="39" y="89"/>
                    <a:pt x="39" y="83"/>
                    <a:pt x="39" y="76"/>
                  </a:cubicBezTo>
                  <a:cubicBezTo>
                    <a:pt x="39" y="70"/>
                    <a:pt x="39" y="64"/>
                    <a:pt x="40" y="58"/>
                  </a:cubicBezTo>
                  <a:cubicBezTo>
                    <a:pt x="45" y="54"/>
                    <a:pt x="50" y="50"/>
                    <a:pt x="56" y="47"/>
                  </a:cubicBezTo>
                  <a:cubicBezTo>
                    <a:pt x="61" y="44"/>
                    <a:pt x="67" y="42"/>
                    <a:pt x="72" y="39"/>
                  </a:cubicBezTo>
                  <a:cubicBezTo>
                    <a:pt x="78" y="42"/>
                    <a:pt x="84" y="44"/>
                    <a:pt x="89" y="47"/>
                  </a:cubicBezTo>
                  <a:cubicBezTo>
                    <a:pt x="94" y="50"/>
                    <a:pt x="100" y="54"/>
                    <a:pt x="105" y="58"/>
                  </a:cubicBezTo>
                  <a:cubicBezTo>
                    <a:pt x="106" y="64"/>
                    <a:pt x="106" y="70"/>
                    <a:pt x="106" y="76"/>
                  </a:cubicBezTo>
                  <a:close/>
                  <a:moveTo>
                    <a:pt x="64" y="36"/>
                  </a:moveTo>
                  <a:cubicBezTo>
                    <a:pt x="60" y="38"/>
                    <a:pt x="56" y="40"/>
                    <a:pt x="52" y="42"/>
                  </a:cubicBezTo>
                  <a:cubicBezTo>
                    <a:pt x="49" y="44"/>
                    <a:pt x="45" y="46"/>
                    <a:pt x="42" y="49"/>
                  </a:cubicBezTo>
                  <a:cubicBezTo>
                    <a:pt x="43" y="43"/>
                    <a:pt x="44" y="37"/>
                    <a:pt x="47" y="32"/>
                  </a:cubicBezTo>
                  <a:cubicBezTo>
                    <a:pt x="52" y="33"/>
                    <a:pt x="58" y="34"/>
                    <a:pt x="64" y="36"/>
                  </a:cubicBezTo>
                  <a:close/>
                  <a:moveTo>
                    <a:pt x="81" y="117"/>
                  </a:moveTo>
                  <a:cubicBezTo>
                    <a:pt x="85" y="115"/>
                    <a:pt x="89" y="113"/>
                    <a:pt x="92" y="111"/>
                  </a:cubicBezTo>
                  <a:cubicBezTo>
                    <a:pt x="96" y="109"/>
                    <a:pt x="100" y="107"/>
                    <a:pt x="103" y="104"/>
                  </a:cubicBezTo>
                  <a:cubicBezTo>
                    <a:pt x="102" y="110"/>
                    <a:pt x="100" y="116"/>
                    <a:pt x="98" y="121"/>
                  </a:cubicBezTo>
                  <a:cubicBezTo>
                    <a:pt x="93" y="120"/>
                    <a:pt x="87" y="119"/>
                    <a:pt x="81" y="117"/>
                  </a:cubicBezTo>
                  <a:close/>
                  <a:moveTo>
                    <a:pt x="33" y="89"/>
                  </a:moveTo>
                  <a:cubicBezTo>
                    <a:pt x="28" y="85"/>
                    <a:pt x="24" y="81"/>
                    <a:pt x="21" y="76"/>
                  </a:cubicBezTo>
                  <a:cubicBezTo>
                    <a:pt x="24" y="72"/>
                    <a:pt x="28" y="68"/>
                    <a:pt x="33" y="64"/>
                  </a:cubicBezTo>
                  <a:cubicBezTo>
                    <a:pt x="33" y="68"/>
                    <a:pt x="32" y="72"/>
                    <a:pt x="32" y="76"/>
                  </a:cubicBezTo>
                  <a:cubicBezTo>
                    <a:pt x="32" y="81"/>
                    <a:pt x="33" y="85"/>
                    <a:pt x="33" y="89"/>
                  </a:cubicBezTo>
                  <a:close/>
                  <a:moveTo>
                    <a:pt x="34" y="54"/>
                  </a:moveTo>
                  <a:cubicBezTo>
                    <a:pt x="27" y="60"/>
                    <a:pt x="22" y="65"/>
                    <a:pt x="17" y="71"/>
                  </a:cubicBezTo>
                  <a:cubicBezTo>
                    <a:pt x="9" y="59"/>
                    <a:pt x="7" y="49"/>
                    <a:pt x="11" y="41"/>
                  </a:cubicBezTo>
                  <a:cubicBezTo>
                    <a:pt x="15" y="35"/>
                    <a:pt x="24" y="31"/>
                    <a:pt x="36" y="31"/>
                  </a:cubicBezTo>
                  <a:cubicBezTo>
                    <a:pt x="37" y="31"/>
                    <a:pt x="39" y="31"/>
                    <a:pt x="40" y="31"/>
                  </a:cubicBezTo>
                  <a:cubicBezTo>
                    <a:pt x="37" y="38"/>
                    <a:pt x="35" y="46"/>
                    <a:pt x="34" y="54"/>
                  </a:cubicBezTo>
                  <a:close/>
                  <a:moveTo>
                    <a:pt x="17" y="82"/>
                  </a:moveTo>
                  <a:cubicBezTo>
                    <a:pt x="22" y="88"/>
                    <a:pt x="27" y="93"/>
                    <a:pt x="34" y="99"/>
                  </a:cubicBezTo>
                  <a:cubicBezTo>
                    <a:pt x="35" y="107"/>
                    <a:pt x="37" y="115"/>
                    <a:pt x="40" y="122"/>
                  </a:cubicBezTo>
                  <a:cubicBezTo>
                    <a:pt x="26" y="123"/>
                    <a:pt x="16" y="119"/>
                    <a:pt x="11" y="112"/>
                  </a:cubicBezTo>
                  <a:cubicBezTo>
                    <a:pt x="7" y="104"/>
                    <a:pt x="9" y="94"/>
                    <a:pt x="17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6"/>
            <p:cNvSpPr txBox="1"/>
            <p:nvPr/>
          </p:nvSpPr>
          <p:spPr>
            <a:xfrm>
              <a:off x="8501062" y="3557587"/>
              <a:ext cx="263842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35CE2B1-8970-0143-A4B9-911A7A418588}"/>
              </a:ext>
            </a:extLst>
          </p:cNvPr>
          <p:cNvGrpSpPr/>
          <p:nvPr/>
        </p:nvGrpSpPr>
        <p:grpSpPr>
          <a:xfrm>
            <a:off x="8501062" y="4759325"/>
            <a:ext cx="2638425" cy="1377949"/>
            <a:chOff x="8501062" y="4759325"/>
            <a:chExt cx="2638425" cy="1377949"/>
          </a:xfrm>
        </p:grpSpPr>
        <p:sp>
          <p:nvSpPr>
            <p:cNvPr id="782" name="Google Shape;782;p36"/>
            <p:cNvSpPr/>
            <p:nvPr/>
          </p:nvSpPr>
          <p:spPr>
            <a:xfrm>
              <a:off x="9364662" y="4759325"/>
              <a:ext cx="884237" cy="573087"/>
            </a:xfrm>
            <a:custGeom>
              <a:avLst/>
              <a:gdLst/>
              <a:ahLst/>
              <a:cxnLst/>
              <a:rect l="l" t="t" r="r" b="b"/>
              <a:pathLst>
                <a:path w="207" h="134" extrusionOk="0">
                  <a:moveTo>
                    <a:pt x="121" y="108"/>
                  </a:moveTo>
                  <a:cubicBezTo>
                    <a:pt x="127" y="108"/>
                    <a:pt x="133" y="106"/>
                    <a:pt x="136" y="103"/>
                  </a:cubicBezTo>
                  <a:cubicBezTo>
                    <a:pt x="136" y="102"/>
                    <a:pt x="137" y="102"/>
                    <a:pt x="137" y="102"/>
                  </a:cubicBezTo>
                  <a:cubicBezTo>
                    <a:pt x="140" y="106"/>
                    <a:pt x="146" y="108"/>
                    <a:pt x="153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95" y="108"/>
                    <a:pt x="200" y="106"/>
                    <a:pt x="203" y="103"/>
                  </a:cubicBezTo>
                  <a:cubicBezTo>
                    <a:pt x="206" y="100"/>
                    <a:pt x="207" y="96"/>
                    <a:pt x="206" y="93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0" y="61"/>
                    <a:pt x="197" y="57"/>
                    <a:pt x="192" y="54"/>
                  </a:cubicBezTo>
                  <a:cubicBezTo>
                    <a:pt x="193" y="54"/>
                    <a:pt x="193" y="53"/>
                    <a:pt x="194" y="52"/>
                  </a:cubicBezTo>
                  <a:cubicBezTo>
                    <a:pt x="196" y="49"/>
                    <a:pt x="197" y="46"/>
                    <a:pt x="197" y="42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0" y="7"/>
                    <a:pt x="182" y="0"/>
                    <a:pt x="17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0" y="0"/>
                    <a:pt x="135" y="2"/>
                    <a:pt x="133" y="5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28" y="3"/>
                    <a:pt x="124" y="0"/>
                    <a:pt x="11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4" y="0"/>
                    <a:pt x="79" y="3"/>
                    <a:pt x="76" y="6"/>
                  </a:cubicBezTo>
                  <a:cubicBezTo>
                    <a:pt x="76" y="6"/>
                    <a:pt x="75" y="6"/>
                    <a:pt x="75" y="5"/>
                  </a:cubicBezTo>
                  <a:cubicBezTo>
                    <a:pt x="72" y="2"/>
                    <a:pt x="68" y="0"/>
                    <a:pt x="6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18" y="7"/>
                    <a:pt x="16" y="1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6"/>
                    <a:pt x="11" y="49"/>
                    <a:pt x="13" y="52"/>
                  </a:cubicBezTo>
                  <a:cubicBezTo>
                    <a:pt x="14" y="53"/>
                    <a:pt x="14" y="53"/>
                    <a:pt x="15" y="54"/>
                  </a:cubicBezTo>
                  <a:cubicBezTo>
                    <a:pt x="10" y="57"/>
                    <a:pt x="7" y="61"/>
                    <a:pt x="6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6"/>
                    <a:pt x="1" y="100"/>
                    <a:pt x="3" y="103"/>
                  </a:cubicBezTo>
                  <a:cubicBezTo>
                    <a:pt x="6" y="106"/>
                    <a:pt x="11" y="108"/>
                    <a:pt x="17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60" y="108"/>
                    <a:pt x="66" y="106"/>
                    <a:pt x="69" y="102"/>
                  </a:cubicBezTo>
                  <a:cubicBezTo>
                    <a:pt x="70" y="102"/>
                    <a:pt x="70" y="102"/>
                    <a:pt x="70" y="103"/>
                  </a:cubicBezTo>
                  <a:cubicBezTo>
                    <a:pt x="74" y="106"/>
                    <a:pt x="79" y="108"/>
                    <a:pt x="85" y="108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8"/>
                    <a:pt x="13" y="130"/>
                    <a:pt x="13" y="131"/>
                  </a:cubicBezTo>
                  <a:cubicBezTo>
                    <a:pt x="13" y="133"/>
                    <a:pt x="14" y="134"/>
                    <a:pt x="16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2" y="134"/>
                    <a:pt x="194" y="133"/>
                    <a:pt x="194" y="131"/>
                  </a:cubicBezTo>
                  <a:cubicBezTo>
                    <a:pt x="194" y="130"/>
                    <a:pt x="192" y="128"/>
                    <a:pt x="190" y="128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6" y="108"/>
                    <a:pt x="106" y="108"/>
                    <a:pt x="106" y="108"/>
                  </a:cubicBezTo>
                  <a:lnTo>
                    <a:pt x="121" y="108"/>
                  </a:lnTo>
                  <a:close/>
                  <a:moveTo>
                    <a:pt x="67" y="61"/>
                  </a:moveTo>
                  <a:cubicBezTo>
                    <a:pt x="68" y="62"/>
                    <a:pt x="69" y="64"/>
                    <a:pt x="69" y="6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6" y="98"/>
                    <a:pt x="60" y="102"/>
                    <a:pt x="53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2"/>
                    <a:pt x="10" y="101"/>
                    <a:pt x="8" y="98"/>
                  </a:cubicBezTo>
                  <a:cubicBezTo>
                    <a:pt x="7" y="97"/>
                    <a:pt x="6" y="96"/>
                    <a:pt x="7" y="94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2"/>
                    <a:pt x="19" y="58"/>
                    <a:pt x="26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9"/>
                    <a:pt x="67" y="61"/>
                  </a:cubicBezTo>
                  <a:close/>
                  <a:moveTo>
                    <a:pt x="181" y="58"/>
                  </a:moveTo>
                  <a:cubicBezTo>
                    <a:pt x="188" y="58"/>
                    <a:pt x="194" y="62"/>
                    <a:pt x="195" y="67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6"/>
                    <a:pt x="200" y="97"/>
                    <a:pt x="199" y="98"/>
                  </a:cubicBezTo>
                  <a:cubicBezTo>
                    <a:pt x="197" y="101"/>
                    <a:pt x="193" y="102"/>
                    <a:pt x="189" y="102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46" y="102"/>
                    <a:pt x="140" y="98"/>
                    <a:pt x="140" y="93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4"/>
                    <a:pt x="139" y="62"/>
                    <a:pt x="140" y="61"/>
                  </a:cubicBezTo>
                  <a:cubicBezTo>
                    <a:pt x="142" y="59"/>
                    <a:pt x="145" y="58"/>
                    <a:pt x="148" y="58"/>
                  </a:cubicBezTo>
                  <a:lnTo>
                    <a:pt x="181" y="58"/>
                  </a:lnTo>
                  <a:close/>
                  <a:moveTo>
                    <a:pt x="181" y="51"/>
                  </a:moveTo>
                  <a:cubicBezTo>
                    <a:pt x="148" y="51"/>
                    <a:pt x="148" y="51"/>
                    <a:pt x="148" y="51"/>
                  </a:cubicBezTo>
                  <a:cubicBezTo>
                    <a:pt x="142" y="51"/>
                    <a:pt x="137" y="47"/>
                    <a:pt x="137" y="42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3"/>
                    <a:pt x="136" y="11"/>
                    <a:pt x="137" y="10"/>
                  </a:cubicBezTo>
                  <a:cubicBezTo>
                    <a:pt x="139" y="8"/>
                    <a:pt x="141" y="7"/>
                    <a:pt x="14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9" y="7"/>
                    <a:pt x="184" y="11"/>
                    <a:pt x="185" y="16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191" y="45"/>
                    <a:pt x="190" y="47"/>
                    <a:pt x="189" y="48"/>
                  </a:cubicBezTo>
                  <a:cubicBezTo>
                    <a:pt x="187" y="50"/>
                    <a:pt x="185" y="51"/>
                    <a:pt x="181" y="51"/>
                  </a:cubicBezTo>
                  <a:close/>
                  <a:moveTo>
                    <a:pt x="138" y="54"/>
                  </a:moveTo>
                  <a:cubicBezTo>
                    <a:pt x="137" y="55"/>
                    <a:pt x="136" y="56"/>
                    <a:pt x="135" y="56"/>
                  </a:cubicBezTo>
                  <a:cubicBezTo>
                    <a:pt x="135" y="57"/>
                    <a:pt x="135" y="57"/>
                    <a:pt x="134" y="58"/>
                  </a:cubicBezTo>
                  <a:cubicBezTo>
                    <a:pt x="133" y="56"/>
                    <a:pt x="132" y="55"/>
                    <a:pt x="131" y="54"/>
                  </a:cubicBezTo>
                  <a:cubicBezTo>
                    <a:pt x="132" y="54"/>
                    <a:pt x="132" y="53"/>
                    <a:pt x="133" y="52"/>
                  </a:cubicBezTo>
                  <a:cubicBezTo>
                    <a:pt x="133" y="52"/>
                    <a:pt x="134" y="52"/>
                    <a:pt x="134" y="51"/>
                  </a:cubicBezTo>
                  <a:cubicBezTo>
                    <a:pt x="135" y="52"/>
                    <a:pt x="136" y="54"/>
                    <a:pt x="138" y="54"/>
                  </a:cubicBezTo>
                  <a:close/>
                  <a:moveTo>
                    <a:pt x="73" y="51"/>
                  </a:moveTo>
                  <a:cubicBezTo>
                    <a:pt x="73" y="52"/>
                    <a:pt x="74" y="52"/>
                    <a:pt x="74" y="52"/>
                  </a:cubicBezTo>
                  <a:cubicBezTo>
                    <a:pt x="75" y="53"/>
                    <a:pt x="75" y="54"/>
                    <a:pt x="76" y="54"/>
                  </a:cubicBezTo>
                  <a:cubicBezTo>
                    <a:pt x="75" y="55"/>
                    <a:pt x="73" y="56"/>
                    <a:pt x="72" y="5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6"/>
                    <a:pt x="70" y="55"/>
                    <a:pt x="69" y="55"/>
                  </a:cubicBezTo>
                  <a:cubicBezTo>
                    <a:pt x="71" y="54"/>
                    <a:pt x="72" y="52"/>
                    <a:pt x="73" y="51"/>
                  </a:cubicBezTo>
                  <a:close/>
                  <a:moveTo>
                    <a:pt x="128" y="48"/>
                  </a:moveTo>
                  <a:cubicBezTo>
                    <a:pt x="126" y="50"/>
                    <a:pt x="123" y="51"/>
                    <a:pt x="120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4" y="51"/>
                    <a:pt x="81" y="50"/>
                    <a:pt x="79" y="48"/>
                  </a:cubicBezTo>
                  <a:cubicBezTo>
                    <a:pt x="77" y="47"/>
                    <a:pt x="77" y="45"/>
                    <a:pt x="77" y="43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1"/>
                    <a:pt x="84" y="7"/>
                    <a:pt x="8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24" y="7"/>
                    <a:pt x="128" y="11"/>
                    <a:pt x="129" y="1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5"/>
                    <a:pt x="130" y="46"/>
                    <a:pt x="128" y="48"/>
                  </a:cubicBezTo>
                  <a:close/>
                  <a:moveTo>
                    <a:pt x="70" y="42"/>
                  </a:moveTo>
                  <a:cubicBezTo>
                    <a:pt x="70" y="47"/>
                    <a:pt x="65" y="51"/>
                    <a:pt x="58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1"/>
                    <a:pt x="20" y="50"/>
                    <a:pt x="18" y="48"/>
                  </a:cubicBezTo>
                  <a:cubicBezTo>
                    <a:pt x="17" y="47"/>
                    <a:pt x="16" y="45"/>
                    <a:pt x="17" y="4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1"/>
                    <a:pt x="29" y="7"/>
                    <a:pt x="3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6" y="7"/>
                    <a:pt x="69" y="8"/>
                    <a:pt x="70" y="10"/>
                  </a:cubicBezTo>
                  <a:cubicBezTo>
                    <a:pt x="72" y="11"/>
                    <a:pt x="73" y="13"/>
                    <a:pt x="72" y="15"/>
                  </a:cubicBezTo>
                  <a:lnTo>
                    <a:pt x="70" y="42"/>
                  </a:lnTo>
                  <a:close/>
                  <a:moveTo>
                    <a:pt x="75" y="66"/>
                  </a:moveTo>
                  <a:cubicBezTo>
                    <a:pt x="75" y="62"/>
                    <a:pt x="81" y="58"/>
                    <a:pt x="87" y="58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6" y="58"/>
                    <a:pt x="131" y="62"/>
                    <a:pt x="132" y="66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33" y="95"/>
                    <a:pt x="133" y="97"/>
                    <a:pt x="131" y="98"/>
                  </a:cubicBezTo>
                  <a:cubicBezTo>
                    <a:pt x="129" y="101"/>
                    <a:pt x="125" y="102"/>
                    <a:pt x="121" y="102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1" y="102"/>
                    <a:pt x="77" y="101"/>
                    <a:pt x="75" y="98"/>
                  </a:cubicBezTo>
                  <a:cubicBezTo>
                    <a:pt x="74" y="97"/>
                    <a:pt x="73" y="95"/>
                    <a:pt x="73" y="94"/>
                  </a:cubicBezTo>
                  <a:lnTo>
                    <a:pt x="7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6"/>
            <p:cNvSpPr txBox="1"/>
            <p:nvPr/>
          </p:nvSpPr>
          <p:spPr>
            <a:xfrm>
              <a:off x="8501062" y="5491162"/>
              <a:ext cx="263842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FD48A09-01C6-5649-9E3C-8F1E3D981FB3}"/>
              </a:ext>
            </a:extLst>
          </p:cNvPr>
          <p:cNvGrpSpPr/>
          <p:nvPr/>
        </p:nvGrpSpPr>
        <p:grpSpPr>
          <a:xfrm>
            <a:off x="1098550" y="900112"/>
            <a:ext cx="2638425" cy="1417638"/>
            <a:chOff x="1098550" y="900112"/>
            <a:chExt cx="2638425" cy="1417638"/>
          </a:xfrm>
        </p:grpSpPr>
        <p:sp>
          <p:nvSpPr>
            <p:cNvPr id="780" name="Google Shape;780;p36"/>
            <p:cNvSpPr/>
            <p:nvPr/>
          </p:nvSpPr>
          <p:spPr>
            <a:xfrm>
              <a:off x="1766887" y="900112"/>
              <a:ext cx="1230312" cy="619125"/>
            </a:xfrm>
            <a:custGeom>
              <a:avLst/>
              <a:gdLst/>
              <a:ahLst/>
              <a:cxnLst/>
              <a:rect l="l" t="t" r="r" b="b"/>
              <a:pathLst>
                <a:path w="288" h="145" extrusionOk="0">
                  <a:moveTo>
                    <a:pt x="84" y="137"/>
                  </a:moveTo>
                  <a:cubicBezTo>
                    <a:pt x="85" y="138"/>
                    <a:pt x="85" y="138"/>
                    <a:pt x="85" y="139"/>
                  </a:cubicBezTo>
                  <a:cubicBezTo>
                    <a:pt x="85" y="140"/>
                    <a:pt x="85" y="141"/>
                    <a:pt x="85" y="142"/>
                  </a:cubicBezTo>
                  <a:cubicBezTo>
                    <a:pt x="84" y="142"/>
                    <a:pt x="83" y="143"/>
                    <a:pt x="83" y="143"/>
                  </a:cubicBezTo>
                  <a:cubicBezTo>
                    <a:pt x="74" y="144"/>
                    <a:pt x="64" y="145"/>
                    <a:pt x="54" y="145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41" y="145"/>
                    <a:pt x="30" y="144"/>
                    <a:pt x="19" y="142"/>
                  </a:cubicBezTo>
                  <a:cubicBezTo>
                    <a:pt x="16" y="141"/>
                    <a:pt x="12" y="140"/>
                    <a:pt x="9" y="138"/>
                  </a:cubicBezTo>
                  <a:cubicBezTo>
                    <a:pt x="3" y="135"/>
                    <a:pt x="1" y="131"/>
                    <a:pt x="0" y="128"/>
                  </a:cubicBezTo>
                  <a:cubicBezTo>
                    <a:pt x="0" y="124"/>
                    <a:pt x="1" y="120"/>
                    <a:pt x="4" y="117"/>
                  </a:cubicBezTo>
                  <a:cubicBezTo>
                    <a:pt x="10" y="112"/>
                    <a:pt x="16" y="107"/>
                    <a:pt x="25" y="103"/>
                  </a:cubicBezTo>
                  <a:cubicBezTo>
                    <a:pt x="27" y="102"/>
                    <a:pt x="30" y="101"/>
                    <a:pt x="32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6" y="99"/>
                    <a:pt x="38" y="97"/>
                    <a:pt x="38" y="96"/>
                  </a:cubicBezTo>
                  <a:cubicBezTo>
                    <a:pt x="38" y="94"/>
                    <a:pt x="38" y="93"/>
                    <a:pt x="37" y="92"/>
                  </a:cubicBezTo>
                  <a:cubicBezTo>
                    <a:pt x="27" y="82"/>
                    <a:pt x="23" y="71"/>
                    <a:pt x="24" y="57"/>
                  </a:cubicBezTo>
                  <a:cubicBezTo>
                    <a:pt x="24" y="44"/>
                    <a:pt x="32" y="35"/>
                    <a:pt x="46" y="31"/>
                  </a:cubicBezTo>
                  <a:cubicBezTo>
                    <a:pt x="49" y="31"/>
                    <a:pt x="51" y="30"/>
                    <a:pt x="54" y="30"/>
                  </a:cubicBezTo>
                  <a:cubicBezTo>
                    <a:pt x="57" y="30"/>
                    <a:pt x="60" y="31"/>
                    <a:pt x="62" y="31"/>
                  </a:cubicBezTo>
                  <a:cubicBezTo>
                    <a:pt x="77" y="35"/>
                    <a:pt x="84" y="44"/>
                    <a:pt x="85" y="57"/>
                  </a:cubicBezTo>
                  <a:cubicBezTo>
                    <a:pt x="85" y="71"/>
                    <a:pt x="81" y="83"/>
                    <a:pt x="72" y="92"/>
                  </a:cubicBezTo>
                  <a:cubicBezTo>
                    <a:pt x="71" y="93"/>
                    <a:pt x="70" y="94"/>
                    <a:pt x="70" y="96"/>
                  </a:cubicBezTo>
                  <a:cubicBezTo>
                    <a:pt x="71" y="97"/>
                    <a:pt x="72" y="99"/>
                    <a:pt x="74" y="99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1"/>
                    <a:pt x="80" y="103"/>
                    <a:pt x="79" y="105"/>
                  </a:cubicBezTo>
                  <a:cubicBezTo>
                    <a:pt x="79" y="106"/>
                    <a:pt x="78" y="106"/>
                    <a:pt x="78" y="107"/>
                  </a:cubicBezTo>
                  <a:cubicBezTo>
                    <a:pt x="77" y="107"/>
                    <a:pt x="76" y="107"/>
                    <a:pt x="75" y="107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8" y="104"/>
                    <a:pt x="65" y="101"/>
                    <a:pt x="64" y="97"/>
                  </a:cubicBezTo>
                  <a:cubicBezTo>
                    <a:pt x="63" y="93"/>
                    <a:pt x="65" y="90"/>
                    <a:pt x="67" y="87"/>
                  </a:cubicBezTo>
                  <a:cubicBezTo>
                    <a:pt x="75" y="79"/>
                    <a:pt x="79" y="69"/>
                    <a:pt x="78" y="57"/>
                  </a:cubicBezTo>
                  <a:cubicBezTo>
                    <a:pt x="78" y="47"/>
                    <a:pt x="72" y="40"/>
                    <a:pt x="61" y="38"/>
                  </a:cubicBezTo>
                  <a:cubicBezTo>
                    <a:pt x="59" y="37"/>
                    <a:pt x="56" y="37"/>
                    <a:pt x="54" y="37"/>
                  </a:cubicBezTo>
                  <a:cubicBezTo>
                    <a:pt x="52" y="37"/>
                    <a:pt x="50" y="37"/>
                    <a:pt x="48" y="38"/>
                  </a:cubicBezTo>
                  <a:cubicBezTo>
                    <a:pt x="36" y="40"/>
                    <a:pt x="30" y="47"/>
                    <a:pt x="30" y="57"/>
                  </a:cubicBezTo>
                  <a:cubicBezTo>
                    <a:pt x="30" y="69"/>
                    <a:pt x="33" y="79"/>
                    <a:pt x="41" y="87"/>
                  </a:cubicBezTo>
                  <a:cubicBezTo>
                    <a:pt x="44" y="90"/>
                    <a:pt x="45" y="94"/>
                    <a:pt x="44" y="97"/>
                  </a:cubicBezTo>
                  <a:cubicBezTo>
                    <a:pt x="44" y="101"/>
                    <a:pt x="41" y="104"/>
                    <a:pt x="37" y="105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2" y="107"/>
                    <a:pt x="30" y="108"/>
                    <a:pt x="27" y="109"/>
                  </a:cubicBezTo>
                  <a:cubicBezTo>
                    <a:pt x="19" y="113"/>
                    <a:pt x="13" y="117"/>
                    <a:pt x="9" y="121"/>
                  </a:cubicBezTo>
                  <a:cubicBezTo>
                    <a:pt x="7" y="123"/>
                    <a:pt x="6" y="125"/>
                    <a:pt x="7" y="127"/>
                  </a:cubicBezTo>
                  <a:cubicBezTo>
                    <a:pt x="7" y="129"/>
                    <a:pt x="9" y="131"/>
                    <a:pt x="12" y="133"/>
                  </a:cubicBezTo>
                  <a:cubicBezTo>
                    <a:pt x="15" y="134"/>
                    <a:pt x="18" y="135"/>
                    <a:pt x="21" y="136"/>
                  </a:cubicBezTo>
                  <a:cubicBezTo>
                    <a:pt x="31" y="138"/>
                    <a:pt x="42" y="138"/>
                    <a:pt x="54" y="139"/>
                  </a:cubicBezTo>
                  <a:cubicBezTo>
                    <a:pt x="64" y="138"/>
                    <a:pt x="73" y="138"/>
                    <a:pt x="82" y="137"/>
                  </a:cubicBezTo>
                  <a:cubicBezTo>
                    <a:pt x="82" y="137"/>
                    <a:pt x="83" y="137"/>
                    <a:pt x="84" y="137"/>
                  </a:cubicBezTo>
                  <a:close/>
                  <a:moveTo>
                    <a:pt x="205" y="135"/>
                  </a:moveTo>
                  <a:cubicBezTo>
                    <a:pt x="202" y="137"/>
                    <a:pt x="197" y="138"/>
                    <a:pt x="193" y="139"/>
                  </a:cubicBezTo>
                  <a:cubicBezTo>
                    <a:pt x="179" y="142"/>
                    <a:pt x="165" y="143"/>
                    <a:pt x="149" y="143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32" y="143"/>
                    <a:pt x="118" y="142"/>
                    <a:pt x="105" y="139"/>
                  </a:cubicBezTo>
                  <a:cubicBezTo>
                    <a:pt x="100" y="138"/>
                    <a:pt x="96" y="137"/>
                    <a:pt x="92" y="135"/>
                  </a:cubicBezTo>
                  <a:cubicBezTo>
                    <a:pt x="84" y="131"/>
                    <a:pt x="82" y="126"/>
                    <a:pt x="81" y="123"/>
                  </a:cubicBezTo>
                  <a:cubicBezTo>
                    <a:pt x="80" y="118"/>
                    <a:pt x="82" y="113"/>
                    <a:pt x="86" y="109"/>
                  </a:cubicBezTo>
                  <a:cubicBezTo>
                    <a:pt x="93" y="103"/>
                    <a:pt x="100" y="97"/>
                    <a:pt x="112" y="92"/>
                  </a:cubicBezTo>
                  <a:cubicBezTo>
                    <a:pt x="115" y="91"/>
                    <a:pt x="118" y="89"/>
                    <a:pt x="121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86"/>
                    <a:pt x="129" y="84"/>
                    <a:pt x="129" y="82"/>
                  </a:cubicBezTo>
                  <a:cubicBezTo>
                    <a:pt x="130" y="80"/>
                    <a:pt x="129" y="78"/>
                    <a:pt x="127" y="76"/>
                  </a:cubicBezTo>
                  <a:cubicBezTo>
                    <a:pt x="116" y="64"/>
                    <a:pt x="110" y="50"/>
                    <a:pt x="111" y="33"/>
                  </a:cubicBezTo>
                  <a:cubicBezTo>
                    <a:pt x="112" y="16"/>
                    <a:pt x="121" y="5"/>
                    <a:pt x="139" y="1"/>
                  </a:cubicBezTo>
                  <a:cubicBezTo>
                    <a:pt x="142" y="0"/>
                    <a:pt x="145" y="0"/>
                    <a:pt x="149" y="0"/>
                  </a:cubicBezTo>
                  <a:cubicBezTo>
                    <a:pt x="152" y="0"/>
                    <a:pt x="156" y="0"/>
                    <a:pt x="159" y="1"/>
                  </a:cubicBezTo>
                  <a:cubicBezTo>
                    <a:pt x="177" y="5"/>
                    <a:pt x="186" y="16"/>
                    <a:pt x="187" y="33"/>
                  </a:cubicBezTo>
                  <a:cubicBezTo>
                    <a:pt x="187" y="50"/>
                    <a:pt x="182" y="65"/>
                    <a:pt x="170" y="76"/>
                  </a:cubicBezTo>
                  <a:cubicBezTo>
                    <a:pt x="169" y="78"/>
                    <a:pt x="168" y="80"/>
                    <a:pt x="168" y="82"/>
                  </a:cubicBezTo>
                  <a:cubicBezTo>
                    <a:pt x="169" y="84"/>
                    <a:pt x="171" y="86"/>
                    <a:pt x="174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9" y="89"/>
                    <a:pt x="183" y="91"/>
                    <a:pt x="186" y="92"/>
                  </a:cubicBezTo>
                  <a:cubicBezTo>
                    <a:pt x="197" y="97"/>
                    <a:pt x="205" y="103"/>
                    <a:pt x="211" y="109"/>
                  </a:cubicBezTo>
                  <a:cubicBezTo>
                    <a:pt x="214" y="112"/>
                    <a:pt x="216" y="117"/>
                    <a:pt x="215" y="123"/>
                  </a:cubicBezTo>
                  <a:cubicBezTo>
                    <a:pt x="215" y="126"/>
                    <a:pt x="212" y="132"/>
                    <a:pt x="205" y="135"/>
                  </a:cubicBezTo>
                  <a:close/>
                  <a:moveTo>
                    <a:pt x="126" y="93"/>
                  </a:moveTo>
                  <a:cubicBezTo>
                    <a:pt x="124" y="94"/>
                    <a:pt x="124" y="94"/>
                    <a:pt x="124" y="94"/>
                  </a:cubicBezTo>
                  <a:cubicBezTo>
                    <a:pt x="121" y="95"/>
                    <a:pt x="117" y="96"/>
                    <a:pt x="114" y="98"/>
                  </a:cubicBezTo>
                  <a:cubicBezTo>
                    <a:pt x="104" y="103"/>
                    <a:pt x="97" y="108"/>
                    <a:pt x="91" y="113"/>
                  </a:cubicBezTo>
                  <a:cubicBezTo>
                    <a:pt x="88" y="116"/>
                    <a:pt x="87" y="119"/>
                    <a:pt x="87" y="121"/>
                  </a:cubicBezTo>
                  <a:cubicBezTo>
                    <a:pt x="88" y="124"/>
                    <a:pt x="91" y="127"/>
                    <a:pt x="95" y="129"/>
                  </a:cubicBezTo>
                  <a:cubicBezTo>
                    <a:pt x="98" y="131"/>
                    <a:pt x="102" y="132"/>
                    <a:pt x="106" y="133"/>
                  </a:cubicBezTo>
                  <a:cubicBezTo>
                    <a:pt x="119" y="136"/>
                    <a:pt x="133" y="137"/>
                    <a:pt x="149" y="137"/>
                  </a:cubicBezTo>
                  <a:cubicBezTo>
                    <a:pt x="165" y="137"/>
                    <a:pt x="178" y="136"/>
                    <a:pt x="191" y="133"/>
                  </a:cubicBezTo>
                  <a:cubicBezTo>
                    <a:pt x="196" y="132"/>
                    <a:pt x="199" y="131"/>
                    <a:pt x="203" y="129"/>
                  </a:cubicBezTo>
                  <a:cubicBezTo>
                    <a:pt x="206" y="127"/>
                    <a:pt x="209" y="125"/>
                    <a:pt x="209" y="122"/>
                  </a:cubicBezTo>
                  <a:cubicBezTo>
                    <a:pt x="210" y="118"/>
                    <a:pt x="208" y="115"/>
                    <a:pt x="207" y="113"/>
                  </a:cubicBezTo>
                  <a:cubicBezTo>
                    <a:pt x="201" y="108"/>
                    <a:pt x="194" y="103"/>
                    <a:pt x="183" y="98"/>
                  </a:cubicBezTo>
                  <a:cubicBezTo>
                    <a:pt x="180" y="96"/>
                    <a:pt x="177" y="95"/>
                    <a:pt x="174" y="94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66" y="91"/>
                    <a:pt x="163" y="87"/>
                    <a:pt x="162" y="83"/>
                  </a:cubicBezTo>
                  <a:cubicBezTo>
                    <a:pt x="161" y="79"/>
                    <a:pt x="163" y="75"/>
                    <a:pt x="166" y="71"/>
                  </a:cubicBezTo>
                  <a:cubicBezTo>
                    <a:pt x="176" y="62"/>
                    <a:pt x="181" y="49"/>
                    <a:pt x="180" y="33"/>
                  </a:cubicBezTo>
                  <a:cubicBezTo>
                    <a:pt x="180" y="19"/>
                    <a:pt x="172" y="11"/>
                    <a:pt x="158" y="7"/>
                  </a:cubicBezTo>
                  <a:cubicBezTo>
                    <a:pt x="155" y="6"/>
                    <a:pt x="152" y="6"/>
                    <a:pt x="149" y="6"/>
                  </a:cubicBezTo>
                  <a:cubicBezTo>
                    <a:pt x="146" y="6"/>
                    <a:pt x="143" y="6"/>
                    <a:pt x="140" y="7"/>
                  </a:cubicBezTo>
                  <a:cubicBezTo>
                    <a:pt x="125" y="11"/>
                    <a:pt x="118" y="19"/>
                    <a:pt x="117" y="33"/>
                  </a:cubicBezTo>
                  <a:cubicBezTo>
                    <a:pt x="117" y="49"/>
                    <a:pt x="121" y="61"/>
                    <a:pt x="132" y="71"/>
                  </a:cubicBezTo>
                  <a:cubicBezTo>
                    <a:pt x="135" y="75"/>
                    <a:pt x="136" y="79"/>
                    <a:pt x="135" y="83"/>
                  </a:cubicBezTo>
                  <a:cubicBezTo>
                    <a:pt x="134" y="88"/>
                    <a:pt x="131" y="91"/>
                    <a:pt x="126" y="93"/>
                  </a:cubicBezTo>
                  <a:close/>
                  <a:moveTo>
                    <a:pt x="284" y="119"/>
                  </a:moveTo>
                  <a:cubicBezTo>
                    <a:pt x="279" y="114"/>
                    <a:pt x="274" y="111"/>
                    <a:pt x="266" y="107"/>
                  </a:cubicBezTo>
                  <a:cubicBezTo>
                    <a:pt x="263" y="106"/>
                    <a:pt x="261" y="105"/>
                    <a:pt x="259" y="104"/>
                  </a:cubicBezTo>
                  <a:cubicBezTo>
                    <a:pt x="257" y="103"/>
                    <a:pt x="257" y="103"/>
                    <a:pt x="257" y="103"/>
                  </a:cubicBezTo>
                  <a:cubicBezTo>
                    <a:pt x="255" y="103"/>
                    <a:pt x="254" y="101"/>
                    <a:pt x="254" y="100"/>
                  </a:cubicBezTo>
                  <a:cubicBezTo>
                    <a:pt x="254" y="99"/>
                    <a:pt x="254" y="98"/>
                    <a:pt x="255" y="97"/>
                  </a:cubicBezTo>
                  <a:cubicBezTo>
                    <a:pt x="263" y="89"/>
                    <a:pt x="267" y="78"/>
                    <a:pt x="267" y="65"/>
                  </a:cubicBezTo>
                  <a:cubicBezTo>
                    <a:pt x="266" y="53"/>
                    <a:pt x="260" y="45"/>
                    <a:pt x="246" y="42"/>
                  </a:cubicBezTo>
                  <a:cubicBezTo>
                    <a:pt x="244" y="41"/>
                    <a:pt x="241" y="41"/>
                    <a:pt x="239" y="41"/>
                  </a:cubicBezTo>
                  <a:cubicBezTo>
                    <a:pt x="236" y="41"/>
                    <a:pt x="234" y="41"/>
                    <a:pt x="231" y="42"/>
                  </a:cubicBezTo>
                  <a:cubicBezTo>
                    <a:pt x="218" y="45"/>
                    <a:pt x="212" y="53"/>
                    <a:pt x="211" y="65"/>
                  </a:cubicBezTo>
                  <a:cubicBezTo>
                    <a:pt x="211" y="78"/>
                    <a:pt x="214" y="88"/>
                    <a:pt x="223" y="97"/>
                  </a:cubicBezTo>
                  <a:cubicBezTo>
                    <a:pt x="224" y="98"/>
                    <a:pt x="224" y="99"/>
                    <a:pt x="224" y="100"/>
                  </a:cubicBezTo>
                  <a:cubicBezTo>
                    <a:pt x="224" y="101"/>
                    <a:pt x="223" y="103"/>
                    <a:pt x="221" y="103"/>
                  </a:cubicBezTo>
                  <a:cubicBezTo>
                    <a:pt x="219" y="104"/>
                    <a:pt x="219" y="106"/>
                    <a:pt x="219" y="107"/>
                  </a:cubicBezTo>
                  <a:cubicBezTo>
                    <a:pt x="220" y="109"/>
                    <a:pt x="222" y="110"/>
                    <a:pt x="223" y="109"/>
                  </a:cubicBezTo>
                  <a:cubicBezTo>
                    <a:pt x="227" y="108"/>
                    <a:pt x="230" y="105"/>
                    <a:pt x="230" y="101"/>
                  </a:cubicBezTo>
                  <a:cubicBezTo>
                    <a:pt x="231" y="98"/>
                    <a:pt x="230" y="95"/>
                    <a:pt x="227" y="92"/>
                  </a:cubicBezTo>
                  <a:cubicBezTo>
                    <a:pt x="220" y="85"/>
                    <a:pt x="217" y="76"/>
                    <a:pt x="217" y="65"/>
                  </a:cubicBezTo>
                  <a:cubicBezTo>
                    <a:pt x="218" y="56"/>
                    <a:pt x="223" y="50"/>
                    <a:pt x="233" y="48"/>
                  </a:cubicBezTo>
                  <a:cubicBezTo>
                    <a:pt x="235" y="47"/>
                    <a:pt x="237" y="47"/>
                    <a:pt x="239" y="47"/>
                  </a:cubicBezTo>
                  <a:cubicBezTo>
                    <a:pt x="241" y="47"/>
                    <a:pt x="243" y="47"/>
                    <a:pt x="245" y="48"/>
                  </a:cubicBezTo>
                  <a:cubicBezTo>
                    <a:pt x="255" y="50"/>
                    <a:pt x="260" y="56"/>
                    <a:pt x="261" y="65"/>
                  </a:cubicBezTo>
                  <a:cubicBezTo>
                    <a:pt x="261" y="76"/>
                    <a:pt x="258" y="85"/>
                    <a:pt x="251" y="92"/>
                  </a:cubicBezTo>
                  <a:cubicBezTo>
                    <a:pt x="248" y="95"/>
                    <a:pt x="247" y="98"/>
                    <a:pt x="248" y="101"/>
                  </a:cubicBezTo>
                  <a:cubicBezTo>
                    <a:pt x="248" y="105"/>
                    <a:pt x="251" y="108"/>
                    <a:pt x="255" y="109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59" y="111"/>
                    <a:pt x="261" y="111"/>
                    <a:pt x="263" y="112"/>
                  </a:cubicBezTo>
                  <a:cubicBezTo>
                    <a:pt x="271" y="116"/>
                    <a:pt x="276" y="119"/>
                    <a:pt x="280" y="123"/>
                  </a:cubicBezTo>
                  <a:cubicBezTo>
                    <a:pt x="281" y="124"/>
                    <a:pt x="281" y="126"/>
                    <a:pt x="281" y="128"/>
                  </a:cubicBezTo>
                  <a:cubicBezTo>
                    <a:pt x="281" y="130"/>
                    <a:pt x="279" y="132"/>
                    <a:pt x="277" y="133"/>
                  </a:cubicBezTo>
                  <a:cubicBezTo>
                    <a:pt x="275" y="134"/>
                    <a:pt x="272" y="135"/>
                    <a:pt x="269" y="136"/>
                  </a:cubicBezTo>
                  <a:cubicBezTo>
                    <a:pt x="260" y="138"/>
                    <a:pt x="250" y="138"/>
                    <a:pt x="239" y="139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228" y="138"/>
                    <a:pt x="222" y="138"/>
                    <a:pt x="214" y="137"/>
                  </a:cubicBezTo>
                  <a:cubicBezTo>
                    <a:pt x="213" y="137"/>
                    <a:pt x="211" y="138"/>
                    <a:pt x="211" y="139"/>
                  </a:cubicBezTo>
                  <a:cubicBezTo>
                    <a:pt x="210" y="140"/>
                    <a:pt x="211" y="141"/>
                    <a:pt x="211" y="142"/>
                  </a:cubicBezTo>
                  <a:cubicBezTo>
                    <a:pt x="212" y="143"/>
                    <a:pt x="212" y="143"/>
                    <a:pt x="213" y="143"/>
                  </a:cubicBezTo>
                  <a:cubicBezTo>
                    <a:pt x="221" y="145"/>
                    <a:pt x="228" y="145"/>
                    <a:pt x="237" y="145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51" y="145"/>
                    <a:pt x="261" y="144"/>
                    <a:pt x="271" y="142"/>
                  </a:cubicBezTo>
                  <a:cubicBezTo>
                    <a:pt x="274" y="141"/>
                    <a:pt x="277" y="140"/>
                    <a:pt x="280" y="139"/>
                  </a:cubicBezTo>
                  <a:cubicBezTo>
                    <a:pt x="284" y="137"/>
                    <a:pt x="287" y="134"/>
                    <a:pt x="287" y="129"/>
                  </a:cubicBezTo>
                  <a:cubicBezTo>
                    <a:pt x="288" y="126"/>
                    <a:pt x="287" y="121"/>
                    <a:pt x="284" y="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6"/>
            <p:cNvSpPr txBox="1"/>
            <p:nvPr/>
          </p:nvSpPr>
          <p:spPr>
            <a:xfrm>
              <a:off x="1098550" y="1670050"/>
              <a:ext cx="2638425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B22BA30-5F84-6D4D-BA24-D40508551F97}"/>
              </a:ext>
            </a:extLst>
          </p:cNvPr>
          <p:cNvGrpSpPr/>
          <p:nvPr/>
        </p:nvGrpSpPr>
        <p:grpSpPr>
          <a:xfrm>
            <a:off x="1114425" y="2613025"/>
            <a:ext cx="2638425" cy="1581149"/>
            <a:chOff x="1114425" y="2613025"/>
            <a:chExt cx="2638425" cy="1581149"/>
          </a:xfrm>
        </p:grpSpPr>
        <p:sp>
          <p:nvSpPr>
            <p:cNvPr id="781" name="Google Shape;781;p36"/>
            <p:cNvSpPr/>
            <p:nvPr/>
          </p:nvSpPr>
          <p:spPr>
            <a:xfrm>
              <a:off x="2049462" y="2613025"/>
              <a:ext cx="712787" cy="833437"/>
            </a:xfrm>
            <a:custGeom>
              <a:avLst/>
              <a:gdLst/>
              <a:ahLst/>
              <a:cxnLst/>
              <a:rect l="l" t="t" r="r" b="b"/>
              <a:pathLst>
                <a:path w="167" h="195" extrusionOk="0">
                  <a:moveTo>
                    <a:pt x="21" y="86"/>
                  </a:moveTo>
                  <a:cubicBezTo>
                    <a:pt x="21" y="88"/>
                    <a:pt x="20" y="90"/>
                    <a:pt x="18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1" y="90"/>
                    <a:pt x="0" y="88"/>
                    <a:pt x="0" y="86"/>
                  </a:cubicBezTo>
                  <a:cubicBezTo>
                    <a:pt x="0" y="84"/>
                    <a:pt x="1" y="82"/>
                    <a:pt x="3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0" y="82"/>
                    <a:pt x="21" y="84"/>
                    <a:pt x="21" y="86"/>
                  </a:cubicBezTo>
                  <a:close/>
                  <a:moveTo>
                    <a:pt x="96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7" y="188"/>
                    <a:pt x="65" y="190"/>
                    <a:pt x="65" y="192"/>
                  </a:cubicBezTo>
                  <a:cubicBezTo>
                    <a:pt x="65" y="194"/>
                    <a:pt x="67" y="195"/>
                    <a:pt x="69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8" y="195"/>
                    <a:pt x="99" y="194"/>
                    <a:pt x="99" y="192"/>
                  </a:cubicBezTo>
                  <a:cubicBezTo>
                    <a:pt x="99" y="190"/>
                    <a:pt x="98" y="188"/>
                    <a:pt x="96" y="188"/>
                  </a:cubicBezTo>
                  <a:close/>
                  <a:moveTo>
                    <a:pt x="34" y="43"/>
                  </a:moveTo>
                  <a:cubicBezTo>
                    <a:pt x="34" y="44"/>
                    <a:pt x="35" y="44"/>
                    <a:pt x="36" y="44"/>
                  </a:cubicBezTo>
                  <a:cubicBezTo>
                    <a:pt x="37" y="44"/>
                    <a:pt x="38" y="44"/>
                    <a:pt x="39" y="43"/>
                  </a:cubicBezTo>
                  <a:cubicBezTo>
                    <a:pt x="40" y="42"/>
                    <a:pt x="40" y="39"/>
                    <a:pt x="39" y="38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4"/>
                    <a:pt x="23" y="24"/>
                    <a:pt x="21" y="26"/>
                  </a:cubicBezTo>
                  <a:cubicBezTo>
                    <a:pt x="20" y="27"/>
                    <a:pt x="20" y="29"/>
                    <a:pt x="21" y="31"/>
                  </a:cubicBezTo>
                  <a:lnTo>
                    <a:pt x="34" y="43"/>
                  </a:lnTo>
                  <a:close/>
                  <a:moveTo>
                    <a:pt x="128" y="44"/>
                  </a:moveTo>
                  <a:cubicBezTo>
                    <a:pt x="129" y="44"/>
                    <a:pt x="130" y="44"/>
                    <a:pt x="131" y="43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5" y="29"/>
                    <a:pt x="145" y="27"/>
                    <a:pt x="143" y="26"/>
                  </a:cubicBezTo>
                  <a:cubicBezTo>
                    <a:pt x="142" y="24"/>
                    <a:pt x="140" y="24"/>
                    <a:pt x="138" y="26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5" y="39"/>
                    <a:pt x="125" y="40"/>
                    <a:pt x="125" y="41"/>
                  </a:cubicBezTo>
                  <a:cubicBezTo>
                    <a:pt x="125" y="41"/>
                    <a:pt x="125" y="42"/>
                    <a:pt x="126" y="43"/>
                  </a:cubicBezTo>
                  <a:cubicBezTo>
                    <a:pt x="127" y="44"/>
                    <a:pt x="127" y="44"/>
                    <a:pt x="128" y="44"/>
                  </a:cubicBezTo>
                  <a:close/>
                  <a:moveTo>
                    <a:pt x="82" y="28"/>
                  </a:moveTo>
                  <a:cubicBezTo>
                    <a:pt x="84" y="28"/>
                    <a:pt x="85" y="26"/>
                    <a:pt x="85" y="2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4" y="0"/>
                    <a:pt x="82" y="0"/>
                  </a:cubicBezTo>
                  <a:cubicBezTo>
                    <a:pt x="80" y="0"/>
                    <a:pt x="78" y="2"/>
                    <a:pt x="78" y="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6"/>
                    <a:pt x="80" y="28"/>
                    <a:pt x="82" y="28"/>
                  </a:cubicBezTo>
                  <a:close/>
                  <a:moveTo>
                    <a:pt x="103" y="176"/>
                  </a:moveTo>
                  <a:cubicBezTo>
                    <a:pt x="61" y="176"/>
                    <a:pt x="61" y="176"/>
                    <a:pt x="61" y="176"/>
                  </a:cubicBezTo>
                  <a:cubicBezTo>
                    <a:pt x="59" y="176"/>
                    <a:pt x="58" y="177"/>
                    <a:pt x="58" y="179"/>
                  </a:cubicBezTo>
                  <a:cubicBezTo>
                    <a:pt x="58" y="181"/>
                    <a:pt x="59" y="183"/>
                    <a:pt x="61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5" y="183"/>
                    <a:pt x="107" y="181"/>
                    <a:pt x="107" y="179"/>
                  </a:cubicBezTo>
                  <a:cubicBezTo>
                    <a:pt x="107" y="177"/>
                    <a:pt x="105" y="176"/>
                    <a:pt x="103" y="176"/>
                  </a:cubicBezTo>
                  <a:close/>
                  <a:moveTo>
                    <a:pt x="135" y="72"/>
                  </a:moveTo>
                  <a:cubicBezTo>
                    <a:pt x="139" y="87"/>
                    <a:pt x="133" y="103"/>
                    <a:pt x="128" y="113"/>
                  </a:cubicBezTo>
                  <a:cubicBezTo>
                    <a:pt x="123" y="123"/>
                    <a:pt x="119" y="131"/>
                    <a:pt x="113" y="141"/>
                  </a:cubicBezTo>
                  <a:cubicBezTo>
                    <a:pt x="111" y="144"/>
                    <a:pt x="111" y="148"/>
                    <a:pt x="111" y="151"/>
                  </a:cubicBezTo>
                  <a:cubicBezTo>
                    <a:pt x="111" y="154"/>
                    <a:pt x="111" y="157"/>
                    <a:pt x="110" y="160"/>
                  </a:cubicBezTo>
                  <a:cubicBezTo>
                    <a:pt x="109" y="166"/>
                    <a:pt x="105" y="169"/>
                    <a:pt x="98" y="169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58" y="169"/>
                    <a:pt x="55" y="166"/>
                    <a:pt x="53" y="160"/>
                  </a:cubicBezTo>
                  <a:cubicBezTo>
                    <a:pt x="53" y="157"/>
                    <a:pt x="53" y="154"/>
                    <a:pt x="53" y="151"/>
                  </a:cubicBezTo>
                  <a:cubicBezTo>
                    <a:pt x="52" y="148"/>
                    <a:pt x="52" y="144"/>
                    <a:pt x="51" y="141"/>
                  </a:cubicBezTo>
                  <a:cubicBezTo>
                    <a:pt x="45" y="131"/>
                    <a:pt x="41" y="123"/>
                    <a:pt x="36" y="113"/>
                  </a:cubicBezTo>
                  <a:cubicBezTo>
                    <a:pt x="30" y="103"/>
                    <a:pt x="25" y="87"/>
                    <a:pt x="28" y="72"/>
                  </a:cubicBezTo>
                  <a:cubicBezTo>
                    <a:pt x="33" y="54"/>
                    <a:pt x="53" y="35"/>
                    <a:pt x="82" y="35"/>
                  </a:cubicBezTo>
                  <a:cubicBezTo>
                    <a:pt x="111" y="35"/>
                    <a:pt x="130" y="54"/>
                    <a:pt x="135" y="72"/>
                  </a:cubicBezTo>
                  <a:close/>
                  <a:moveTo>
                    <a:pt x="128" y="74"/>
                  </a:moveTo>
                  <a:cubicBezTo>
                    <a:pt x="124" y="58"/>
                    <a:pt x="107" y="42"/>
                    <a:pt x="82" y="42"/>
                  </a:cubicBezTo>
                  <a:cubicBezTo>
                    <a:pt x="57" y="42"/>
                    <a:pt x="39" y="58"/>
                    <a:pt x="35" y="74"/>
                  </a:cubicBezTo>
                  <a:cubicBezTo>
                    <a:pt x="33" y="84"/>
                    <a:pt x="35" y="97"/>
                    <a:pt x="42" y="110"/>
                  </a:cubicBezTo>
                  <a:cubicBezTo>
                    <a:pt x="48" y="120"/>
                    <a:pt x="51" y="127"/>
                    <a:pt x="57" y="138"/>
                  </a:cubicBezTo>
                  <a:cubicBezTo>
                    <a:pt x="59" y="142"/>
                    <a:pt x="60" y="147"/>
                    <a:pt x="60" y="151"/>
                  </a:cubicBezTo>
                  <a:cubicBezTo>
                    <a:pt x="60" y="154"/>
                    <a:pt x="60" y="156"/>
                    <a:pt x="60" y="158"/>
                  </a:cubicBezTo>
                  <a:cubicBezTo>
                    <a:pt x="61" y="161"/>
                    <a:pt x="61" y="162"/>
                    <a:pt x="66" y="162"/>
                  </a:cubicBezTo>
                  <a:cubicBezTo>
                    <a:pt x="66" y="162"/>
                    <a:pt x="97" y="162"/>
                    <a:pt x="98" y="162"/>
                  </a:cubicBezTo>
                  <a:cubicBezTo>
                    <a:pt x="102" y="162"/>
                    <a:pt x="102" y="161"/>
                    <a:pt x="103" y="158"/>
                  </a:cubicBezTo>
                  <a:cubicBezTo>
                    <a:pt x="104" y="156"/>
                    <a:pt x="104" y="154"/>
                    <a:pt x="104" y="151"/>
                  </a:cubicBezTo>
                  <a:cubicBezTo>
                    <a:pt x="104" y="147"/>
                    <a:pt x="104" y="142"/>
                    <a:pt x="107" y="138"/>
                  </a:cubicBezTo>
                  <a:cubicBezTo>
                    <a:pt x="112" y="128"/>
                    <a:pt x="116" y="120"/>
                    <a:pt x="121" y="110"/>
                  </a:cubicBezTo>
                  <a:cubicBezTo>
                    <a:pt x="128" y="97"/>
                    <a:pt x="131" y="84"/>
                    <a:pt x="128" y="74"/>
                  </a:cubicBezTo>
                  <a:close/>
                  <a:moveTo>
                    <a:pt x="163" y="80"/>
                  </a:moveTo>
                  <a:cubicBezTo>
                    <a:pt x="146" y="80"/>
                    <a:pt x="146" y="80"/>
                    <a:pt x="146" y="80"/>
                  </a:cubicBezTo>
                  <a:cubicBezTo>
                    <a:pt x="144" y="80"/>
                    <a:pt x="142" y="81"/>
                    <a:pt x="142" y="83"/>
                  </a:cubicBezTo>
                  <a:cubicBezTo>
                    <a:pt x="142" y="85"/>
                    <a:pt x="144" y="87"/>
                    <a:pt x="146" y="87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5" y="87"/>
                    <a:pt x="167" y="85"/>
                    <a:pt x="167" y="83"/>
                  </a:cubicBezTo>
                  <a:cubicBezTo>
                    <a:pt x="167" y="81"/>
                    <a:pt x="165" y="80"/>
                    <a:pt x="163" y="80"/>
                  </a:cubicBezTo>
                  <a:close/>
                  <a:moveTo>
                    <a:pt x="84" y="53"/>
                  </a:moveTo>
                  <a:cubicBezTo>
                    <a:pt x="63" y="53"/>
                    <a:pt x="49" y="66"/>
                    <a:pt x="46" y="80"/>
                  </a:cubicBezTo>
                  <a:cubicBezTo>
                    <a:pt x="45" y="80"/>
                    <a:pt x="45" y="81"/>
                    <a:pt x="46" y="82"/>
                  </a:cubicBezTo>
                  <a:cubicBezTo>
                    <a:pt x="46" y="83"/>
                    <a:pt x="47" y="84"/>
                    <a:pt x="48" y="84"/>
                  </a:cubicBezTo>
                  <a:cubicBezTo>
                    <a:pt x="48" y="84"/>
                    <a:pt x="49" y="84"/>
                    <a:pt x="49" y="84"/>
                  </a:cubicBezTo>
                  <a:cubicBezTo>
                    <a:pt x="51" y="84"/>
                    <a:pt x="52" y="83"/>
                    <a:pt x="52" y="81"/>
                  </a:cubicBezTo>
                  <a:cubicBezTo>
                    <a:pt x="55" y="71"/>
                    <a:pt x="67" y="60"/>
                    <a:pt x="84" y="60"/>
                  </a:cubicBezTo>
                  <a:cubicBezTo>
                    <a:pt x="86" y="60"/>
                    <a:pt x="87" y="58"/>
                    <a:pt x="87" y="56"/>
                  </a:cubicBezTo>
                  <a:cubicBezTo>
                    <a:pt x="87" y="54"/>
                    <a:pt x="86" y="53"/>
                    <a:pt x="84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6"/>
            <p:cNvSpPr txBox="1"/>
            <p:nvPr/>
          </p:nvSpPr>
          <p:spPr>
            <a:xfrm>
              <a:off x="1114425" y="3548062"/>
              <a:ext cx="263842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87F0EA5-319A-5E43-B840-EF49A2F0F546}"/>
              </a:ext>
            </a:extLst>
          </p:cNvPr>
          <p:cNvGrpSpPr/>
          <p:nvPr/>
        </p:nvGrpSpPr>
        <p:grpSpPr>
          <a:xfrm>
            <a:off x="1114425" y="4622800"/>
            <a:ext cx="2638425" cy="1504949"/>
            <a:chOff x="1114425" y="4622800"/>
            <a:chExt cx="2638425" cy="1504949"/>
          </a:xfrm>
        </p:grpSpPr>
        <p:sp>
          <p:nvSpPr>
            <p:cNvPr id="784" name="Google Shape;784;p36"/>
            <p:cNvSpPr/>
            <p:nvPr/>
          </p:nvSpPr>
          <p:spPr>
            <a:xfrm>
              <a:off x="2138362" y="4622800"/>
              <a:ext cx="487362" cy="722312"/>
            </a:xfrm>
            <a:custGeom>
              <a:avLst/>
              <a:gdLst/>
              <a:ahLst/>
              <a:cxnLst/>
              <a:rect l="l" t="t" r="r" b="b"/>
              <a:pathLst>
                <a:path w="114" h="169" extrusionOk="0">
                  <a:moveTo>
                    <a:pt x="21" y="112"/>
                  </a:moveTo>
                  <a:cubicBezTo>
                    <a:pt x="21" y="110"/>
                    <a:pt x="22" y="108"/>
                    <a:pt x="24" y="108"/>
                  </a:cubicBezTo>
                  <a:cubicBezTo>
                    <a:pt x="26" y="108"/>
                    <a:pt x="27" y="110"/>
                    <a:pt x="27" y="112"/>
                  </a:cubicBezTo>
                  <a:cubicBezTo>
                    <a:pt x="27" y="128"/>
                    <a:pt x="41" y="142"/>
                    <a:pt x="57" y="142"/>
                  </a:cubicBezTo>
                  <a:cubicBezTo>
                    <a:pt x="59" y="142"/>
                    <a:pt x="60" y="143"/>
                    <a:pt x="60" y="145"/>
                  </a:cubicBezTo>
                  <a:cubicBezTo>
                    <a:pt x="60" y="147"/>
                    <a:pt x="59" y="148"/>
                    <a:pt x="57" y="148"/>
                  </a:cubicBezTo>
                  <a:cubicBezTo>
                    <a:pt x="37" y="148"/>
                    <a:pt x="21" y="132"/>
                    <a:pt x="21" y="112"/>
                  </a:cubicBezTo>
                  <a:close/>
                  <a:moveTo>
                    <a:pt x="114" y="112"/>
                  </a:moveTo>
                  <a:cubicBezTo>
                    <a:pt x="114" y="143"/>
                    <a:pt x="89" y="169"/>
                    <a:pt x="57" y="169"/>
                  </a:cubicBezTo>
                  <a:cubicBezTo>
                    <a:pt x="26" y="169"/>
                    <a:pt x="0" y="143"/>
                    <a:pt x="0" y="112"/>
                  </a:cubicBezTo>
                  <a:cubicBezTo>
                    <a:pt x="0" y="102"/>
                    <a:pt x="2" y="93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0"/>
                    <a:pt x="59" y="0"/>
                    <a:pt x="60" y="2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7" y="84"/>
                    <a:pt x="107" y="85"/>
                    <a:pt x="108" y="85"/>
                  </a:cubicBezTo>
                  <a:cubicBezTo>
                    <a:pt x="112" y="93"/>
                    <a:pt x="114" y="102"/>
                    <a:pt x="114" y="112"/>
                  </a:cubicBezTo>
                  <a:close/>
                  <a:moveTo>
                    <a:pt x="13" y="87"/>
                  </a:moveTo>
                  <a:cubicBezTo>
                    <a:pt x="13" y="87"/>
                    <a:pt x="13" y="88"/>
                    <a:pt x="12" y="88"/>
                  </a:cubicBezTo>
                  <a:cubicBezTo>
                    <a:pt x="9" y="95"/>
                    <a:pt x="6" y="103"/>
                    <a:pt x="6" y="112"/>
                  </a:cubicBezTo>
                  <a:cubicBezTo>
                    <a:pt x="6" y="140"/>
                    <a:pt x="29" y="162"/>
                    <a:pt x="57" y="162"/>
                  </a:cubicBezTo>
                  <a:cubicBezTo>
                    <a:pt x="85" y="162"/>
                    <a:pt x="108" y="140"/>
                    <a:pt x="108" y="112"/>
                  </a:cubicBezTo>
                  <a:cubicBezTo>
                    <a:pt x="108" y="103"/>
                    <a:pt x="106" y="95"/>
                    <a:pt x="102" y="87"/>
                  </a:cubicBezTo>
                  <a:cubicBezTo>
                    <a:pt x="102" y="87"/>
                    <a:pt x="102" y="87"/>
                    <a:pt x="101" y="8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6"/>
            <p:cNvSpPr txBox="1"/>
            <p:nvPr/>
          </p:nvSpPr>
          <p:spPr>
            <a:xfrm>
              <a:off x="1114425" y="5481637"/>
              <a:ext cx="263842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"/>
                            </p:stCondLst>
                            <p:childTnLst>
                              <p:par>
                                <p:cTn id="3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50"/>
                            </p:stCondLst>
                            <p:childTnLst>
                              <p:par>
                                <p:cTn id="5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50"/>
                            </p:stCondLst>
                            <p:childTnLst>
                              <p:par>
                                <p:cTn id="7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200"/>
                            </p:stCondLst>
                            <p:childTnLst>
                              <p:par>
                                <p:cTn id="8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/>
      <p:bldP spid="775" grpId="0"/>
      <p:bldP spid="776" grpId="0"/>
      <p:bldP spid="777" grpId="0"/>
      <p:bldP spid="778" grpId="0"/>
      <p:bldP spid="7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FBAEC3E-ED05-1A4A-9EF5-A956420E1BE9}"/>
              </a:ext>
            </a:extLst>
          </p:cNvPr>
          <p:cNvGrpSpPr/>
          <p:nvPr/>
        </p:nvGrpSpPr>
        <p:grpSpPr>
          <a:xfrm>
            <a:off x="1349375" y="3173412"/>
            <a:ext cx="2822575" cy="2879725"/>
            <a:chOff x="1349375" y="3173412"/>
            <a:chExt cx="2822575" cy="2879725"/>
          </a:xfrm>
        </p:grpSpPr>
        <p:sp>
          <p:nvSpPr>
            <p:cNvPr id="796" name="Google Shape;796;p37"/>
            <p:cNvSpPr/>
            <p:nvPr/>
          </p:nvSpPr>
          <p:spPr>
            <a:xfrm>
              <a:off x="1349375" y="3173412"/>
              <a:ext cx="2822575" cy="28797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2351087" y="4106862"/>
              <a:ext cx="933450" cy="9302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14" y="207"/>
                  </a:moveTo>
                  <a:cubicBezTo>
                    <a:pt x="94" y="207"/>
                    <a:pt x="94" y="207"/>
                    <a:pt x="94" y="207"/>
                  </a:cubicBezTo>
                  <a:cubicBezTo>
                    <a:pt x="90" y="207"/>
                    <a:pt x="86" y="204"/>
                    <a:pt x="85" y="200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8"/>
                    <a:pt x="81" y="178"/>
                    <a:pt x="80" y="178"/>
                  </a:cubicBezTo>
                  <a:cubicBezTo>
                    <a:pt x="76" y="176"/>
                    <a:pt x="72" y="175"/>
                    <a:pt x="69" y="173"/>
                  </a:cubicBezTo>
                  <a:cubicBezTo>
                    <a:pt x="68" y="172"/>
                    <a:pt x="67" y="172"/>
                    <a:pt x="66" y="173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46" y="188"/>
                    <a:pt x="41" y="187"/>
                    <a:pt x="38" y="184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1" y="167"/>
                    <a:pt x="20" y="162"/>
                    <a:pt x="23" y="158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5" y="141"/>
                    <a:pt x="35" y="140"/>
                    <a:pt x="35" y="139"/>
                  </a:cubicBezTo>
                  <a:cubicBezTo>
                    <a:pt x="33" y="135"/>
                    <a:pt x="31" y="132"/>
                    <a:pt x="30" y="127"/>
                  </a:cubicBezTo>
                  <a:cubicBezTo>
                    <a:pt x="30" y="127"/>
                    <a:pt x="29" y="126"/>
                    <a:pt x="28" y="126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4" y="122"/>
                    <a:pt x="0" y="118"/>
                    <a:pt x="0" y="11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89"/>
                    <a:pt x="4" y="85"/>
                    <a:pt x="8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1"/>
                    <a:pt x="30" y="81"/>
                    <a:pt x="30" y="80"/>
                  </a:cubicBezTo>
                  <a:cubicBezTo>
                    <a:pt x="31" y="76"/>
                    <a:pt x="33" y="72"/>
                    <a:pt x="35" y="68"/>
                  </a:cubicBezTo>
                  <a:cubicBezTo>
                    <a:pt x="35" y="67"/>
                    <a:pt x="35" y="67"/>
                    <a:pt x="35" y="6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0" y="46"/>
                    <a:pt x="21" y="41"/>
                    <a:pt x="24" y="3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1" y="20"/>
                    <a:pt x="46" y="20"/>
                    <a:pt x="50" y="22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8" y="35"/>
                    <a:pt x="69" y="35"/>
                  </a:cubicBezTo>
                  <a:cubicBezTo>
                    <a:pt x="72" y="33"/>
                    <a:pt x="76" y="31"/>
                    <a:pt x="80" y="30"/>
                  </a:cubicBezTo>
                  <a:cubicBezTo>
                    <a:pt x="81" y="30"/>
                    <a:pt x="82" y="29"/>
                    <a:pt x="82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4"/>
                    <a:pt x="90" y="0"/>
                    <a:pt x="9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8" y="0"/>
                    <a:pt x="122" y="4"/>
                    <a:pt x="123" y="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9"/>
                    <a:pt x="127" y="30"/>
                    <a:pt x="128" y="30"/>
                  </a:cubicBezTo>
                  <a:cubicBezTo>
                    <a:pt x="132" y="31"/>
                    <a:pt x="136" y="33"/>
                    <a:pt x="139" y="35"/>
                  </a:cubicBezTo>
                  <a:cubicBezTo>
                    <a:pt x="140" y="35"/>
                    <a:pt x="141" y="35"/>
                    <a:pt x="142" y="35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62" y="20"/>
                    <a:pt x="167" y="20"/>
                    <a:pt x="170" y="2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7" y="41"/>
                    <a:pt x="188" y="46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3" y="67"/>
                    <a:pt x="173" y="67"/>
                    <a:pt x="173" y="68"/>
                  </a:cubicBezTo>
                  <a:cubicBezTo>
                    <a:pt x="175" y="72"/>
                    <a:pt x="177" y="76"/>
                    <a:pt x="178" y="80"/>
                  </a:cubicBezTo>
                  <a:cubicBezTo>
                    <a:pt x="178" y="81"/>
                    <a:pt x="179" y="81"/>
                    <a:pt x="180" y="82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204" y="85"/>
                    <a:pt x="208" y="89"/>
                    <a:pt x="208" y="94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08" y="118"/>
                    <a:pt x="204" y="122"/>
                    <a:pt x="200" y="123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31"/>
                    <a:pt x="175" y="135"/>
                    <a:pt x="173" y="139"/>
                  </a:cubicBezTo>
                  <a:cubicBezTo>
                    <a:pt x="173" y="140"/>
                    <a:pt x="173" y="141"/>
                    <a:pt x="173" y="142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8" y="162"/>
                    <a:pt x="187" y="167"/>
                    <a:pt x="184" y="170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67" y="187"/>
                    <a:pt x="162" y="188"/>
                    <a:pt x="158" y="185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1" y="172"/>
                    <a:pt x="140" y="172"/>
                    <a:pt x="139" y="173"/>
                  </a:cubicBezTo>
                  <a:cubicBezTo>
                    <a:pt x="136" y="175"/>
                    <a:pt x="132" y="176"/>
                    <a:pt x="128" y="178"/>
                  </a:cubicBezTo>
                  <a:cubicBezTo>
                    <a:pt x="127" y="178"/>
                    <a:pt x="126" y="179"/>
                    <a:pt x="126" y="179"/>
                  </a:cubicBezTo>
                  <a:cubicBezTo>
                    <a:pt x="123" y="200"/>
                    <a:pt x="123" y="200"/>
                    <a:pt x="123" y="200"/>
                  </a:cubicBezTo>
                  <a:cubicBezTo>
                    <a:pt x="122" y="204"/>
                    <a:pt x="118" y="207"/>
                    <a:pt x="114" y="207"/>
                  </a:cubicBezTo>
                  <a:close/>
                  <a:moveTo>
                    <a:pt x="94" y="198"/>
                  </a:moveTo>
                  <a:cubicBezTo>
                    <a:pt x="114" y="198"/>
                    <a:pt x="114" y="198"/>
                    <a:pt x="114" y="198"/>
                  </a:cubicBezTo>
                  <a:cubicBezTo>
                    <a:pt x="117" y="178"/>
                    <a:pt x="117" y="178"/>
                    <a:pt x="117" y="178"/>
                  </a:cubicBezTo>
                  <a:cubicBezTo>
                    <a:pt x="117" y="174"/>
                    <a:pt x="121" y="170"/>
                    <a:pt x="125" y="169"/>
                  </a:cubicBezTo>
                  <a:cubicBezTo>
                    <a:pt x="128" y="167"/>
                    <a:pt x="132" y="166"/>
                    <a:pt x="135" y="164"/>
                  </a:cubicBezTo>
                  <a:cubicBezTo>
                    <a:pt x="139" y="162"/>
                    <a:pt x="144" y="163"/>
                    <a:pt x="147" y="165"/>
                  </a:cubicBezTo>
                  <a:cubicBezTo>
                    <a:pt x="164" y="177"/>
                    <a:pt x="164" y="177"/>
                    <a:pt x="164" y="177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4"/>
                    <a:pt x="163" y="139"/>
                    <a:pt x="165" y="135"/>
                  </a:cubicBezTo>
                  <a:cubicBezTo>
                    <a:pt x="166" y="132"/>
                    <a:pt x="168" y="128"/>
                    <a:pt x="169" y="125"/>
                  </a:cubicBezTo>
                  <a:cubicBezTo>
                    <a:pt x="170" y="120"/>
                    <a:pt x="174" y="117"/>
                    <a:pt x="178" y="116"/>
                  </a:cubicBezTo>
                  <a:cubicBezTo>
                    <a:pt x="198" y="113"/>
                    <a:pt x="198" y="113"/>
                    <a:pt x="198" y="113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4" y="90"/>
                    <a:pt x="170" y="87"/>
                    <a:pt x="169" y="83"/>
                  </a:cubicBezTo>
                  <a:cubicBezTo>
                    <a:pt x="168" y="79"/>
                    <a:pt x="166" y="76"/>
                    <a:pt x="165" y="73"/>
                  </a:cubicBezTo>
                  <a:cubicBezTo>
                    <a:pt x="163" y="69"/>
                    <a:pt x="163" y="64"/>
                    <a:pt x="165" y="60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4" y="45"/>
                    <a:pt x="139" y="45"/>
                    <a:pt x="135" y="43"/>
                  </a:cubicBezTo>
                  <a:cubicBezTo>
                    <a:pt x="132" y="41"/>
                    <a:pt x="128" y="40"/>
                    <a:pt x="125" y="39"/>
                  </a:cubicBezTo>
                  <a:cubicBezTo>
                    <a:pt x="121" y="37"/>
                    <a:pt x="117" y="34"/>
                    <a:pt x="117" y="3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4"/>
                    <a:pt x="87" y="37"/>
                    <a:pt x="83" y="39"/>
                  </a:cubicBezTo>
                  <a:cubicBezTo>
                    <a:pt x="80" y="40"/>
                    <a:pt x="76" y="41"/>
                    <a:pt x="73" y="43"/>
                  </a:cubicBezTo>
                  <a:cubicBezTo>
                    <a:pt x="69" y="45"/>
                    <a:pt x="64" y="45"/>
                    <a:pt x="61" y="42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5" y="64"/>
                    <a:pt x="45" y="69"/>
                    <a:pt x="43" y="73"/>
                  </a:cubicBezTo>
                  <a:cubicBezTo>
                    <a:pt x="42" y="76"/>
                    <a:pt x="40" y="79"/>
                    <a:pt x="39" y="83"/>
                  </a:cubicBezTo>
                  <a:cubicBezTo>
                    <a:pt x="38" y="87"/>
                    <a:pt x="34" y="90"/>
                    <a:pt x="30" y="91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4" y="117"/>
                    <a:pt x="38" y="120"/>
                    <a:pt x="39" y="125"/>
                  </a:cubicBezTo>
                  <a:cubicBezTo>
                    <a:pt x="40" y="128"/>
                    <a:pt x="42" y="132"/>
                    <a:pt x="43" y="135"/>
                  </a:cubicBezTo>
                  <a:cubicBezTo>
                    <a:pt x="45" y="139"/>
                    <a:pt x="45" y="144"/>
                    <a:pt x="42" y="147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64" y="163"/>
                    <a:pt x="69" y="162"/>
                    <a:pt x="73" y="164"/>
                  </a:cubicBezTo>
                  <a:cubicBezTo>
                    <a:pt x="76" y="166"/>
                    <a:pt x="80" y="167"/>
                    <a:pt x="83" y="169"/>
                  </a:cubicBezTo>
                  <a:cubicBezTo>
                    <a:pt x="87" y="170"/>
                    <a:pt x="91" y="174"/>
                    <a:pt x="91" y="178"/>
                  </a:cubicBezTo>
                  <a:lnTo>
                    <a:pt x="94" y="198"/>
                  </a:lnTo>
                  <a:close/>
                  <a:moveTo>
                    <a:pt x="30" y="164"/>
                  </a:move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lose/>
                  <a:moveTo>
                    <a:pt x="178" y="163"/>
                  </a:moveTo>
                  <a:cubicBezTo>
                    <a:pt x="178" y="163"/>
                    <a:pt x="178" y="163"/>
                    <a:pt x="178" y="163"/>
                  </a:cubicBezTo>
                  <a:close/>
                  <a:moveTo>
                    <a:pt x="198" y="114"/>
                  </a:moveTo>
                  <a:cubicBezTo>
                    <a:pt x="198" y="114"/>
                    <a:pt x="198" y="114"/>
                    <a:pt x="198" y="114"/>
                  </a:cubicBezTo>
                  <a:close/>
                  <a:moveTo>
                    <a:pt x="10" y="114"/>
                  </a:move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lose/>
                  <a:moveTo>
                    <a:pt x="199" y="113"/>
                  </a:moveTo>
                  <a:cubicBezTo>
                    <a:pt x="198" y="113"/>
                    <a:pt x="198" y="113"/>
                    <a:pt x="198" y="113"/>
                  </a:cubicBezTo>
                  <a:lnTo>
                    <a:pt x="199" y="113"/>
                  </a:lnTo>
                  <a:close/>
                  <a:moveTo>
                    <a:pt x="9" y="113"/>
                  </a:move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lose/>
                  <a:moveTo>
                    <a:pt x="164" y="30"/>
                  </a:moveTo>
                  <a:cubicBezTo>
                    <a:pt x="164" y="30"/>
                    <a:pt x="164" y="30"/>
                    <a:pt x="164" y="30"/>
                  </a:cubicBezTo>
                  <a:cubicBezTo>
                    <a:pt x="164" y="30"/>
                    <a:pt x="164" y="30"/>
                    <a:pt x="164" y="30"/>
                  </a:cubicBezTo>
                  <a:close/>
                  <a:moveTo>
                    <a:pt x="163" y="30"/>
                  </a:moveTo>
                  <a:cubicBezTo>
                    <a:pt x="163" y="30"/>
                    <a:pt x="163" y="30"/>
                    <a:pt x="163" y="30"/>
                  </a:cubicBezTo>
                  <a:close/>
                  <a:moveTo>
                    <a:pt x="104" y="145"/>
                  </a:moveTo>
                  <a:cubicBezTo>
                    <a:pt x="93" y="145"/>
                    <a:pt x="83" y="141"/>
                    <a:pt x="75" y="133"/>
                  </a:cubicBezTo>
                  <a:cubicBezTo>
                    <a:pt x="65" y="123"/>
                    <a:pt x="61" y="108"/>
                    <a:pt x="64" y="94"/>
                  </a:cubicBezTo>
                  <a:cubicBezTo>
                    <a:pt x="67" y="79"/>
                    <a:pt x="79" y="67"/>
                    <a:pt x="95" y="64"/>
                  </a:cubicBezTo>
                  <a:cubicBezTo>
                    <a:pt x="109" y="60"/>
                    <a:pt x="123" y="65"/>
                    <a:pt x="133" y="75"/>
                  </a:cubicBezTo>
                  <a:cubicBezTo>
                    <a:pt x="143" y="85"/>
                    <a:pt x="147" y="99"/>
                    <a:pt x="144" y="113"/>
                  </a:cubicBezTo>
                  <a:cubicBezTo>
                    <a:pt x="141" y="128"/>
                    <a:pt x="129" y="140"/>
                    <a:pt x="113" y="144"/>
                  </a:cubicBezTo>
                  <a:cubicBezTo>
                    <a:pt x="110" y="145"/>
                    <a:pt x="107" y="145"/>
                    <a:pt x="104" y="145"/>
                  </a:cubicBezTo>
                  <a:close/>
                  <a:moveTo>
                    <a:pt x="104" y="72"/>
                  </a:moveTo>
                  <a:cubicBezTo>
                    <a:pt x="102" y="72"/>
                    <a:pt x="99" y="72"/>
                    <a:pt x="97" y="73"/>
                  </a:cubicBezTo>
                  <a:cubicBezTo>
                    <a:pt x="85" y="75"/>
                    <a:pt x="76" y="85"/>
                    <a:pt x="73" y="96"/>
                  </a:cubicBezTo>
                  <a:cubicBezTo>
                    <a:pt x="71" y="107"/>
                    <a:pt x="74" y="118"/>
                    <a:pt x="82" y="126"/>
                  </a:cubicBezTo>
                  <a:cubicBezTo>
                    <a:pt x="89" y="134"/>
                    <a:pt x="100" y="137"/>
                    <a:pt x="111" y="135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23" y="132"/>
                    <a:pt x="132" y="123"/>
                    <a:pt x="135" y="111"/>
                  </a:cubicBezTo>
                  <a:cubicBezTo>
                    <a:pt x="137" y="100"/>
                    <a:pt x="134" y="89"/>
                    <a:pt x="126" y="81"/>
                  </a:cubicBezTo>
                  <a:cubicBezTo>
                    <a:pt x="120" y="75"/>
                    <a:pt x="112" y="72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703ECDB-A79C-EA49-91A9-AD1B5D56D30B}"/>
              </a:ext>
            </a:extLst>
          </p:cNvPr>
          <p:cNvGrpSpPr/>
          <p:nvPr/>
        </p:nvGrpSpPr>
        <p:grpSpPr>
          <a:xfrm>
            <a:off x="4117975" y="3173412"/>
            <a:ext cx="2824162" cy="2879725"/>
            <a:chOff x="4117975" y="3173412"/>
            <a:chExt cx="2824162" cy="2879725"/>
          </a:xfrm>
        </p:grpSpPr>
        <p:sp>
          <p:nvSpPr>
            <p:cNvPr id="795" name="Google Shape;795;p37"/>
            <p:cNvSpPr/>
            <p:nvPr/>
          </p:nvSpPr>
          <p:spPr>
            <a:xfrm>
              <a:off x="4117975" y="3173412"/>
              <a:ext cx="2824162" cy="28797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692650" y="4089400"/>
              <a:ext cx="1539875" cy="777875"/>
            </a:xfrm>
            <a:custGeom>
              <a:avLst/>
              <a:gdLst/>
              <a:ahLst/>
              <a:cxnLst/>
              <a:rect l="l" t="t" r="r" b="b"/>
              <a:pathLst>
                <a:path w="343" h="173" extrusionOk="0">
                  <a:moveTo>
                    <a:pt x="175" y="173"/>
                  </a:moveTo>
                  <a:cubicBezTo>
                    <a:pt x="155" y="173"/>
                    <a:pt x="138" y="172"/>
                    <a:pt x="122" y="168"/>
                  </a:cubicBezTo>
                  <a:cubicBezTo>
                    <a:pt x="116" y="167"/>
                    <a:pt x="111" y="165"/>
                    <a:pt x="107" y="163"/>
                  </a:cubicBezTo>
                  <a:cubicBezTo>
                    <a:pt x="97" y="158"/>
                    <a:pt x="94" y="152"/>
                    <a:pt x="93" y="147"/>
                  </a:cubicBezTo>
                  <a:cubicBezTo>
                    <a:pt x="92" y="142"/>
                    <a:pt x="94" y="135"/>
                    <a:pt x="99" y="130"/>
                  </a:cubicBezTo>
                  <a:cubicBezTo>
                    <a:pt x="107" y="123"/>
                    <a:pt x="117" y="116"/>
                    <a:pt x="130" y="110"/>
                  </a:cubicBezTo>
                  <a:cubicBezTo>
                    <a:pt x="134" y="108"/>
                    <a:pt x="138" y="107"/>
                    <a:pt x="142" y="105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8" y="103"/>
                    <a:pt x="150" y="101"/>
                    <a:pt x="150" y="99"/>
                  </a:cubicBezTo>
                  <a:cubicBezTo>
                    <a:pt x="151" y="96"/>
                    <a:pt x="150" y="94"/>
                    <a:pt x="148" y="92"/>
                  </a:cubicBezTo>
                  <a:cubicBezTo>
                    <a:pt x="134" y="78"/>
                    <a:pt x="128" y="61"/>
                    <a:pt x="129" y="40"/>
                  </a:cubicBezTo>
                  <a:cubicBezTo>
                    <a:pt x="129" y="20"/>
                    <a:pt x="141" y="7"/>
                    <a:pt x="162" y="1"/>
                  </a:cubicBezTo>
                  <a:cubicBezTo>
                    <a:pt x="166" y="0"/>
                    <a:pt x="170" y="0"/>
                    <a:pt x="175" y="0"/>
                  </a:cubicBezTo>
                  <a:cubicBezTo>
                    <a:pt x="179" y="0"/>
                    <a:pt x="183" y="0"/>
                    <a:pt x="187" y="1"/>
                  </a:cubicBezTo>
                  <a:cubicBezTo>
                    <a:pt x="209" y="7"/>
                    <a:pt x="220" y="20"/>
                    <a:pt x="221" y="40"/>
                  </a:cubicBezTo>
                  <a:cubicBezTo>
                    <a:pt x="222" y="61"/>
                    <a:pt x="215" y="79"/>
                    <a:pt x="201" y="92"/>
                  </a:cubicBezTo>
                  <a:cubicBezTo>
                    <a:pt x="199" y="94"/>
                    <a:pt x="199" y="96"/>
                    <a:pt x="199" y="98"/>
                  </a:cubicBezTo>
                  <a:cubicBezTo>
                    <a:pt x="199" y="101"/>
                    <a:pt x="202" y="103"/>
                    <a:pt x="205" y="104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11" y="107"/>
                    <a:pt x="216" y="108"/>
                    <a:pt x="219" y="110"/>
                  </a:cubicBezTo>
                  <a:cubicBezTo>
                    <a:pt x="233" y="116"/>
                    <a:pt x="242" y="123"/>
                    <a:pt x="250" y="130"/>
                  </a:cubicBezTo>
                  <a:cubicBezTo>
                    <a:pt x="254" y="134"/>
                    <a:pt x="256" y="141"/>
                    <a:pt x="255" y="148"/>
                  </a:cubicBezTo>
                  <a:cubicBezTo>
                    <a:pt x="254" y="154"/>
                    <a:pt x="250" y="160"/>
                    <a:pt x="243" y="163"/>
                  </a:cubicBezTo>
                  <a:cubicBezTo>
                    <a:pt x="243" y="163"/>
                    <a:pt x="243" y="163"/>
                    <a:pt x="243" y="163"/>
                  </a:cubicBezTo>
                  <a:cubicBezTo>
                    <a:pt x="238" y="165"/>
                    <a:pt x="233" y="167"/>
                    <a:pt x="228" y="168"/>
                  </a:cubicBezTo>
                  <a:cubicBezTo>
                    <a:pt x="211" y="172"/>
                    <a:pt x="195" y="173"/>
                    <a:pt x="175" y="173"/>
                  </a:cubicBezTo>
                  <a:close/>
                  <a:moveTo>
                    <a:pt x="175" y="9"/>
                  </a:moveTo>
                  <a:cubicBezTo>
                    <a:pt x="171" y="9"/>
                    <a:pt x="168" y="10"/>
                    <a:pt x="165" y="10"/>
                  </a:cubicBezTo>
                  <a:cubicBezTo>
                    <a:pt x="147" y="15"/>
                    <a:pt x="139" y="24"/>
                    <a:pt x="138" y="40"/>
                  </a:cubicBezTo>
                  <a:cubicBezTo>
                    <a:pt x="137" y="59"/>
                    <a:pt x="143" y="74"/>
                    <a:pt x="155" y="86"/>
                  </a:cubicBezTo>
                  <a:cubicBezTo>
                    <a:pt x="159" y="90"/>
                    <a:pt x="161" y="95"/>
                    <a:pt x="160" y="101"/>
                  </a:cubicBezTo>
                  <a:cubicBezTo>
                    <a:pt x="158" y="106"/>
                    <a:pt x="154" y="111"/>
                    <a:pt x="148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1" y="116"/>
                    <a:pt x="138" y="117"/>
                    <a:pt x="134" y="119"/>
                  </a:cubicBezTo>
                  <a:cubicBezTo>
                    <a:pt x="122" y="125"/>
                    <a:pt x="113" y="130"/>
                    <a:pt x="106" y="137"/>
                  </a:cubicBezTo>
                  <a:cubicBezTo>
                    <a:pt x="103" y="140"/>
                    <a:pt x="102" y="143"/>
                    <a:pt x="103" y="146"/>
                  </a:cubicBezTo>
                  <a:cubicBezTo>
                    <a:pt x="103" y="149"/>
                    <a:pt x="106" y="152"/>
                    <a:pt x="111" y="154"/>
                  </a:cubicBezTo>
                  <a:cubicBezTo>
                    <a:pt x="115" y="156"/>
                    <a:pt x="119" y="158"/>
                    <a:pt x="124" y="159"/>
                  </a:cubicBezTo>
                  <a:cubicBezTo>
                    <a:pt x="140" y="163"/>
                    <a:pt x="156" y="163"/>
                    <a:pt x="175" y="164"/>
                  </a:cubicBezTo>
                  <a:cubicBezTo>
                    <a:pt x="194" y="163"/>
                    <a:pt x="210" y="163"/>
                    <a:pt x="225" y="159"/>
                  </a:cubicBezTo>
                  <a:cubicBezTo>
                    <a:pt x="230" y="158"/>
                    <a:pt x="235" y="156"/>
                    <a:pt x="239" y="154"/>
                  </a:cubicBezTo>
                  <a:cubicBezTo>
                    <a:pt x="243" y="152"/>
                    <a:pt x="245" y="150"/>
                    <a:pt x="246" y="146"/>
                  </a:cubicBezTo>
                  <a:cubicBezTo>
                    <a:pt x="246" y="142"/>
                    <a:pt x="245" y="139"/>
                    <a:pt x="243" y="137"/>
                  </a:cubicBezTo>
                  <a:cubicBezTo>
                    <a:pt x="236" y="130"/>
                    <a:pt x="228" y="125"/>
                    <a:pt x="215" y="119"/>
                  </a:cubicBezTo>
                  <a:cubicBezTo>
                    <a:pt x="212" y="117"/>
                    <a:pt x="208" y="116"/>
                    <a:pt x="204" y="114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195" y="111"/>
                    <a:pt x="191" y="106"/>
                    <a:pt x="190" y="100"/>
                  </a:cubicBezTo>
                  <a:cubicBezTo>
                    <a:pt x="189" y="95"/>
                    <a:pt x="190" y="90"/>
                    <a:pt x="195" y="86"/>
                  </a:cubicBezTo>
                  <a:cubicBezTo>
                    <a:pt x="207" y="74"/>
                    <a:pt x="212" y="59"/>
                    <a:pt x="211" y="40"/>
                  </a:cubicBezTo>
                  <a:cubicBezTo>
                    <a:pt x="211" y="24"/>
                    <a:pt x="202" y="15"/>
                    <a:pt x="185" y="10"/>
                  </a:cubicBezTo>
                  <a:cubicBezTo>
                    <a:pt x="182" y="10"/>
                    <a:pt x="178" y="9"/>
                    <a:pt x="175" y="9"/>
                  </a:cubicBezTo>
                  <a:close/>
                  <a:moveTo>
                    <a:pt x="241" y="159"/>
                  </a:moveTo>
                  <a:cubicBezTo>
                    <a:pt x="241" y="159"/>
                    <a:pt x="241" y="159"/>
                    <a:pt x="241" y="159"/>
                  </a:cubicBezTo>
                  <a:close/>
                  <a:moveTo>
                    <a:pt x="284" y="173"/>
                  </a:moveTo>
                  <a:cubicBezTo>
                    <a:pt x="281" y="173"/>
                    <a:pt x="281" y="173"/>
                    <a:pt x="281" y="173"/>
                  </a:cubicBezTo>
                  <a:cubicBezTo>
                    <a:pt x="272" y="173"/>
                    <a:pt x="269" y="173"/>
                    <a:pt x="259" y="172"/>
                  </a:cubicBezTo>
                  <a:cubicBezTo>
                    <a:pt x="257" y="171"/>
                    <a:pt x="255" y="169"/>
                    <a:pt x="255" y="166"/>
                  </a:cubicBezTo>
                  <a:cubicBezTo>
                    <a:pt x="255" y="164"/>
                    <a:pt x="258" y="162"/>
                    <a:pt x="260" y="162"/>
                  </a:cubicBezTo>
                  <a:cubicBezTo>
                    <a:pt x="270" y="163"/>
                    <a:pt x="272" y="163"/>
                    <a:pt x="282" y="163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298" y="163"/>
                    <a:pt x="309" y="163"/>
                    <a:pt x="319" y="160"/>
                  </a:cubicBezTo>
                  <a:cubicBezTo>
                    <a:pt x="323" y="160"/>
                    <a:pt x="326" y="159"/>
                    <a:pt x="328" y="157"/>
                  </a:cubicBezTo>
                  <a:cubicBezTo>
                    <a:pt x="331" y="156"/>
                    <a:pt x="332" y="155"/>
                    <a:pt x="332" y="153"/>
                  </a:cubicBezTo>
                  <a:cubicBezTo>
                    <a:pt x="333" y="151"/>
                    <a:pt x="332" y="148"/>
                    <a:pt x="331" y="148"/>
                  </a:cubicBezTo>
                  <a:cubicBezTo>
                    <a:pt x="326" y="143"/>
                    <a:pt x="321" y="139"/>
                    <a:pt x="312" y="135"/>
                  </a:cubicBezTo>
                  <a:cubicBezTo>
                    <a:pt x="310" y="134"/>
                    <a:pt x="307" y="133"/>
                    <a:pt x="304" y="132"/>
                  </a:cubicBezTo>
                  <a:cubicBezTo>
                    <a:pt x="302" y="131"/>
                    <a:pt x="302" y="131"/>
                    <a:pt x="302" y="131"/>
                  </a:cubicBezTo>
                  <a:cubicBezTo>
                    <a:pt x="298" y="129"/>
                    <a:pt x="294" y="126"/>
                    <a:pt x="293" y="121"/>
                  </a:cubicBezTo>
                  <a:cubicBezTo>
                    <a:pt x="293" y="117"/>
                    <a:pt x="294" y="113"/>
                    <a:pt x="297" y="110"/>
                  </a:cubicBezTo>
                  <a:cubicBezTo>
                    <a:pt x="305" y="102"/>
                    <a:pt x="309" y="92"/>
                    <a:pt x="308" y="79"/>
                  </a:cubicBezTo>
                  <a:cubicBezTo>
                    <a:pt x="308" y="69"/>
                    <a:pt x="303" y="63"/>
                    <a:pt x="291" y="60"/>
                  </a:cubicBezTo>
                  <a:cubicBezTo>
                    <a:pt x="289" y="59"/>
                    <a:pt x="287" y="59"/>
                    <a:pt x="284" y="59"/>
                  </a:cubicBezTo>
                  <a:cubicBezTo>
                    <a:pt x="282" y="59"/>
                    <a:pt x="280" y="59"/>
                    <a:pt x="278" y="60"/>
                  </a:cubicBezTo>
                  <a:cubicBezTo>
                    <a:pt x="266" y="63"/>
                    <a:pt x="261" y="69"/>
                    <a:pt x="260" y="79"/>
                  </a:cubicBezTo>
                  <a:cubicBezTo>
                    <a:pt x="260" y="92"/>
                    <a:pt x="263" y="102"/>
                    <a:pt x="272" y="110"/>
                  </a:cubicBezTo>
                  <a:cubicBezTo>
                    <a:pt x="275" y="113"/>
                    <a:pt x="277" y="118"/>
                    <a:pt x="276" y="122"/>
                  </a:cubicBezTo>
                  <a:cubicBezTo>
                    <a:pt x="275" y="126"/>
                    <a:pt x="272" y="129"/>
                    <a:pt x="268" y="130"/>
                  </a:cubicBezTo>
                  <a:cubicBezTo>
                    <a:pt x="267" y="131"/>
                    <a:pt x="267" y="131"/>
                    <a:pt x="267" y="131"/>
                  </a:cubicBezTo>
                  <a:cubicBezTo>
                    <a:pt x="265" y="132"/>
                    <a:pt x="262" y="130"/>
                    <a:pt x="261" y="128"/>
                  </a:cubicBezTo>
                  <a:cubicBezTo>
                    <a:pt x="260" y="125"/>
                    <a:pt x="262" y="123"/>
                    <a:pt x="264" y="122"/>
                  </a:cubicBezTo>
                  <a:cubicBezTo>
                    <a:pt x="265" y="121"/>
                    <a:pt x="265" y="121"/>
                    <a:pt x="265" y="121"/>
                  </a:cubicBezTo>
                  <a:cubicBezTo>
                    <a:pt x="266" y="121"/>
                    <a:pt x="267" y="120"/>
                    <a:pt x="267" y="120"/>
                  </a:cubicBezTo>
                  <a:cubicBezTo>
                    <a:pt x="267" y="119"/>
                    <a:pt x="266" y="118"/>
                    <a:pt x="265" y="116"/>
                  </a:cubicBezTo>
                  <a:cubicBezTo>
                    <a:pt x="255" y="107"/>
                    <a:pt x="250" y="94"/>
                    <a:pt x="251" y="79"/>
                  </a:cubicBezTo>
                  <a:cubicBezTo>
                    <a:pt x="251" y="69"/>
                    <a:pt x="256" y="56"/>
                    <a:pt x="275" y="51"/>
                  </a:cubicBezTo>
                  <a:cubicBezTo>
                    <a:pt x="278" y="50"/>
                    <a:pt x="281" y="50"/>
                    <a:pt x="284" y="50"/>
                  </a:cubicBezTo>
                  <a:cubicBezTo>
                    <a:pt x="287" y="50"/>
                    <a:pt x="290" y="50"/>
                    <a:pt x="293" y="51"/>
                  </a:cubicBezTo>
                  <a:cubicBezTo>
                    <a:pt x="313" y="56"/>
                    <a:pt x="317" y="69"/>
                    <a:pt x="318" y="79"/>
                  </a:cubicBezTo>
                  <a:cubicBezTo>
                    <a:pt x="318" y="94"/>
                    <a:pt x="314" y="107"/>
                    <a:pt x="304" y="116"/>
                  </a:cubicBezTo>
                  <a:cubicBezTo>
                    <a:pt x="303" y="117"/>
                    <a:pt x="302" y="118"/>
                    <a:pt x="303" y="119"/>
                  </a:cubicBezTo>
                  <a:cubicBezTo>
                    <a:pt x="303" y="121"/>
                    <a:pt x="304" y="122"/>
                    <a:pt x="306" y="122"/>
                  </a:cubicBezTo>
                  <a:cubicBezTo>
                    <a:pt x="308" y="123"/>
                    <a:pt x="308" y="123"/>
                    <a:pt x="308" y="123"/>
                  </a:cubicBezTo>
                  <a:cubicBezTo>
                    <a:pt x="310" y="124"/>
                    <a:pt x="313" y="125"/>
                    <a:pt x="316" y="127"/>
                  </a:cubicBezTo>
                  <a:cubicBezTo>
                    <a:pt x="326" y="131"/>
                    <a:pt x="332" y="135"/>
                    <a:pt x="338" y="141"/>
                  </a:cubicBezTo>
                  <a:cubicBezTo>
                    <a:pt x="341" y="144"/>
                    <a:pt x="343" y="149"/>
                    <a:pt x="342" y="154"/>
                  </a:cubicBezTo>
                  <a:cubicBezTo>
                    <a:pt x="341" y="159"/>
                    <a:pt x="337" y="163"/>
                    <a:pt x="332" y="166"/>
                  </a:cubicBezTo>
                  <a:cubicBezTo>
                    <a:pt x="329" y="167"/>
                    <a:pt x="325" y="169"/>
                    <a:pt x="321" y="170"/>
                  </a:cubicBezTo>
                  <a:cubicBezTo>
                    <a:pt x="310" y="172"/>
                    <a:pt x="298" y="173"/>
                    <a:pt x="284" y="173"/>
                  </a:cubicBezTo>
                  <a:close/>
                  <a:moveTo>
                    <a:pt x="65" y="173"/>
                  </a:moveTo>
                  <a:cubicBezTo>
                    <a:pt x="49" y="173"/>
                    <a:pt x="36" y="172"/>
                    <a:pt x="24" y="169"/>
                  </a:cubicBezTo>
                  <a:cubicBezTo>
                    <a:pt x="19" y="168"/>
                    <a:pt x="15" y="167"/>
                    <a:pt x="12" y="165"/>
                  </a:cubicBezTo>
                  <a:cubicBezTo>
                    <a:pt x="5" y="162"/>
                    <a:pt x="2" y="158"/>
                    <a:pt x="1" y="152"/>
                  </a:cubicBezTo>
                  <a:cubicBezTo>
                    <a:pt x="0" y="148"/>
                    <a:pt x="2" y="142"/>
                    <a:pt x="6" y="138"/>
                  </a:cubicBezTo>
                  <a:cubicBezTo>
                    <a:pt x="12" y="132"/>
                    <a:pt x="19" y="127"/>
                    <a:pt x="30" y="123"/>
                  </a:cubicBezTo>
                  <a:cubicBezTo>
                    <a:pt x="33" y="121"/>
                    <a:pt x="36" y="120"/>
                    <a:pt x="39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3" y="117"/>
                    <a:pt x="44" y="116"/>
                    <a:pt x="45" y="114"/>
                  </a:cubicBezTo>
                  <a:cubicBezTo>
                    <a:pt x="45" y="113"/>
                    <a:pt x="44" y="111"/>
                    <a:pt x="43" y="111"/>
                  </a:cubicBezTo>
                  <a:cubicBezTo>
                    <a:pt x="32" y="100"/>
                    <a:pt x="27" y="86"/>
                    <a:pt x="28" y="69"/>
                  </a:cubicBezTo>
                  <a:cubicBezTo>
                    <a:pt x="28" y="58"/>
                    <a:pt x="33" y="44"/>
                    <a:pt x="55" y="39"/>
                  </a:cubicBezTo>
                  <a:cubicBezTo>
                    <a:pt x="58" y="38"/>
                    <a:pt x="61" y="37"/>
                    <a:pt x="64" y="37"/>
                  </a:cubicBezTo>
                  <a:cubicBezTo>
                    <a:pt x="68" y="37"/>
                    <a:pt x="71" y="38"/>
                    <a:pt x="74" y="39"/>
                  </a:cubicBezTo>
                  <a:cubicBezTo>
                    <a:pt x="96" y="44"/>
                    <a:pt x="101" y="58"/>
                    <a:pt x="101" y="69"/>
                  </a:cubicBezTo>
                  <a:cubicBezTo>
                    <a:pt x="102" y="86"/>
                    <a:pt x="97" y="100"/>
                    <a:pt x="86" y="111"/>
                  </a:cubicBezTo>
                  <a:cubicBezTo>
                    <a:pt x="85" y="111"/>
                    <a:pt x="84" y="113"/>
                    <a:pt x="84" y="114"/>
                  </a:cubicBezTo>
                  <a:cubicBezTo>
                    <a:pt x="84" y="116"/>
                    <a:pt x="86" y="117"/>
                    <a:pt x="88" y="118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3" y="120"/>
                    <a:pt x="94" y="122"/>
                    <a:pt x="93" y="125"/>
                  </a:cubicBezTo>
                  <a:cubicBezTo>
                    <a:pt x="92" y="127"/>
                    <a:pt x="89" y="129"/>
                    <a:pt x="87" y="128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79" y="125"/>
                    <a:pt x="76" y="121"/>
                    <a:pt x="75" y="116"/>
                  </a:cubicBezTo>
                  <a:cubicBezTo>
                    <a:pt x="74" y="112"/>
                    <a:pt x="76" y="107"/>
                    <a:pt x="79" y="104"/>
                  </a:cubicBezTo>
                  <a:cubicBezTo>
                    <a:pt x="88" y="95"/>
                    <a:pt x="92" y="84"/>
                    <a:pt x="92" y="70"/>
                  </a:cubicBezTo>
                  <a:cubicBezTo>
                    <a:pt x="91" y="58"/>
                    <a:pt x="85" y="51"/>
                    <a:pt x="72" y="48"/>
                  </a:cubicBezTo>
                  <a:cubicBezTo>
                    <a:pt x="69" y="47"/>
                    <a:pt x="67" y="47"/>
                    <a:pt x="64" y="47"/>
                  </a:cubicBezTo>
                  <a:cubicBezTo>
                    <a:pt x="62" y="47"/>
                    <a:pt x="59" y="47"/>
                    <a:pt x="57" y="48"/>
                  </a:cubicBezTo>
                  <a:cubicBezTo>
                    <a:pt x="44" y="51"/>
                    <a:pt x="38" y="58"/>
                    <a:pt x="37" y="70"/>
                  </a:cubicBezTo>
                  <a:cubicBezTo>
                    <a:pt x="37" y="84"/>
                    <a:pt x="41" y="95"/>
                    <a:pt x="50" y="104"/>
                  </a:cubicBezTo>
                  <a:cubicBezTo>
                    <a:pt x="53" y="107"/>
                    <a:pt x="55" y="112"/>
                    <a:pt x="54" y="116"/>
                  </a:cubicBezTo>
                  <a:cubicBezTo>
                    <a:pt x="53" y="121"/>
                    <a:pt x="49" y="125"/>
                    <a:pt x="44" y="127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29"/>
                    <a:pt x="36" y="130"/>
                    <a:pt x="33" y="131"/>
                  </a:cubicBezTo>
                  <a:cubicBezTo>
                    <a:pt x="24" y="135"/>
                    <a:pt x="18" y="140"/>
                    <a:pt x="12" y="145"/>
                  </a:cubicBezTo>
                  <a:cubicBezTo>
                    <a:pt x="10" y="147"/>
                    <a:pt x="10" y="149"/>
                    <a:pt x="10" y="151"/>
                  </a:cubicBezTo>
                  <a:cubicBezTo>
                    <a:pt x="10" y="153"/>
                    <a:pt x="12" y="155"/>
                    <a:pt x="16" y="157"/>
                  </a:cubicBezTo>
                  <a:cubicBezTo>
                    <a:pt x="19" y="158"/>
                    <a:pt x="22" y="159"/>
                    <a:pt x="26" y="160"/>
                  </a:cubicBezTo>
                  <a:cubicBezTo>
                    <a:pt x="37" y="163"/>
                    <a:pt x="50" y="163"/>
                    <a:pt x="65" y="164"/>
                  </a:cubicBezTo>
                  <a:cubicBezTo>
                    <a:pt x="73" y="163"/>
                    <a:pt x="81" y="163"/>
                    <a:pt x="87" y="162"/>
                  </a:cubicBezTo>
                  <a:cubicBezTo>
                    <a:pt x="90" y="162"/>
                    <a:pt x="92" y="164"/>
                    <a:pt x="93" y="167"/>
                  </a:cubicBezTo>
                  <a:cubicBezTo>
                    <a:pt x="93" y="169"/>
                    <a:pt x="91" y="172"/>
                    <a:pt x="88" y="172"/>
                  </a:cubicBezTo>
                  <a:cubicBezTo>
                    <a:pt x="81" y="173"/>
                    <a:pt x="74" y="173"/>
                    <a:pt x="65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5D5B3E7-2D22-7744-83D6-B8BCECB35602}"/>
              </a:ext>
            </a:extLst>
          </p:cNvPr>
          <p:cNvGrpSpPr/>
          <p:nvPr/>
        </p:nvGrpSpPr>
        <p:grpSpPr>
          <a:xfrm>
            <a:off x="2840037" y="990600"/>
            <a:ext cx="2611437" cy="2816225"/>
            <a:chOff x="2840037" y="990600"/>
            <a:chExt cx="2611437" cy="2816225"/>
          </a:xfrm>
        </p:grpSpPr>
        <p:sp>
          <p:nvSpPr>
            <p:cNvPr id="797" name="Google Shape;797;p37"/>
            <p:cNvSpPr/>
            <p:nvPr/>
          </p:nvSpPr>
          <p:spPr>
            <a:xfrm>
              <a:off x="2840037" y="990600"/>
              <a:ext cx="2611437" cy="2816225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638550" y="1703387"/>
              <a:ext cx="969962" cy="1133475"/>
            </a:xfrm>
            <a:custGeom>
              <a:avLst/>
              <a:gdLst/>
              <a:ahLst/>
              <a:cxnLst/>
              <a:rect l="l" t="t" r="r" b="b"/>
              <a:pathLst>
                <a:path w="216" h="252" extrusionOk="0">
                  <a:moveTo>
                    <a:pt x="124" y="252"/>
                  </a:moveTo>
                  <a:cubicBezTo>
                    <a:pt x="89" y="252"/>
                    <a:pt x="89" y="252"/>
                    <a:pt x="89" y="252"/>
                  </a:cubicBezTo>
                  <a:cubicBezTo>
                    <a:pt x="87" y="252"/>
                    <a:pt x="85" y="250"/>
                    <a:pt x="85" y="248"/>
                  </a:cubicBezTo>
                  <a:cubicBezTo>
                    <a:pt x="85" y="245"/>
                    <a:pt x="87" y="243"/>
                    <a:pt x="89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7" y="243"/>
                    <a:pt x="129" y="245"/>
                    <a:pt x="129" y="248"/>
                  </a:cubicBezTo>
                  <a:cubicBezTo>
                    <a:pt x="129" y="250"/>
                    <a:pt x="127" y="252"/>
                    <a:pt x="124" y="252"/>
                  </a:cubicBezTo>
                  <a:close/>
                  <a:moveTo>
                    <a:pt x="134" y="236"/>
                  </a:moveTo>
                  <a:cubicBezTo>
                    <a:pt x="80" y="236"/>
                    <a:pt x="80" y="236"/>
                    <a:pt x="80" y="236"/>
                  </a:cubicBezTo>
                  <a:cubicBezTo>
                    <a:pt x="77" y="236"/>
                    <a:pt x="75" y="234"/>
                    <a:pt x="75" y="231"/>
                  </a:cubicBezTo>
                  <a:cubicBezTo>
                    <a:pt x="75" y="229"/>
                    <a:pt x="77" y="227"/>
                    <a:pt x="80" y="227"/>
                  </a:cubicBezTo>
                  <a:cubicBezTo>
                    <a:pt x="134" y="227"/>
                    <a:pt x="134" y="227"/>
                    <a:pt x="134" y="227"/>
                  </a:cubicBezTo>
                  <a:cubicBezTo>
                    <a:pt x="137" y="227"/>
                    <a:pt x="139" y="229"/>
                    <a:pt x="139" y="231"/>
                  </a:cubicBezTo>
                  <a:cubicBezTo>
                    <a:pt x="139" y="234"/>
                    <a:pt x="137" y="236"/>
                    <a:pt x="134" y="236"/>
                  </a:cubicBezTo>
                  <a:close/>
                  <a:moveTo>
                    <a:pt x="107" y="218"/>
                  </a:moveTo>
                  <a:cubicBezTo>
                    <a:pt x="97" y="218"/>
                    <a:pt x="86" y="218"/>
                    <a:pt x="86" y="218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76" y="218"/>
                    <a:pt x="71" y="215"/>
                    <a:pt x="69" y="206"/>
                  </a:cubicBezTo>
                  <a:cubicBezTo>
                    <a:pt x="69" y="203"/>
                    <a:pt x="69" y="199"/>
                    <a:pt x="68" y="196"/>
                  </a:cubicBezTo>
                  <a:cubicBezTo>
                    <a:pt x="68" y="191"/>
                    <a:pt x="68" y="186"/>
                    <a:pt x="66" y="182"/>
                  </a:cubicBezTo>
                  <a:cubicBezTo>
                    <a:pt x="59" y="169"/>
                    <a:pt x="54" y="160"/>
                    <a:pt x="47" y="146"/>
                  </a:cubicBezTo>
                  <a:cubicBezTo>
                    <a:pt x="40" y="133"/>
                    <a:pt x="32" y="112"/>
                    <a:pt x="37" y="93"/>
                  </a:cubicBezTo>
                  <a:cubicBezTo>
                    <a:pt x="43" y="69"/>
                    <a:pt x="69" y="45"/>
                    <a:pt x="106" y="45"/>
                  </a:cubicBezTo>
                  <a:cubicBezTo>
                    <a:pt x="144" y="45"/>
                    <a:pt x="169" y="69"/>
                    <a:pt x="175" y="93"/>
                  </a:cubicBezTo>
                  <a:cubicBezTo>
                    <a:pt x="180" y="112"/>
                    <a:pt x="173" y="133"/>
                    <a:pt x="166" y="146"/>
                  </a:cubicBezTo>
                  <a:cubicBezTo>
                    <a:pt x="159" y="160"/>
                    <a:pt x="154" y="169"/>
                    <a:pt x="146" y="182"/>
                  </a:cubicBezTo>
                  <a:cubicBezTo>
                    <a:pt x="144" y="186"/>
                    <a:pt x="144" y="191"/>
                    <a:pt x="144" y="196"/>
                  </a:cubicBezTo>
                  <a:cubicBezTo>
                    <a:pt x="144" y="199"/>
                    <a:pt x="144" y="203"/>
                    <a:pt x="143" y="206"/>
                  </a:cubicBezTo>
                  <a:cubicBezTo>
                    <a:pt x="141" y="215"/>
                    <a:pt x="137" y="218"/>
                    <a:pt x="127" y="218"/>
                  </a:cubicBezTo>
                  <a:cubicBezTo>
                    <a:pt x="127" y="218"/>
                    <a:pt x="117" y="218"/>
                    <a:pt x="107" y="218"/>
                  </a:cubicBezTo>
                  <a:close/>
                  <a:moveTo>
                    <a:pt x="86" y="209"/>
                  </a:moveTo>
                  <a:cubicBezTo>
                    <a:pt x="87" y="209"/>
                    <a:pt x="126" y="209"/>
                    <a:pt x="127" y="209"/>
                  </a:cubicBezTo>
                  <a:cubicBezTo>
                    <a:pt x="133" y="209"/>
                    <a:pt x="133" y="208"/>
                    <a:pt x="134" y="204"/>
                  </a:cubicBezTo>
                  <a:cubicBezTo>
                    <a:pt x="134" y="202"/>
                    <a:pt x="135" y="198"/>
                    <a:pt x="135" y="195"/>
                  </a:cubicBezTo>
                  <a:cubicBezTo>
                    <a:pt x="135" y="189"/>
                    <a:pt x="135" y="183"/>
                    <a:pt x="138" y="178"/>
                  </a:cubicBezTo>
                  <a:cubicBezTo>
                    <a:pt x="146" y="165"/>
                    <a:pt x="150" y="155"/>
                    <a:pt x="157" y="142"/>
                  </a:cubicBezTo>
                  <a:cubicBezTo>
                    <a:pt x="163" y="132"/>
                    <a:pt x="171" y="113"/>
                    <a:pt x="166" y="96"/>
                  </a:cubicBezTo>
                  <a:cubicBezTo>
                    <a:pt x="161" y="76"/>
                    <a:pt x="138" y="54"/>
                    <a:pt x="106" y="54"/>
                  </a:cubicBezTo>
                  <a:cubicBezTo>
                    <a:pt x="74" y="54"/>
                    <a:pt x="51" y="76"/>
                    <a:pt x="46" y="96"/>
                  </a:cubicBezTo>
                  <a:cubicBezTo>
                    <a:pt x="42" y="113"/>
                    <a:pt x="50" y="132"/>
                    <a:pt x="55" y="142"/>
                  </a:cubicBezTo>
                  <a:cubicBezTo>
                    <a:pt x="62" y="155"/>
                    <a:pt x="67" y="165"/>
                    <a:pt x="74" y="178"/>
                  </a:cubicBezTo>
                  <a:cubicBezTo>
                    <a:pt x="77" y="183"/>
                    <a:pt x="78" y="189"/>
                    <a:pt x="78" y="195"/>
                  </a:cubicBezTo>
                  <a:cubicBezTo>
                    <a:pt x="78" y="198"/>
                    <a:pt x="78" y="202"/>
                    <a:pt x="79" y="204"/>
                  </a:cubicBezTo>
                  <a:cubicBezTo>
                    <a:pt x="80" y="208"/>
                    <a:pt x="80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lose/>
                  <a:moveTo>
                    <a:pt x="24" y="11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3" y="116"/>
                    <a:pt x="0" y="114"/>
                    <a:pt x="0" y="111"/>
                  </a:cubicBezTo>
                  <a:cubicBezTo>
                    <a:pt x="0" y="108"/>
                    <a:pt x="3" y="106"/>
                    <a:pt x="5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6" y="106"/>
                    <a:pt x="28" y="108"/>
                    <a:pt x="28" y="111"/>
                  </a:cubicBezTo>
                  <a:cubicBezTo>
                    <a:pt x="28" y="114"/>
                    <a:pt x="26" y="116"/>
                    <a:pt x="24" y="116"/>
                  </a:cubicBezTo>
                  <a:close/>
                  <a:moveTo>
                    <a:pt x="212" y="112"/>
                  </a:moveTo>
                  <a:cubicBezTo>
                    <a:pt x="189" y="112"/>
                    <a:pt x="189" y="112"/>
                    <a:pt x="189" y="112"/>
                  </a:cubicBezTo>
                  <a:cubicBezTo>
                    <a:pt x="186" y="112"/>
                    <a:pt x="184" y="110"/>
                    <a:pt x="184" y="108"/>
                  </a:cubicBezTo>
                  <a:cubicBezTo>
                    <a:pt x="184" y="105"/>
                    <a:pt x="186" y="103"/>
                    <a:pt x="189" y="103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4" y="103"/>
                    <a:pt x="216" y="105"/>
                    <a:pt x="216" y="108"/>
                  </a:cubicBezTo>
                  <a:cubicBezTo>
                    <a:pt x="216" y="110"/>
                    <a:pt x="214" y="112"/>
                    <a:pt x="212" y="112"/>
                  </a:cubicBezTo>
                  <a:close/>
                  <a:moveTo>
                    <a:pt x="64" y="109"/>
                  </a:moveTo>
                  <a:cubicBezTo>
                    <a:pt x="64" y="109"/>
                    <a:pt x="63" y="108"/>
                    <a:pt x="63" y="108"/>
                  </a:cubicBezTo>
                  <a:cubicBezTo>
                    <a:pt x="60" y="108"/>
                    <a:pt x="59" y="105"/>
                    <a:pt x="59" y="103"/>
                  </a:cubicBezTo>
                  <a:cubicBezTo>
                    <a:pt x="64" y="85"/>
                    <a:pt x="82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1" y="68"/>
                    <a:pt x="114" y="70"/>
                    <a:pt x="114" y="73"/>
                  </a:cubicBezTo>
                  <a:cubicBezTo>
                    <a:pt x="114" y="75"/>
                    <a:pt x="111" y="77"/>
                    <a:pt x="109" y="77"/>
                  </a:cubicBezTo>
                  <a:cubicBezTo>
                    <a:pt x="87" y="77"/>
                    <a:pt x="72" y="92"/>
                    <a:pt x="69" y="105"/>
                  </a:cubicBezTo>
                  <a:cubicBezTo>
                    <a:pt x="68" y="107"/>
                    <a:pt x="66" y="109"/>
                    <a:pt x="64" y="109"/>
                  </a:cubicBezTo>
                  <a:close/>
                  <a:moveTo>
                    <a:pt x="167" y="57"/>
                  </a:moveTo>
                  <a:cubicBezTo>
                    <a:pt x="165" y="57"/>
                    <a:pt x="164" y="57"/>
                    <a:pt x="163" y="56"/>
                  </a:cubicBezTo>
                  <a:cubicBezTo>
                    <a:pt x="161" y="54"/>
                    <a:pt x="161" y="51"/>
                    <a:pt x="163" y="49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1"/>
                    <a:pt x="184" y="31"/>
                    <a:pt x="186" y="33"/>
                  </a:cubicBezTo>
                  <a:cubicBezTo>
                    <a:pt x="188" y="35"/>
                    <a:pt x="188" y="38"/>
                    <a:pt x="186" y="40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8" y="57"/>
                    <a:pt x="167" y="57"/>
                  </a:cubicBezTo>
                  <a:close/>
                  <a:moveTo>
                    <a:pt x="47" y="57"/>
                  </a:moveTo>
                  <a:cubicBezTo>
                    <a:pt x="46" y="57"/>
                    <a:pt x="45" y="57"/>
                    <a:pt x="44" y="5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38"/>
                    <a:pt x="26" y="35"/>
                    <a:pt x="28" y="33"/>
                  </a:cubicBezTo>
                  <a:cubicBezTo>
                    <a:pt x="30" y="31"/>
                    <a:pt x="33" y="31"/>
                    <a:pt x="35" y="33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51"/>
                    <a:pt x="52" y="54"/>
                    <a:pt x="51" y="56"/>
                  </a:cubicBezTo>
                  <a:cubicBezTo>
                    <a:pt x="50" y="57"/>
                    <a:pt x="48" y="57"/>
                    <a:pt x="47" y="57"/>
                  </a:cubicBezTo>
                  <a:close/>
                  <a:moveTo>
                    <a:pt x="106" y="36"/>
                  </a:moveTo>
                  <a:cubicBezTo>
                    <a:pt x="104" y="36"/>
                    <a:pt x="102" y="34"/>
                    <a:pt x="102" y="31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2"/>
                    <a:pt x="104" y="0"/>
                    <a:pt x="106" y="0"/>
                  </a:cubicBezTo>
                  <a:cubicBezTo>
                    <a:pt x="109" y="0"/>
                    <a:pt x="111" y="2"/>
                    <a:pt x="111" y="5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4"/>
                    <a:pt x="109" y="36"/>
                    <a:pt x="106" y="36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37"/>
          <p:cNvSpPr txBox="1"/>
          <p:nvPr/>
        </p:nvSpPr>
        <p:spPr>
          <a:xfrm>
            <a:off x="7961312" y="136683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02" name="Google Shape;802;p37"/>
          <p:cNvSpPr txBox="1"/>
          <p:nvPr/>
        </p:nvSpPr>
        <p:spPr>
          <a:xfrm>
            <a:off x="8072437" y="2859087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</a:t>
            </a:r>
            <a:endParaRPr sz="2300" dirty="0"/>
          </a:p>
        </p:txBody>
      </p:sp>
      <p:sp>
        <p:nvSpPr>
          <p:cNvPr id="803" name="Google Shape;803;p37"/>
          <p:cNvSpPr txBox="1"/>
          <p:nvPr/>
        </p:nvSpPr>
        <p:spPr>
          <a:xfrm>
            <a:off x="8050212" y="4657725"/>
            <a:ext cx="1057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</a:t>
            </a:r>
            <a:endParaRPr sz="2300" dirty="0"/>
          </a:p>
        </p:txBody>
      </p:sp>
      <p:sp>
        <p:nvSpPr>
          <p:cNvPr id="804" name="Google Shape;804;p37"/>
          <p:cNvSpPr txBox="1"/>
          <p:nvPr/>
        </p:nvSpPr>
        <p:spPr>
          <a:xfrm>
            <a:off x="8050212" y="1009650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</a:t>
            </a:r>
            <a:endParaRPr sz="2300" dirty="0"/>
          </a:p>
        </p:txBody>
      </p:sp>
      <p:sp>
        <p:nvSpPr>
          <p:cNvPr id="805" name="Google Shape;805;p37"/>
          <p:cNvSpPr txBox="1"/>
          <p:nvPr/>
        </p:nvSpPr>
        <p:spPr>
          <a:xfrm>
            <a:off x="7961312" y="3211512"/>
            <a:ext cx="26384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06" name="Google Shape;806;p37"/>
          <p:cNvSpPr txBox="1"/>
          <p:nvPr/>
        </p:nvSpPr>
        <p:spPr>
          <a:xfrm>
            <a:off x="7961312" y="503078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8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8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8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8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8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8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8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8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8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8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8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8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1" grpId="0"/>
          <p:bldP spid="802" grpId="0"/>
          <p:bldP spid="803" grpId="0"/>
          <p:bldP spid="804" grpId="0"/>
          <p:bldP spid="805" grpId="0"/>
          <p:bldP spid="8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8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8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8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8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8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1" grpId="0"/>
          <p:bldP spid="802" grpId="0"/>
          <p:bldP spid="803" grpId="0"/>
          <p:bldP spid="804" grpId="0"/>
          <p:bldP spid="805" grpId="0"/>
          <p:bldP spid="80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475" y="990600"/>
            <a:ext cx="5224462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38"/>
          <p:cNvSpPr/>
          <p:nvPr/>
        </p:nvSpPr>
        <p:spPr>
          <a:xfrm>
            <a:off x="2351087" y="4106862"/>
            <a:ext cx="933450" cy="930275"/>
          </a:xfrm>
          <a:custGeom>
            <a:avLst/>
            <a:gdLst/>
            <a:ahLst/>
            <a:cxnLst/>
            <a:rect l="l" t="t" r="r" b="b"/>
            <a:pathLst>
              <a:path w="208" h="207" extrusionOk="0">
                <a:moveTo>
                  <a:pt x="114" y="207"/>
                </a:moveTo>
                <a:cubicBezTo>
                  <a:pt x="94" y="207"/>
                  <a:pt x="94" y="207"/>
                  <a:pt x="94" y="207"/>
                </a:cubicBezTo>
                <a:cubicBezTo>
                  <a:pt x="90" y="207"/>
                  <a:pt x="86" y="204"/>
                  <a:pt x="85" y="200"/>
                </a:cubicBezTo>
                <a:cubicBezTo>
                  <a:pt x="82" y="179"/>
                  <a:pt x="82" y="179"/>
                  <a:pt x="82" y="179"/>
                </a:cubicBezTo>
                <a:cubicBezTo>
                  <a:pt x="82" y="178"/>
                  <a:pt x="81" y="178"/>
                  <a:pt x="80" y="178"/>
                </a:cubicBezTo>
                <a:cubicBezTo>
                  <a:pt x="76" y="176"/>
                  <a:pt x="72" y="175"/>
                  <a:pt x="69" y="173"/>
                </a:cubicBezTo>
                <a:cubicBezTo>
                  <a:pt x="68" y="172"/>
                  <a:pt x="67" y="172"/>
                  <a:pt x="66" y="173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6" y="188"/>
                  <a:pt x="41" y="187"/>
                  <a:pt x="38" y="184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1" y="167"/>
                  <a:pt x="20" y="162"/>
                  <a:pt x="23" y="158"/>
                </a:cubicBezTo>
                <a:cubicBezTo>
                  <a:pt x="35" y="142"/>
                  <a:pt x="35" y="142"/>
                  <a:pt x="35" y="142"/>
                </a:cubicBezTo>
                <a:cubicBezTo>
                  <a:pt x="35" y="141"/>
                  <a:pt x="35" y="140"/>
                  <a:pt x="35" y="139"/>
                </a:cubicBezTo>
                <a:cubicBezTo>
                  <a:pt x="33" y="135"/>
                  <a:pt x="31" y="132"/>
                  <a:pt x="30" y="127"/>
                </a:cubicBezTo>
                <a:cubicBezTo>
                  <a:pt x="30" y="127"/>
                  <a:pt x="29" y="126"/>
                  <a:pt x="28" y="126"/>
                </a:cubicBezTo>
                <a:cubicBezTo>
                  <a:pt x="8" y="123"/>
                  <a:pt x="8" y="123"/>
                  <a:pt x="8" y="123"/>
                </a:cubicBezTo>
                <a:cubicBezTo>
                  <a:pt x="4" y="122"/>
                  <a:pt x="0" y="118"/>
                  <a:pt x="0" y="11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9"/>
                  <a:pt x="4" y="85"/>
                  <a:pt x="8" y="85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30" y="81"/>
                  <a:pt x="30" y="80"/>
                </a:cubicBezTo>
                <a:cubicBezTo>
                  <a:pt x="31" y="76"/>
                  <a:pt x="33" y="72"/>
                  <a:pt x="35" y="68"/>
                </a:cubicBezTo>
                <a:cubicBezTo>
                  <a:pt x="35" y="67"/>
                  <a:pt x="35" y="67"/>
                  <a:pt x="35" y="66"/>
                </a:cubicBezTo>
                <a:cubicBezTo>
                  <a:pt x="23" y="49"/>
                  <a:pt x="23" y="49"/>
                  <a:pt x="23" y="49"/>
                </a:cubicBezTo>
                <a:cubicBezTo>
                  <a:pt x="20" y="46"/>
                  <a:pt x="21" y="41"/>
                  <a:pt x="24" y="38"/>
                </a:cubicBezTo>
                <a:cubicBezTo>
                  <a:pt x="38" y="23"/>
                  <a:pt x="38" y="23"/>
                  <a:pt x="38" y="23"/>
                </a:cubicBezTo>
                <a:cubicBezTo>
                  <a:pt x="41" y="20"/>
                  <a:pt x="46" y="20"/>
                  <a:pt x="50" y="22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8" y="35"/>
                  <a:pt x="69" y="35"/>
                </a:cubicBezTo>
                <a:cubicBezTo>
                  <a:pt x="72" y="33"/>
                  <a:pt x="76" y="31"/>
                  <a:pt x="80" y="30"/>
                </a:cubicBezTo>
                <a:cubicBezTo>
                  <a:pt x="81" y="30"/>
                  <a:pt x="82" y="29"/>
                  <a:pt x="82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86" y="4"/>
                  <a:pt x="90" y="0"/>
                  <a:pt x="9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8" y="0"/>
                  <a:pt x="122" y="4"/>
                  <a:pt x="123" y="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9"/>
                  <a:pt x="127" y="30"/>
                  <a:pt x="128" y="30"/>
                </a:cubicBezTo>
                <a:cubicBezTo>
                  <a:pt x="132" y="31"/>
                  <a:pt x="136" y="33"/>
                  <a:pt x="139" y="35"/>
                </a:cubicBezTo>
                <a:cubicBezTo>
                  <a:pt x="140" y="35"/>
                  <a:pt x="141" y="35"/>
                  <a:pt x="142" y="35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62" y="20"/>
                  <a:pt x="167" y="20"/>
                  <a:pt x="170" y="23"/>
                </a:cubicBezTo>
                <a:cubicBezTo>
                  <a:pt x="184" y="38"/>
                  <a:pt x="184" y="38"/>
                  <a:pt x="184" y="38"/>
                </a:cubicBezTo>
                <a:cubicBezTo>
                  <a:pt x="187" y="41"/>
                  <a:pt x="188" y="46"/>
                  <a:pt x="185" y="49"/>
                </a:cubicBezTo>
                <a:cubicBezTo>
                  <a:pt x="173" y="66"/>
                  <a:pt x="173" y="66"/>
                  <a:pt x="173" y="66"/>
                </a:cubicBezTo>
                <a:cubicBezTo>
                  <a:pt x="173" y="67"/>
                  <a:pt x="173" y="67"/>
                  <a:pt x="173" y="68"/>
                </a:cubicBezTo>
                <a:cubicBezTo>
                  <a:pt x="175" y="72"/>
                  <a:pt x="177" y="76"/>
                  <a:pt x="178" y="80"/>
                </a:cubicBezTo>
                <a:cubicBezTo>
                  <a:pt x="178" y="81"/>
                  <a:pt x="179" y="81"/>
                  <a:pt x="180" y="82"/>
                </a:cubicBezTo>
                <a:cubicBezTo>
                  <a:pt x="200" y="85"/>
                  <a:pt x="200" y="85"/>
                  <a:pt x="200" y="85"/>
                </a:cubicBezTo>
                <a:cubicBezTo>
                  <a:pt x="200" y="85"/>
                  <a:pt x="200" y="85"/>
                  <a:pt x="200" y="85"/>
                </a:cubicBezTo>
                <a:cubicBezTo>
                  <a:pt x="204" y="85"/>
                  <a:pt x="208" y="89"/>
                  <a:pt x="208" y="94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08" y="118"/>
                  <a:pt x="204" y="122"/>
                  <a:pt x="200" y="123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31"/>
                  <a:pt x="175" y="135"/>
                  <a:pt x="173" y="139"/>
                </a:cubicBezTo>
                <a:cubicBezTo>
                  <a:pt x="173" y="140"/>
                  <a:pt x="173" y="141"/>
                  <a:pt x="173" y="142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8" y="162"/>
                  <a:pt x="187" y="167"/>
                  <a:pt x="184" y="170"/>
                </a:cubicBezTo>
                <a:cubicBezTo>
                  <a:pt x="170" y="184"/>
                  <a:pt x="170" y="184"/>
                  <a:pt x="170" y="184"/>
                </a:cubicBezTo>
                <a:cubicBezTo>
                  <a:pt x="167" y="187"/>
                  <a:pt x="162" y="188"/>
                  <a:pt x="158" y="185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141" y="172"/>
                  <a:pt x="140" y="172"/>
                  <a:pt x="139" y="173"/>
                </a:cubicBezTo>
                <a:cubicBezTo>
                  <a:pt x="136" y="175"/>
                  <a:pt x="132" y="176"/>
                  <a:pt x="128" y="178"/>
                </a:cubicBezTo>
                <a:cubicBezTo>
                  <a:pt x="127" y="178"/>
                  <a:pt x="126" y="179"/>
                  <a:pt x="126" y="179"/>
                </a:cubicBezTo>
                <a:cubicBezTo>
                  <a:pt x="123" y="200"/>
                  <a:pt x="123" y="200"/>
                  <a:pt x="123" y="200"/>
                </a:cubicBezTo>
                <a:cubicBezTo>
                  <a:pt x="122" y="204"/>
                  <a:pt x="118" y="207"/>
                  <a:pt x="114" y="207"/>
                </a:cubicBezTo>
                <a:close/>
                <a:moveTo>
                  <a:pt x="94" y="198"/>
                </a:moveTo>
                <a:cubicBezTo>
                  <a:pt x="114" y="198"/>
                  <a:pt x="114" y="198"/>
                  <a:pt x="114" y="198"/>
                </a:cubicBezTo>
                <a:cubicBezTo>
                  <a:pt x="117" y="178"/>
                  <a:pt x="117" y="178"/>
                  <a:pt x="117" y="178"/>
                </a:cubicBezTo>
                <a:cubicBezTo>
                  <a:pt x="117" y="174"/>
                  <a:pt x="121" y="170"/>
                  <a:pt x="125" y="169"/>
                </a:cubicBezTo>
                <a:cubicBezTo>
                  <a:pt x="128" y="167"/>
                  <a:pt x="132" y="166"/>
                  <a:pt x="135" y="164"/>
                </a:cubicBezTo>
                <a:cubicBezTo>
                  <a:pt x="139" y="162"/>
                  <a:pt x="144" y="163"/>
                  <a:pt x="147" y="165"/>
                </a:cubicBezTo>
                <a:cubicBezTo>
                  <a:pt x="164" y="177"/>
                  <a:pt x="164" y="177"/>
                  <a:pt x="164" y="177"/>
                </a:cubicBezTo>
                <a:cubicBezTo>
                  <a:pt x="177" y="163"/>
                  <a:pt x="177" y="163"/>
                  <a:pt x="177" y="163"/>
                </a:cubicBezTo>
                <a:cubicBezTo>
                  <a:pt x="165" y="147"/>
                  <a:pt x="165" y="147"/>
                  <a:pt x="165" y="147"/>
                </a:cubicBezTo>
                <a:cubicBezTo>
                  <a:pt x="163" y="144"/>
                  <a:pt x="163" y="139"/>
                  <a:pt x="165" y="135"/>
                </a:cubicBezTo>
                <a:cubicBezTo>
                  <a:pt x="166" y="132"/>
                  <a:pt x="168" y="128"/>
                  <a:pt x="169" y="125"/>
                </a:cubicBezTo>
                <a:cubicBezTo>
                  <a:pt x="170" y="120"/>
                  <a:pt x="174" y="117"/>
                  <a:pt x="178" y="116"/>
                </a:cubicBezTo>
                <a:cubicBezTo>
                  <a:pt x="198" y="113"/>
                  <a:pt x="198" y="113"/>
                  <a:pt x="198" y="113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4" y="90"/>
                  <a:pt x="170" y="87"/>
                  <a:pt x="169" y="83"/>
                </a:cubicBezTo>
                <a:cubicBezTo>
                  <a:pt x="168" y="79"/>
                  <a:pt x="166" y="76"/>
                  <a:pt x="165" y="73"/>
                </a:cubicBezTo>
                <a:cubicBezTo>
                  <a:pt x="163" y="69"/>
                  <a:pt x="163" y="64"/>
                  <a:pt x="165" y="60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64" y="30"/>
                  <a:pt x="164" y="30"/>
                  <a:pt x="164" y="30"/>
                </a:cubicBezTo>
                <a:cubicBezTo>
                  <a:pt x="147" y="42"/>
                  <a:pt x="147" y="42"/>
                  <a:pt x="147" y="42"/>
                </a:cubicBezTo>
                <a:cubicBezTo>
                  <a:pt x="144" y="45"/>
                  <a:pt x="139" y="45"/>
                  <a:pt x="135" y="43"/>
                </a:cubicBezTo>
                <a:cubicBezTo>
                  <a:pt x="132" y="41"/>
                  <a:pt x="128" y="40"/>
                  <a:pt x="125" y="39"/>
                </a:cubicBezTo>
                <a:cubicBezTo>
                  <a:pt x="121" y="37"/>
                  <a:pt x="117" y="34"/>
                  <a:pt x="117" y="30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4"/>
                  <a:pt x="87" y="37"/>
                  <a:pt x="83" y="39"/>
                </a:cubicBezTo>
                <a:cubicBezTo>
                  <a:pt x="80" y="40"/>
                  <a:pt x="76" y="41"/>
                  <a:pt x="73" y="43"/>
                </a:cubicBezTo>
                <a:cubicBezTo>
                  <a:pt x="69" y="45"/>
                  <a:pt x="64" y="45"/>
                  <a:pt x="61" y="42"/>
                </a:cubicBezTo>
                <a:cubicBezTo>
                  <a:pt x="44" y="30"/>
                  <a:pt x="44" y="30"/>
                  <a:pt x="44" y="30"/>
                </a:cubicBezTo>
                <a:cubicBezTo>
                  <a:pt x="31" y="44"/>
                  <a:pt x="31" y="44"/>
                  <a:pt x="31" y="44"/>
                </a:cubicBezTo>
                <a:cubicBezTo>
                  <a:pt x="42" y="60"/>
                  <a:pt x="42" y="60"/>
                  <a:pt x="42" y="60"/>
                </a:cubicBezTo>
                <a:cubicBezTo>
                  <a:pt x="45" y="64"/>
                  <a:pt x="45" y="69"/>
                  <a:pt x="43" y="73"/>
                </a:cubicBezTo>
                <a:cubicBezTo>
                  <a:pt x="42" y="76"/>
                  <a:pt x="40" y="79"/>
                  <a:pt x="39" y="83"/>
                </a:cubicBezTo>
                <a:cubicBezTo>
                  <a:pt x="38" y="87"/>
                  <a:pt x="34" y="90"/>
                  <a:pt x="30" y="91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4" y="117"/>
                  <a:pt x="38" y="120"/>
                  <a:pt x="39" y="125"/>
                </a:cubicBezTo>
                <a:cubicBezTo>
                  <a:pt x="40" y="128"/>
                  <a:pt x="42" y="132"/>
                  <a:pt x="43" y="135"/>
                </a:cubicBezTo>
                <a:cubicBezTo>
                  <a:pt x="45" y="139"/>
                  <a:pt x="45" y="144"/>
                  <a:pt x="42" y="147"/>
                </a:cubicBezTo>
                <a:cubicBezTo>
                  <a:pt x="31" y="163"/>
                  <a:pt x="31" y="163"/>
                  <a:pt x="31" y="163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4" y="163"/>
                  <a:pt x="69" y="162"/>
                  <a:pt x="73" y="164"/>
                </a:cubicBezTo>
                <a:cubicBezTo>
                  <a:pt x="76" y="166"/>
                  <a:pt x="80" y="167"/>
                  <a:pt x="83" y="169"/>
                </a:cubicBezTo>
                <a:cubicBezTo>
                  <a:pt x="87" y="170"/>
                  <a:pt x="91" y="174"/>
                  <a:pt x="91" y="178"/>
                </a:cubicBezTo>
                <a:lnTo>
                  <a:pt x="94" y="198"/>
                </a:lnTo>
                <a:close/>
                <a:moveTo>
                  <a:pt x="30" y="164"/>
                </a:moveTo>
                <a:cubicBezTo>
                  <a:pt x="30" y="164"/>
                  <a:pt x="30" y="164"/>
                  <a:pt x="30" y="164"/>
                </a:cubicBezTo>
                <a:cubicBezTo>
                  <a:pt x="30" y="164"/>
                  <a:pt x="30" y="164"/>
                  <a:pt x="30" y="164"/>
                </a:cubicBezTo>
                <a:close/>
                <a:moveTo>
                  <a:pt x="178" y="163"/>
                </a:moveTo>
                <a:cubicBezTo>
                  <a:pt x="178" y="163"/>
                  <a:pt x="178" y="163"/>
                  <a:pt x="178" y="163"/>
                </a:cubicBezTo>
                <a:close/>
                <a:moveTo>
                  <a:pt x="198" y="114"/>
                </a:moveTo>
                <a:cubicBezTo>
                  <a:pt x="198" y="114"/>
                  <a:pt x="198" y="114"/>
                  <a:pt x="198" y="114"/>
                </a:cubicBezTo>
                <a:close/>
                <a:moveTo>
                  <a:pt x="10" y="114"/>
                </a:moveTo>
                <a:cubicBezTo>
                  <a:pt x="10" y="114"/>
                  <a:pt x="10" y="114"/>
                  <a:pt x="10" y="114"/>
                </a:cubicBezTo>
                <a:cubicBezTo>
                  <a:pt x="10" y="114"/>
                  <a:pt x="10" y="114"/>
                  <a:pt x="10" y="114"/>
                </a:cubicBezTo>
                <a:close/>
                <a:moveTo>
                  <a:pt x="199" y="113"/>
                </a:moveTo>
                <a:cubicBezTo>
                  <a:pt x="198" y="113"/>
                  <a:pt x="198" y="113"/>
                  <a:pt x="198" y="113"/>
                </a:cubicBezTo>
                <a:lnTo>
                  <a:pt x="199" y="113"/>
                </a:lnTo>
                <a:close/>
                <a:moveTo>
                  <a:pt x="9" y="113"/>
                </a:moveTo>
                <a:cubicBezTo>
                  <a:pt x="9" y="113"/>
                  <a:pt x="9" y="113"/>
                  <a:pt x="9" y="113"/>
                </a:cubicBezTo>
                <a:cubicBezTo>
                  <a:pt x="9" y="113"/>
                  <a:pt x="9" y="113"/>
                  <a:pt x="9" y="113"/>
                </a:cubicBezTo>
                <a:close/>
                <a:moveTo>
                  <a:pt x="164" y="30"/>
                </a:moveTo>
                <a:cubicBezTo>
                  <a:pt x="164" y="30"/>
                  <a:pt x="164" y="30"/>
                  <a:pt x="164" y="30"/>
                </a:cubicBezTo>
                <a:cubicBezTo>
                  <a:pt x="164" y="30"/>
                  <a:pt x="164" y="30"/>
                  <a:pt x="164" y="30"/>
                </a:cubicBezTo>
                <a:close/>
                <a:moveTo>
                  <a:pt x="163" y="30"/>
                </a:moveTo>
                <a:cubicBezTo>
                  <a:pt x="163" y="30"/>
                  <a:pt x="163" y="30"/>
                  <a:pt x="163" y="30"/>
                </a:cubicBezTo>
                <a:close/>
                <a:moveTo>
                  <a:pt x="104" y="145"/>
                </a:moveTo>
                <a:cubicBezTo>
                  <a:pt x="93" y="145"/>
                  <a:pt x="83" y="141"/>
                  <a:pt x="75" y="133"/>
                </a:cubicBezTo>
                <a:cubicBezTo>
                  <a:pt x="65" y="123"/>
                  <a:pt x="61" y="108"/>
                  <a:pt x="64" y="94"/>
                </a:cubicBezTo>
                <a:cubicBezTo>
                  <a:pt x="67" y="79"/>
                  <a:pt x="79" y="67"/>
                  <a:pt x="95" y="64"/>
                </a:cubicBezTo>
                <a:cubicBezTo>
                  <a:pt x="109" y="60"/>
                  <a:pt x="123" y="65"/>
                  <a:pt x="133" y="75"/>
                </a:cubicBezTo>
                <a:cubicBezTo>
                  <a:pt x="143" y="85"/>
                  <a:pt x="147" y="99"/>
                  <a:pt x="144" y="113"/>
                </a:cubicBezTo>
                <a:cubicBezTo>
                  <a:pt x="141" y="128"/>
                  <a:pt x="129" y="140"/>
                  <a:pt x="113" y="144"/>
                </a:cubicBezTo>
                <a:cubicBezTo>
                  <a:pt x="110" y="145"/>
                  <a:pt x="107" y="145"/>
                  <a:pt x="104" y="145"/>
                </a:cubicBezTo>
                <a:close/>
                <a:moveTo>
                  <a:pt x="104" y="72"/>
                </a:moveTo>
                <a:cubicBezTo>
                  <a:pt x="102" y="72"/>
                  <a:pt x="99" y="72"/>
                  <a:pt x="97" y="73"/>
                </a:cubicBezTo>
                <a:cubicBezTo>
                  <a:pt x="85" y="75"/>
                  <a:pt x="76" y="85"/>
                  <a:pt x="73" y="96"/>
                </a:cubicBezTo>
                <a:cubicBezTo>
                  <a:pt x="71" y="107"/>
                  <a:pt x="74" y="118"/>
                  <a:pt x="82" y="126"/>
                </a:cubicBezTo>
                <a:cubicBezTo>
                  <a:pt x="89" y="134"/>
                  <a:pt x="100" y="137"/>
                  <a:pt x="111" y="135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23" y="132"/>
                  <a:pt x="132" y="123"/>
                  <a:pt x="135" y="111"/>
                </a:cubicBezTo>
                <a:cubicBezTo>
                  <a:pt x="137" y="100"/>
                  <a:pt x="134" y="89"/>
                  <a:pt x="126" y="81"/>
                </a:cubicBezTo>
                <a:cubicBezTo>
                  <a:pt x="120" y="75"/>
                  <a:pt x="112" y="72"/>
                  <a:pt x="10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38"/>
          <p:cNvSpPr/>
          <p:nvPr/>
        </p:nvSpPr>
        <p:spPr>
          <a:xfrm>
            <a:off x="4692650" y="4089400"/>
            <a:ext cx="1539875" cy="777875"/>
          </a:xfrm>
          <a:custGeom>
            <a:avLst/>
            <a:gdLst/>
            <a:ahLst/>
            <a:cxnLst/>
            <a:rect l="l" t="t" r="r" b="b"/>
            <a:pathLst>
              <a:path w="343" h="173" extrusionOk="0">
                <a:moveTo>
                  <a:pt x="175" y="173"/>
                </a:moveTo>
                <a:cubicBezTo>
                  <a:pt x="155" y="173"/>
                  <a:pt x="138" y="172"/>
                  <a:pt x="122" y="168"/>
                </a:cubicBezTo>
                <a:cubicBezTo>
                  <a:pt x="116" y="167"/>
                  <a:pt x="111" y="165"/>
                  <a:pt x="107" y="163"/>
                </a:cubicBezTo>
                <a:cubicBezTo>
                  <a:pt x="97" y="158"/>
                  <a:pt x="94" y="152"/>
                  <a:pt x="93" y="147"/>
                </a:cubicBezTo>
                <a:cubicBezTo>
                  <a:pt x="92" y="142"/>
                  <a:pt x="94" y="135"/>
                  <a:pt x="99" y="130"/>
                </a:cubicBezTo>
                <a:cubicBezTo>
                  <a:pt x="107" y="123"/>
                  <a:pt x="117" y="116"/>
                  <a:pt x="130" y="110"/>
                </a:cubicBezTo>
                <a:cubicBezTo>
                  <a:pt x="134" y="108"/>
                  <a:pt x="138" y="107"/>
                  <a:pt x="142" y="105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8" y="103"/>
                  <a:pt x="150" y="101"/>
                  <a:pt x="150" y="99"/>
                </a:cubicBezTo>
                <a:cubicBezTo>
                  <a:pt x="151" y="96"/>
                  <a:pt x="150" y="94"/>
                  <a:pt x="148" y="92"/>
                </a:cubicBezTo>
                <a:cubicBezTo>
                  <a:pt x="134" y="78"/>
                  <a:pt x="128" y="61"/>
                  <a:pt x="129" y="40"/>
                </a:cubicBezTo>
                <a:cubicBezTo>
                  <a:pt x="129" y="20"/>
                  <a:pt x="141" y="7"/>
                  <a:pt x="162" y="1"/>
                </a:cubicBezTo>
                <a:cubicBezTo>
                  <a:pt x="166" y="0"/>
                  <a:pt x="170" y="0"/>
                  <a:pt x="175" y="0"/>
                </a:cubicBezTo>
                <a:cubicBezTo>
                  <a:pt x="179" y="0"/>
                  <a:pt x="183" y="0"/>
                  <a:pt x="187" y="1"/>
                </a:cubicBezTo>
                <a:cubicBezTo>
                  <a:pt x="209" y="7"/>
                  <a:pt x="220" y="20"/>
                  <a:pt x="221" y="40"/>
                </a:cubicBezTo>
                <a:cubicBezTo>
                  <a:pt x="222" y="61"/>
                  <a:pt x="215" y="79"/>
                  <a:pt x="201" y="92"/>
                </a:cubicBezTo>
                <a:cubicBezTo>
                  <a:pt x="199" y="94"/>
                  <a:pt x="199" y="96"/>
                  <a:pt x="199" y="98"/>
                </a:cubicBezTo>
                <a:cubicBezTo>
                  <a:pt x="199" y="101"/>
                  <a:pt x="202" y="103"/>
                  <a:pt x="205" y="104"/>
                </a:cubicBezTo>
                <a:cubicBezTo>
                  <a:pt x="208" y="105"/>
                  <a:pt x="208" y="105"/>
                  <a:pt x="208" y="105"/>
                </a:cubicBezTo>
                <a:cubicBezTo>
                  <a:pt x="211" y="107"/>
                  <a:pt x="216" y="108"/>
                  <a:pt x="219" y="110"/>
                </a:cubicBezTo>
                <a:cubicBezTo>
                  <a:pt x="233" y="116"/>
                  <a:pt x="242" y="123"/>
                  <a:pt x="250" y="130"/>
                </a:cubicBezTo>
                <a:cubicBezTo>
                  <a:pt x="254" y="134"/>
                  <a:pt x="256" y="141"/>
                  <a:pt x="255" y="148"/>
                </a:cubicBezTo>
                <a:cubicBezTo>
                  <a:pt x="254" y="154"/>
                  <a:pt x="250" y="160"/>
                  <a:pt x="243" y="163"/>
                </a:cubicBezTo>
                <a:cubicBezTo>
                  <a:pt x="243" y="163"/>
                  <a:pt x="243" y="163"/>
                  <a:pt x="243" y="163"/>
                </a:cubicBezTo>
                <a:cubicBezTo>
                  <a:pt x="238" y="165"/>
                  <a:pt x="233" y="167"/>
                  <a:pt x="228" y="168"/>
                </a:cubicBezTo>
                <a:cubicBezTo>
                  <a:pt x="211" y="172"/>
                  <a:pt x="195" y="173"/>
                  <a:pt x="175" y="173"/>
                </a:cubicBezTo>
                <a:close/>
                <a:moveTo>
                  <a:pt x="175" y="9"/>
                </a:moveTo>
                <a:cubicBezTo>
                  <a:pt x="171" y="9"/>
                  <a:pt x="168" y="10"/>
                  <a:pt x="165" y="10"/>
                </a:cubicBezTo>
                <a:cubicBezTo>
                  <a:pt x="147" y="15"/>
                  <a:pt x="139" y="24"/>
                  <a:pt x="138" y="40"/>
                </a:cubicBezTo>
                <a:cubicBezTo>
                  <a:pt x="137" y="59"/>
                  <a:pt x="143" y="74"/>
                  <a:pt x="155" y="86"/>
                </a:cubicBezTo>
                <a:cubicBezTo>
                  <a:pt x="159" y="90"/>
                  <a:pt x="161" y="95"/>
                  <a:pt x="160" y="101"/>
                </a:cubicBezTo>
                <a:cubicBezTo>
                  <a:pt x="158" y="106"/>
                  <a:pt x="154" y="111"/>
                  <a:pt x="148" y="113"/>
                </a:cubicBezTo>
                <a:cubicBezTo>
                  <a:pt x="145" y="114"/>
                  <a:pt x="145" y="114"/>
                  <a:pt x="145" y="114"/>
                </a:cubicBezTo>
                <a:cubicBezTo>
                  <a:pt x="141" y="116"/>
                  <a:pt x="138" y="117"/>
                  <a:pt x="134" y="119"/>
                </a:cubicBezTo>
                <a:cubicBezTo>
                  <a:pt x="122" y="125"/>
                  <a:pt x="113" y="130"/>
                  <a:pt x="106" y="137"/>
                </a:cubicBezTo>
                <a:cubicBezTo>
                  <a:pt x="103" y="140"/>
                  <a:pt x="102" y="143"/>
                  <a:pt x="103" y="146"/>
                </a:cubicBezTo>
                <a:cubicBezTo>
                  <a:pt x="103" y="149"/>
                  <a:pt x="106" y="152"/>
                  <a:pt x="111" y="154"/>
                </a:cubicBezTo>
                <a:cubicBezTo>
                  <a:pt x="115" y="156"/>
                  <a:pt x="119" y="158"/>
                  <a:pt x="124" y="159"/>
                </a:cubicBezTo>
                <a:cubicBezTo>
                  <a:pt x="140" y="163"/>
                  <a:pt x="156" y="163"/>
                  <a:pt x="175" y="164"/>
                </a:cubicBezTo>
                <a:cubicBezTo>
                  <a:pt x="194" y="163"/>
                  <a:pt x="210" y="163"/>
                  <a:pt x="225" y="159"/>
                </a:cubicBezTo>
                <a:cubicBezTo>
                  <a:pt x="230" y="158"/>
                  <a:pt x="235" y="156"/>
                  <a:pt x="239" y="154"/>
                </a:cubicBezTo>
                <a:cubicBezTo>
                  <a:pt x="243" y="152"/>
                  <a:pt x="245" y="150"/>
                  <a:pt x="246" y="146"/>
                </a:cubicBezTo>
                <a:cubicBezTo>
                  <a:pt x="246" y="142"/>
                  <a:pt x="245" y="139"/>
                  <a:pt x="243" y="137"/>
                </a:cubicBezTo>
                <a:cubicBezTo>
                  <a:pt x="236" y="130"/>
                  <a:pt x="228" y="125"/>
                  <a:pt x="215" y="119"/>
                </a:cubicBezTo>
                <a:cubicBezTo>
                  <a:pt x="212" y="117"/>
                  <a:pt x="208" y="116"/>
                  <a:pt x="204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195" y="111"/>
                  <a:pt x="191" y="106"/>
                  <a:pt x="190" y="100"/>
                </a:cubicBezTo>
                <a:cubicBezTo>
                  <a:pt x="189" y="95"/>
                  <a:pt x="190" y="90"/>
                  <a:pt x="195" y="86"/>
                </a:cubicBezTo>
                <a:cubicBezTo>
                  <a:pt x="207" y="74"/>
                  <a:pt x="212" y="59"/>
                  <a:pt x="211" y="40"/>
                </a:cubicBezTo>
                <a:cubicBezTo>
                  <a:pt x="211" y="24"/>
                  <a:pt x="202" y="15"/>
                  <a:pt x="185" y="10"/>
                </a:cubicBezTo>
                <a:cubicBezTo>
                  <a:pt x="182" y="10"/>
                  <a:pt x="178" y="9"/>
                  <a:pt x="175" y="9"/>
                </a:cubicBezTo>
                <a:close/>
                <a:moveTo>
                  <a:pt x="241" y="159"/>
                </a:moveTo>
                <a:cubicBezTo>
                  <a:pt x="241" y="159"/>
                  <a:pt x="241" y="159"/>
                  <a:pt x="241" y="159"/>
                </a:cubicBezTo>
                <a:close/>
                <a:moveTo>
                  <a:pt x="284" y="173"/>
                </a:moveTo>
                <a:cubicBezTo>
                  <a:pt x="281" y="173"/>
                  <a:pt x="281" y="173"/>
                  <a:pt x="281" y="173"/>
                </a:cubicBezTo>
                <a:cubicBezTo>
                  <a:pt x="272" y="173"/>
                  <a:pt x="269" y="173"/>
                  <a:pt x="259" y="172"/>
                </a:cubicBezTo>
                <a:cubicBezTo>
                  <a:pt x="257" y="171"/>
                  <a:pt x="255" y="169"/>
                  <a:pt x="255" y="166"/>
                </a:cubicBezTo>
                <a:cubicBezTo>
                  <a:pt x="255" y="164"/>
                  <a:pt x="258" y="162"/>
                  <a:pt x="260" y="162"/>
                </a:cubicBezTo>
                <a:cubicBezTo>
                  <a:pt x="270" y="163"/>
                  <a:pt x="272" y="163"/>
                  <a:pt x="282" y="163"/>
                </a:cubicBezTo>
                <a:cubicBezTo>
                  <a:pt x="284" y="164"/>
                  <a:pt x="284" y="164"/>
                  <a:pt x="284" y="164"/>
                </a:cubicBezTo>
                <a:cubicBezTo>
                  <a:pt x="298" y="163"/>
                  <a:pt x="309" y="163"/>
                  <a:pt x="319" y="160"/>
                </a:cubicBezTo>
                <a:cubicBezTo>
                  <a:pt x="323" y="160"/>
                  <a:pt x="326" y="159"/>
                  <a:pt x="328" y="157"/>
                </a:cubicBezTo>
                <a:cubicBezTo>
                  <a:pt x="331" y="156"/>
                  <a:pt x="332" y="155"/>
                  <a:pt x="332" y="153"/>
                </a:cubicBezTo>
                <a:cubicBezTo>
                  <a:pt x="333" y="151"/>
                  <a:pt x="332" y="148"/>
                  <a:pt x="331" y="148"/>
                </a:cubicBezTo>
                <a:cubicBezTo>
                  <a:pt x="326" y="143"/>
                  <a:pt x="321" y="139"/>
                  <a:pt x="312" y="135"/>
                </a:cubicBezTo>
                <a:cubicBezTo>
                  <a:pt x="310" y="134"/>
                  <a:pt x="307" y="133"/>
                  <a:pt x="304" y="132"/>
                </a:cubicBezTo>
                <a:cubicBezTo>
                  <a:pt x="302" y="131"/>
                  <a:pt x="302" y="131"/>
                  <a:pt x="302" y="131"/>
                </a:cubicBezTo>
                <a:cubicBezTo>
                  <a:pt x="298" y="129"/>
                  <a:pt x="294" y="126"/>
                  <a:pt x="293" y="121"/>
                </a:cubicBezTo>
                <a:cubicBezTo>
                  <a:pt x="293" y="117"/>
                  <a:pt x="294" y="113"/>
                  <a:pt x="297" y="110"/>
                </a:cubicBezTo>
                <a:cubicBezTo>
                  <a:pt x="305" y="102"/>
                  <a:pt x="309" y="92"/>
                  <a:pt x="308" y="79"/>
                </a:cubicBezTo>
                <a:cubicBezTo>
                  <a:pt x="308" y="69"/>
                  <a:pt x="303" y="63"/>
                  <a:pt x="291" y="60"/>
                </a:cubicBezTo>
                <a:cubicBezTo>
                  <a:pt x="289" y="59"/>
                  <a:pt x="287" y="59"/>
                  <a:pt x="284" y="59"/>
                </a:cubicBezTo>
                <a:cubicBezTo>
                  <a:pt x="282" y="59"/>
                  <a:pt x="280" y="59"/>
                  <a:pt x="278" y="60"/>
                </a:cubicBezTo>
                <a:cubicBezTo>
                  <a:pt x="266" y="63"/>
                  <a:pt x="261" y="69"/>
                  <a:pt x="260" y="79"/>
                </a:cubicBezTo>
                <a:cubicBezTo>
                  <a:pt x="260" y="92"/>
                  <a:pt x="263" y="102"/>
                  <a:pt x="272" y="110"/>
                </a:cubicBezTo>
                <a:cubicBezTo>
                  <a:pt x="275" y="113"/>
                  <a:pt x="277" y="118"/>
                  <a:pt x="276" y="122"/>
                </a:cubicBezTo>
                <a:cubicBezTo>
                  <a:pt x="275" y="126"/>
                  <a:pt x="272" y="129"/>
                  <a:pt x="268" y="130"/>
                </a:cubicBezTo>
                <a:cubicBezTo>
                  <a:pt x="267" y="131"/>
                  <a:pt x="267" y="131"/>
                  <a:pt x="267" y="131"/>
                </a:cubicBezTo>
                <a:cubicBezTo>
                  <a:pt x="265" y="132"/>
                  <a:pt x="262" y="130"/>
                  <a:pt x="261" y="128"/>
                </a:cubicBezTo>
                <a:cubicBezTo>
                  <a:pt x="260" y="125"/>
                  <a:pt x="262" y="123"/>
                  <a:pt x="264" y="122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66" y="121"/>
                  <a:pt x="267" y="120"/>
                  <a:pt x="267" y="120"/>
                </a:cubicBezTo>
                <a:cubicBezTo>
                  <a:pt x="267" y="119"/>
                  <a:pt x="266" y="118"/>
                  <a:pt x="265" y="116"/>
                </a:cubicBezTo>
                <a:cubicBezTo>
                  <a:pt x="255" y="107"/>
                  <a:pt x="250" y="94"/>
                  <a:pt x="251" y="79"/>
                </a:cubicBezTo>
                <a:cubicBezTo>
                  <a:pt x="251" y="69"/>
                  <a:pt x="256" y="56"/>
                  <a:pt x="275" y="51"/>
                </a:cubicBezTo>
                <a:cubicBezTo>
                  <a:pt x="278" y="50"/>
                  <a:pt x="281" y="50"/>
                  <a:pt x="284" y="50"/>
                </a:cubicBezTo>
                <a:cubicBezTo>
                  <a:pt x="287" y="50"/>
                  <a:pt x="290" y="50"/>
                  <a:pt x="293" y="51"/>
                </a:cubicBezTo>
                <a:cubicBezTo>
                  <a:pt x="313" y="56"/>
                  <a:pt x="317" y="69"/>
                  <a:pt x="318" y="79"/>
                </a:cubicBezTo>
                <a:cubicBezTo>
                  <a:pt x="318" y="94"/>
                  <a:pt x="314" y="107"/>
                  <a:pt x="304" y="116"/>
                </a:cubicBezTo>
                <a:cubicBezTo>
                  <a:pt x="303" y="117"/>
                  <a:pt x="302" y="118"/>
                  <a:pt x="303" y="119"/>
                </a:cubicBezTo>
                <a:cubicBezTo>
                  <a:pt x="303" y="121"/>
                  <a:pt x="304" y="122"/>
                  <a:pt x="306" y="122"/>
                </a:cubicBezTo>
                <a:cubicBezTo>
                  <a:pt x="308" y="123"/>
                  <a:pt x="308" y="123"/>
                  <a:pt x="308" y="123"/>
                </a:cubicBezTo>
                <a:cubicBezTo>
                  <a:pt x="310" y="124"/>
                  <a:pt x="313" y="125"/>
                  <a:pt x="316" y="127"/>
                </a:cubicBezTo>
                <a:cubicBezTo>
                  <a:pt x="326" y="131"/>
                  <a:pt x="332" y="135"/>
                  <a:pt x="338" y="141"/>
                </a:cubicBezTo>
                <a:cubicBezTo>
                  <a:pt x="341" y="144"/>
                  <a:pt x="343" y="149"/>
                  <a:pt x="342" y="154"/>
                </a:cubicBezTo>
                <a:cubicBezTo>
                  <a:pt x="341" y="159"/>
                  <a:pt x="337" y="163"/>
                  <a:pt x="332" y="166"/>
                </a:cubicBezTo>
                <a:cubicBezTo>
                  <a:pt x="329" y="167"/>
                  <a:pt x="325" y="169"/>
                  <a:pt x="321" y="170"/>
                </a:cubicBezTo>
                <a:cubicBezTo>
                  <a:pt x="310" y="172"/>
                  <a:pt x="298" y="173"/>
                  <a:pt x="284" y="173"/>
                </a:cubicBezTo>
                <a:close/>
                <a:moveTo>
                  <a:pt x="65" y="173"/>
                </a:moveTo>
                <a:cubicBezTo>
                  <a:pt x="49" y="173"/>
                  <a:pt x="36" y="172"/>
                  <a:pt x="24" y="169"/>
                </a:cubicBezTo>
                <a:cubicBezTo>
                  <a:pt x="19" y="168"/>
                  <a:pt x="15" y="167"/>
                  <a:pt x="12" y="165"/>
                </a:cubicBezTo>
                <a:cubicBezTo>
                  <a:pt x="5" y="162"/>
                  <a:pt x="2" y="158"/>
                  <a:pt x="1" y="152"/>
                </a:cubicBezTo>
                <a:cubicBezTo>
                  <a:pt x="0" y="148"/>
                  <a:pt x="2" y="142"/>
                  <a:pt x="6" y="138"/>
                </a:cubicBezTo>
                <a:cubicBezTo>
                  <a:pt x="12" y="132"/>
                  <a:pt x="19" y="127"/>
                  <a:pt x="30" y="123"/>
                </a:cubicBezTo>
                <a:cubicBezTo>
                  <a:pt x="33" y="121"/>
                  <a:pt x="36" y="120"/>
                  <a:pt x="39" y="119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3" y="117"/>
                  <a:pt x="44" y="116"/>
                  <a:pt x="45" y="114"/>
                </a:cubicBezTo>
                <a:cubicBezTo>
                  <a:pt x="45" y="113"/>
                  <a:pt x="44" y="111"/>
                  <a:pt x="43" y="111"/>
                </a:cubicBezTo>
                <a:cubicBezTo>
                  <a:pt x="32" y="100"/>
                  <a:pt x="27" y="86"/>
                  <a:pt x="28" y="69"/>
                </a:cubicBezTo>
                <a:cubicBezTo>
                  <a:pt x="28" y="58"/>
                  <a:pt x="33" y="44"/>
                  <a:pt x="55" y="39"/>
                </a:cubicBezTo>
                <a:cubicBezTo>
                  <a:pt x="58" y="38"/>
                  <a:pt x="61" y="37"/>
                  <a:pt x="64" y="37"/>
                </a:cubicBezTo>
                <a:cubicBezTo>
                  <a:pt x="68" y="37"/>
                  <a:pt x="71" y="38"/>
                  <a:pt x="74" y="39"/>
                </a:cubicBezTo>
                <a:cubicBezTo>
                  <a:pt x="96" y="44"/>
                  <a:pt x="101" y="58"/>
                  <a:pt x="101" y="69"/>
                </a:cubicBezTo>
                <a:cubicBezTo>
                  <a:pt x="102" y="86"/>
                  <a:pt x="97" y="100"/>
                  <a:pt x="86" y="111"/>
                </a:cubicBezTo>
                <a:cubicBezTo>
                  <a:pt x="85" y="111"/>
                  <a:pt x="84" y="113"/>
                  <a:pt x="84" y="114"/>
                </a:cubicBezTo>
                <a:cubicBezTo>
                  <a:pt x="84" y="116"/>
                  <a:pt x="86" y="117"/>
                  <a:pt x="88" y="118"/>
                </a:cubicBezTo>
                <a:cubicBezTo>
                  <a:pt x="90" y="119"/>
                  <a:pt x="90" y="119"/>
                  <a:pt x="90" y="119"/>
                </a:cubicBezTo>
                <a:cubicBezTo>
                  <a:pt x="93" y="120"/>
                  <a:pt x="94" y="122"/>
                  <a:pt x="93" y="125"/>
                </a:cubicBezTo>
                <a:cubicBezTo>
                  <a:pt x="92" y="127"/>
                  <a:pt x="89" y="129"/>
                  <a:pt x="87" y="128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79" y="125"/>
                  <a:pt x="76" y="121"/>
                  <a:pt x="75" y="116"/>
                </a:cubicBezTo>
                <a:cubicBezTo>
                  <a:pt x="74" y="112"/>
                  <a:pt x="76" y="107"/>
                  <a:pt x="79" y="104"/>
                </a:cubicBezTo>
                <a:cubicBezTo>
                  <a:pt x="88" y="95"/>
                  <a:pt x="92" y="84"/>
                  <a:pt x="92" y="70"/>
                </a:cubicBezTo>
                <a:cubicBezTo>
                  <a:pt x="91" y="58"/>
                  <a:pt x="85" y="51"/>
                  <a:pt x="72" y="48"/>
                </a:cubicBezTo>
                <a:cubicBezTo>
                  <a:pt x="69" y="47"/>
                  <a:pt x="67" y="47"/>
                  <a:pt x="64" y="47"/>
                </a:cubicBezTo>
                <a:cubicBezTo>
                  <a:pt x="62" y="47"/>
                  <a:pt x="59" y="47"/>
                  <a:pt x="57" y="48"/>
                </a:cubicBezTo>
                <a:cubicBezTo>
                  <a:pt x="44" y="51"/>
                  <a:pt x="38" y="58"/>
                  <a:pt x="37" y="70"/>
                </a:cubicBezTo>
                <a:cubicBezTo>
                  <a:pt x="37" y="84"/>
                  <a:pt x="41" y="95"/>
                  <a:pt x="50" y="104"/>
                </a:cubicBezTo>
                <a:cubicBezTo>
                  <a:pt x="53" y="107"/>
                  <a:pt x="55" y="112"/>
                  <a:pt x="54" y="116"/>
                </a:cubicBezTo>
                <a:cubicBezTo>
                  <a:pt x="53" y="121"/>
                  <a:pt x="49" y="125"/>
                  <a:pt x="44" y="127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9" y="129"/>
                  <a:pt x="36" y="130"/>
                  <a:pt x="33" y="131"/>
                </a:cubicBezTo>
                <a:cubicBezTo>
                  <a:pt x="24" y="135"/>
                  <a:pt x="18" y="140"/>
                  <a:pt x="12" y="145"/>
                </a:cubicBezTo>
                <a:cubicBezTo>
                  <a:pt x="10" y="147"/>
                  <a:pt x="10" y="149"/>
                  <a:pt x="10" y="151"/>
                </a:cubicBezTo>
                <a:cubicBezTo>
                  <a:pt x="10" y="153"/>
                  <a:pt x="12" y="155"/>
                  <a:pt x="16" y="157"/>
                </a:cubicBezTo>
                <a:cubicBezTo>
                  <a:pt x="19" y="158"/>
                  <a:pt x="22" y="159"/>
                  <a:pt x="26" y="160"/>
                </a:cubicBezTo>
                <a:cubicBezTo>
                  <a:pt x="37" y="163"/>
                  <a:pt x="50" y="163"/>
                  <a:pt x="65" y="164"/>
                </a:cubicBezTo>
                <a:cubicBezTo>
                  <a:pt x="73" y="163"/>
                  <a:pt x="81" y="163"/>
                  <a:pt x="87" y="162"/>
                </a:cubicBezTo>
                <a:cubicBezTo>
                  <a:pt x="90" y="162"/>
                  <a:pt x="92" y="164"/>
                  <a:pt x="93" y="167"/>
                </a:cubicBezTo>
                <a:cubicBezTo>
                  <a:pt x="93" y="169"/>
                  <a:pt x="91" y="172"/>
                  <a:pt x="88" y="172"/>
                </a:cubicBezTo>
                <a:cubicBezTo>
                  <a:pt x="81" y="173"/>
                  <a:pt x="74" y="173"/>
                  <a:pt x="65" y="1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8"/>
          <p:cNvSpPr/>
          <p:nvPr/>
        </p:nvSpPr>
        <p:spPr>
          <a:xfrm>
            <a:off x="3638550" y="1703387"/>
            <a:ext cx="969962" cy="1133475"/>
          </a:xfrm>
          <a:custGeom>
            <a:avLst/>
            <a:gdLst/>
            <a:ahLst/>
            <a:cxnLst/>
            <a:rect l="l" t="t" r="r" b="b"/>
            <a:pathLst>
              <a:path w="216" h="252" extrusionOk="0">
                <a:moveTo>
                  <a:pt x="124" y="252"/>
                </a:moveTo>
                <a:cubicBezTo>
                  <a:pt x="89" y="252"/>
                  <a:pt x="89" y="252"/>
                  <a:pt x="89" y="252"/>
                </a:cubicBezTo>
                <a:cubicBezTo>
                  <a:pt x="87" y="252"/>
                  <a:pt x="85" y="250"/>
                  <a:pt x="85" y="248"/>
                </a:cubicBezTo>
                <a:cubicBezTo>
                  <a:pt x="85" y="245"/>
                  <a:pt x="87" y="243"/>
                  <a:pt x="89" y="243"/>
                </a:cubicBezTo>
                <a:cubicBezTo>
                  <a:pt x="124" y="243"/>
                  <a:pt x="124" y="243"/>
                  <a:pt x="124" y="243"/>
                </a:cubicBezTo>
                <a:cubicBezTo>
                  <a:pt x="127" y="243"/>
                  <a:pt x="129" y="245"/>
                  <a:pt x="129" y="248"/>
                </a:cubicBezTo>
                <a:cubicBezTo>
                  <a:pt x="129" y="250"/>
                  <a:pt x="127" y="252"/>
                  <a:pt x="124" y="252"/>
                </a:cubicBezTo>
                <a:close/>
                <a:moveTo>
                  <a:pt x="134" y="236"/>
                </a:moveTo>
                <a:cubicBezTo>
                  <a:pt x="80" y="236"/>
                  <a:pt x="80" y="236"/>
                  <a:pt x="80" y="236"/>
                </a:cubicBezTo>
                <a:cubicBezTo>
                  <a:pt x="77" y="236"/>
                  <a:pt x="75" y="234"/>
                  <a:pt x="75" y="231"/>
                </a:cubicBezTo>
                <a:cubicBezTo>
                  <a:pt x="75" y="229"/>
                  <a:pt x="77" y="227"/>
                  <a:pt x="80" y="227"/>
                </a:cubicBezTo>
                <a:cubicBezTo>
                  <a:pt x="134" y="227"/>
                  <a:pt x="134" y="227"/>
                  <a:pt x="134" y="227"/>
                </a:cubicBezTo>
                <a:cubicBezTo>
                  <a:pt x="137" y="227"/>
                  <a:pt x="139" y="229"/>
                  <a:pt x="139" y="231"/>
                </a:cubicBezTo>
                <a:cubicBezTo>
                  <a:pt x="139" y="234"/>
                  <a:pt x="137" y="236"/>
                  <a:pt x="134" y="236"/>
                </a:cubicBezTo>
                <a:close/>
                <a:moveTo>
                  <a:pt x="107" y="218"/>
                </a:moveTo>
                <a:cubicBezTo>
                  <a:pt x="97" y="218"/>
                  <a:pt x="86" y="218"/>
                  <a:pt x="86" y="218"/>
                </a:cubicBezTo>
                <a:cubicBezTo>
                  <a:pt x="86" y="218"/>
                  <a:pt x="86" y="218"/>
                  <a:pt x="86" y="218"/>
                </a:cubicBezTo>
                <a:cubicBezTo>
                  <a:pt x="76" y="218"/>
                  <a:pt x="71" y="215"/>
                  <a:pt x="69" y="206"/>
                </a:cubicBezTo>
                <a:cubicBezTo>
                  <a:pt x="69" y="203"/>
                  <a:pt x="69" y="199"/>
                  <a:pt x="68" y="196"/>
                </a:cubicBezTo>
                <a:cubicBezTo>
                  <a:pt x="68" y="191"/>
                  <a:pt x="68" y="186"/>
                  <a:pt x="66" y="182"/>
                </a:cubicBezTo>
                <a:cubicBezTo>
                  <a:pt x="59" y="169"/>
                  <a:pt x="54" y="160"/>
                  <a:pt x="47" y="146"/>
                </a:cubicBezTo>
                <a:cubicBezTo>
                  <a:pt x="40" y="133"/>
                  <a:pt x="32" y="112"/>
                  <a:pt x="37" y="93"/>
                </a:cubicBezTo>
                <a:cubicBezTo>
                  <a:pt x="43" y="69"/>
                  <a:pt x="69" y="45"/>
                  <a:pt x="106" y="45"/>
                </a:cubicBezTo>
                <a:cubicBezTo>
                  <a:pt x="144" y="45"/>
                  <a:pt x="169" y="69"/>
                  <a:pt x="175" y="93"/>
                </a:cubicBezTo>
                <a:cubicBezTo>
                  <a:pt x="180" y="112"/>
                  <a:pt x="173" y="133"/>
                  <a:pt x="166" y="146"/>
                </a:cubicBezTo>
                <a:cubicBezTo>
                  <a:pt x="159" y="160"/>
                  <a:pt x="154" y="169"/>
                  <a:pt x="146" y="182"/>
                </a:cubicBezTo>
                <a:cubicBezTo>
                  <a:pt x="144" y="186"/>
                  <a:pt x="144" y="191"/>
                  <a:pt x="144" y="196"/>
                </a:cubicBezTo>
                <a:cubicBezTo>
                  <a:pt x="144" y="199"/>
                  <a:pt x="144" y="203"/>
                  <a:pt x="143" y="206"/>
                </a:cubicBezTo>
                <a:cubicBezTo>
                  <a:pt x="141" y="215"/>
                  <a:pt x="137" y="218"/>
                  <a:pt x="127" y="218"/>
                </a:cubicBezTo>
                <a:cubicBezTo>
                  <a:pt x="127" y="218"/>
                  <a:pt x="117" y="218"/>
                  <a:pt x="107" y="218"/>
                </a:cubicBezTo>
                <a:close/>
                <a:moveTo>
                  <a:pt x="86" y="209"/>
                </a:moveTo>
                <a:cubicBezTo>
                  <a:pt x="87" y="209"/>
                  <a:pt x="126" y="209"/>
                  <a:pt x="127" y="209"/>
                </a:cubicBezTo>
                <a:cubicBezTo>
                  <a:pt x="133" y="209"/>
                  <a:pt x="133" y="208"/>
                  <a:pt x="134" y="204"/>
                </a:cubicBezTo>
                <a:cubicBezTo>
                  <a:pt x="134" y="202"/>
                  <a:pt x="135" y="198"/>
                  <a:pt x="135" y="195"/>
                </a:cubicBezTo>
                <a:cubicBezTo>
                  <a:pt x="135" y="189"/>
                  <a:pt x="135" y="183"/>
                  <a:pt x="138" y="178"/>
                </a:cubicBezTo>
                <a:cubicBezTo>
                  <a:pt x="146" y="165"/>
                  <a:pt x="150" y="155"/>
                  <a:pt x="157" y="142"/>
                </a:cubicBezTo>
                <a:cubicBezTo>
                  <a:pt x="163" y="132"/>
                  <a:pt x="171" y="113"/>
                  <a:pt x="166" y="96"/>
                </a:cubicBezTo>
                <a:cubicBezTo>
                  <a:pt x="161" y="76"/>
                  <a:pt x="138" y="54"/>
                  <a:pt x="106" y="54"/>
                </a:cubicBezTo>
                <a:cubicBezTo>
                  <a:pt x="74" y="54"/>
                  <a:pt x="51" y="76"/>
                  <a:pt x="46" y="96"/>
                </a:cubicBezTo>
                <a:cubicBezTo>
                  <a:pt x="42" y="113"/>
                  <a:pt x="50" y="132"/>
                  <a:pt x="55" y="142"/>
                </a:cubicBezTo>
                <a:cubicBezTo>
                  <a:pt x="62" y="155"/>
                  <a:pt x="67" y="165"/>
                  <a:pt x="74" y="178"/>
                </a:cubicBezTo>
                <a:cubicBezTo>
                  <a:pt x="77" y="183"/>
                  <a:pt x="78" y="189"/>
                  <a:pt x="78" y="195"/>
                </a:cubicBezTo>
                <a:cubicBezTo>
                  <a:pt x="78" y="198"/>
                  <a:pt x="78" y="202"/>
                  <a:pt x="79" y="204"/>
                </a:cubicBezTo>
                <a:cubicBezTo>
                  <a:pt x="80" y="208"/>
                  <a:pt x="80" y="209"/>
                  <a:pt x="86" y="209"/>
                </a:cubicBezTo>
                <a:cubicBezTo>
                  <a:pt x="86" y="209"/>
                  <a:pt x="86" y="209"/>
                  <a:pt x="86" y="209"/>
                </a:cubicBezTo>
                <a:close/>
                <a:moveTo>
                  <a:pt x="24" y="116"/>
                </a:moveTo>
                <a:cubicBezTo>
                  <a:pt x="5" y="116"/>
                  <a:pt x="5" y="116"/>
                  <a:pt x="5" y="116"/>
                </a:cubicBezTo>
                <a:cubicBezTo>
                  <a:pt x="3" y="116"/>
                  <a:pt x="0" y="114"/>
                  <a:pt x="0" y="111"/>
                </a:cubicBezTo>
                <a:cubicBezTo>
                  <a:pt x="0" y="108"/>
                  <a:pt x="3" y="106"/>
                  <a:pt x="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6" y="106"/>
                  <a:pt x="28" y="108"/>
                  <a:pt x="28" y="111"/>
                </a:cubicBezTo>
                <a:cubicBezTo>
                  <a:pt x="28" y="114"/>
                  <a:pt x="26" y="116"/>
                  <a:pt x="24" y="116"/>
                </a:cubicBezTo>
                <a:close/>
                <a:moveTo>
                  <a:pt x="212" y="112"/>
                </a:moveTo>
                <a:cubicBezTo>
                  <a:pt x="189" y="112"/>
                  <a:pt x="189" y="112"/>
                  <a:pt x="189" y="112"/>
                </a:cubicBezTo>
                <a:cubicBezTo>
                  <a:pt x="186" y="112"/>
                  <a:pt x="184" y="110"/>
                  <a:pt x="184" y="108"/>
                </a:cubicBezTo>
                <a:cubicBezTo>
                  <a:pt x="184" y="105"/>
                  <a:pt x="186" y="103"/>
                  <a:pt x="189" y="103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4" y="103"/>
                  <a:pt x="216" y="105"/>
                  <a:pt x="216" y="108"/>
                </a:cubicBezTo>
                <a:cubicBezTo>
                  <a:pt x="216" y="110"/>
                  <a:pt x="214" y="112"/>
                  <a:pt x="212" y="112"/>
                </a:cubicBezTo>
                <a:close/>
                <a:moveTo>
                  <a:pt x="64" y="109"/>
                </a:moveTo>
                <a:cubicBezTo>
                  <a:pt x="64" y="109"/>
                  <a:pt x="63" y="108"/>
                  <a:pt x="63" y="108"/>
                </a:cubicBezTo>
                <a:cubicBezTo>
                  <a:pt x="60" y="108"/>
                  <a:pt x="59" y="105"/>
                  <a:pt x="59" y="103"/>
                </a:cubicBezTo>
                <a:cubicBezTo>
                  <a:pt x="64" y="85"/>
                  <a:pt x="82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11" y="68"/>
                  <a:pt x="114" y="70"/>
                  <a:pt x="114" y="73"/>
                </a:cubicBezTo>
                <a:cubicBezTo>
                  <a:pt x="114" y="75"/>
                  <a:pt x="111" y="77"/>
                  <a:pt x="109" y="77"/>
                </a:cubicBezTo>
                <a:cubicBezTo>
                  <a:pt x="87" y="77"/>
                  <a:pt x="72" y="92"/>
                  <a:pt x="69" y="105"/>
                </a:cubicBezTo>
                <a:cubicBezTo>
                  <a:pt x="68" y="107"/>
                  <a:pt x="66" y="109"/>
                  <a:pt x="64" y="109"/>
                </a:cubicBezTo>
                <a:close/>
                <a:moveTo>
                  <a:pt x="167" y="57"/>
                </a:moveTo>
                <a:cubicBezTo>
                  <a:pt x="165" y="57"/>
                  <a:pt x="164" y="57"/>
                  <a:pt x="163" y="56"/>
                </a:cubicBezTo>
                <a:cubicBezTo>
                  <a:pt x="161" y="54"/>
                  <a:pt x="161" y="51"/>
                  <a:pt x="163" y="49"/>
                </a:cubicBezTo>
                <a:cubicBezTo>
                  <a:pt x="179" y="33"/>
                  <a:pt x="179" y="33"/>
                  <a:pt x="179" y="33"/>
                </a:cubicBezTo>
                <a:cubicBezTo>
                  <a:pt x="181" y="31"/>
                  <a:pt x="184" y="31"/>
                  <a:pt x="186" y="33"/>
                </a:cubicBezTo>
                <a:cubicBezTo>
                  <a:pt x="188" y="35"/>
                  <a:pt x="188" y="38"/>
                  <a:pt x="186" y="40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69" y="57"/>
                  <a:pt x="168" y="57"/>
                  <a:pt x="167" y="57"/>
                </a:cubicBezTo>
                <a:close/>
                <a:moveTo>
                  <a:pt x="47" y="57"/>
                </a:moveTo>
                <a:cubicBezTo>
                  <a:pt x="46" y="57"/>
                  <a:pt x="45" y="57"/>
                  <a:pt x="44" y="56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38"/>
                  <a:pt x="26" y="35"/>
                  <a:pt x="28" y="33"/>
                </a:cubicBezTo>
                <a:cubicBezTo>
                  <a:pt x="30" y="31"/>
                  <a:pt x="33" y="31"/>
                  <a:pt x="35" y="33"/>
                </a:cubicBezTo>
                <a:cubicBezTo>
                  <a:pt x="51" y="49"/>
                  <a:pt x="51" y="49"/>
                  <a:pt x="51" y="49"/>
                </a:cubicBezTo>
                <a:cubicBezTo>
                  <a:pt x="52" y="51"/>
                  <a:pt x="52" y="54"/>
                  <a:pt x="51" y="56"/>
                </a:cubicBezTo>
                <a:cubicBezTo>
                  <a:pt x="50" y="57"/>
                  <a:pt x="48" y="57"/>
                  <a:pt x="47" y="57"/>
                </a:cubicBezTo>
                <a:close/>
                <a:moveTo>
                  <a:pt x="106" y="36"/>
                </a:moveTo>
                <a:cubicBezTo>
                  <a:pt x="104" y="36"/>
                  <a:pt x="102" y="34"/>
                  <a:pt x="102" y="31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2"/>
                  <a:pt x="104" y="0"/>
                  <a:pt x="106" y="0"/>
                </a:cubicBezTo>
                <a:cubicBezTo>
                  <a:pt x="109" y="0"/>
                  <a:pt x="111" y="2"/>
                  <a:pt x="111" y="5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34"/>
                  <a:pt x="109" y="36"/>
                  <a:pt x="106" y="36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8"/>
          <p:cNvSpPr txBox="1"/>
          <p:nvPr/>
        </p:nvSpPr>
        <p:spPr>
          <a:xfrm>
            <a:off x="7961312" y="136683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16" name="Google Shape;816;p38"/>
          <p:cNvSpPr txBox="1"/>
          <p:nvPr/>
        </p:nvSpPr>
        <p:spPr>
          <a:xfrm>
            <a:off x="8072437" y="2859087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</a:t>
            </a:r>
            <a:endParaRPr sz="2300" dirty="0"/>
          </a:p>
        </p:txBody>
      </p:sp>
      <p:sp>
        <p:nvSpPr>
          <p:cNvPr id="817" name="Google Shape;817;p38"/>
          <p:cNvSpPr txBox="1"/>
          <p:nvPr/>
        </p:nvSpPr>
        <p:spPr>
          <a:xfrm>
            <a:off x="8050212" y="4657725"/>
            <a:ext cx="1057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</a:t>
            </a:r>
            <a:endParaRPr sz="2300" dirty="0"/>
          </a:p>
        </p:txBody>
      </p:sp>
      <p:sp>
        <p:nvSpPr>
          <p:cNvPr id="818" name="Google Shape;818;p38"/>
          <p:cNvSpPr txBox="1"/>
          <p:nvPr/>
        </p:nvSpPr>
        <p:spPr>
          <a:xfrm>
            <a:off x="8050212" y="1009650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</a:t>
            </a:r>
            <a:endParaRPr sz="2300" dirty="0"/>
          </a:p>
        </p:txBody>
      </p:sp>
      <p:sp>
        <p:nvSpPr>
          <p:cNvPr id="819" name="Google Shape;819;p38"/>
          <p:cNvSpPr txBox="1"/>
          <p:nvPr/>
        </p:nvSpPr>
        <p:spPr>
          <a:xfrm>
            <a:off x="7961312" y="3211512"/>
            <a:ext cx="26384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20" name="Google Shape;820;p38"/>
          <p:cNvSpPr txBox="1"/>
          <p:nvPr/>
        </p:nvSpPr>
        <p:spPr>
          <a:xfrm>
            <a:off x="7961312" y="503078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" grpId="0" animBg="1"/>
      <p:bldP spid="813" grpId="0" animBg="1"/>
      <p:bldP spid="814" grpId="0" animBg="1"/>
      <p:bldP spid="815" grpId="0"/>
      <p:bldP spid="816" grpId="0"/>
      <p:bldP spid="817" grpId="0"/>
      <p:bldP spid="818" grpId="0"/>
      <p:bldP spid="819" grpId="0"/>
      <p:bldP spid="8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016821-3D7F-5849-808B-639633A1E993}"/>
              </a:ext>
            </a:extLst>
          </p:cNvPr>
          <p:cNvGrpSpPr/>
          <p:nvPr/>
        </p:nvGrpSpPr>
        <p:grpSpPr>
          <a:xfrm>
            <a:off x="3554412" y="917575"/>
            <a:ext cx="5024438" cy="5029199"/>
            <a:chOff x="3554412" y="917575"/>
            <a:chExt cx="5024438" cy="5029199"/>
          </a:xfrm>
        </p:grpSpPr>
        <p:sp>
          <p:nvSpPr>
            <p:cNvPr id="825" name="Google Shape;825;p39"/>
            <p:cNvSpPr/>
            <p:nvPr/>
          </p:nvSpPr>
          <p:spPr>
            <a:xfrm>
              <a:off x="3554412" y="917575"/>
              <a:ext cx="2516187" cy="2519362"/>
            </a:xfrm>
            <a:custGeom>
              <a:avLst/>
              <a:gdLst/>
              <a:ahLst/>
              <a:cxnLst/>
              <a:rect l="l" t="t" r="r" b="b"/>
              <a:pathLst>
                <a:path w="594" h="594" extrusionOk="0">
                  <a:moveTo>
                    <a:pt x="510" y="110"/>
                  </a:moveTo>
                  <a:cubicBezTo>
                    <a:pt x="399" y="0"/>
                    <a:pt x="220" y="0"/>
                    <a:pt x="110" y="110"/>
                  </a:cubicBezTo>
                  <a:cubicBezTo>
                    <a:pt x="0" y="220"/>
                    <a:pt x="0" y="399"/>
                    <a:pt x="110" y="510"/>
                  </a:cubicBezTo>
                  <a:cubicBezTo>
                    <a:pt x="167" y="567"/>
                    <a:pt x="243" y="594"/>
                    <a:pt x="317" y="592"/>
                  </a:cubicBezTo>
                  <a:cubicBezTo>
                    <a:pt x="451" y="593"/>
                    <a:pt x="451" y="593"/>
                    <a:pt x="451" y="593"/>
                  </a:cubicBezTo>
                  <a:cubicBezTo>
                    <a:pt x="593" y="593"/>
                    <a:pt x="593" y="593"/>
                    <a:pt x="593" y="593"/>
                  </a:cubicBezTo>
                  <a:cubicBezTo>
                    <a:pt x="593" y="452"/>
                    <a:pt x="593" y="452"/>
                    <a:pt x="593" y="452"/>
                  </a:cubicBezTo>
                  <a:cubicBezTo>
                    <a:pt x="592" y="317"/>
                    <a:pt x="592" y="317"/>
                    <a:pt x="592" y="317"/>
                  </a:cubicBezTo>
                  <a:cubicBezTo>
                    <a:pt x="594" y="243"/>
                    <a:pt x="567" y="167"/>
                    <a:pt x="510" y="110"/>
                  </a:cubicBez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3554412" y="3427412"/>
              <a:ext cx="2516187" cy="2519362"/>
            </a:xfrm>
            <a:custGeom>
              <a:avLst/>
              <a:gdLst/>
              <a:ahLst/>
              <a:cxnLst/>
              <a:rect l="l" t="t" r="r" b="b"/>
              <a:pathLst>
                <a:path w="594" h="594" extrusionOk="0">
                  <a:moveTo>
                    <a:pt x="110" y="84"/>
                  </a:moveTo>
                  <a:cubicBezTo>
                    <a:pt x="0" y="195"/>
                    <a:pt x="0" y="373"/>
                    <a:pt x="110" y="484"/>
                  </a:cubicBezTo>
                  <a:cubicBezTo>
                    <a:pt x="220" y="594"/>
                    <a:pt x="399" y="594"/>
                    <a:pt x="510" y="484"/>
                  </a:cubicBezTo>
                  <a:cubicBezTo>
                    <a:pt x="567" y="427"/>
                    <a:pt x="594" y="351"/>
                    <a:pt x="592" y="276"/>
                  </a:cubicBezTo>
                  <a:cubicBezTo>
                    <a:pt x="593" y="142"/>
                    <a:pt x="593" y="142"/>
                    <a:pt x="593" y="142"/>
                  </a:cubicBezTo>
                  <a:cubicBezTo>
                    <a:pt x="593" y="1"/>
                    <a:pt x="593" y="1"/>
                    <a:pt x="593" y="1"/>
                  </a:cubicBezTo>
                  <a:cubicBezTo>
                    <a:pt x="451" y="1"/>
                    <a:pt x="451" y="1"/>
                    <a:pt x="451" y="1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243" y="0"/>
                    <a:pt x="167" y="27"/>
                    <a:pt x="110" y="84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6057900" y="3427412"/>
              <a:ext cx="2520950" cy="2519362"/>
            </a:xfrm>
            <a:custGeom>
              <a:avLst/>
              <a:gdLst/>
              <a:ahLst/>
              <a:cxnLst/>
              <a:rect l="l" t="t" r="r" b="b"/>
              <a:pathLst>
                <a:path w="595" h="594" extrusionOk="0">
                  <a:moveTo>
                    <a:pt x="85" y="484"/>
                  </a:moveTo>
                  <a:cubicBezTo>
                    <a:pt x="195" y="594"/>
                    <a:pt x="374" y="594"/>
                    <a:pt x="485" y="484"/>
                  </a:cubicBezTo>
                  <a:cubicBezTo>
                    <a:pt x="595" y="373"/>
                    <a:pt x="595" y="195"/>
                    <a:pt x="485" y="84"/>
                  </a:cubicBezTo>
                  <a:cubicBezTo>
                    <a:pt x="428" y="27"/>
                    <a:pt x="352" y="0"/>
                    <a:pt x="277" y="2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277"/>
                    <a:pt x="2" y="277"/>
                    <a:pt x="2" y="277"/>
                  </a:cubicBezTo>
                  <a:cubicBezTo>
                    <a:pt x="0" y="351"/>
                    <a:pt x="28" y="427"/>
                    <a:pt x="85" y="484"/>
                  </a:cubicBez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6057900" y="917575"/>
              <a:ext cx="2520950" cy="2519362"/>
            </a:xfrm>
            <a:custGeom>
              <a:avLst/>
              <a:gdLst/>
              <a:ahLst/>
              <a:cxnLst/>
              <a:rect l="l" t="t" r="r" b="b"/>
              <a:pathLst>
                <a:path w="595" h="594" extrusionOk="0">
                  <a:moveTo>
                    <a:pt x="485" y="510"/>
                  </a:moveTo>
                  <a:cubicBezTo>
                    <a:pt x="595" y="399"/>
                    <a:pt x="595" y="220"/>
                    <a:pt x="485" y="110"/>
                  </a:cubicBezTo>
                  <a:cubicBezTo>
                    <a:pt x="374" y="0"/>
                    <a:pt x="195" y="0"/>
                    <a:pt x="85" y="110"/>
                  </a:cubicBezTo>
                  <a:cubicBezTo>
                    <a:pt x="28" y="167"/>
                    <a:pt x="0" y="243"/>
                    <a:pt x="2" y="317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2" y="593"/>
                    <a:pt x="2" y="593"/>
                    <a:pt x="2" y="593"/>
                  </a:cubicBezTo>
                  <a:cubicBezTo>
                    <a:pt x="143" y="593"/>
                    <a:pt x="143" y="593"/>
                    <a:pt x="143" y="593"/>
                  </a:cubicBezTo>
                  <a:cubicBezTo>
                    <a:pt x="277" y="592"/>
                    <a:pt x="277" y="592"/>
                    <a:pt x="277" y="592"/>
                  </a:cubicBezTo>
                  <a:cubicBezTo>
                    <a:pt x="352" y="594"/>
                    <a:pt x="428" y="567"/>
                    <a:pt x="485" y="510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9" name="Google Shape;829;p39"/>
          <p:cNvSpPr/>
          <p:nvPr/>
        </p:nvSpPr>
        <p:spPr>
          <a:xfrm>
            <a:off x="4130675" y="4152900"/>
            <a:ext cx="1444625" cy="728662"/>
          </a:xfrm>
          <a:custGeom>
            <a:avLst/>
            <a:gdLst/>
            <a:ahLst/>
            <a:cxnLst/>
            <a:rect l="l" t="t" r="r" b="b"/>
            <a:pathLst>
              <a:path w="341" h="172" extrusionOk="0">
                <a:moveTo>
                  <a:pt x="99" y="163"/>
                </a:moveTo>
                <a:cubicBezTo>
                  <a:pt x="100" y="164"/>
                  <a:pt x="101" y="165"/>
                  <a:pt x="101" y="166"/>
                </a:cubicBezTo>
                <a:cubicBezTo>
                  <a:pt x="101" y="167"/>
                  <a:pt x="101" y="168"/>
                  <a:pt x="100" y="168"/>
                </a:cubicBezTo>
                <a:cubicBezTo>
                  <a:pt x="100" y="169"/>
                  <a:pt x="99" y="170"/>
                  <a:pt x="98" y="170"/>
                </a:cubicBezTo>
                <a:cubicBezTo>
                  <a:pt x="87" y="172"/>
                  <a:pt x="76" y="172"/>
                  <a:pt x="64" y="17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49" y="172"/>
                  <a:pt x="36" y="171"/>
                  <a:pt x="23" y="168"/>
                </a:cubicBezTo>
                <a:cubicBezTo>
                  <a:pt x="19" y="167"/>
                  <a:pt x="15" y="166"/>
                  <a:pt x="11" y="164"/>
                </a:cubicBezTo>
                <a:cubicBezTo>
                  <a:pt x="3" y="161"/>
                  <a:pt x="1" y="156"/>
                  <a:pt x="0" y="152"/>
                </a:cubicBezTo>
                <a:cubicBezTo>
                  <a:pt x="0" y="148"/>
                  <a:pt x="1" y="143"/>
                  <a:pt x="5" y="139"/>
                </a:cubicBezTo>
                <a:cubicBezTo>
                  <a:pt x="11" y="133"/>
                  <a:pt x="19" y="128"/>
                  <a:pt x="29" y="123"/>
                </a:cubicBezTo>
                <a:cubicBezTo>
                  <a:pt x="32" y="122"/>
                  <a:pt x="35" y="121"/>
                  <a:pt x="38" y="119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3" y="117"/>
                  <a:pt x="45" y="116"/>
                  <a:pt x="45" y="114"/>
                </a:cubicBezTo>
                <a:cubicBezTo>
                  <a:pt x="45" y="112"/>
                  <a:pt x="45" y="111"/>
                  <a:pt x="43" y="109"/>
                </a:cubicBezTo>
                <a:cubicBezTo>
                  <a:pt x="32" y="98"/>
                  <a:pt x="27" y="85"/>
                  <a:pt x="28" y="68"/>
                </a:cubicBezTo>
                <a:cubicBezTo>
                  <a:pt x="29" y="52"/>
                  <a:pt x="38" y="42"/>
                  <a:pt x="54" y="38"/>
                </a:cubicBezTo>
                <a:cubicBezTo>
                  <a:pt x="58" y="37"/>
                  <a:pt x="61" y="37"/>
                  <a:pt x="64" y="37"/>
                </a:cubicBezTo>
                <a:cubicBezTo>
                  <a:pt x="67" y="37"/>
                  <a:pt x="71" y="37"/>
                  <a:pt x="74" y="38"/>
                </a:cubicBezTo>
                <a:cubicBezTo>
                  <a:pt x="91" y="42"/>
                  <a:pt x="100" y="52"/>
                  <a:pt x="100" y="68"/>
                </a:cubicBezTo>
                <a:cubicBezTo>
                  <a:pt x="101" y="85"/>
                  <a:pt x="96" y="99"/>
                  <a:pt x="85" y="109"/>
                </a:cubicBezTo>
                <a:cubicBezTo>
                  <a:pt x="83" y="111"/>
                  <a:pt x="83" y="112"/>
                  <a:pt x="83" y="114"/>
                </a:cubicBezTo>
                <a:cubicBezTo>
                  <a:pt x="84" y="116"/>
                  <a:pt x="85" y="117"/>
                  <a:pt x="88" y="118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94" y="121"/>
                  <a:pt x="95" y="123"/>
                  <a:pt x="94" y="125"/>
                </a:cubicBezTo>
                <a:cubicBezTo>
                  <a:pt x="93" y="126"/>
                  <a:pt x="93" y="126"/>
                  <a:pt x="92" y="127"/>
                </a:cubicBezTo>
                <a:cubicBezTo>
                  <a:pt x="91" y="127"/>
                  <a:pt x="90" y="127"/>
                  <a:pt x="89" y="127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0" y="123"/>
                  <a:pt x="77" y="120"/>
                  <a:pt x="76" y="115"/>
                </a:cubicBezTo>
                <a:cubicBezTo>
                  <a:pt x="75" y="111"/>
                  <a:pt x="76" y="107"/>
                  <a:pt x="80" y="104"/>
                </a:cubicBezTo>
                <a:cubicBezTo>
                  <a:pt x="89" y="95"/>
                  <a:pt x="93" y="83"/>
                  <a:pt x="93" y="69"/>
                </a:cubicBezTo>
                <a:cubicBezTo>
                  <a:pt x="92" y="56"/>
                  <a:pt x="86" y="49"/>
                  <a:pt x="72" y="45"/>
                </a:cubicBezTo>
                <a:cubicBezTo>
                  <a:pt x="69" y="45"/>
                  <a:pt x="67" y="44"/>
                  <a:pt x="64" y="44"/>
                </a:cubicBezTo>
                <a:cubicBezTo>
                  <a:pt x="62" y="44"/>
                  <a:pt x="59" y="45"/>
                  <a:pt x="56" y="45"/>
                </a:cubicBezTo>
                <a:cubicBezTo>
                  <a:pt x="43" y="49"/>
                  <a:pt x="36" y="56"/>
                  <a:pt x="36" y="69"/>
                </a:cubicBezTo>
                <a:cubicBezTo>
                  <a:pt x="35" y="83"/>
                  <a:pt x="39" y="95"/>
                  <a:pt x="49" y="104"/>
                </a:cubicBezTo>
                <a:cubicBezTo>
                  <a:pt x="52" y="107"/>
                  <a:pt x="53" y="111"/>
                  <a:pt x="52" y="116"/>
                </a:cubicBezTo>
                <a:cubicBezTo>
                  <a:pt x="52" y="120"/>
                  <a:pt x="48" y="123"/>
                  <a:pt x="43" y="125"/>
                </a:cubicBezTo>
                <a:cubicBezTo>
                  <a:pt x="41" y="126"/>
                  <a:pt x="41" y="126"/>
                  <a:pt x="41" y="126"/>
                </a:cubicBezTo>
                <a:cubicBezTo>
                  <a:pt x="38" y="127"/>
                  <a:pt x="35" y="129"/>
                  <a:pt x="32" y="130"/>
                </a:cubicBezTo>
                <a:cubicBezTo>
                  <a:pt x="23" y="134"/>
                  <a:pt x="16" y="139"/>
                  <a:pt x="11" y="144"/>
                </a:cubicBezTo>
                <a:cubicBezTo>
                  <a:pt x="8" y="146"/>
                  <a:pt x="7" y="149"/>
                  <a:pt x="8" y="151"/>
                </a:cubicBezTo>
                <a:cubicBezTo>
                  <a:pt x="8" y="154"/>
                  <a:pt x="10" y="156"/>
                  <a:pt x="14" y="158"/>
                </a:cubicBezTo>
                <a:cubicBezTo>
                  <a:pt x="17" y="159"/>
                  <a:pt x="21" y="160"/>
                  <a:pt x="25" y="161"/>
                </a:cubicBezTo>
                <a:cubicBezTo>
                  <a:pt x="37" y="164"/>
                  <a:pt x="49" y="164"/>
                  <a:pt x="64" y="165"/>
                </a:cubicBezTo>
                <a:cubicBezTo>
                  <a:pt x="75" y="165"/>
                  <a:pt x="86" y="164"/>
                  <a:pt x="97" y="163"/>
                </a:cubicBezTo>
                <a:cubicBezTo>
                  <a:pt x="98" y="162"/>
                  <a:pt x="99" y="163"/>
                  <a:pt x="99" y="163"/>
                </a:cubicBezTo>
                <a:close/>
                <a:moveTo>
                  <a:pt x="243" y="160"/>
                </a:moveTo>
                <a:cubicBezTo>
                  <a:pt x="239" y="162"/>
                  <a:pt x="234" y="164"/>
                  <a:pt x="228" y="165"/>
                </a:cubicBezTo>
                <a:cubicBezTo>
                  <a:pt x="212" y="169"/>
                  <a:pt x="196" y="170"/>
                  <a:pt x="176" y="170"/>
                </a:cubicBezTo>
                <a:cubicBezTo>
                  <a:pt x="176" y="170"/>
                  <a:pt x="176" y="170"/>
                  <a:pt x="176" y="170"/>
                </a:cubicBezTo>
                <a:cubicBezTo>
                  <a:pt x="176" y="170"/>
                  <a:pt x="176" y="170"/>
                  <a:pt x="176" y="170"/>
                </a:cubicBezTo>
                <a:cubicBezTo>
                  <a:pt x="156" y="170"/>
                  <a:pt x="140" y="169"/>
                  <a:pt x="124" y="165"/>
                </a:cubicBezTo>
                <a:cubicBezTo>
                  <a:pt x="118" y="164"/>
                  <a:pt x="113" y="162"/>
                  <a:pt x="109" y="160"/>
                </a:cubicBezTo>
                <a:cubicBezTo>
                  <a:pt x="100" y="156"/>
                  <a:pt x="97" y="150"/>
                  <a:pt x="96" y="146"/>
                </a:cubicBezTo>
                <a:cubicBezTo>
                  <a:pt x="95" y="140"/>
                  <a:pt x="97" y="134"/>
                  <a:pt x="102" y="130"/>
                </a:cubicBezTo>
                <a:cubicBezTo>
                  <a:pt x="110" y="122"/>
                  <a:pt x="119" y="116"/>
                  <a:pt x="132" y="110"/>
                </a:cubicBezTo>
                <a:cubicBezTo>
                  <a:pt x="136" y="108"/>
                  <a:pt x="140" y="107"/>
                  <a:pt x="144" y="105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50" y="103"/>
                  <a:pt x="152" y="100"/>
                  <a:pt x="153" y="98"/>
                </a:cubicBezTo>
                <a:cubicBezTo>
                  <a:pt x="153" y="95"/>
                  <a:pt x="152" y="93"/>
                  <a:pt x="150" y="91"/>
                </a:cubicBezTo>
                <a:cubicBezTo>
                  <a:pt x="137" y="77"/>
                  <a:pt x="130" y="60"/>
                  <a:pt x="131" y="39"/>
                </a:cubicBezTo>
                <a:cubicBezTo>
                  <a:pt x="132" y="20"/>
                  <a:pt x="143" y="7"/>
                  <a:pt x="164" y="2"/>
                </a:cubicBezTo>
                <a:cubicBezTo>
                  <a:pt x="168" y="1"/>
                  <a:pt x="172" y="0"/>
                  <a:pt x="176" y="0"/>
                </a:cubicBezTo>
                <a:cubicBezTo>
                  <a:pt x="180" y="0"/>
                  <a:pt x="184" y="1"/>
                  <a:pt x="188" y="2"/>
                </a:cubicBezTo>
                <a:cubicBezTo>
                  <a:pt x="209" y="7"/>
                  <a:pt x="220" y="20"/>
                  <a:pt x="221" y="39"/>
                </a:cubicBezTo>
                <a:cubicBezTo>
                  <a:pt x="222" y="60"/>
                  <a:pt x="215" y="77"/>
                  <a:pt x="202" y="91"/>
                </a:cubicBezTo>
                <a:cubicBezTo>
                  <a:pt x="200" y="93"/>
                  <a:pt x="199" y="95"/>
                  <a:pt x="199" y="98"/>
                </a:cubicBezTo>
                <a:cubicBezTo>
                  <a:pt x="200" y="100"/>
                  <a:pt x="202" y="103"/>
                  <a:pt x="205" y="104"/>
                </a:cubicBezTo>
                <a:cubicBezTo>
                  <a:pt x="208" y="105"/>
                  <a:pt x="208" y="105"/>
                  <a:pt x="208" y="105"/>
                </a:cubicBezTo>
                <a:cubicBezTo>
                  <a:pt x="212" y="107"/>
                  <a:pt x="216" y="108"/>
                  <a:pt x="220" y="110"/>
                </a:cubicBezTo>
                <a:cubicBezTo>
                  <a:pt x="233" y="116"/>
                  <a:pt x="242" y="122"/>
                  <a:pt x="250" y="130"/>
                </a:cubicBezTo>
                <a:cubicBezTo>
                  <a:pt x="253" y="133"/>
                  <a:pt x="256" y="139"/>
                  <a:pt x="255" y="146"/>
                </a:cubicBezTo>
                <a:cubicBezTo>
                  <a:pt x="254" y="150"/>
                  <a:pt x="251" y="156"/>
                  <a:pt x="243" y="160"/>
                </a:cubicBezTo>
                <a:close/>
                <a:moveTo>
                  <a:pt x="149" y="111"/>
                </a:moveTo>
                <a:cubicBezTo>
                  <a:pt x="146" y="112"/>
                  <a:pt x="146" y="112"/>
                  <a:pt x="146" y="112"/>
                </a:cubicBezTo>
                <a:cubicBezTo>
                  <a:pt x="143" y="113"/>
                  <a:pt x="139" y="115"/>
                  <a:pt x="135" y="117"/>
                </a:cubicBezTo>
                <a:cubicBezTo>
                  <a:pt x="123" y="122"/>
                  <a:pt x="114" y="128"/>
                  <a:pt x="107" y="135"/>
                </a:cubicBezTo>
                <a:cubicBezTo>
                  <a:pt x="104" y="138"/>
                  <a:pt x="103" y="141"/>
                  <a:pt x="104" y="145"/>
                </a:cubicBezTo>
                <a:cubicBezTo>
                  <a:pt x="104" y="148"/>
                  <a:pt x="107" y="151"/>
                  <a:pt x="112" y="154"/>
                </a:cubicBezTo>
                <a:cubicBezTo>
                  <a:pt x="116" y="156"/>
                  <a:pt x="121" y="157"/>
                  <a:pt x="126" y="158"/>
                </a:cubicBezTo>
                <a:cubicBezTo>
                  <a:pt x="141" y="162"/>
                  <a:pt x="157" y="162"/>
                  <a:pt x="176" y="163"/>
                </a:cubicBezTo>
                <a:cubicBezTo>
                  <a:pt x="195" y="162"/>
                  <a:pt x="211" y="162"/>
                  <a:pt x="226" y="158"/>
                </a:cubicBezTo>
                <a:cubicBezTo>
                  <a:pt x="231" y="157"/>
                  <a:pt x="236" y="156"/>
                  <a:pt x="240" y="154"/>
                </a:cubicBezTo>
                <a:cubicBezTo>
                  <a:pt x="244" y="152"/>
                  <a:pt x="247" y="149"/>
                  <a:pt x="247" y="145"/>
                </a:cubicBezTo>
                <a:cubicBezTo>
                  <a:pt x="248" y="141"/>
                  <a:pt x="247" y="137"/>
                  <a:pt x="245" y="135"/>
                </a:cubicBezTo>
                <a:cubicBezTo>
                  <a:pt x="238" y="128"/>
                  <a:pt x="229" y="122"/>
                  <a:pt x="217" y="117"/>
                </a:cubicBezTo>
                <a:cubicBezTo>
                  <a:pt x="213" y="115"/>
                  <a:pt x="209" y="113"/>
                  <a:pt x="206" y="112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97" y="109"/>
                  <a:pt x="193" y="104"/>
                  <a:pt x="192" y="99"/>
                </a:cubicBezTo>
                <a:cubicBezTo>
                  <a:pt x="191" y="94"/>
                  <a:pt x="193" y="89"/>
                  <a:pt x="197" y="85"/>
                </a:cubicBezTo>
                <a:cubicBezTo>
                  <a:pt x="208" y="74"/>
                  <a:pt x="214" y="58"/>
                  <a:pt x="213" y="40"/>
                </a:cubicBezTo>
                <a:cubicBezTo>
                  <a:pt x="213" y="24"/>
                  <a:pt x="204" y="14"/>
                  <a:pt x="186" y="9"/>
                </a:cubicBezTo>
                <a:cubicBezTo>
                  <a:pt x="183" y="8"/>
                  <a:pt x="179" y="8"/>
                  <a:pt x="176" y="8"/>
                </a:cubicBezTo>
                <a:cubicBezTo>
                  <a:pt x="173" y="8"/>
                  <a:pt x="169" y="8"/>
                  <a:pt x="166" y="9"/>
                </a:cubicBezTo>
                <a:cubicBezTo>
                  <a:pt x="148" y="14"/>
                  <a:pt x="139" y="24"/>
                  <a:pt x="139" y="40"/>
                </a:cubicBezTo>
                <a:cubicBezTo>
                  <a:pt x="138" y="58"/>
                  <a:pt x="143" y="73"/>
                  <a:pt x="156" y="85"/>
                </a:cubicBezTo>
                <a:cubicBezTo>
                  <a:pt x="160" y="89"/>
                  <a:pt x="161" y="94"/>
                  <a:pt x="160" y="99"/>
                </a:cubicBezTo>
                <a:cubicBezTo>
                  <a:pt x="159" y="104"/>
                  <a:pt x="155" y="109"/>
                  <a:pt x="149" y="111"/>
                </a:cubicBezTo>
                <a:close/>
                <a:moveTo>
                  <a:pt x="336" y="141"/>
                </a:moveTo>
                <a:cubicBezTo>
                  <a:pt x="331" y="136"/>
                  <a:pt x="324" y="132"/>
                  <a:pt x="314" y="127"/>
                </a:cubicBezTo>
                <a:cubicBezTo>
                  <a:pt x="312" y="126"/>
                  <a:pt x="309" y="125"/>
                  <a:pt x="306" y="124"/>
                </a:cubicBezTo>
                <a:cubicBezTo>
                  <a:pt x="304" y="123"/>
                  <a:pt x="304" y="123"/>
                  <a:pt x="304" y="123"/>
                </a:cubicBezTo>
                <a:cubicBezTo>
                  <a:pt x="302" y="122"/>
                  <a:pt x="301" y="121"/>
                  <a:pt x="300" y="119"/>
                </a:cubicBezTo>
                <a:cubicBezTo>
                  <a:pt x="300" y="118"/>
                  <a:pt x="301" y="116"/>
                  <a:pt x="302" y="115"/>
                </a:cubicBezTo>
                <a:cubicBezTo>
                  <a:pt x="312" y="106"/>
                  <a:pt x="316" y="93"/>
                  <a:pt x="316" y="78"/>
                </a:cubicBezTo>
                <a:cubicBezTo>
                  <a:pt x="315" y="63"/>
                  <a:pt x="307" y="54"/>
                  <a:pt x="292" y="50"/>
                </a:cubicBezTo>
                <a:cubicBezTo>
                  <a:pt x="289" y="50"/>
                  <a:pt x="286" y="49"/>
                  <a:pt x="283" y="49"/>
                </a:cubicBezTo>
                <a:cubicBezTo>
                  <a:pt x="280" y="49"/>
                  <a:pt x="277" y="50"/>
                  <a:pt x="274" y="50"/>
                </a:cubicBezTo>
                <a:cubicBezTo>
                  <a:pt x="258" y="54"/>
                  <a:pt x="250" y="63"/>
                  <a:pt x="250" y="78"/>
                </a:cubicBezTo>
                <a:cubicBezTo>
                  <a:pt x="249" y="93"/>
                  <a:pt x="254" y="105"/>
                  <a:pt x="264" y="115"/>
                </a:cubicBezTo>
                <a:cubicBezTo>
                  <a:pt x="265" y="116"/>
                  <a:pt x="265" y="118"/>
                  <a:pt x="265" y="119"/>
                </a:cubicBezTo>
                <a:cubicBezTo>
                  <a:pt x="265" y="121"/>
                  <a:pt x="264" y="122"/>
                  <a:pt x="261" y="123"/>
                </a:cubicBezTo>
                <a:cubicBezTo>
                  <a:pt x="260" y="124"/>
                  <a:pt x="259" y="126"/>
                  <a:pt x="259" y="128"/>
                </a:cubicBezTo>
                <a:cubicBezTo>
                  <a:pt x="260" y="130"/>
                  <a:pt x="262" y="131"/>
                  <a:pt x="264" y="130"/>
                </a:cubicBezTo>
                <a:cubicBezTo>
                  <a:pt x="269" y="128"/>
                  <a:pt x="272" y="125"/>
                  <a:pt x="272" y="121"/>
                </a:cubicBezTo>
                <a:cubicBezTo>
                  <a:pt x="273" y="117"/>
                  <a:pt x="272" y="113"/>
                  <a:pt x="269" y="110"/>
                </a:cubicBezTo>
                <a:cubicBezTo>
                  <a:pt x="261" y="102"/>
                  <a:pt x="257" y="91"/>
                  <a:pt x="257" y="78"/>
                </a:cubicBezTo>
                <a:cubicBezTo>
                  <a:pt x="258" y="67"/>
                  <a:pt x="264" y="60"/>
                  <a:pt x="276" y="58"/>
                </a:cubicBezTo>
                <a:cubicBezTo>
                  <a:pt x="278" y="57"/>
                  <a:pt x="280" y="57"/>
                  <a:pt x="283" y="57"/>
                </a:cubicBezTo>
                <a:cubicBezTo>
                  <a:pt x="285" y="57"/>
                  <a:pt x="287" y="57"/>
                  <a:pt x="290" y="58"/>
                </a:cubicBezTo>
                <a:cubicBezTo>
                  <a:pt x="302" y="60"/>
                  <a:pt x="308" y="67"/>
                  <a:pt x="308" y="78"/>
                </a:cubicBezTo>
                <a:cubicBezTo>
                  <a:pt x="309" y="91"/>
                  <a:pt x="305" y="102"/>
                  <a:pt x="297" y="110"/>
                </a:cubicBezTo>
                <a:cubicBezTo>
                  <a:pt x="294" y="113"/>
                  <a:pt x="292" y="117"/>
                  <a:pt x="293" y="121"/>
                </a:cubicBezTo>
                <a:cubicBezTo>
                  <a:pt x="294" y="125"/>
                  <a:pt x="297" y="128"/>
                  <a:pt x="301" y="130"/>
                </a:cubicBezTo>
                <a:cubicBezTo>
                  <a:pt x="303" y="131"/>
                  <a:pt x="303" y="131"/>
                  <a:pt x="303" y="131"/>
                </a:cubicBezTo>
                <a:cubicBezTo>
                  <a:pt x="306" y="132"/>
                  <a:pt x="309" y="133"/>
                  <a:pt x="311" y="134"/>
                </a:cubicBezTo>
                <a:cubicBezTo>
                  <a:pt x="320" y="138"/>
                  <a:pt x="326" y="142"/>
                  <a:pt x="331" y="147"/>
                </a:cubicBezTo>
                <a:cubicBezTo>
                  <a:pt x="332" y="148"/>
                  <a:pt x="333" y="150"/>
                  <a:pt x="333" y="153"/>
                </a:cubicBezTo>
                <a:cubicBezTo>
                  <a:pt x="332" y="155"/>
                  <a:pt x="330" y="157"/>
                  <a:pt x="328" y="158"/>
                </a:cubicBezTo>
                <a:cubicBezTo>
                  <a:pt x="325" y="160"/>
                  <a:pt x="322" y="161"/>
                  <a:pt x="318" y="162"/>
                </a:cubicBezTo>
                <a:cubicBezTo>
                  <a:pt x="308" y="164"/>
                  <a:pt x="296" y="165"/>
                  <a:pt x="283" y="165"/>
                </a:cubicBezTo>
                <a:cubicBezTo>
                  <a:pt x="281" y="165"/>
                  <a:pt x="281" y="165"/>
                  <a:pt x="281" y="165"/>
                </a:cubicBezTo>
                <a:cubicBezTo>
                  <a:pt x="270" y="165"/>
                  <a:pt x="262" y="164"/>
                  <a:pt x="254" y="163"/>
                </a:cubicBezTo>
                <a:cubicBezTo>
                  <a:pt x="251" y="163"/>
                  <a:pt x="250" y="164"/>
                  <a:pt x="249" y="166"/>
                </a:cubicBezTo>
                <a:cubicBezTo>
                  <a:pt x="249" y="167"/>
                  <a:pt x="249" y="168"/>
                  <a:pt x="250" y="169"/>
                </a:cubicBezTo>
                <a:cubicBezTo>
                  <a:pt x="250" y="169"/>
                  <a:pt x="251" y="170"/>
                  <a:pt x="252" y="170"/>
                </a:cubicBezTo>
                <a:cubicBezTo>
                  <a:pt x="261" y="172"/>
                  <a:pt x="270" y="172"/>
                  <a:pt x="281" y="172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97" y="172"/>
                  <a:pt x="309" y="172"/>
                  <a:pt x="320" y="169"/>
                </a:cubicBezTo>
                <a:cubicBezTo>
                  <a:pt x="324" y="168"/>
                  <a:pt x="328" y="167"/>
                  <a:pt x="331" y="165"/>
                </a:cubicBezTo>
                <a:cubicBezTo>
                  <a:pt x="336" y="163"/>
                  <a:pt x="339" y="159"/>
                  <a:pt x="340" y="154"/>
                </a:cubicBezTo>
                <a:cubicBezTo>
                  <a:pt x="341" y="150"/>
                  <a:pt x="339" y="144"/>
                  <a:pt x="336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6811962" y="1724025"/>
            <a:ext cx="911225" cy="1068387"/>
          </a:xfrm>
          <a:custGeom>
            <a:avLst/>
            <a:gdLst/>
            <a:ahLst/>
            <a:cxnLst/>
            <a:rect l="l" t="t" r="r" b="b"/>
            <a:pathLst>
              <a:path w="215" h="252" extrusionOk="0">
                <a:moveTo>
                  <a:pt x="27" y="111"/>
                </a:moveTo>
                <a:cubicBezTo>
                  <a:pt x="27" y="114"/>
                  <a:pt x="25" y="116"/>
                  <a:pt x="23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2" y="116"/>
                  <a:pt x="0" y="114"/>
                  <a:pt x="0" y="111"/>
                </a:cubicBezTo>
                <a:cubicBezTo>
                  <a:pt x="0" y="109"/>
                  <a:pt x="2" y="107"/>
                  <a:pt x="4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5" y="107"/>
                  <a:pt x="27" y="109"/>
                  <a:pt x="27" y="111"/>
                </a:cubicBezTo>
                <a:close/>
                <a:moveTo>
                  <a:pt x="123" y="243"/>
                </a:moveTo>
                <a:cubicBezTo>
                  <a:pt x="88" y="243"/>
                  <a:pt x="88" y="243"/>
                  <a:pt x="88" y="243"/>
                </a:cubicBezTo>
                <a:cubicBezTo>
                  <a:pt x="86" y="243"/>
                  <a:pt x="84" y="245"/>
                  <a:pt x="84" y="247"/>
                </a:cubicBezTo>
                <a:cubicBezTo>
                  <a:pt x="84" y="250"/>
                  <a:pt x="86" y="252"/>
                  <a:pt x="88" y="252"/>
                </a:cubicBezTo>
                <a:cubicBezTo>
                  <a:pt x="123" y="252"/>
                  <a:pt x="123" y="252"/>
                  <a:pt x="123" y="252"/>
                </a:cubicBezTo>
                <a:cubicBezTo>
                  <a:pt x="126" y="252"/>
                  <a:pt x="128" y="250"/>
                  <a:pt x="128" y="247"/>
                </a:cubicBezTo>
                <a:cubicBezTo>
                  <a:pt x="128" y="245"/>
                  <a:pt x="126" y="243"/>
                  <a:pt x="123" y="243"/>
                </a:cubicBezTo>
                <a:close/>
                <a:moveTo>
                  <a:pt x="43" y="56"/>
                </a:moveTo>
                <a:cubicBezTo>
                  <a:pt x="44" y="57"/>
                  <a:pt x="45" y="57"/>
                  <a:pt x="46" y="57"/>
                </a:cubicBezTo>
                <a:cubicBezTo>
                  <a:pt x="48" y="57"/>
                  <a:pt x="49" y="57"/>
                  <a:pt x="50" y="56"/>
                </a:cubicBezTo>
                <a:cubicBezTo>
                  <a:pt x="51" y="54"/>
                  <a:pt x="51" y="51"/>
                  <a:pt x="50" y="49"/>
                </a:cubicBezTo>
                <a:cubicBezTo>
                  <a:pt x="34" y="34"/>
                  <a:pt x="34" y="34"/>
                  <a:pt x="34" y="34"/>
                </a:cubicBezTo>
                <a:cubicBezTo>
                  <a:pt x="32" y="32"/>
                  <a:pt x="29" y="32"/>
                  <a:pt x="27" y="34"/>
                </a:cubicBezTo>
                <a:cubicBezTo>
                  <a:pt x="25" y="35"/>
                  <a:pt x="25" y="38"/>
                  <a:pt x="27" y="40"/>
                </a:cubicBezTo>
                <a:lnTo>
                  <a:pt x="43" y="56"/>
                </a:lnTo>
                <a:close/>
                <a:moveTo>
                  <a:pt x="165" y="57"/>
                </a:moveTo>
                <a:cubicBezTo>
                  <a:pt x="166" y="57"/>
                  <a:pt x="167" y="57"/>
                  <a:pt x="168" y="56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6" y="38"/>
                  <a:pt x="186" y="35"/>
                  <a:pt x="184" y="34"/>
                </a:cubicBezTo>
                <a:cubicBezTo>
                  <a:pt x="182" y="32"/>
                  <a:pt x="179" y="32"/>
                  <a:pt x="178" y="34"/>
                </a:cubicBezTo>
                <a:cubicBezTo>
                  <a:pt x="162" y="49"/>
                  <a:pt x="162" y="49"/>
                  <a:pt x="162" y="49"/>
                </a:cubicBezTo>
                <a:cubicBezTo>
                  <a:pt x="161" y="50"/>
                  <a:pt x="160" y="51"/>
                  <a:pt x="160" y="53"/>
                </a:cubicBezTo>
                <a:cubicBezTo>
                  <a:pt x="160" y="54"/>
                  <a:pt x="161" y="55"/>
                  <a:pt x="162" y="56"/>
                </a:cubicBezTo>
                <a:cubicBezTo>
                  <a:pt x="163" y="57"/>
                  <a:pt x="164" y="57"/>
                  <a:pt x="165" y="57"/>
                </a:cubicBezTo>
                <a:close/>
                <a:moveTo>
                  <a:pt x="105" y="36"/>
                </a:moveTo>
                <a:cubicBezTo>
                  <a:pt x="108" y="36"/>
                  <a:pt x="110" y="34"/>
                  <a:pt x="110" y="32"/>
                </a:cubicBezTo>
                <a:cubicBezTo>
                  <a:pt x="110" y="5"/>
                  <a:pt x="110" y="5"/>
                  <a:pt x="110" y="5"/>
                </a:cubicBezTo>
                <a:cubicBezTo>
                  <a:pt x="110" y="3"/>
                  <a:pt x="108" y="0"/>
                  <a:pt x="105" y="0"/>
                </a:cubicBezTo>
                <a:cubicBezTo>
                  <a:pt x="102" y="0"/>
                  <a:pt x="100" y="3"/>
                  <a:pt x="100" y="5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4"/>
                  <a:pt x="102" y="36"/>
                  <a:pt x="105" y="36"/>
                </a:cubicBezTo>
                <a:close/>
                <a:moveTo>
                  <a:pt x="133" y="226"/>
                </a:moveTo>
                <a:cubicBezTo>
                  <a:pt x="79" y="226"/>
                  <a:pt x="79" y="226"/>
                  <a:pt x="79" y="226"/>
                </a:cubicBezTo>
                <a:cubicBezTo>
                  <a:pt x="76" y="226"/>
                  <a:pt x="74" y="228"/>
                  <a:pt x="74" y="231"/>
                </a:cubicBezTo>
                <a:cubicBezTo>
                  <a:pt x="74" y="234"/>
                  <a:pt x="76" y="236"/>
                  <a:pt x="79" y="236"/>
                </a:cubicBezTo>
                <a:cubicBezTo>
                  <a:pt x="133" y="236"/>
                  <a:pt x="133" y="236"/>
                  <a:pt x="133" y="236"/>
                </a:cubicBezTo>
                <a:cubicBezTo>
                  <a:pt x="135" y="236"/>
                  <a:pt x="138" y="234"/>
                  <a:pt x="138" y="231"/>
                </a:cubicBezTo>
                <a:cubicBezTo>
                  <a:pt x="138" y="228"/>
                  <a:pt x="135" y="226"/>
                  <a:pt x="133" y="226"/>
                </a:cubicBezTo>
                <a:close/>
                <a:moveTo>
                  <a:pt x="174" y="93"/>
                </a:moveTo>
                <a:cubicBezTo>
                  <a:pt x="179" y="113"/>
                  <a:pt x="171" y="133"/>
                  <a:pt x="164" y="146"/>
                </a:cubicBezTo>
                <a:cubicBezTo>
                  <a:pt x="157" y="159"/>
                  <a:pt x="152" y="169"/>
                  <a:pt x="145" y="182"/>
                </a:cubicBezTo>
                <a:cubicBezTo>
                  <a:pt x="143" y="186"/>
                  <a:pt x="143" y="190"/>
                  <a:pt x="143" y="195"/>
                </a:cubicBezTo>
                <a:cubicBezTo>
                  <a:pt x="143" y="199"/>
                  <a:pt x="142" y="202"/>
                  <a:pt x="142" y="206"/>
                </a:cubicBezTo>
                <a:cubicBezTo>
                  <a:pt x="140" y="215"/>
                  <a:pt x="135" y="218"/>
                  <a:pt x="126" y="218"/>
                </a:cubicBezTo>
                <a:cubicBezTo>
                  <a:pt x="105" y="218"/>
                  <a:pt x="105" y="218"/>
                  <a:pt x="105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75" y="218"/>
                  <a:pt x="70" y="215"/>
                  <a:pt x="69" y="206"/>
                </a:cubicBezTo>
                <a:cubicBezTo>
                  <a:pt x="68" y="202"/>
                  <a:pt x="68" y="199"/>
                  <a:pt x="67" y="195"/>
                </a:cubicBezTo>
                <a:cubicBezTo>
                  <a:pt x="67" y="190"/>
                  <a:pt x="67" y="186"/>
                  <a:pt x="65" y="182"/>
                </a:cubicBezTo>
                <a:cubicBezTo>
                  <a:pt x="58" y="169"/>
                  <a:pt x="53" y="159"/>
                  <a:pt x="46" y="146"/>
                </a:cubicBezTo>
                <a:cubicBezTo>
                  <a:pt x="39" y="133"/>
                  <a:pt x="32" y="113"/>
                  <a:pt x="36" y="93"/>
                </a:cubicBezTo>
                <a:cubicBezTo>
                  <a:pt x="42" y="70"/>
                  <a:pt x="68" y="45"/>
                  <a:pt x="105" y="45"/>
                </a:cubicBezTo>
                <a:cubicBezTo>
                  <a:pt x="142" y="45"/>
                  <a:pt x="168" y="70"/>
                  <a:pt x="174" y="93"/>
                </a:cubicBezTo>
                <a:close/>
                <a:moveTo>
                  <a:pt x="165" y="96"/>
                </a:moveTo>
                <a:cubicBezTo>
                  <a:pt x="160" y="75"/>
                  <a:pt x="137" y="55"/>
                  <a:pt x="105" y="55"/>
                </a:cubicBezTo>
                <a:cubicBezTo>
                  <a:pt x="73" y="55"/>
                  <a:pt x="51" y="75"/>
                  <a:pt x="45" y="96"/>
                </a:cubicBezTo>
                <a:cubicBezTo>
                  <a:pt x="42" y="108"/>
                  <a:pt x="45" y="125"/>
                  <a:pt x="54" y="142"/>
                </a:cubicBezTo>
                <a:cubicBezTo>
                  <a:pt x="61" y="155"/>
                  <a:pt x="66" y="164"/>
                  <a:pt x="73" y="178"/>
                </a:cubicBezTo>
                <a:cubicBezTo>
                  <a:pt x="76" y="183"/>
                  <a:pt x="76" y="189"/>
                  <a:pt x="77" y="195"/>
                </a:cubicBezTo>
                <a:cubicBezTo>
                  <a:pt x="77" y="198"/>
                  <a:pt x="77" y="201"/>
                  <a:pt x="77" y="204"/>
                </a:cubicBezTo>
                <a:cubicBezTo>
                  <a:pt x="78" y="208"/>
                  <a:pt x="79" y="209"/>
                  <a:pt x="85" y="209"/>
                </a:cubicBezTo>
                <a:cubicBezTo>
                  <a:pt x="85" y="209"/>
                  <a:pt x="125" y="209"/>
                  <a:pt x="126" y="209"/>
                </a:cubicBezTo>
                <a:cubicBezTo>
                  <a:pt x="131" y="209"/>
                  <a:pt x="132" y="208"/>
                  <a:pt x="133" y="204"/>
                </a:cubicBezTo>
                <a:cubicBezTo>
                  <a:pt x="133" y="201"/>
                  <a:pt x="133" y="198"/>
                  <a:pt x="133" y="195"/>
                </a:cubicBezTo>
                <a:cubicBezTo>
                  <a:pt x="134" y="189"/>
                  <a:pt x="134" y="183"/>
                  <a:pt x="137" y="178"/>
                </a:cubicBezTo>
                <a:cubicBezTo>
                  <a:pt x="144" y="165"/>
                  <a:pt x="149" y="155"/>
                  <a:pt x="156" y="142"/>
                </a:cubicBezTo>
                <a:cubicBezTo>
                  <a:pt x="165" y="125"/>
                  <a:pt x="168" y="108"/>
                  <a:pt x="165" y="96"/>
                </a:cubicBezTo>
                <a:close/>
                <a:moveTo>
                  <a:pt x="210" y="103"/>
                </a:moveTo>
                <a:cubicBezTo>
                  <a:pt x="187" y="103"/>
                  <a:pt x="187" y="103"/>
                  <a:pt x="187" y="103"/>
                </a:cubicBezTo>
                <a:cubicBezTo>
                  <a:pt x="185" y="103"/>
                  <a:pt x="183" y="105"/>
                  <a:pt x="183" y="108"/>
                </a:cubicBezTo>
                <a:cubicBezTo>
                  <a:pt x="183" y="110"/>
                  <a:pt x="185" y="112"/>
                  <a:pt x="187" y="112"/>
                </a:cubicBezTo>
                <a:cubicBezTo>
                  <a:pt x="210" y="112"/>
                  <a:pt x="210" y="112"/>
                  <a:pt x="210" y="112"/>
                </a:cubicBezTo>
                <a:cubicBezTo>
                  <a:pt x="212" y="112"/>
                  <a:pt x="215" y="110"/>
                  <a:pt x="215" y="108"/>
                </a:cubicBezTo>
                <a:cubicBezTo>
                  <a:pt x="215" y="105"/>
                  <a:pt x="212" y="103"/>
                  <a:pt x="210" y="103"/>
                </a:cubicBezTo>
                <a:close/>
                <a:moveTo>
                  <a:pt x="108" y="68"/>
                </a:moveTo>
                <a:cubicBezTo>
                  <a:pt x="81" y="68"/>
                  <a:pt x="63" y="86"/>
                  <a:pt x="58" y="103"/>
                </a:cubicBezTo>
                <a:cubicBezTo>
                  <a:pt x="58" y="104"/>
                  <a:pt x="58" y="105"/>
                  <a:pt x="59" y="106"/>
                </a:cubicBezTo>
                <a:cubicBezTo>
                  <a:pt x="60" y="107"/>
                  <a:pt x="61" y="108"/>
                  <a:pt x="62" y="108"/>
                </a:cubicBezTo>
                <a:cubicBezTo>
                  <a:pt x="62" y="109"/>
                  <a:pt x="62" y="109"/>
                  <a:pt x="63" y="109"/>
                </a:cubicBezTo>
                <a:cubicBezTo>
                  <a:pt x="65" y="109"/>
                  <a:pt x="67" y="107"/>
                  <a:pt x="67" y="105"/>
                </a:cubicBezTo>
                <a:cubicBezTo>
                  <a:pt x="71" y="92"/>
                  <a:pt x="86" y="77"/>
                  <a:pt x="108" y="77"/>
                </a:cubicBezTo>
                <a:cubicBezTo>
                  <a:pt x="110" y="77"/>
                  <a:pt x="112" y="75"/>
                  <a:pt x="112" y="73"/>
                </a:cubicBezTo>
                <a:cubicBezTo>
                  <a:pt x="112" y="70"/>
                  <a:pt x="110" y="68"/>
                  <a:pt x="108" y="68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6753225" y="4254500"/>
            <a:ext cx="1076325" cy="700087"/>
          </a:xfrm>
          <a:custGeom>
            <a:avLst/>
            <a:gdLst/>
            <a:ahLst/>
            <a:cxnLst/>
            <a:rect l="l" t="t" r="r" b="b"/>
            <a:pathLst>
              <a:path w="254" h="165" extrusionOk="0">
                <a:moveTo>
                  <a:pt x="149" y="133"/>
                </a:moveTo>
                <a:cubicBezTo>
                  <a:pt x="157" y="133"/>
                  <a:pt x="163" y="130"/>
                  <a:pt x="167" y="125"/>
                </a:cubicBezTo>
                <a:cubicBezTo>
                  <a:pt x="168" y="125"/>
                  <a:pt x="168" y="125"/>
                  <a:pt x="168" y="124"/>
                </a:cubicBezTo>
                <a:cubicBezTo>
                  <a:pt x="173" y="129"/>
                  <a:pt x="180" y="133"/>
                  <a:pt x="188" y="133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40" y="133"/>
                  <a:pt x="246" y="130"/>
                  <a:pt x="250" y="125"/>
                </a:cubicBezTo>
                <a:cubicBezTo>
                  <a:pt x="253" y="122"/>
                  <a:pt x="254" y="118"/>
                  <a:pt x="253" y="113"/>
                </a:cubicBezTo>
                <a:cubicBezTo>
                  <a:pt x="247" y="80"/>
                  <a:pt x="247" y="80"/>
                  <a:pt x="247" y="80"/>
                </a:cubicBezTo>
                <a:cubicBezTo>
                  <a:pt x="246" y="74"/>
                  <a:pt x="242" y="69"/>
                  <a:pt x="236" y="66"/>
                </a:cubicBezTo>
                <a:cubicBezTo>
                  <a:pt x="237" y="65"/>
                  <a:pt x="238" y="65"/>
                  <a:pt x="238" y="64"/>
                </a:cubicBezTo>
                <a:cubicBezTo>
                  <a:pt x="241" y="60"/>
                  <a:pt x="242" y="56"/>
                  <a:pt x="241" y="51"/>
                </a:cubicBezTo>
                <a:cubicBezTo>
                  <a:pt x="235" y="18"/>
                  <a:pt x="235" y="18"/>
                  <a:pt x="235" y="18"/>
                </a:cubicBezTo>
                <a:cubicBezTo>
                  <a:pt x="233" y="8"/>
                  <a:pt x="224" y="0"/>
                  <a:pt x="213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2" y="0"/>
                  <a:pt x="167" y="3"/>
                  <a:pt x="163" y="6"/>
                </a:cubicBezTo>
                <a:cubicBezTo>
                  <a:pt x="163" y="7"/>
                  <a:pt x="162" y="7"/>
                  <a:pt x="162" y="8"/>
                </a:cubicBezTo>
                <a:cubicBezTo>
                  <a:pt x="158" y="3"/>
                  <a:pt x="152" y="0"/>
                  <a:pt x="146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4" y="0"/>
                  <a:pt x="98" y="3"/>
                  <a:pt x="94" y="8"/>
                </a:cubicBezTo>
                <a:cubicBezTo>
                  <a:pt x="93" y="7"/>
                  <a:pt x="93" y="7"/>
                  <a:pt x="93" y="6"/>
                </a:cubicBezTo>
                <a:cubicBezTo>
                  <a:pt x="89" y="3"/>
                  <a:pt x="84" y="0"/>
                  <a:pt x="7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2" y="0"/>
                  <a:pt x="22" y="8"/>
                  <a:pt x="20" y="18"/>
                </a:cubicBezTo>
                <a:cubicBezTo>
                  <a:pt x="14" y="51"/>
                  <a:pt x="14" y="51"/>
                  <a:pt x="14" y="51"/>
                </a:cubicBezTo>
                <a:cubicBezTo>
                  <a:pt x="13" y="56"/>
                  <a:pt x="14" y="60"/>
                  <a:pt x="17" y="64"/>
                </a:cubicBezTo>
                <a:cubicBezTo>
                  <a:pt x="17" y="65"/>
                  <a:pt x="18" y="65"/>
                  <a:pt x="19" y="66"/>
                </a:cubicBezTo>
                <a:cubicBezTo>
                  <a:pt x="13" y="69"/>
                  <a:pt x="9" y="74"/>
                  <a:pt x="8" y="80"/>
                </a:cubicBezTo>
                <a:cubicBezTo>
                  <a:pt x="1" y="113"/>
                  <a:pt x="1" y="113"/>
                  <a:pt x="1" y="113"/>
                </a:cubicBezTo>
                <a:cubicBezTo>
                  <a:pt x="0" y="118"/>
                  <a:pt x="1" y="122"/>
                  <a:pt x="4" y="125"/>
                </a:cubicBezTo>
                <a:cubicBezTo>
                  <a:pt x="8" y="130"/>
                  <a:pt x="14" y="133"/>
                  <a:pt x="21" y="13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74" y="133"/>
                  <a:pt x="81" y="129"/>
                  <a:pt x="86" y="124"/>
                </a:cubicBezTo>
                <a:cubicBezTo>
                  <a:pt x="86" y="125"/>
                  <a:pt x="86" y="125"/>
                  <a:pt x="87" y="125"/>
                </a:cubicBezTo>
                <a:cubicBezTo>
                  <a:pt x="91" y="130"/>
                  <a:pt x="97" y="133"/>
                  <a:pt x="105" y="133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18" y="157"/>
                  <a:pt x="16" y="158"/>
                  <a:pt x="16" y="161"/>
                </a:cubicBezTo>
                <a:cubicBezTo>
                  <a:pt x="16" y="163"/>
                  <a:pt x="18" y="165"/>
                  <a:pt x="20" y="165"/>
                </a:cubicBezTo>
                <a:cubicBezTo>
                  <a:pt x="234" y="165"/>
                  <a:pt x="234" y="165"/>
                  <a:pt x="234" y="165"/>
                </a:cubicBezTo>
                <a:cubicBezTo>
                  <a:pt x="236" y="165"/>
                  <a:pt x="238" y="163"/>
                  <a:pt x="238" y="161"/>
                </a:cubicBezTo>
                <a:cubicBezTo>
                  <a:pt x="238" y="158"/>
                  <a:pt x="236" y="157"/>
                  <a:pt x="234" y="157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31" y="133"/>
                  <a:pt x="131" y="133"/>
                  <a:pt x="131" y="133"/>
                </a:cubicBezTo>
                <a:lnTo>
                  <a:pt x="149" y="133"/>
                </a:lnTo>
                <a:close/>
                <a:moveTo>
                  <a:pt x="83" y="74"/>
                </a:moveTo>
                <a:cubicBezTo>
                  <a:pt x="84" y="76"/>
                  <a:pt x="85" y="78"/>
                  <a:pt x="85" y="81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2" y="120"/>
                  <a:pt x="75" y="125"/>
                  <a:pt x="66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17" y="125"/>
                  <a:pt x="12" y="123"/>
                  <a:pt x="10" y="120"/>
                </a:cubicBezTo>
                <a:cubicBezTo>
                  <a:pt x="9" y="119"/>
                  <a:pt x="8" y="117"/>
                  <a:pt x="9" y="115"/>
                </a:cubicBezTo>
                <a:cubicBezTo>
                  <a:pt x="15" y="82"/>
                  <a:pt x="15" y="82"/>
                  <a:pt x="15" y="82"/>
                </a:cubicBezTo>
                <a:cubicBezTo>
                  <a:pt x="17" y="75"/>
                  <a:pt x="24" y="70"/>
                  <a:pt x="32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6" y="70"/>
                  <a:pt x="80" y="72"/>
                  <a:pt x="83" y="74"/>
                </a:cubicBezTo>
                <a:close/>
                <a:moveTo>
                  <a:pt x="223" y="70"/>
                </a:moveTo>
                <a:cubicBezTo>
                  <a:pt x="231" y="70"/>
                  <a:pt x="238" y="75"/>
                  <a:pt x="239" y="82"/>
                </a:cubicBezTo>
                <a:cubicBezTo>
                  <a:pt x="245" y="115"/>
                  <a:pt x="245" y="115"/>
                  <a:pt x="245" y="115"/>
                </a:cubicBezTo>
                <a:cubicBezTo>
                  <a:pt x="246" y="117"/>
                  <a:pt x="245" y="119"/>
                  <a:pt x="244" y="120"/>
                </a:cubicBezTo>
                <a:cubicBezTo>
                  <a:pt x="242" y="123"/>
                  <a:pt x="237" y="125"/>
                  <a:pt x="233" y="125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79" y="125"/>
                  <a:pt x="172" y="120"/>
                  <a:pt x="172" y="114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0" y="78"/>
                  <a:pt x="170" y="76"/>
                  <a:pt x="172" y="74"/>
                </a:cubicBezTo>
                <a:cubicBezTo>
                  <a:pt x="175" y="72"/>
                  <a:pt x="178" y="70"/>
                  <a:pt x="183" y="70"/>
                </a:cubicBezTo>
                <a:lnTo>
                  <a:pt x="223" y="70"/>
                </a:lnTo>
                <a:close/>
                <a:moveTo>
                  <a:pt x="223" y="63"/>
                </a:moveTo>
                <a:cubicBezTo>
                  <a:pt x="183" y="63"/>
                  <a:pt x="183" y="63"/>
                  <a:pt x="183" y="63"/>
                </a:cubicBezTo>
                <a:cubicBezTo>
                  <a:pt x="175" y="63"/>
                  <a:pt x="168" y="58"/>
                  <a:pt x="168" y="52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66" y="16"/>
                  <a:pt x="167" y="13"/>
                  <a:pt x="169" y="12"/>
                </a:cubicBezTo>
                <a:cubicBezTo>
                  <a:pt x="171" y="9"/>
                  <a:pt x="174" y="8"/>
                  <a:pt x="177" y="8"/>
                </a:cubicBezTo>
                <a:cubicBezTo>
                  <a:pt x="213" y="8"/>
                  <a:pt x="213" y="8"/>
                  <a:pt x="213" y="8"/>
                </a:cubicBezTo>
                <a:cubicBezTo>
                  <a:pt x="220" y="8"/>
                  <a:pt x="226" y="13"/>
                  <a:pt x="228" y="19"/>
                </a:cubicBezTo>
                <a:cubicBezTo>
                  <a:pt x="234" y="53"/>
                  <a:pt x="234" y="53"/>
                  <a:pt x="234" y="53"/>
                </a:cubicBezTo>
                <a:cubicBezTo>
                  <a:pt x="234" y="55"/>
                  <a:pt x="234" y="57"/>
                  <a:pt x="232" y="59"/>
                </a:cubicBezTo>
                <a:cubicBezTo>
                  <a:pt x="230" y="61"/>
                  <a:pt x="227" y="63"/>
                  <a:pt x="223" y="63"/>
                </a:cubicBezTo>
                <a:close/>
                <a:moveTo>
                  <a:pt x="169" y="67"/>
                </a:moveTo>
                <a:cubicBezTo>
                  <a:pt x="168" y="67"/>
                  <a:pt x="167" y="68"/>
                  <a:pt x="167" y="69"/>
                </a:cubicBezTo>
                <a:cubicBezTo>
                  <a:pt x="166" y="69"/>
                  <a:pt x="166" y="70"/>
                  <a:pt x="165" y="70"/>
                </a:cubicBezTo>
                <a:cubicBezTo>
                  <a:pt x="164" y="69"/>
                  <a:pt x="163" y="67"/>
                  <a:pt x="161" y="66"/>
                </a:cubicBezTo>
                <a:cubicBezTo>
                  <a:pt x="162" y="66"/>
                  <a:pt x="163" y="65"/>
                  <a:pt x="164" y="64"/>
                </a:cubicBezTo>
                <a:cubicBezTo>
                  <a:pt x="164" y="63"/>
                  <a:pt x="164" y="63"/>
                  <a:pt x="165" y="63"/>
                </a:cubicBezTo>
                <a:cubicBezTo>
                  <a:pt x="166" y="64"/>
                  <a:pt x="168" y="65"/>
                  <a:pt x="169" y="67"/>
                </a:cubicBezTo>
                <a:close/>
                <a:moveTo>
                  <a:pt x="90" y="63"/>
                </a:moveTo>
                <a:cubicBezTo>
                  <a:pt x="91" y="63"/>
                  <a:pt x="91" y="63"/>
                  <a:pt x="91" y="64"/>
                </a:cubicBezTo>
                <a:cubicBezTo>
                  <a:pt x="92" y="65"/>
                  <a:pt x="93" y="66"/>
                  <a:pt x="94" y="66"/>
                </a:cubicBezTo>
                <a:cubicBezTo>
                  <a:pt x="92" y="67"/>
                  <a:pt x="91" y="69"/>
                  <a:pt x="89" y="70"/>
                </a:cubicBezTo>
                <a:cubicBezTo>
                  <a:pt x="89" y="70"/>
                  <a:pt x="89" y="69"/>
                  <a:pt x="88" y="69"/>
                </a:cubicBezTo>
                <a:cubicBezTo>
                  <a:pt x="87" y="68"/>
                  <a:pt x="87" y="67"/>
                  <a:pt x="86" y="67"/>
                </a:cubicBezTo>
                <a:cubicBezTo>
                  <a:pt x="87" y="65"/>
                  <a:pt x="89" y="64"/>
                  <a:pt x="90" y="63"/>
                </a:cubicBezTo>
                <a:close/>
                <a:moveTo>
                  <a:pt x="158" y="59"/>
                </a:moveTo>
                <a:cubicBezTo>
                  <a:pt x="156" y="61"/>
                  <a:pt x="152" y="63"/>
                  <a:pt x="148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3" y="63"/>
                  <a:pt x="99" y="61"/>
                  <a:pt x="97" y="59"/>
                </a:cubicBezTo>
                <a:cubicBezTo>
                  <a:pt x="95" y="57"/>
                  <a:pt x="95" y="55"/>
                  <a:pt x="95" y="52"/>
                </a:cubicBezTo>
                <a:cubicBezTo>
                  <a:pt x="97" y="19"/>
                  <a:pt x="97" y="19"/>
                  <a:pt x="97" y="19"/>
                </a:cubicBezTo>
                <a:cubicBezTo>
                  <a:pt x="98" y="13"/>
                  <a:pt x="103" y="8"/>
                  <a:pt x="110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52" y="8"/>
                  <a:pt x="158" y="13"/>
                  <a:pt x="158" y="1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0" y="55"/>
                  <a:pt x="160" y="57"/>
                  <a:pt x="158" y="59"/>
                </a:cubicBezTo>
                <a:close/>
                <a:moveTo>
                  <a:pt x="87" y="52"/>
                </a:moveTo>
                <a:cubicBezTo>
                  <a:pt x="87" y="58"/>
                  <a:pt x="80" y="63"/>
                  <a:pt x="7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28" y="63"/>
                  <a:pt x="25" y="61"/>
                  <a:pt x="23" y="59"/>
                </a:cubicBezTo>
                <a:cubicBezTo>
                  <a:pt x="21" y="57"/>
                  <a:pt x="21" y="55"/>
                  <a:pt x="21" y="53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3"/>
                  <a:pt x="36" y="8"/>
                  <a:pt x="43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2" y="8"/>
                  <a:pt x="85" y="9"/>
                  <a:pt x="87" y="12"/>
                </a:cubicBezTo>
                <a:cubicBezTo>
                  <a:pt x="89" y="13"/>
                  <a:pt x="90" y="16"/>
                  <a:pt x="89" y="18"/>
                </a:cubicBezTo>
                <a:lnTo>
                  <a:pt x="87" y="52"/>
                </a:lnTo>
                <a:close/>
                <a:moveTo>
                  <a:pt x="93" y="81"/>
                </a:moveTo>
                <a:cubicBezTo>
                  <a:pt x="93" y="75"/>
                  <a:pt x="100" y="70"/>
                  <a:pt x="107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55" y="70"/>
                  <a:pt x="162" y="75"/>
                  <a:pt x="162" y="81"/>
                </a:cubicBezTo>
                <a:cubicBezTo>
                  <a:pt x="164" y="114"/>
                  <a:pt x="164" y="114"/>
                  <a:pt x="164" y="114"/>
                </a:cubicBezTo>
                <a:cubicBezTo>
                  <a:pt x="164" y="116"/>
                  <a:pt x="163" y="118"/>
                  <a:pt x="162" y="120"/>
                </a:cubicBezTo>
                <a:cubicBezTo>
                  <a:pt x="159" y="123"/>
                  <a:pt x="154" y="125"/>
                  <a:pt x="149" y="125"/>
                </a:cubicBezTo>
                <a:cubicBezTo>
                  <a:pt x="105" y="125"/>
                  <a:pt x="105" y="125"/>
                  <a:pt x="105" y="125"/>
                </a:cubicBezTo>
                <a:cubicBezTo>
                  <a:pt x="100" y="125"/>
                  <a:pt x="95" y="123"/>
                  <a:pt x="92" y="120"/>
                </a:cubicBezTo>
                <a:cubicBezTo>
                  <a:pt x="91" y="118"/>
                  <a:pt x="90" y="117"/>
                  <a:pt x="90" y="114"/>
                </a:cubicBezTo>
                <a:lnTo>
                  <a:pt x="93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4291012" y="1681162"/>
            <a:ext cx="1169987" cy="1174750"/>
          </a:xfrm>
          <a:custGeom>
            <a:avLst/>
            <a:gdLst/>
            <a:ahLst/>
            <a:cxnLst/>
            <a:rect l="l" t="t" r="r" b="b"/>
            <a:pathLst>
              <a:path w="276" h="277" extrusionOk="0">
                <a:moveTo>
                  <a:pt x="44" y="139"/>
                </a:moveTo>
                <a:cubicBezTo>
                  <a:pt x="44" y="141"/>
                  <a:pt x="42" y="143"/>
                  <a:pt x="39" y="143"/>
                </a:cubicBezTo>
                <a:cubicBezTo>
                  <a:pt x="5" y="143"/>
                  <a:pt x="5" y="143"/>
                  <a:pt x="5" y="143"/>
                </a:cubicBezTo>
                <a:cubicBezTo>
                  <a:pt x="2" y="143"/>
                  <a:pt x="0" y="141"/>
                  <a:pt x="0" y="139"/>
                </a:cubicBezTo>
                <a:cubicBezTo>
                  <a:pt x="0" y="136"/>
                  <a:pt x="2" y="134"/>
                  <a:pt x="5" y="134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42" y="134"/>
                  <a:pt x="44" y="136"/>
                  <a:pt x="44" y="139"/>
                </a:cubicBezTo>
                <a:close/>
                <a:moveTo>
                  <a:pt x="65" y="205"/>
                </a:moveTo>
                <a:cubicBezTo>
                  <a:pt x="46" y="225"/>
                  <a:pt x="46" y="225"/>
                  <a:pt x="46" y="225"/>
                </a:cubicBezTo>
                <a:cubicBezTo>
                  <a:pt x="45" y="225"/>
                  <a:pt x="45" y="227"/>
                  <a:pt x="45" y="228"/>
                </a:cubicBezTo>
                <a:cubicBezTo>
                  <a:pt x="45" y="229"/>
                  <a:pt x="45" y="230"/>
                  <a:pt x="46" y="231"/>
                </a:cubicBezTo>
                <a:cubicBezTo>
                  <a:pt x="47" y="232"/>
                  <a:pt x="48" y="232"/>
                  <a:pt x="49" y="232"/>
                </a:cubicBezTo>
                <a:cubicBezTo>
                  <a:pt x="50" y="232"/>
                  <a:pt x="51" y="232"/>
                  <a:pt x="52" y="231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3" y="210"/>
                  <a:pt x="73" y="207"/>
                  <a:pt x="71" y="205"/>
                </a:cubicBezTo>
                <a:cubicBezTo>
                  <a:pt x="70" y="204"/>
                  <a:pt x="67" y="204"/>
                  <a:pt x="65" y="205"/>
                </a:cubicBezTo>
                <a:close/>
                <a:moveTo>
                  <a:pt x="65" y="72"/>
                </a:moveTo>
                <a:cubicBezTo>
                  <a:pt x="66" y="73"/>
                  <a:pt x="67" y="73"/>
                  <a:pt x="68" y="73"/>
                </a:cubicBezTo>
                <a:cubicBezTo>
                  <a:pt x="69" y="73"/>
                  <a:pt x="71" y="73"/>
                  <a:pt x="71" y="72"/>
                </a:cubicBezTo>
                <a:cubicBezTo>
                  <a:pt x="73" y="70"/>
                  <a:pt x="73" y="67"/>
                  <a:pt x="71" y="6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48" y="45"/>
                  <a:pt x="46" y="46"/>
                </a:cubicBezTo>
                <a:cubicBezTo>
                  <a:pt x="45" y="47"/>
                  <a:pt x="45" y="48"/>
                  <a:pt x="45" y="50"/>
                </a:cubicBezTo>
                <a:cubicBezTo>
                  <a:pt x="45" y="51"/>
                  <a:pt x="45" y="52"/>
                  <a:pt x="46" y="53"/>
                </a:cubicBezTo>
                <a:lnTo>
                  <a:pt x="65" y="72"/>
                </a:lnTo>
                <a:close/>
                <a:moveTo>
                  <a:pt x="138" y="44"/>
                </a:moveTo>
                <a:cubicBezTo>
                  <a:pt x="141" y="44"/>
                  <a:pt x="143" y="42"/>
                  <a:pt x="143" y="40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3"/>
                  <a:pt x="141" y="0"/>
                  <a:pt x="138" y="0"/>
                </a:cubicBezTo>
                <a:cubicBezTo>
                  <a:pt x="136" y="0"/>
                  <a:pt x="134" y="3"/>
                  <a:pt x="134" y="5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4" y="42"/>
                  <a:pt x="136" y="44"/>
                  <a:pt x="138" y="44"/>
                </a:cubicBezTo>
                <a:close/>
                <a:moveTo>
                  <a:pt x="224" y="139"/>
                </a:moveTo>
                <a:cubicBezTo>
                  <a:pt x="224" y="186"/>
                  <a:pt x="185" y="224"/>
                  <a:pt x="138" y="224"/>
                </a:cubicBezTo>
                <a:cubicBezTo>
                  <a:pt x="91" y="224"/>
                  <a:pt x="52" y="186"/>
                  <a:pt x="52" y="139"/>
                </a:cubicBezTo>
                <a:cubicBezTo>
                  <a:pt x="52" y="91"/>
                  <a:pt x="91" y="53"/>
                  <a:pt x="138" y="53"/>
                </a:cubicBezTo>
                <a:cubicBezTo>
                  <a:pt x="185" y="53"/>
                  <a:pt x="224" y="91"/>
                  <a:pt x="224" y="139"/>
                </a:cubicBezTo>
                <a:close/>
                <a:moveTo>
                  <a:pt x="138" y="62"/>
                </a:moveTo>
                <a:cubicBezTo>
                  <a:pt x="96" y="62"/>
                  <a:pt x="61" y="96"/>
                  <a:pt x="61" y="139"/>
                </a:cubicBezTo>
                <a:cubicBezTo>
                  <a:pt x="61" y="181"/>
                  <a:pt x="96" y="215"/>
                  <a:pt x="138" y="215"/>
                </a:cubicBezTo>
                <a:cubicBezTo>
                  <a:pt x="181" y="215"/>
                  <a:pt x="215" y="181"/>
                  <a:pt x="215" y="139"/>
                </a:cubicBezTo>
                <a:cubicBezTo>
                  <a:pt x="215" y="96"/>
                  <a:pt x="181" y="62"/>
                  <a:pt x="138" y="62"/>
                </a:cubicBezTo>
                <a:close/>
                <a:moveTo>
                  <a:pt x="138" y="233"/>
                </a:moveTo>
                <a:cubicBezTo>
                  <a:pt x="136" y="233"/>
                  <a:pt x="134" y="235"/>
                  <a:pt x="134" y="238"/>
                </a:cubicBezTo>
                <a:cubicBezTo>
                  <a:pt x="134" y="272"/>
                  <a:pt x="134" y="272"/>
                  <a:pt x="134" y="272"/>
                </a:cubicBezTo>
                <a:cubicBezTo>
                  <a:pt x="134" y="275"/>
                  <a:pt x="136" y="277"/>
                  <a:pt x="138" y="277"/>
                </a:cubicBezTo>
                <a:cubicBezTo>
                  <a:pt x="141" y="277"/>
                  <a:pt x="143" y="275"/>
                  <a:pt x="143" y="272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235"/>
                  <a:pt x="141" y="233"/>
                  <a:pt x="138" y="233"/>
                </a:cubicBezTo>
                <a:close/>
                <a:moveTo>
                  <a:pt x="211" y="205"/>
                </a:moveTo>
                <a:cubicBezTo>
                  <a:pt x="210" y="204"/>
                  <a:pt x="207" y="204"/>
                  <a:pt x="205" y="205"/>
                </a:cubicBezTo>
                <a:cubicBezTo>
                  <a:pt x="203" y="207"/>
                  <a:pt x="203" y="210"/>
                  <a:pt x="205" y="212"/>
                </a:cubicBezTo>
                <a:cubicBezTo>
                  <a:pt x="224" y="231"/>
                  <a:pt x="224" y="231"/>
                  <a:pt x="224" y="231"/>
                </a:cubicBezTo>
                <a:cubicBezTo>
                  <a:pt x="225" y="232"/>
                  <a:pt x="226" y="232"/>
                  <a:pt x="227" y="232"/>
                </a:cubicBezTo>
                <a:cubicBezTo>
                  <a:pt x="228" y="232"/>
                  <a:pt x="230" y="232"/>
                  <a:pt x="230" y="231"/>
                </a:cubicBezTo>
                <a:cubicBezTo>
                  <a:pt x="231" y="230"/>
                  <a:pt x="232" y="229"/>
                  <a:pt x="232" y="228"/>
                </a:cubicBezTo>
                <a:cubicBezTo>
                  <a:pt x="232" y="227"/>
                  <a:pt x="231" y="225"/>
                  <a:pt x="230" y="225"/>
                </a:cubicBezTo>
                <a:lnTo>
                  <a:pt x="211" y="205"/>
                </a:lnTo>
                <a:close/>
                <a:moveTo>
                  <a:pt x="224" y="46"/>
                </a:moveTo>
                <a:cubicBezTo>
                  <a:pt x="205" y="66"/>
                  <a:pt x="205" y="66"/>
                  <a:pt x="205" y="66"/>
                </a:cubicBezTo>
                <a:cubicBezTo>
                  <a:pt x="203" y="67"/>
                  <a:pt x="203" y="70"/>
                  <a:pt x="205" y="72"/>
                </a:cubicBezTo>
                <a:cubicBezTo>
                  <a:pt x="206" y="73"/>
                  <a:pt x="207" y="73"/>
                  <a:pt x="208" y="73"/>
                </a:cubicBezTo>
                <a:cubicBezTo>
                  <a:pt x="209" y="73"/>
                  <a:pt x="210" y="73"/>
                  <a:pt x="211" y="72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1" y="52"/>
                  <a:pt x="232" y="51"/>
                  <a:pt x="232" y="50"/>
                </a:cubicBezTo>
                <a:cubicBezTo>
                  <a:pt x="232" y="48"/>
                  <a:pt x="231" y="47"/>
                  <a:pt x="230" y="46"/>
                </a:cubicBezTo>
                <a:cubicBezTo>
                  <a:pt x="229" y="45"/>
                  <a:pt x="226" y="45"/>
                  <a:pt x="224" y="46"/>
                </a:cubicBezTo>
                <a:close/>
                <a:moveTo>
                  <a:pt x="272" y="134"/>
                </a:moveTo>
                <a:cubicBezTo>
                  <a:pt x="237" y="134"/>
                  <a:pt x="237" y="134"/>
                  <a:pt x="237" y="134"/>
                </a:cubicBezTo>
                <a:cubicBezTo>
                  <a:pt x="235" y="134"/>
                  <a:pt x="233" y="136"/>
                  <a:pt x="233" y="139"/>
                </a:cubicBezTo>
                <a:cubicBezTo>
                  <a:pt x="233" y="141"/>
                  <a:pt x="235" y="143"/>
                  <a:pt x="237" y="143"/>
                </a:cubicBezTo>
                <a:cubicBezTo>
                  <a:pt x="272" y="143"/>
                  <a:pt x="272" y="143"/>
                  <a:pt x="272" y="143"/>
                </a:cubicBezTo>
                <a:cubicBezTo>
                  <a:pt x="274" y="143"/>
                  <a:pt x="276" y="141"/>
                  <a:pt x="276" y="139"/>
                </a:cubicBezTo>
                <a:cubicBezTo>
                  <a:pt x="276" y="136"/>
                  <a:pt x="274" y="134"/>
                  <a:pt x="272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39"/>
          <p:cNvSpPr txBox="1"/>
          <p:nvPr/>
        </p:nvSpPr>
        <p:spPr>
          <a:xfrm>
            <a:off x="1020762" y="1433512"/>
            <a:ext cx="19446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34" name="Google Shape;834;p39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D</a:t>
            </a:r>
            <a:endParaRPr dirty="0"/>
          </a:p>
        </p:txBody>
      </p:sp>
      <p:sp>
        <p:nvSpPr>
          <p:cNvPr id="835" name="Google Shape;835;p39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C</a:t>
            </a:r>
            <a:endParaRPr dirty="0"/>
          </a:p>
        </p:txBody>
      </p:sp>
      <p:sp>
        <p:nvSpPr>
          <p:cNvPr id="836" name="Google Shape;836;p39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A</a:t>
            </a:r>
            <a:endParaRPr dirty="0"/>
          </a:p>
        </p:txBody>
      </p:sp>
      <p:sp>
        <p:nvSpPr>
          <p:cNvPr id="837" name="Google Shape;837;p39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B</a:t>
            </a:r>
            <a:endParaRPr dirty="0"/>
          </a:p>
        </p:txBody>
      </p:sp>
      <p:sp>
        <p:nvSpPr>
          <p:cNvPr id="838" name="Google Shape;838;p39"/>
          <p:cNvSpPr txBox="1"/>
          <p:nvPr/>
        </p:nvSpPr>
        <p:spPr>
          <a:xfrm>
            <a:off x="1017587" y="4637087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39" name="Google Shape;839;p39"/>
          <p:cNvSpPr txBox="1"/>
          <p:nvPr/>
        </p:nvSpPr>
        <p:spPr>
          <a:xfrm>
            <a:off x="9301162" y="146367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40" name="Google Shape;840;p39"/>
          <p:cNvSpPr txBox="1"/>
          <p:nvPr/>
        </p:nvSpPr>
        <p:spPr>
          <a:xfrm>
            <a:off x="9297987" y="466566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 animBg="1"/>
      <p:bldP spid="830" grpId="0" animBg="1"/>
      <p:bldP spid="831" grpId="0" animBg="1"/>
      <p:bldP spid="832" grpId="0" animBg="1"/>
      <p:bldP spid="833" grpId="0"/>
      <p:bldP spid="834" grpId="0"/>
      <p:bldP spid="835" grpId="0"/>
      <p:bldP spid="836" grpId="0"/>
      <p:bldP spid="837" grpId="0"/>
      <p:bldP spid="838" grpId="0"/>
      <p:bldP spid="839" grpId="0"/>
      <p:bldP spid="8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50" y="1084262"/>
            <a:ext cx="4705350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40"/>
          <p:cNvSpPr/>
          <p:nvPr/>
        </p:nvSpPr>
        <p:spPr>
          <a:xfrm>
            <a:off x="4130675" y="4152900"/>
            <a:ext cx="1444625" cy="728662"/>
          </a:xfrm>
          <a:custGeom>
            <a:avLst/>
            <a:gdLst/>
            <a:ahLst/>
            <a:cxnLst/>
            <a:rect l="l" t="t" r="r" b="b"/>
            <a:pathLst>
              <a:path w="341" h="172" extrusionOk="0">
                <a:moveTo>
                  <a:pt x="99" y="163"/>
                </a:moveTo>
                <a:cubicBezTo>
                  <a:pt x="100" y="164"/>
                  <a:pt x="101" y="165"/>
                  <a:pt x="101" y="166"/>
                </a:cubicBezTo>
                <a:cubicBezTo>
                  <a:pt x="101" y="167"/>
                  <a:pt x="101" y="168"/>
                  <a:pt x="100" y="168"/>
                </a:cubicBezTo>
                <a:cubicBezTo>
                  <a:pt x="100" y="169"/>
                  <a:pt x="99" y="170"/>
                  <a:pt x="98" y="170"/>
                </a:cubicBezTo>
                <a:cubicBezTo>
                  <a:pt x="87" y="172"/>
                  <a:pt x="76" y="172"/>
                  <a:pt x="64" y="17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49" y="172"/>
                  <a:pt x="36" y="171"/>
                  <a:pt x="23" y="168"/>
                </a:cubicBezTo>
                <a:cubicBezTo>
                  <a:pt x="19" y="167"/>
                  <a:pt x="15" y="166"/>
                  <a:pt x="11" y="164"/>
                </a:cubicBezTo>
                <a:cubicBezTo>
                  <a:pt x="3" y="161"/>
                  <a:pt x="1" y="156"/>
                  <a:pt x="0" y="152"/>
                </a:cubicBezTo>
                <a:cubicBezTo>
                  <a:pt x="0" y="148"/>
                  <a:pt x="1" y="143"/>
                  <a:pt x="5" y="139"/>
                </a:cubicBezTo>
                <a:cubicBezTo>
                  <a:pt x="11" y="133"/>
                  <a:pt x="19" y="128"/>
                  <a:pt x="29" y="123"/>
                </a:cubicBezTo>
                <a:cubicBezTo>
                  <a:pt x="32" y="122"/>
                  <a:pt x="35" y="121"/>
                  <a:pt x="38" y="119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3" y="117"/>
                  <a:pt x="45" y="116"/>
                  <a:pt x="45" y="114"/>
                </a:cubicBezTo>
                <a:cubicBezTo>
                  <a:pt x="45" y="112"/>
                  <a:pt x="45" y="111"/>
                  <a:pt x="43" y="109"/>
                </a:cubicBezTo>
                <a:cubicBezTo>
                  <a:pt x="32" y="98"/>
                  <a:pt x="27" y="85"/>
                  <a:pt x="28" y="68"/>
                </a:cubicBezTo>
                <a:cubicBezTo>
                  <a:pt x="29" y="52"/>
                  <a:pt x="38" y="42"/>
                  <a:pt x="54" y="38"/>
                </a:cubicBezTo>
                <a:cubicBezTo>
                  <a:pt x="58" y="37"/>
                  <a:pt x="61" y="37"/>
                  <a:pt x="64" y="37"/>
                </a:cubicBezTo>
                <a:cubicBezTo>
                  <a:pt x="67" y="37"/>
                  <a:pt x="71" y="37"/>
                  <a:pt x="74" y="38"/>
                </a:cubicBezTo>
                <a:cubicBezTo>
                  <a:pt x="91" y="42"/>
                  <a:pt x="100" y="52"/>
                  <a:pt x="100" y="68"/>
                </a:cubicBezTo>
                <a:cubicBezTo>
                  <a:pt x="101" y="85"/>
                  <a:pt x="96" y="99"/>
                  <a:pt x="85" y="109"/>
                </a:cubicBezTo>
                <a:cubicBezTo>
                  <a:pt x="83" y="111"/>
                  <a:pt x="83" y="112"/>
                  <a:pt x="83" y="114"/>
                </a:cubicBezTo>
                <a:cubicBezTo>
                  <a:pt x="84" y="116"/>
                  <a:pt x="85" y="117"/>
                  <a:pt x="88" y="118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94" y="121"/>
                  <a:pt x="95" y="123"/>
                  <a:pt x="94" y="125"/>
                </a:cubicBezTo>
                <a:cubicBezTo>
                  <a:pt x="93" y="126"/>
                  <a:pt x="93" y="126"/>
                  <a:pt x="92" y="127"/>
                </a:cubicBezTo>
                <a:cubicBezTo>
                  <a:pt x="91" y="127"/>
                  <a:pt x="90" y="127"/>
                  <a:pt x="89" y="127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0" y="123"/>
                  <a:pt x="77" y="120"/>
                  <a:pt x="76" y="115"/>
                </a:cubicBezTo>
                <a:cubicBezTo>
                  <a:pt x="75" y="111"/>
                  <a:pt x="76" y="107"/>
                  <a:pt x="80" y="104"/>
                </a:cubicBezTo>
                <a:cubicBezTo>
                  <a:pt x="89" y="95"/>
                  <a:pt x="93" y="83"/>
                  <a:pt x="93" y="69"/>
                </a:cubicBezTo>
                <a:cubicBezTo>
                  <a:pt x="92" y="56"/>
                  <a:pt x="86" y="49"/>
                  <a:pt x="72" y="45"/>
                </a:cubicBezTo>
                <a:cubicBezTo>
                  <a:pt x="69" y="45"/>
                  <a:pt x="67" y="44"/>
                  <a:pt x="64" y="44"/>
                </a:cubicBezTo>
                <a:cubicBezTo>
                  <a:pt x="62" y="44"/>
                  <a:pt x="59" y="45"/>
                  <a:pt x="56" y="45"/>
                </a:cubicBezTo>
                <a:cubicBezTo>
                  <a:pt x="43" y="49"/>
                  <a:pt x="36" y="56"/>
                  <a:pt x="36" y="69"/>
                </a:cubicBezTo>
                <a:cubicBezTo>
                  <a:pt x="35" y="83"/>
                  <a:pt x="39" y="95"/>
                  <a:pt x="49" y="104"/>
                </a:cubicBezTo>
                <a:cubicBezTo>
                  <a:pt x="52" y="107"/>
                  <a:pt x="53" y="111"/>
                  <a:pt x="52" y="116"/>
                </a:cubicBezTo>
                <a:cubicBezTo>
                  <a:pt x="52" y="120"/>
                  <a:pt x="48" y="123"/>
                  <a:pt x="43" y="125"/>
                </a:cubicBezTo>
                <a:cubicBezTo>
                  <a:pt x="41" y="126"/>
                  <a:pt x="41" y="126"/>
                  <a:pt x="41" y="126"/>
                </a:cubicBezTo>
                <a:cubicBezTo>
                  <a:pt x="38" y="127"/>
                  <a:pt x="35" y="129"/>
                  <a:pt x="32" y="130"/>
                </a:cubicBezTo>
                <a:cubicBezTo>
                  <a:pt x="23" y="134"/>
                  <a:pt x="16" y="139"/>
                  <a:pt x="11" y="144"/>
                </a:cubicBezTo>
                <a:cubicBezTo>
                  <a:pt x="8" y="146"/>
                  <a:pt x="7" y="149"/>
                  <a:pt x="8" y="151"/>
                </a:cubicBezTo>
                <a:cubicBezTo>
                  <a:pt x="8" y="154"/>
                  <a:pt x="10" y="156"/>
                  <a:pt x="14" y="158"/>
                </a:cubicBezTo>
                <a:cubicBezTo>
                  <a:pt x="17" y="159"/>
                  <a:pt x="21" y="160"/>
                  <a:pt x="25" y="161"/>
                </a:cubicBezTo>
                <a:cubicBezTo>
                  <a:pt x="37" y="164"/>
                  <a:pt x="49" y="164"/>
                  <a:pt x="64" y="165"/>
                </a:cubicBezTo>
                <a:cubicBezTo>
                  <a:pt x="75" y="165"/>
                  <a:pt x="86" y="164"/>
                  <a:pt x="97" y="163"/>
                </a:cubicBezTo>
                <a:cubicBezTo>
                  <a:pt x="98" y="162"/>
                  <a:pt x="99" y="163"/>
                  <a:pt x="99" y="163"/>
                </a:cubicBezTo>
                <a:close/>
                <a:moveTo>
                  <a:pt x="243" y="160"/>
                </a:moveTo>
                <a:cubicBezTo>
                  <a:pt x="239" y="162"/>
                  <a:pt x="234" y="164"/>
                  <a:pt x="228" y="165"/>
                </a:cubicBezTo>
                <a:cubicBezTo>
                  <a:pt x="212" y="169"/>
                  <a:pt x="196" y="170"/>
                  <a:pt x="176" y="170"/>
                </a:cubicBezTo>
                <a:cubicBezTo>
                  <a:pt x="176" y="170"/>
                  <a:pt x="176" y="170"/>
                  <a:pt x="176" y="170"/>
                </a:cubicBezTo>
                <a:cubicBezTo>
                  <a:pt x="176" y="170"/>
                  <a:pt x="176" y="170"/>
                  <a:pt x="176" y="170"/>
                </a:cubicBezTo>
                <a:cubicBezTo>
                  <a:pt x="156" y="170"/>
                  <a:pt x="140" y="169"/>
                  <a:pt x="124" y="165"/>
                </a:cubicBezTo>
                <a:cubicBezTo>
                  <a:pt x="118" y="164"/>
                  <a:pt x="113" y="162"/>
                  <a:pt x="109" y="160"/>
                </a:cubicBezTo>
                <a:cubicBezTo>
                  <a:pt x="100" y="156"/>
                  <a:pt x="97" y="150"/>
                  <a:pt x="96" y="146"/>
                </a:cubicBezTo>
                <a:cubicBezTo>
                  <a:pt x="95" y="140"/>
                  <a:pt x="97" y="134"/>
                  <a:pt x="102" y="130"/>
                </a:cubicBezTo>
                <a:cubicBezTo>
                  <a:pt x="110" y="122"/>
                  <a:pt x="119" y="116"/>
                  <a:pt x="132" y="110"/>
                </a:cubicBezTo>
                <a:cubicBezTo>
                  <a:pt x="136" y="108"/>
                  <a:pt x="140" y="107"/>
                  <a:pt x="144" y="105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50" y="103"/>
                  <a:pt x="152" y="100"/>
                  <a:pt x="153" y="98"/>
                </a:cubicBezTo>
                <a:cubicBezTo>
                  <a:pt x="153" y="95"/>
                  <a:pt x="152" y="93"/>
                  <a:pt x="150" y="91"/>
                </a:cubicBezTo>
                <a:cubicBezTo>
                  <a:pt x="137" y="77"/>
                  <a:pt x="130" y="60"/>
                  <a:pt x="131" y="39"/>
                </a:cubicBezTo>
                <a:cubicBezTo>
                  <a:pt x="132" y="20"/>
                  <a:pt x="143" y="7"/>
                  <a:pt x="164" y="2"/>
                </a:cubicBezTo>
                <a:cubicBezTo>
                  <a:pt x="168" y="1"/>
                  <a:pt x="172" y="0"/>
                  <a:pt x="176" y="0"/>
                </a:cubicBezTo>
                <a:cubicBezTo>
                  <a:pt x="180" y="0"/>
                  <a:pt x="184" y="1"/>
                  <a:pt x="188" y="2"/>
                </a:cubicBezTo>
                <a:cubicBezTo>
                  <a:pt x="209" y="7"/>
                  <a:pt x="220" y="20"/>
                  <a:pt x="221" y="39"/>
                </a:cubicBezTo>
                <a:cubicBezTo>
                  <a:pt x="222" y="60"/>
                  <a:pt x="215" y="77"/>
                  <a:pt x="202" y="91"/>
                </a:cubicBezTo>
                <a:cubicBezTo>
                  <a:pt x="200" y="93"/>
                  <a:pt x="199" y="95"/>
                  <a:pt x="199" y="98"/>
                </a:cubicBezTo>
                <a:cubicBezTo>
                  <a:pt x="200" y="100"/>
                  <a:pt x="202" y="103"/>
                  <a:pt x="205" y="104"/>
                </a:cubicBezTo>
                <a:cubicBezTo>
                  <a:pt x="208" y="105"/>
                  <a:pt x="208" y="105"/>
                  <a:pt x="208" y="105"/>
                </a:cubicBezTo>
                <a:cubicBezTo>
                  <a:pt x="212" y="107"/>
                  <a:pt x="216" y="108"/>
                  <a:pt x="220" y="110"/>
                </a:cubicBezTo>
                <a:cubicBezTo>
                  <a:pt x="233" y="116"/>
                  <a:pt x="242" y="122"/>
                  <a:pt x="250" y="130"/>
                </a:cubicBezTo>
                <a:cubicBezTo>
                  <a:pt x="253" y="133"/>
                  <a:pt x="256" y="139"/>
                  <a:pt x="255" y="146"/>
                </a:cubicBezTo>
                <a:cubicBezTo>
                  <a:pt x="254" y="150"/>
                  <a:pt x="251" y="156"/>
                  <a:pt x="243" y="160"/>
                </a:cubicBezTo>
                <a:close/>
                <a:moveTo>
                  <a:pt x="149" y="111"/>
                </a:moveTo>
                <a:cubicBezTo>
                  <a:pt x="146" y="112"/>
                  <a:pt x="146" y="112"/>
                  <a:pt x="146" y="112"/>
                </a:cubicBezTo>
                <a:cubicBezTo>
                  <a:pt x="143" y="113"/>
                  <a:pt x="139" y="115"/>
                  <a:pt x="135" y="117"/>
                </a:cubicBezTo>
                <a:cubicBezTo>
                  <a:pt x="123" y="122"/>
                  <a:pt x="114" y="128"/>
                  <a:pt x="107" y="135"/>
                </a:cubicBezTo>
                <a:cubicBezTo>
                  <a:pt x="104" y="138"/>
                  <a:pt x="103" y="141"/>
                  <a:pt x="104" y="145"/>
                </a:cubicBezTo>
                <a:cubicBezTo>
                  <a:pt x="104" y="148"/>
                  <a:pt x="107" y="151"/>
                  <a:pt x="112" y="154"/>
                </a:cubicBezTo>
                <a:cubicBezTo>
                  <a:pt x="116" y="156"/>
                  <a:pt x="121" y="157"/>
                  <a:pt x="126" y="158"/>
                </a:cubicBezTo>
                <a:cubicBezTo>
                  <a:pt x="141" y="162"/>
                  <a:pt x="157" y="162"/>
                  <a:pt x="176" y="163"/>
                </a:cubicBezTo>
                <a:cubicBezTo>
                  <a:pt x="195" y="162"/>
                  <a:pt x="211" y="162"/>
                  <a:pt x="226" y="158"/>
                </a:cubicBezTo>
                <a:cubicBezTo>
                  <a:pt x="231" y="157"/>
                  <a:pt x="236" y="156"/>
                  <a:pt x="240" y="154"/>
                </a:cubicBezTo>
                <a:cubicBezTo>
                  <a:pt x="244" y="152"/>
                  <a:pt x="247" y="149"/>
                  <a:pt x="247" y="145"/>
                </a:cubicBezTo>
                <a:cubicBezTo>
                  <a:pt x="248" y="141"/>
                  <a:pt x="247" y="137"/>
                  <a:pt x="245" y="135"/>
                </a:cubicBezTo>
                <a:cubicBezTo>
                  <a:pt x="238" y="128"/>
                  <a:pt x="229" y="122"/>
                  <a:pt x="217" y="117"/>
                </a:cubicBezTo>
                <a:cubicBezTo>
                  <a:pt x="213" y="115"/>
                  <a:pt x="209" y="113"/>
                  <a:pt x="206" y="112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97" y="109"/>
                  <a:pt x="193" y="104"/>
                  <a:pt x="192" y="99"/>
                </a:cubicBezTo>
                <a:cubicBezTo>
                  <a:pt x="191" y="94"/>
                  <a:pt x="193" y="89"/>
                  <a:pt x="197" y="85"/>
                </a:cubicBezTo>
                <a:cubicBezTo>
                  <a:pt x="208" y="74"/>
                  <a:pt x="214" y="58"/>
                  <a:pt x="213" y="40"/>
                </a:cubicBezTo>
                <a:cubicBezTo>
                  <a:pt x="213" y="24"/>
                  <a:pt x="204" y="14"/>
                  <a:pt x="186" y="9"/>
                </a:cubicBezTo>
                <a:cubicBezTo>
                  <a:pt x="183" y="8"/>
                  <a:pt x="179" y="8"/>
                  <a:pt x="176" y="8"/>
                </a:cubicBezTo>
                <a:cubicBezTo>
                  <a:pt x="173" y="8"/>
                  <a:pt x="169" y="8"/>
                  <a:pt x="166" y="9"/>
                </a:cubicBezTo>
                <a:cubicBezTo>
                  <a:pt x="148" y="14"/>
                  <a:pt x="139" y="24"/>
                  <a:pt x="139" y="40"/>
                </a:cubicBezTo>
                <a:cubicBezTo>
                  <a:pt x="138" y="58"/>
                  <a:pt x="143" y="73"/>
                  <a:pt x="156" y="85"/>
                </a:cubicBezTo>
                <a:cubicBezTo>
                  <a:pt x="160" y="89"/>
                  <a:pt x="161" y="94"/>
                  <a:pt x="160" y="99"/>
                </a:cubicBezTo>
                <a:cubicBezTo>
                  <a:pt x="159" y="104"/>
                  <a:pt x="155" y="109"/>
                  <a:pt x="149" y="111"/>
                </a:cubicBezTo>
                <a:close/>
                <a:moveTo>
                  <a:pt x="336" y="141"/>
                </a:moveTo>
                <a:cubicBezTo>
                  <a:pt x="331" y="136"/>
                  <a:pt x="324" y="132"/>
                  <a:pt x="314" y="127"/>
                </a:cubicBezTo>
                <a:cubicBezTo>
                  <a:pt x="312" y="126"/>
                  <a:pt x="309" y="125"/>
                  <a:pt x="306" y="124"/>
                </a:cubicBezTo>
                <a:cubicBezTo>
                  <a:pt x="304" y="123"/>
                  <a:pt x="304" y="123"/>
                  <a:pt x="304" y="123"/>
                </a:cubicBezTo>
                <a:cubicBezTo>
                  <a:pt x="302" y="122"/>
                  <a:pt x="301" y="121"/>
                  <a:pt x="300" y="119"/>
                </a:cubicBezTo>
                <a:cubicBezTo>
                  <a:pt x="300" y="118"/>
                  <a:pt x="301" y="116"/>
                  <a:pt x="302" y="115"/>
                </a:cubicBezTo>
                <a:cubicBezTo>
                  <a:pt x="312" y="106"/>
                  <a:pt x="316" y="93"/>
                  <a:pt x="316" y="78"/>
                </a:cubicBezTo>
                <a:cubicBezTo>
                  <a:pt x="315" y="63"/>
                  <a:pt x="307" y="54"/>
                  <a:pt x="292" y="50"/>
                </a:cubicBezTo>
                <a:cubicBezTo>
                  <a:pt x="289" y="50"/>
                  <a:pt x="286" y="49"/>
                  <a:pt x="283" y="49"/>
                </a:cubicBezTo>
                <a:cubicBezTo>
                  <a:pt x="280" y="49"/>
                  <a:pt x="277" y="50"/>
                  <a:pt x="274" y="50"/>
                </a:cubicBezTo>
                <a:cubicBezTo>
                  <a:pt x="258" y="54"/>
                  <a:pt x="250" y="63"/>
                  <a:pt x="250" y="78"/>
                </a:cubicBezTo>
                <a:cubicBezTo>
                  <a:pt x="249" y="93"/>
                  <a:pt x="254" y="105"/>
                  <a:pt x="264" y="115"/>
                </a:cubicBezTo>
                <a:cubicBezTo>
                  <a:pt x="265" y="116"/>
                  <a:pt x="265" y="118"/>
                  <a:pt x="265" y="119"/>
                </a:cubicBezTo>
                <a:cubicBezTo>
                  <a:pt x="265" y="121"/>
                  <a:pt x="264" y="122"/>
                  <a:pt x="261" y="123"/>
                </a:cubicBezTo>
                <a:cubicBezTo>
                  <a:pt x="260" y="124"/>
                  <a:pt x="259" y="126"/>
                  <a:pt x="259" y="128"/>
                </a:cubicBezTo>
                <a:cubicBezTo>
                  <a:pt x="260" y="130"/>
                  <a:pt x="262" y="131"/>
                  <a:pt x="264" y="130"/>
                </a:cubicBezTo>
                <a:cubicBezTo>
                  <a:pt x="269" y="128"/>
                  <a:pt x="272" y="125"/>
                  <a:pt x="272" y="121"/>
                </a:cubicBezTo>
                <a:cubicBezTo>
                  <a:pt x="273" y="117"/>
                  <a:pt x="272" y="113"/>
                  <a:pt x="269" y="110"/>
                </a:cubicBezTo>
                <a:cubicBezTo>
                  <a:pt x="261" y="102"/>
                  <a:pt x="257" y="91"/>
                  <a:pt x="257" y="78"/>
                </a:cubicBezTo>
                <a:cubicBezTo>
                  <a:pt x="258" y="67"/>
                  <a:pt x="264" y="60"/>
                  <a:pt x="276" y="58"/>
                </a:cubicBezTo>
                <a:cubicBezTo>
                  <a:pt x="278" y="57"/>
                  <a:pt x="280" y="57"/>
                  <a:pt x="283" y="57"/>
                </a:cubicBezTo>
                <a:cubicBezTo>
                  <a:pt x="285" y="57"/>
                  <a:pt x="287" y="57"/>
                  <a:pt x="290" y="58"/>
                </a:cubicBezTo>
                <a:cubicBezTo>
                  <a:pt x="302" y="60"/>
                  <a:pt x="308" y="67"/>
                  <a:pt x="308" y="78"/>
                </a:cubicBezTo>
                <a:cubicBezTo>
                  <a:pt x="309" y="91"/>
                  <a:pt x="305" y="102"/>
                  <a:pt x="297" y="110"/>
                </a:cubicBezTo>
                <a:cubicBezTo>
                  <a:pt x="294" y="113"/>
                  <a:pt x="292" y="117"/>
                  <a:pt x="293" y="121"/>
                </a:cubicBezTo>
                <a:cubicBezTo>
                  <a:pt x="294" y="125"/>
                  <a:pt x="297" y="128"/>
                  <a:pt x="301" y="130"/>
                </a:cubicBezTo>
                <a:cubicBezTo>
                  <a:pt x="303" y="131"/>
                  <a:pt x="303" y="131"/>
                  <a:pt x="303" y="131"/>
                </a:cubicBezTo>
                <a:cubicBezTo>
                  <a:pt x="306" y="132"/>
                  <a:pt x="309" y="133"/>
                  <a:pt x="311" y="134"/>
                </a:cubicBezTo>
                <a:cubicBezTo>
                  <a:pt x="320" y="138"/>
                  <a:pt x="326" y="142"/>
                  <a:pt x="331" y="147"/>
                </a:cubicBezTo>
                <a:cubicBezTo>
                  <a:pt x="332" y="148"/>
                  <a:pt x="333" y="150"/>
                  <a:pt x="333" y="153"/>
                </a:cubicBezTo>
                <a:cubicBezTo>
                  <a:pt x="332" y="155"/>
                  <a:pt x="330" y="157"/>
                  <a:pt x="328" y="158"/>
                </a:cubicBezTo>
                <a:cubicBezTo>
                  <a:pt x="325" y="160"/>
                  <a:pt x="322" y="161"/>
                  <a:pt x="318" y="162"/>
                </a:cubicBezTo>
                <a:cubicBezTo>
                  <a:pt x="308" y="164"/>
                  <a:pt x="296" y="165"/>
                  <a:pt x="283" y="165"/>
                </a:cubicBezTo>
                <a:cubicBezTo>
                  <a:pt x="281" y="165"/>
                  <a:pt x="281" y="165"/>
                  <a:pt x="281" y="165"/>
                </a:cubicBezTo>
                <a:cubicBezTo>
                  <a:pt x="270" y="165"/>
                  <a:pt x="262" y="164"/>
                  <a:pt x="254" y="163"/>
                </a:cubicBezTo>
                <a:cubicBezTo>
                  <a:pt x="251" y="163"/>
                  <a:pt x="250" y="164"/>
                  <a:pt x="249" y="166"/>
                </a:cubicBezTo>
                <a:cubicBezTo>
                  <a:pt x="249" y="167"/>
                  <a:pt x="249" y="168"/>
                  <a:pt x="250" y="169"/>
                </a:cubicBezTo>
                <a:cubicBezTo>
                  <a:pt x="250" y="169"/>
                  <a:pt x="251" y="170"/>
                  <a:pt x="252" y="170"/>
                </a:cubicBezTo>
                <a:cubicBezTo>
                  <a:pt x="261" y="172"/>
                  <a:pt x="270" y="172"/>
                  <a:pt x="281" y="172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97" y="172"/>
                  <a:pt x="309" y="172"/>
                  <a:pt x="320" y="169"/>
                </a:cubicBezTo>
                <a:cubicBezTo>
                  <a:pt x="324" y="168"/>
                  <a:pt x="328" y="167"/>
                  <a:pt x="331" y="165"/>
                </a:cubicBezTo>
                <a:cubicBezTo>
                  <a:pt x="336" y="163"/>
                  <a:pt x="339" y="159"/>
                  <a:pt x="340" y="154"/>
                </a:cubicBezTo>
                <a:cubicBezTo>
                  <a:pt x="341" y="150"/>
                  <a:pt x="339" y="144"/>
                  <a:pt x="336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40"/>
          <p:cNvSpPr/>
          <p:nvPr/>
        </p:nvSpPr>
        <p:spPr>
          <a:xfrm>
            <a:off x="6811962" y="1724025"/>
            <a:ext cx="911225" cy="1068387"/>
          </a:xfrm>
          <a:custGeom>
            <a:avLst/>
            <a:gdLst/>
            <a:ahLst/>
            <a:cxnLst/>
            <a:rect l="l" t="t" r="r" b="b"/>
            <a:pathLst>
              <a:path w="215" h="252" extrusionOk="0">
                <a:moveTo>
                  <a:pt x="27" y="111"/>
                </a:moveTo>
                <a:cubicBezTo>
                  <a:pt x="27" y="114"/>
                  <a:pt x="25" y="116"/>
                  <a:pt x="23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2" y="116"/>
                  <a:pt x="0" y="114"/>
                  <a:pt x="0" y="111"/>
                </a:cubicBezTo>
                <a:cubicBezTo>
                  <a:pt x="0" y="109"/>
                  <a:pt x="2" y="107"/>
                  <a:pt x="4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5" y="107"/>
                  <a:pt x="27" y="109"/>
                  <a:pt x="27" y="111"/>
                </a:cubicBezTo>
                <a:close/>
                <a:moveTo>
                  <a:pt x="123" y="243"/>
                </a:moveTo>
                <a:cubicBezTo>
                  <a:pt x="88" y="243"/>
                  <a:pt x="88" y="243"/>
                  <a:pt x="88" y="243"/>
                </a:cubicBezTo>
                <a:cubicBezTo>
                  <a:pt x="86" y="243"/>
                  <a:pt x="84" y="245"/>
                  <a:pt x="84" y="247"/>
                </a:cubicBezTo>
                <a:cubicBezTo>
                  <a:pt x="84" y="250"/>
                  <a:pt x="86" y="252"/>
                  <a:pt x="88" y="252"/>
                </a:cubicBezTo>
                <a:cubicBezTo>
                  <a:pt x="123" y="252"/>
                  <a:pt x="123" y="252"/>
                  <a:pt x="123" y="252"/>
                </a:cubicBezTo>
                <a:cubicBezTo>
                  <a:pt x="126" y="252"/>
                  <a:pt x="128" y="250"/>
                  <a:pt x="128" y="247"/>
                </a:cubicBezTo>
                <a:cubicBezTo>
                  <a:pt x="128" y="245"/>
                  <a:pt x="126" y="243"/>
                  <a:pt x="123" y="243"/>
                </a:cubicBezTo>
                <a:close/>
                <a:moveTo>
                  <a:pt x="43" y="56"/>
                </a:moveTo>
                <a:cubicBezTo>
                  <a:pt x="44" y="57"/>
                  <a:pt x="45" y="57"/>
                  <a:pt x="46" y="57"/>
                </a:cubicBezTo>
                <a:cubicBezTo>
                  <a:pt x="48" y="57"/>
                  <a:pt x="49" y="57"/>
                  <a:pt x="50" y="56"/>
                </a:cubicBezTo>
                <a:cubicBezTo>
                  <a:pt x="51" y="54"/>
                  <a:pt x="51" y="51"/>
                  <a:pt x="50" y="49"/>
                </a:cubicBezTo>
                <a:cubicBezTo>
                  <a:pt x="34" y="34"/>
                  <a:pt x="34" y="34"/>
                  <a:pt x="34" y="34"/>
                </a:cubicBezTo>
                <a:cubicBezTo>
                  <a:pt x="32" y="32"/>
                  <a:pt x="29" y="32"/>
                  <a:pt x="27" y="34"/>
                </a:cubicBezTo>
                <a:cubicBezTo>
                  <a:pt x="25" y="35"/>
                  <a:pt x="25" y="38"/>
                  <a:pt x="27" y="40"/>
                </a:cubicBezTo>
                <a:lnTo>
                  <a:pt x="43" y="56"/>
                </a:lnTo>
                <a:close/>
                <a:moveTo>
                  <a:pt x="165" y="57"/>
                </a:moveTo>
                <a:cubicBezTo>
                  <a:pt x="166" y="57"/>
                  <a:pt x="167" y="57"/>
                  <a:pt x="168" y="56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6" y="38"/>
                  <a:pt x="186" y="35"/>
                  <a:pt x="184" y="34"/>
                </a:cubicBezTo>
                <a:cubicBezTo>
                  <a:pt x="182" y="32"/>
                  <a:pt x="179" y="32"/>
                  <a:pt x="178" y="34"/>
                </a:cubicBezTo>
                <a:cubicBezTo>
                  <a:pt x="162" y="49"/>
                  <a:pt x="162" y="49"/>
                  <a:pt x="162" y="49"/>
                </a:cubicBezTo>
                <a:cubicBezTo>
                  <a:pt x="161" y="50"/>
                  <a:pt x="160" y="51"/>
                  <a:pt x="160" y="53"/>
                </a:cubicBezTo>
                <a:cubicBezTo>
                  <a:pt x="160" y="54"/>
                  <a:pt x="161" y="55"/>
                  <a:pt x="162" y="56"/>
                </a:cubicBezTo>
                <a:cubicBezTo>
                  <a:pt x="163" y="57"/>
                  <a:pt x="164" y="57"/>
                  <a:pt x="165" y="57"/>
                </a:cubicBezTo>
                <a:close/>
                <a:moveTo>
                  <a:pt x="105" y="36"/>
                </a:moveTo>
                <a:cubicBezTo>
                  <a:pt x="108" y="36"/>
                  <a:pt x="110" y="34"/>
                  <a:pt x="110" y="32"/>
                </a:cubicBezTo>
                <a:cubicBezTo>
                  <a:pt x="110" y="5"/>
                  <a:pt x="110" y="5"/>
                  <a:pt x="110" y="5"/>
                </a:cubicBezTo>
                <a:cubicBezTo>
                  <a:pt x="110" y="3"/>
                  <a:pt x="108" y="0"/>
                  <a:pt x="105" y="0"/>
                </a:cubicBezTo>
                <a:cubicBezTo>
                  <a:pt x="102" y="0"/>
                  <a:pt x="100" y="3"/>
                  <a:pt x="100" y="5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4"/>
                  <a:pt x="102" y="36"/>
                  <a:pt x="105" y="36"/>
                </a:cubicBezTo>
                <a:close/>
                <a:moveTo>
                  <a:pt x="133" y="226"/>
                </a:moveTo>
                <a:cubicBezTo>
                  <a:pt x="79" y="226"/>
                  <a:pt x="79" y="226"/>
                  <a:pt x="79" y="226"/>
                </a:cubicBezTo>
                <a:cubicBezTo>
                  <a:pt x="76" y="226"/>
                  <a:pt x="74" y="228"/>
                  <a:pt x="74" y="231"/>
                </a:cubicBezTo>
                <a:cubicBezTo>
                  <a:pt x="74" y="234"/>
                  <a:pt x="76" y="236"/>
                  <a:pt x="79" y="236"/>
                </a:cubicBezTo>
                <a:cubicBezTo>
                  <a:pt x="133" y="236"/>
                  <a:pt x="133" y="236"/>
                  <a:pt x="133" y="236"/>
                </a:cubicBezTo>
                <a:cubicBezTo>
                  <a:pt x="135" y="236"/>
                  <a:pt x="138" y="234"/>
                  <a:pt x="138" y="231"/>
                </a:cubicBezTo>
                <a:cubicBezTo>
                  <a:pt x="138" y="228"/>
                  <a:pt x="135" y="226"/>
                  <a:pt x="133" y="226"/>
                </a:cubicBezTo>
                <a:close/>
                <a:moveTo>
                  <a:pt x="174" y="93"/>
                </a:moveTo>
                <a:cubicBezTo>
                  <a:pt x="179" y="113"/>
                  <a:pt x="171" y="133"/>
                  <a:pt x="164" y="146"/>
                </a:cubicBezTo>
                <a:cubicBezTo>
                  <a:pt x="157" y="159"/>
                  <a:pt x="152" y="169"/>
                  <a:pt x="145" y="182"/>
                </a:cubicBezTo>
                <a:cubicBezTo>
                  <a:pt x="143" y="186"/>
                  <a:pt x="143" y="190"/>
                  <a:pt x="143" y="195"/>
                </a:cubicBezTo>
                <a:cubicBezTo>
                  <a:pt x="143" y="199"/>
                  <a:pt x="142" y="202"/>
                  <a:pt x="142" y="206"/>
                </a:cubicBezTo>
                <a:cubicBezTo>
                  <a:pt x="140" y="215"/>
                  <a:pt x="135" y="218"/>
                  <a:pt x="126" y="218"/>
                </a:cubicBezTo>
                <a:cubicBezTo>
                  <a:pt x="105" y="218"/>
                  <a:pt x="105" y="218"/>
                  <a:pt x="105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75" y="218"/>
                  <a:pt x="70" y="215"/>
                  <a:pt x="69" y="206"/>
                </a:cubicBezTo>
                <a:cubicBezTo>
                  <a:pt x="68" y="202"/>
                  <a:pt x="68" y="199"/>
                  <a:pt x="67" y="195"/>
                </a:cubicBezTo>
                <a:cubicBezTo>
                  <a:pt x="67" y="190"/>
                  <a:pt x="67" y="186"/>
                  <a:pt x="65" y="182"/>
                </a:cubicBezTo>
                <a:cubicBezTo>
                  <a:pt x="58" y="169"/>
                  <a:pt x="53" y="159"/>
                  <a:pt x="46" y="146"/>
                </a:cubicBezTo>
                <a:cubicBezTo>
                  <a:pt x="39" y="133"/>
                  <a:pt x="32" y="113"/>
                  <a:pt x="36" y="93"/>
                </a:cubicBezTo>
                <a:cubicBezTo>
                  <a:pt x="42" y="70"/>
                  <a:pt x="68" y="45"/>
                  <a:pt x="105" y="45"/>
                </a:cubicBezTo>
                <a:cubicBezTo>
                  <a:pt x="142" y="45"/>
                  <a:pt x="168" y="70"/>
                  <a:pt x="174" y="93"/>
                </a:cubicBezTo>
                <a:close/>
                <a:moveTo>
                  <a:pt x="165" y="96"/>
                </a:moveTo>
                <a:cubicBezTo>
                  <a:pt x="160" y="75"/>
                  <a:pt x="137" y="55"/>
                  <a:pt x="105" y="55"/>
                </a:cubicBezTo>
                <a:cubicBezTo>
                  <a:pt x="73" y="55"/>
                  <a:pt x="51" y="75"/>
                  <a:pt x="45" y="96"/>
                </a:cubicBezTo>
                <a:cubicBezTo>
                  <a:pt x="42" y="108"/>
                  <a:pt x="45" y="125"/>
                  <a:pt x="54" y="142"/>
                </a:cubicBezTo>
                <a:cubicBezTo>
                  <a:pt x="61" y="155"/>
                  <a:pt x="66" y="164"/>
                  <a:pt x="73" y="178"/>
                </a:cubicBezTo>
                <a:cubicBezTo>
                  <a:pt x="76" y="183"/>
                  <a:pt x="76" y="189"/>
                  <a:pt x="77" y="195"/>
                </a:cubicBezTo>
                <a:cubicBezTo>
                  <a:pt x="77" y="198"/>
                  <a:pt x="77" y="201"/>
                  <a:pt x="77" y="204"/>
                </a:cubicBezTo>
                <a:cubicBezTo>
                  <a:pt x="78" y="208"/>
                  <a:pt x="79" y="209"/>
                  <a:pt x="85" y="209"/>
                </a:cubicBezTo>
                <a:cubicBezTo>
                  <a:pt x="85" y="209"/>
                  <a:pt x="125" y="209"/>
                  <a:pt x="126" y="209"/>
                </a:cubicBezTo>
                <a:cubicBezTo>
                  <a:pt x="131" y="209"/>
                  <a:pt x="132" y="208"/>
                  <a:pt x="133" y="204"/>
                </a:cubicBezTo>
                <a:cubicBezTo>
                  <a:pt x="133" y="201"/>
                  <a:pt x="133" y="198"/>
                  <a:pt x="133" y="195"/>
                </a:cubicBezTo>
                <a:cubicBezTo>
                  <a:pt x="134" y="189"/>
                  <a:pt x="134" y="183"/>
                  <a:pt x="137" y="178"/>
                </a:cubicBezTo>
                <a:cubicBezTo>
                  <a:pt x="144" y="165"/>
                  <a:pt x="149" y="155"/>
                  <a:pt x="156" y="142"/>
                </a:cubicBezTo>
                <a:cubicBezTo>
                  <a:pt x="165" y="125"/>
                  <a:pt x="168" y="108"/>
                  <a:pt x="165" y="96"/>
                </a:cubicBezTo>
                <a:close/>
                <a:moveTo>
                  <a:pt x="210" y="103"/>
                </a:moveTo>
                <a:cubicBezTo>
                  <a:pt x="187" y="103"/>
                  <a:pt x="187" y="103"/>
                  <a:pt x="187" y="103"/>
                </a:cubicBezTo>
                <a:cubicBezTo>
                  <a:pt x="185" y="103"/>
                  <a:pt x="183" y="105"/>
                  <a:pt x="183" y="108"/>
                </a:cubicBezTo>
                <a:cubicBezTo>
                  <a:pt x="183" y="110"/>
                  <a:pt x="185" y="112"/>
                  <a:pt x="187" y="112"/>
                </a:cubicBezTo>
                <a:cubicBezTo>
                  <a:pt x="210" y="112"/>
                  <a:pt x="210" y="112"/>
                  <a:pt x="210" y="112"/>
                </a:cubicBezTo>
                <a:cubicBezTo>
                  <a:pt x="212" y="112"/>
                  <a:pt x="215" y="110"/>
                  <a:pt x="215" y="108"/>
                </a:cubicBezTo>
                <a:cubicBezTo>
                  <a:pt x="215" y="105"/>
                  <a:pt x="212" y="103"/>
                  <a:pt x="210" y="103"/>
                </a:cubicBezTo>
                <a:close/>
                <a:moveTo>
                  <a:pt x="108" y="68"/>
                </a:moveTo>
                <a:cubicBezTo>
                  <a:pt x="81" y="68"/>
                  <a:pt x="63" y="86"/>
                  <a:pt x="58" y="103"/>
                </a:cubicBezTo>
                <a:cubicBezTo>
                  <a:pt x="58" y="104"/>
                  <a:pt x="58" y="105"/>
                  <a:pt x="59" y="106"/>
                </a:cubicBezTo>
                <a:cubicBezTo>
                  <a:pt x="60" y="107"/>
                  <a:pt x="61" y="108"/>
                  <a:pt x="62" y="108"/>
                </a:cubicBezTo>
                <a:cubicBezTo>
                  <a:pt x="62" y="109"/>
                  <a:pt x="62" y="109"/>
                  <a:pt x="63" y="109"/>
                </a:cubicBezTo>
                <a:cubicBezTo>
                  <a:pt x="65" y="109"/>
                  <a:pt x="67" y="107"/>
                  <a:pt x="67" y="105"/>
                </a:cubicBezTo>
                <a:cubicBezTo>
                  <a:pt x="71" y="92"/>
                  <a:pt x="86" y="77"/>
                  <a:pt x="108" y="77"/>
                </a:cubicBezTo>
                <a:cubicBezTo>
                  <a:pt x="110" y="77"/>
                  <a:pt x="112" y="75"/>
                  <a:pt x="112" y="73"/>
                </a:cubicBezTo>
                <a:cubicBezTo>
                  <a:pt x="112" y="70"/>
                  <a:pt x="110" y="68"/>
                  <a:pt x="108" y="68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40"/>
          <p:cNvSpPr/>
          <p:nvPr/>
        </p:nvSpPr>
        <p:spPr>
          <a:xfrm>
            <a:off x="6753225" y="4254500"/>
            <a:ext cx="1076325" cy="700087"/>
          </a:xfrm>
          <a:custGeom>
            <a:avLst/>
            <a:gdLst/>
            <a:ahLst/>
            <a:cxnLst/>
            <a:rect l="l" t="t" r="r" b="b"/>
            <a:pathLst>
              <a:path w="254" h="165" extrusionOk="0">
                <a:moveTo>
                  <a:pt x="149" y="133"/>
                </a:moveTo>
                <a:cubicBezTo>
                  <a:pt x="157" y="133"/>
                  <a:pt x="163" y="130"/>
                  <a:pt x="167" y="125"/>
                </a:cubicBezTo>
                <a:cubicBezTo>
                  <a:pt x="168" y="125"/>
                  <a:pt x="168" y="125"/>
                  <a:pt x="168" y="124"/>
                </a:cubicBezTo>
                <a:cubicBezTo>
                  <a:pt x="173" y="129"/>
                  <a:pt x="180" y="133"/>
                  <a:pt x="188" y="133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40" y="133"/>
                  <a:pt x="246" y="130"/>
                  <a:pt x="250" y="125"/>
                </a:cubicBezTo>
                <a:cubicBezTo>
                  <a:pt x="253" y="122"/>
                  <a:pt x="254" y="118"/>
                  <a:pt x="253" y="113"/>
                </a:cubicBezTo>
                <a:cubicBezTo>
                  <a:pt x="247" y="80"/>
                  <a:pt x="247" y="80"/>
                  <a:pt x="247" y="80"/>
                </a:cubicBezTo>
                <a:cubicBezTo>
                  <a:pt x="246" y="74"/>
                  <a:pt x="242" y="69"/>
                  <a:pt x="236" y="66"/>
                </a:cubicBezTo>
                <a:cubicBezTo>
                  <a:pt x="237" y="65"/>
                  <a:pt x="238" y="65"/>
                  <a:pt x="238" y="64"/>
                </a:cubicBezTo>
                <a:cubicBezTo>
                  <a:pt x="241" y="60"/>
                  <a:pt x="242" y="56"/>
                  <a:pt x="241" y="51"/>
                </a:cubicBezTo>
                <a:cubicBezTo>
                  <a:pt x="235" y="18"/>
                  <a:pt x="235" y="18"/>
                  <a:pt x="235" y="18"/>
                </a:cubicBezTo>
                <a:cubicBezTo>
                  <a:pt x="233" y="8"/>
                  <a:pt x="224" y="0"/>
                  <a:pt x="213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2" y="0"/>
                  <a:pt x="167" y="3"/>
                  <a:pt x="163" y="6"/>
                </a:cubicBezTo>
                <a:cubicBezTo>
                  <a:pt x="163" y="7"/>
                  <a:pt x="162" y="7"/>
                  <a:pt x="162" y="8"/>
                </a:cubicBezTo>
                <a:cubicBezTo>
                  <a:pt x="158" y="3"/>
                  <a:pt x="152" y="0"/>
                  <a:pt x="146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4" y="0"/>
                  <a:pt x="98" y="3"/>
                  <a:pt x="94" y="8"/>
                </a:cubicBezTo>
                <a:cubicBezTo>
                  <a:pt x="93" y="7"/>
                  <a:pt x="93" y="7"/>
                  <a:pt x="93" y="6"/>
                </a:cubicBezTo>
                <a:cubicBezTo>
                  <a:pt x="89" y="3"/>
                  <a:pt x="84" y="0"/>
                  <a:pt x="7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2" y="0"/>
                  <a:pt x="22" y="8"/>
                  <a:pt x="20" y="18"/>
                </a:cubicBezTo>
                <a:cubicBezTo>
                  <a:pt x="14" y="51"/>
                  <a:pt x="14" y="51"/>
                  <a:pt x="14" y="51"/>
                </a:cubicBezTo>
                <a:cubicBezTo>
                  <a:pt x="13" y="56"/>
                  <a:pt x="14" y="60"/>
                  <a:pt x="17" y="64"/>
                </a:cubicBezTo>
                <a:cubicBezTo>
                  <a:pt x="17" y="65"/>
                  <a:pt x="18" y="65"/>
                  <a:pt x="19" y="66"/>
                </a:cubicBezTo>
                <a:cubicBezTo>
                  <a:pt x="13" y="69"/>
                  <a:pt x="9" y="74"/>
                  <a:pt x="8" y="80"/>
                </a:cubicBezTo>
                <a:cubicBezTo>
                  <a:pt x="1" y="113"/>
                  <a:pt x="1" y="113"/>
                  <a:pt x="1" y="113"/>
                </a:cubicBezTo>
                <a:cubicBezTo>
                  <a:pt x="0" y="118"/>
                  <a:pt x="1" y="122"/>
                  <a:pt x="4" y="125"/>
                </a:cubicBezTo>
                <a:cubicBezTo>
                  <a:pt x="8" y="130"/>
                  <a:pt x="14" y="133"/>
                  <a:pt x="21" y="13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74" y="133"/>
                  <a:pt x="81" y="129"/>
                  <a:pt x="86" y="124"/>
                </a:cubicBezTo>
                <a:cubicBezTo>
                  <a:pt x="86" y="125"/>
                  <a:pt x="86" y="125"/>
                  <a:pt x="87" y="125"/>
                </a:cubicBezTo>
                <a:cubicBezTo>
                  <a:pt x="91" y="130"/>
                  <a:pt x="97" y="133"/>
                  <a:pt x="105" y="133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18" y="157"/>
                  <a:pt x="16" y="158"/>
                  <a:pt x="16" y="161"/>
                </a:cubicBezTo>
                <a:cubicBezTo>
                  <a:pt x="16" y="163"/>
                  <a:pt x="18" y="165"/>
                  <a:pt x="20" y="165"/>
                </a:cubicBezTo>
                <a:cubicBezTo>
                  <a:pt x="234" y="165"/>
                  <a:pt x="234" y="165"/>
                  <a:pt x="234" y="165"/>
                </a:cubicBezTo>
                <a:cubicBezTo>
                  <a:pt x="236" y="165"/>
                  <a:pt x="238" y="163"/>
                  <a:pt x="238" y="161"/>
                </a:cubicBezTo>
                <a:cubicBezTo>
                  <a:pt x="238" y="158"/>
                  <a:pt x="236" y="157"/>
                  <a:pt x="234" y="157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31" y="133"/>
                  <a:pt x="131" y="133"/>
                  <a:pt x="131" y="133"/>
                </a:cubicBezTo>
                <a:lnTo>
                  <a:pt x="149" y="133"/>
                </a:lnTo>
                <a:close/>
                <a:moveTo>
                  <a:pt x="83" y="74"/>
                </a:moveTo>
                <a:cubicBezTo>
                  <a:pt x="84" y="76"/>
                  <a:pt x="85" y="78"/>
                  <a:pt x="85" y="81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2" y="120"/>
                  <a:pt x="75" y="125"/>
                  <a:pt x="66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17" y="125"/>
                  <a:pt x="12" y="123"/>
                  <a:pt x="10" y="120"/>
                </a:cubicBezTo>
                <a:cubicBezTo>
                  <a:pt x="9" y="119"/>
                  <a:pt x="8" y="117"/>
                  <a:pt x="9" y="115"/>
                </a:cubicBezTo>
                <a:cubicBezTo>
                  <a:pt x="15" y="82"/>
                  <a:pt x="15" y="82"/>
                  <a:pt x="15" y="82"/>
                </a:cubicBezTo>
                <a:cubicBezTo>
                  <a:pt x="17" y="75"/>
                  <a:pt x="24" y="70"/>
                  <a:pt x="32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6" y="70"/>
                  <a:pt x="80" y="72"/>
                  <a:pt x="83" y="74"/>
                </a:cubicBezTo>
                <a:close/>
                <a:moveTo>
                  <a:pt x="223" y="70"/>
                </a:moveTo>
                <a:cubicBezTo>
                  <a:pt x="231" y="70"/>
                  <a:pt x="238" y="75"/>
                  <a:pt x="239" y="82"/>
                </a:cubicBezTo>
                <a:cubicBezTo>
                  <a:pt x="245" y="115"/>
                  <a:pt x="245" y="115"/>
                  <a:pt x="245" y="115"/>
                </a:cubicBezTo>
                <a:cubicBezTo>
                  <a:pt x="246" y="117"/>
                  <a:pt x="245" y="119"/>
                  <a:pt x="244" y="120"/>
                </a:cubicBezTo>
                <a:cubicBezTo>
                  <a:pt x="242" y="123"/>
                  <a:pt x="237" y="125"/>
                  <a:pt x="233" y="125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79" y="125"/>
                  <a:pt x="172" y="120"/>
                  <a:pt x="172" y="114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0" y="78"/>
                  <a:pt x="170" y="76"/>
                  <a:pt x="172" y="74"/>
                </a:cubicBezTo>
                <a:cubicBezTo>
                  <a:pt x="175" y="72"/>
                  <a:pt x="178" y="70"/>
                  <a:pt x="183" y="70"/>
                </a:cubicBezTo>
                <a:lnTo>
                  <a:pt x="223" y="70"/>
                </a:lnTo>
                <a:close/>
                <a:moveTo>
                  <a:pt x="223" y="63"/>
                </a:moveTo>
                <a:cubicBezTo>
                  <a:pt x="183" y="63"/>
                  <a:pt x="183" y="63"/>
                  <a:pt x="183" y="63"/>
                </a:cubicBezTo>
                <a:cubicBezTo>
                  <a:pt x="175" y="63"/>
                  <a:pt x="168" y="58"/>
                  <a:pt x="168" y="52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66" y="16"/>
                  <a:pt x="167" y="13"/>
                  <a:pt x="169" y="12"/>
                </a:cubicBezTo>
                <a:cubicBezTo>
                  <a:pt x="171" y="9"/>
                  <a:pt x="174" y="8"/>
                  <a:pt x="177" y="8"/>
                </a:cubicBezTo>
                <a:cubicBezTo>
                  <a:pt x="213" y="8"/>
                  <a:pt x="213" y="8"/>
                  <a:pt x="213" y="8"/>
                </a:cubicBezTo>
                <a:cubicBezTo>
                  <a:pt x="220" y="8"/>
                  <a:pt x="226" y="13"/>
                  <a:pt x="228" y="19"/>
                </a:cubicBezTo>
                <a:cubicBezTo>
                  <a:pt x="234" y="53"/>
                  <a:pt x="234" y="53"/>
                  <a:pt x="234" y="53"/>
                </a:cubicBezTo>
                <a:cubicBezTo>
                  <a:pt x="234" y="55"/>
                  <a:pt x="234" y="57"/>
                  <a:pt x="232" y="59"/>
                </a:cubicBezTo>
                <a:cubicBezTo>
                  <a:pt x="230" y="61"/>
                  <a:pt x="227" y="63"/>
                  <a:pt x="223" y="63"/>
                </a:cubicBezTo>
                <a:close/>
                <a:moveTo>
                  <a:pt x="169" y="67"/>
                </a:moveTo>
                <a:cubicBezTo>
                  <a:pt x="168" y="67"/>
                  <a:pt x="167" y="68"/>
                  <a:pt x="167" y="69"/>
                </a:cubicBezTo>
                <a:cubicBezTo>
                  <a:pt x="166" y="69"/>
                  <a:pt x="166" y="70"/>
                  <a:pt x="165" y="70"/>
                </a:cubicBezTo>
                <a:cubicBezTo>
                  <a:pt x="164" y="69"/>
                  <a:pt x="163" y="67"/>
                  <a:pt x="161" y="66"/>
                </a:cubicBezTo>
                <a:cubicBezTo>
                  <a:pt x="162" y="66"/>
                  <a:pt x="163" y="65"/>
                  <a:pt x="164" y="64"/>
                </a:cubicBezTo>
                <a:cubicBezTo>
                  <a:pt x="164" y="63"/>
                  <a:pt x="164" y="63"/>
                  <a:pt x="165" y="63"/>
                </a:cubicBezTo>
                <a:cubicBezTo>
                  <a:pt x="166" y="64"/>
                  <a:pt x="168" y="65"/>
                  <a:pt x="169" y="67"/>
                </a:cubicBezTo>
                <a:close/>
                <a:moveTo>
                  <a:pt x="90" y="63"/>
                </a:moveTo>
                <a:cubicBezTo>
                  <a:pt x="91" y="63"/>
                  <a:pt x="91" y="63"/>
                  <a:pt x="91" y="64"/>
                </a:cubicBezTo>
                <a:cubicBezTo>
                  <a:pt x="92" y="65"/>
                  <a:pt x="93" y="66"/>
                  <a:pt x="94" y="66"/>
                </a:cubicBezTo>
                <a:cubicBezTo>
                  <a:pt x="92" y="67"/>
                  <a:pt x="91" y="69"/>
                  <a:pt x="89" y="70"/>
                </a:cubicBezTo>
                <a:cubicBezTo>
                  <a:pt x="89" y="70"/>
                  <a:pt x="89" y="69"/>
                  <a:pt x="88" y="69"/>
                </a:cubicBezTo>
                <a:cubicBezTo>
                  <a:pt x="87" y="68"/>
                  <a:pt x="87" y="67"/>
                  <a:pt x="86" y="67"/>
                </a:cubicBezTo>
                <a:cubicBezTo>
                  <a:pt x="87" y="65"/>
                  <a:pt x="89" y="64"/>
                  <a:pt x="90" y="63"/>
                </a:cubicBezTo>
                <a:close/>
                <a:moveTo>
                  <a:pt x="158" y="59"/>
                </a:moveTo>
                <a:cubicBezTo>
                  <a:pt x="156" y="61"/>
                  <a:pt x="152" y="63"/>
                  <a:pt x="148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3" y="63"/>
                  <a:pt x="99" y="61"/>
                  <a:pt x="97" y="59"/>
                </a:cubicBezTo>
                <a:cubicBezTo>
                  <a:pt x="95" y="57"/>
                  <a:pt x="95" y="55"/>
                  <a:pt x="95" y="52"/>
                </a:cubicBezTo>
                <a:cubicBezTo>
                  <a:pt x="97" y="19"/>
                  <a:pt x="97" y="19"/>
                  <a:pt x="97" y="19"/>
                </a:cubicBezTo>
                <a:cubicBezTo>
                  <a:pt x="98" y="13"/>
                  <a:pt x="103" y="8"/>
                  <a:pt x="110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52" y="8"/>
                  <a:pt x="158" y="13"/>
                  <a:pt x="158" y="1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0" y="55"/>
                  <a:pt x="160" y="57"/>
                  <a:pt x="158" y="59"/>
                </a:cubicBezTo>
                <a:close/>
                <a:moveTo>
                  <a:pt x="87" y="52"/>
                </a:moveTo>
                <a:cubicBezTo>
                  <a:pt x="87" y="58"/>
                  <a:pt x="80" y="63"/>
                  <a:pt x="7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28" y="63"/>
                  <a:pt x="25" y="61"/>
                  <a:pt x="23" y="59"/>
                </a:cubicBezTo>
                <a:cubicBezTo>
                  <a:pt x="21" y="57"/>
                  <a:pt x="21" y="55"/>
                  <a:pt x="21" y="53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3"/>
                  <a:pt x="36" y="8"/>
                  <a:pt x="43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2" y="8"/>
                  <a:pt x="85" y="9"/>
                  <a:pt x="87" y="12"/>
                </a:cubicBezTo>
                <a:cubicBezTo>
                  <a:pt x="89" y="13"/>
                  <a:pt x="90" y="16"/>
                  <a:pt x="89" y="18"/>
                </a:cubicBezTo>
                <a:lnTo>
                  <a:pt x="87" y="52"/>
                </a:lnTo>
                <a:close/>
                <a:moveTo>
                  <a:pt x="93" y="81"/>
                </a:moveTo>
                <a:cubicBezTo>
                  <a:pt x="93" y="75"/>
                  <a:pt x="100" y="70"/>
                  <a:pt x="107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55" y="70"/>
                  <a:pt x="162" y="75"/>
                  <a:pt x="162" y="81"/>
                </a:cubicBezTo>
                <a:cubicBezTo>
                  <a:pt x="164" y="114"/>
                  <a:pt x="164" y="114"/>
                  <a:pt x="164" y="114"/>
                </a:cubicBezTo>
                <a:cubicBezTo>
                  <a:pt x="164" y="116"/>
                  <a:pt x="163" y="118"/>
                  <a:pt x="162" y="120"/>
                </a:cubicBezTo>
                <a:cubicBezTo>
                  <a:pt x="159" y="123"/>
                  <a:pt x="154" y="125"/>
                  <a:pt x="149" y="125"/>
                </a:cubicBezTo>
                <a:cubicBezTo>
                  <a:pt x="105" y="125"/>
                  <a:pt x="105" y="125"/>
                  <a:pt x="105" y="125"/>
                </a:cubicBezTo>
                <a:cubicBezTo>
                  <a:pt x="100" y="125"/>
                  <a:pt x="95" y="123"/>
                  <a:pt x="92" y="120"/>
                </a:cubicBezTo>
                <a:cubicBezTo>
                  <a:pt x="91" y="118"/>
                  <a:pt x="90" y="117"/>
                  <a:pt x="90" y="114"/>
                </a:cubicBezTo>
                <a:lnTo>
                  <a:pt x="93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40"/>
          <p:cNvSpPr/>
          <p:nvPr/>
        </p:nvSpPr>
        <p:spPr>
          <a:xfrm>
            <a:off x="4291012" y="1681162"/>
            <a:ext cx="1169987" cy="1174750"/>
          </a:xfrm>
          <a:custGeom>
            <a:avLst/>
            <a:gdLst/>
            <a:ahLst/>
            <a:cxnLst/>
            <a:rect l="l" t="t" r="r" b="b"/>
            <a:pathLst>
              <a:path w="276" h="277" extrusionOk="0">
                <a:moveTo>
                  <a:pt x="44" y="139"/>
                </a:moveTo>
                <a:cubicBezTo>
                  <a:pt x="44" y="141"/>
                  <a:pt x="42" y="143"/>
                  <a:pt x="39" y="143"/>
                </a:cubicBezTo>
                <a:cubicBezTo>
                  <a:pt x="5" y="143"/>
                  <a:pt x="5" y="143"/>
                  <a:pt x="5" y="143"/>
                </a:cubicBezTo>
                <a:cubicBezTo>
                  <a:pt x="2" y="143"/>
                  <a:pt x="0" y="141"/>
                  <a:pt x="0" y="139"/>
                </a:cubicBezTo>
                <a:cubicBezTo>
                  <a:pt x="0" y="136"/>
                  <a:pt x="2" y="134"/>
                  <a:pt x="5" y="134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42" y="134"/>
                  <a:pt x="44" y="136"/>
                  <a:pt x="44" y="139"/>
                </a:cubicBezTo>
                <a:close/>
                <a:moveTo>
                  <a:pt x="65" y="205"/>
                </a:moveTo>
                <a:cubicBezTo>
                  <a:pt x="46" y="225"/>
                  <a:pt x="46" y="225"/>
                  <a:pt x="46" y="225"/>
                </a:cubicBezTo>
                <a:cubicBezTo>
                  <a:pt x="45" y="225"/>
                  <a:pt x="45" y="227"/>
                  <a:pt x="45" y="228"/>
                </a:cubicBezTo>
                <a:cubicBezTo>
                  <a:pt x="45" y="229"/>
                  <a:pt x="45" y="230"/>
                  <a:pt x="46" y="231"/>
                </a:cubicBezTo>
                <a:cubicBezTo>
                  <a:pt x="47" y="232"/>
                  <a:pt x="48" y="232"/>
                  <a:pt x="49" y="232"/>
                </a:cubicBezTo>
                <a:cubicBezTo>
                  <a:pt x="50" y="232"/>
                  <a:pt x="51" y="232"/>
                  <a:pt x="52" y="231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3" y="210"/>
                  <a:pt x="73" y="207"/>
                  <a:pt x="71" y="205"/>
                </a:cubicBezTo>
                <a:cubicBezTo>
                  <a:pt x="70" y="204"/>
                  <a:pt x="67" y="204"/>
                  <a:pt x="65" y="205"/>
                </a:cubicBezTo>
                <a:close/>
                <a:moveTo>
                  <a:pt x="65" y="72"/>
                </a:moveTo>
                <a:cubicBezTo>
                  <a:pt x="66" y="73"/>
                  <a:pt x="67" y="73"/>
                  <a:pt x="68" y="73"/>
                </a:cubicBezTo>
                <a:cubicBezTo>
                  <a:pt x="69" y="73"/>
                  <a:pt x="71" y="73"/>
                  <a:pt x="71" y="72"/>
                </a:cubicBezTo>
                <a:cubicBezTo>
                  <a:pt x="73" y="70"/>
                  <a:pt x="73" y="67"/>
                  <a:pt x="71" y="6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48" y="45"/>
                  <a:pt x="46" y="46"/>
                </a:cubicBezTo>
                <a:cubicBezTo>
                  <a:pt x="45" y="47"/>
                  <a:pt x="45" y="48"/>
                  <a:pt x="45" y="50"/>
                </a:cubicBezTo>
                <a:cubicBezTo>
                  <a:pt x="45" y="51"/>
                  <a:pt x="45" y="52"/>
                  <a:pt x="46" y="53"/>
                </a:cubicBezTo>
                <a:lnTo>
                  <a:pt x="65" y="72"/>
                </a:lnTo>
                <a:close/>
                <a:moveTo>
                  <a:pt x="138" y="44"/>
                </a:moveTo>
                <a:cubicBezTo>
                  <a:pt x="141" y="44"/>
                  <a:pt x="143" y="42"/>
                  <a:pt x="143" y="40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3"/>
                  <a:pt x="141" y="0"/>
                  <a:pt x="138" y="0"/>
                </a:cubicBezTo>
                <a:cubicBezTo>
                  <a:pt x="136" y="0"/>
                  <a:pt x="134" y="3"/>
                  <a:pt x="134" y="5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4" y="42"/>
                  <a:pt x="136" y="44"/>
                  <a:pt x="138" y="44"/>
                </a:cubicBezTo>
                <a:close/>
                <a:moveTo>
                  <a:pt x="224" y="139"/>
                </a:moveTo>
                <a:cubicBezTo>
                  <a:pt x="224" y="186"/>
                  <a:pt x="185" y="224"/>
                  <a:pt x="138" y="224"/>
                </a:cubicBezTo>
                <a:cubicBezTo>
                  <a:pt x="91" y="224"/>
                  <a:pt x="52" y="186"/>
                  <a:pt x="52" y="139"/>
                </a:cubicBezTo>
                <a:cubicBezTo>
                  <a:pt x="52" y="91"/>
                  <a:pt x="91" y="53"/>
                  <a:pt x="138" y="53"/>
                </a:cubicBezTo>
                <a:cubicBezTo>
                  <a:pt x="185" y="53"/>
                  <a:pt x="224" y="91"/>
                  <a:pt x="224" y="139"/>
                </a:cubicBezTo>
                <a:close/>
                <a:moveTo>
                  <a:pt x="138" y="62"/>
                </a:moveTo>
                <a:cubicBezTo>
                  <a:pt x="96" y="62"/>
                  <a:pt x="61" y="96"/>
                  <a:pt x="61" y="139"/>
                </a:cubicBezTo>
                <a:cubicBezTo>
                  <a:pt x="61" y="181"/>
                  <a:pt x="96" y="215"/>
                  <a:pt x="138" y="215"/>
                </a:cubicBezTo>
                <a:cubicBezTo>
                  <a:pt x="181" y="215"/>
                  <a:pt x="215" y="181"/>
                  <a:pt x="215" y="139"/>
                </a:cubicBezTo>
                <a:cubicBezTo>
                  <a:pt x="215" y="96"/>
                  <a:pt x="181" y="62"/>
                  <a:pt x="138" y="62"/>
                </a:cubicBezTo>
                <a:close/>
                <a:moveTo>
                  <a:pt x="138" y="233"/>
                </a:moveTo>
                <a:cubicBezTo>
                  <a:pt x="136" y="233"/>
                  <a:pt x="134" y="235"/>
                  <a:pt x="134" y="238"/>
                </a:cubicBezTo>
                <a:cubicBezTo>
                  <a:pt x="134" y="272"/>
                  <a:pt x="134" y="272"/>
                  <a:pt x="134" y="272"/>
                </a:cubicBezTo>
                <a:cubicBezTo>
                  <a:pt x="134" y="275"/>
                  <a:pt x="136" y="277"/>
                  <a:pt x="138" y="277"/>
                </a:cubicBezTo>
                <a:cubicBezTo>
                  <a:pt x="141" y="277"/>
                  <a:pt x="143" y="275"/>
                  <a:pt x="143" y="272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235"/>
                  <a:pt x="141" y="233"/>
                  <a:pt x="138" y="233"/>
                </a:cubicBezTo>
                <a:close/>
                <a:moveTo>
                  <a:pt x="211" y="205"/>
                </a:moveTo>
                <a:cubicBezTo>
                  <a:pt x="210" y="204"/>
                  <a:pt x="207" y="204"/>
                  <a:pt x="205" y="205"/>
                </a:cubicBezTo>
                <a:cubicBezTo>
                  <a:pt x="203" y="207"/>
                  <a:pt x="203" y="210"/>
                  <a:pt x="205" y="212"/>
                </a:cubicBezTo>
                <a:cubicBezTo>
                  <a:pt x="224" y="231"/>
                  <a:pt x="224" y="231"/>
                  <a:pt x="224" y="231"/>
                </a:cubicBezTo>
                <a:cubicBezTo>
                  <a:pt x="225" y="232"/>
                  <a:pt x="226" y="232"/>
                  <a:pt x="227" y="232"/>
                </a:cubicBezTo>
                <a:cubicBezTo>
                  <a:pt x="228" y="232"/>
                  <a:pt x="230" y="232"/>
                  <a:pt x="230" y="231"/>
                </a:cubicBezTo>
                <a:cubicBezTo>
                  <a:pt x="231" y="230"/>
                  <a:pt x="232" y="229"/>
                  <a:pt x="232" y="228"/>
                </a:cubicBezTo>
                <a:cubicBezTo>
                  <a:pt x="232" y="227"/>
                  <a:pt x="231" y="225"/>
                  <a:pt x="230" y="225"/>
                </a:cubicBezTo>
                <a:lnTo>
                  <a:pt x="211" y="205"/>
                </a:lnTo>
                <a:close/>
                <a:moveTo>
                  <a:pt x="224" y="46"/>
                </a:moveTo>
                <a:cubicBezTo>
                  <a:pt x="205" y="66"/>
                  <a:pt x="205" y="66"/>
                  <a:pt x="205" y="66"/>
                </a:cubicBezTo>
                <a:cubicBezTo>
                  <a:pt x="203" y="67"/>
                  <a:pt x="203" y="70"/>
                  <a:pt x="205" y="72"/>
                </a:cubicBezTo>
                <a:cubicBezTo>
                  <a:pt x="206" y="73"/>
                  <a:pt x="207" y="73"/>
                  <a:pt x="208" y="73"/>
                </a:cubicBezTo>
                <a:cubicBezTo>
                  <a:pt x="209" y="73"/>
                  <a:pt x="210" y="73"/>
                  <a:pt x="211" y="72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1" y="52"/>
                  <a:pt x="232" y="51"/>
                  <a:pt x="232" y="50"/>
                </a:cubicBezTo>
                <a:cubicBezTo>
                  <a:pt x="232" y="48"/>
                  <a:pt x="231" y="47"/>
                  <a:pt x="230" y="46"/>
                </a:cubicBezTo>
                <a:cubicBezTo>
                  <a:pt x="229" y="45"/>
                  <a:pt x="226" y="45"/>
                  <a:pt x="224" y="46"/>
                </a:cubicBezTo>
                <a:close/>
                <a:moveTo>
                  <a:pt x="272" y="134"/>
                </a:moveTo>
                <a:cubicBezTo>
                  <a:pt x="237" y="134"/>
                  <a:pt x="237" y="134"/>
                  <a:pt x="237" y="134"/>
                </a:cubicBezTo>
                <a:cubicBezTo>
                  <a:pt x="235" y="134"/>
                  <a:pt x="233" y="136"/>
                  <a:pt x="233" y="139"/>
                </a:cubicBezTo>
                <a:cubicBezTo>
                  <a:pt x="233" y="141"/>
                  <a:pt x="235" y="143"/>
                  <a:pt x="237" y="143"/>
                </a:cubicBezTo>
                <a:cubicBezTo>
                  <a:pt x="272" y="143"/>
                  <a:pt x="272" y="143"/>
                  <a:pt x="272" y="143"/>
                </a:cubicBezTo>
                <a:cubicBezTo>
                  <a:pt x="274" y="143"/>
                  <a:pt x="276" y="141"/>
                  <a:pt x="276" y="139"/>
                </a:cubicBezTo>
                <a:cubicBezTo>
                  <a:pt x="276" y="136"/>
                  <a:pt x="274" y="134"/>
                  <a:pt x="272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40"/>
          <p:cNvSpPr txBox="1"/>
          <p:nvPr/>
        </p:nvSpPr>
        <p:spPr>
          <a:xfrm>
            <a:off x="1020762" y="1433512"/>
            <a:ext cx="19446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51" name="Google Shape;851;p40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D</a:t>
            </a:r>
            <a:endParaRPr dirty="0"/>
          </a:p>
        </p:txBody>
      </p:sp>
      <p:sp>
        <p:nvSpPr>
          <p:cNvPr id="852" name="Google Shape;852;p40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C</a:t>
            </a:r>
            <a:endParaRPr dirty="0"/>
          </a:p>
        </p:txBody>
      </p:sp>
      <p:sp>
        <p:nvSpPr>
          <p:cNvPr id="853" name="Google Shape;853;p40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A</a:t>
            </a:r>
            <a:endParaRPr dirty="0"/>
          </a:p>
        </p:txBody>
      </p:sp>
      <p:sp>
        <p:nvSpPr>
          <p:cNvPr id="854" name="Google Shape;854;p40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B</a:t>
            </a:r>
            <a:endParaRPr dirty="0"/>
          </a:p>
        </p:txBody>
      </p:sp>
      <p:sp>
        <p:nvSpPr>
          <p:cNvPr id="855" name="Google Shape;855;p40"/>
          <p:cNvSpPr txBox="1"/>
          <p:nvPr/>
        </p:nvSpPr>
        <p:spPr>
          <a:xfrm>
            <a:off x="1017587" y="4637087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56" name="Google Shape;856;p40"/>
          <p:cNvSpPr txBox="1"/>
          <p:nvPr/>
        </p:nvSpPr>
        <p:spPr>
          <a:xfrm>
            <a:off x="9301162" y="146367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57" name="Google Shape;857;p40"/>
          <p:cNvSpPr txBox="1"/>
          <p:nvPr/>
        </p:nvSpPr>
        <p:spPr>
          <a:xfrm>
            <a:off x="9297987" y="466566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8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8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8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8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8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6" grpId="0" animBg="1"/>
          <p:bldP spid="847" grpId="0" animBg="1"/>
          <p:bldP spid="848" grpId="0" animBg="1"/>
          <p:bldP spid="849" grpId="0" animBg="1"/>
          <p:bldP spid="850" grpId="0"/>
          <p:bldP spid="851" grpId="0"/>
          <p:bldP spid="852" grpId="0"/>
          <p:bldP spid="853" grpId="0"/>
          <p:bldP spid="854" grpId="0"/>
          <p:bldP spid="855" grpId="0"/>
          <p:bldP spid="856" grpId="0"/>
          <p:bldP spid="8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8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6" grpId="0" animBg="1"/>
          <p:bldP spid="847" grpId="0" animBg="1"/>
          <p:bldP spid="848" grpId="0" animBg="1"/>
          <p:bldP spid="849" grpId="0" animBg="1"/>
          <p:bldP spid="850" grpId="0"/>
          <p:bldP spid="851" grpId="0"/>
          <p:bldP spid="852" grpId="0"/>
          <p:bldP spid="853" grpId="0"/>
          <p:bldP spid="854" grpId="0"/>
          <p:bldP spid="855" grpId="0"/>
          <p:bldP spid="856" grpId="0"/>
          <p:bldP spid="857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1"/>
          <p:cNvSpPr txBox="1"/>
          <p:nvPr/>
        </p:nvSpPr>
        <p:spPr>
          <a:xfrm>
            <a:off x="9398000" y="2260600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63" name="Google Shape;863;p41"/>
          <p:cNvSpPr txBox="1"/>
          <p:nvPr/>
        </p:nvSpPr>
        <p:spPr>
          <a:xfrm>
            <a:off x="1985962" y="1023937"/>
            <a:ext cx="101123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LEARN</a:t>
            </a:r>
            <a:endParaRPr dirty="0"/>
          </a:p>
        </p:txBody>
      </p:sp>
      <p:sp>
        <p:nvSpPr>
          <p:cNvPr id="864" name="Google Shape;864;p41"/>
          <p:cNvSpPr txBox="1"/>
          <p:nvPr/>
        </p:nvSpPr>
        <p:spPr>
          <a:xfrm>
            <a:off x="1685925" y="2890837"/>
            <a:ext cx="131921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865" name="Google Shape;865;p41"/>
          <p:cNvSpPr txBox="1"/>
          <p:nvPr/>
        </p:nvSpPr>
        <p:spPr>
          <a:xfrm>
            <a:off x="9490075" y="1947862"/>
            <a:ext cx="76358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dirty="0"/>
          </a:p>
        </p:txBody>
      </p:sp>
      <p:sp>
        <p:nvSpPr>
          <p:cNvPr id="866" name="Google Shape;866;p41"/>
          <p:cNvSpPr txBox="1"/>
          <p:nvPr/>
        </p:nvSpPr>
        <p:spPr>
          <a:xfrm>
            <a:off x="9490075" y="3816350"/>
            <a:ext cx="14541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STRATEGY</a:t>
            </a:r>
            <a:endParaRPr dirty="0"/>
          </a:p>
        </p:txBody>
      </p:sp>
      <p:sp>
        <p:nvSpPr>
          <p:cNvPr id="867" name="Google Shape;867;p41"/>
          <p:cNvSpPr txBox="1"/>
          <p:nvPr/>
        </p:nvSpPr>
        <p:spPr>
          <a:xfrm>
            <a:off x="1592262" y="4756150"/>
            <a:ext cx="141287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BUSINESS</a:t>
            </a:r>
            <a:endParaRPr dirty="0"/>
          </a:p>
        </p:txBody>
      </p:sp>
      <p:sp>
        <p:nvSpPr>
          <p:cNvPr id="868" name="Google Shape;868;p41"/>
          <p:cNvSpPr txBox="1"/>
          <p:nvPr/>
        </p:nvSpPr>
        <p:spPr>
          <a:xfrm>
            <a:off x="9380537" y="4129087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69" name="Google Shape;869;p41"/>
          <p:cNvSpPr txBox="1"/>
          <p:nvPr/>
        </p:nvSpPr>
        <p:spPr>
          <a:xfrm>
            <a:off x="1084262" y="1338262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70" name="Google Shape;870;p41"/>
          <p:cNvSpPr txBox="1"/>
          <p:nvPr/>
        </p:nvSpPr>
        <p:spPr>
          <a:xfrm>
            <a:off x="1054100" y="3190875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71" name="Google Shape;871;p41"/>
          <p:cNvSpPr txBox="1"/>
          <p:nvPr/>
        </p:nvSpPr>
        <p:spPr>
          <a:xfrm>
            <a:off x="1054100" y="5059362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5DCDD35-D840-7645-B15F-FA2041889BDD}"/>
              </a:ext>
            </a:extLst>
          </p:cNvPr>
          <p:cNvGrpSpPr/>
          <p:nvPr/>
        </p:nvGrpSpPr>
        <p:grpSpPr>
          <a:xfrm>
            <a:off x="3368675" y="904875"/>
            <a:ext cx="5456237" cy="5189537"/>
            <a:chOff x="3368675" y="904875"/>
            <a:chExt cx="5456237" cy="5189537"/>
          </a:xfrm>
        </p:grpSpPr>
        <p:sp>
          <p:nvSpPr>
            <p:cNvPr id="872" name="Google Shape;872;p41"/>
            <p:cNvSpPr/>
            <p:nvPr/>
          </p:nvSpPr>
          <p:spPr>
            <a:xfrm>
              <a:off x="6097587" y="1952625"/>
              <a:ext cx="2727325" cy="2133600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6092825" y="3595687"/>
              <a:ext cx="2128837" cy="2498725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3971925" y="3595687"/>
              <a:ext cx="2128837" cy="2498725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3368675" y="1952625"/>
              <a:ext cx="2728912" cy="2133600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rgbClr val="CDE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5100637" y="904875"/>
              <a:ext cx="1992312" cy="2690812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rgbClr val="F5F6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7" name="Google Shape;877;p41"/>
          <p:cNvSpPr/>
          <p:nvPr/>
        </p:nvSpPr>
        <p:spPr>
          <a:xfrm>
            <a:off x="3922712" y="2719387"/>
            <a:ext cx="1236662" cy="622300"/>
          </a:xfrm>
          <a:custGeom>
            <a:avLst/>
            <a:gdLst/>
            <a:ahLst/>
            <a:cxnLst/>
            <a:rect l="l" t="t" r="r" b="b"/>
            <a:pathLst>
              <a:path w="318" h="160" extrusionOk="0">
                <a:moveTo>
                  <a:pt x="93" y="152"/>
                </a:moveTo>
                <a:cubicBezTo>
                  <a:pt x="94" y="152"/>
                  <a:pt x="94" y="153"/>
                  <a:pt x="94" y="154"/>
                </a:cubicBezTo>
                <a:cubicBezTo>
                  <a:pt x="95" y="155"/>
                  <a:pt x="94" y="156"/>
                  <a:pt x="94" y="157"/>
                </a:cubicBezTo>
                <a:cubicBezTo>
                  <a:pt x="93" y="157"/>
                  <a:pt x="92" y="158"/>
                  <a:pt x="92" y="158"/>
                </a:cubicBezTo>
                <a:cubicBezTo>
                  <a:pt x="82" y="160"/>
                  <a:pt x="71" y="160"/>
                  <a:pt x="60" y="160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46" y="160"/>
                  <a:pt x="34" y="159"/>
                  <a:pt x="22" y="156"/>
                </a:cubicBezTo>
                <a:cubicBezTo>
                  <a:pt x="18" y="156"/>
                  <a:pt x="14" y="154"/>
                  <a:pt x="11" y="153"/>
                </a:cubicBezTo>
                <a:cubicBezTo>
                  <a:pt x="4" y="149"/>
                  <a:pt x="1" y="145"/>
                  <a:pt x="1" y="141"/>
                </a:cubicBezTo>
                <a:cubicBezTo>
                  <a:pt x="0" y="137"/>
                  <a:pt x="2" y="133"/>
                  <a:pt x="5" y="129"/>
                </a:cubicBezTo>
                <a:cubicBezTo>
                  <a:pt x="11" y="123"/>
                  <a:pt x="18" y="119"/>
                  <a:pt x="28" y="114"/>
                </a:cubicBezTo>
                <a:cubicBezTo>
                  <a:pt x="30" y="113"/>
                  <a:pt x="33" y="112"/>
                  <a:pt x="36" y="111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41" y="109"/>
                  <a:pt x="42" y="108"/>
                  <a:pt x="43" y="106"/>
                </a:cubicBezTo>
                <a:cubicBezTo>
                  <a:pt x="43" y="104"/>
                  <a:pt x="42" y="103"/>
                  <a:pt x="41" y="101"/>
                </a:cubicBezTo>
                <a:cubicBezTo>
                  <a:pt x="31" y="91"/>
                  <a:pt x="26" y="79"/>
                  <a:pt x="27" y="63"/>
                </a:cubicBezTo>
                <a:cubicBezTo>
                  <a:pt x="27" y="48"/>
                  <a:pt x="35" y="39"/>
                  <a:pt x="51" y="35"/>
                </a:cubicBezTo>
                <a:cubicBezTo>
                  <a:pt x="54" y="34"/>
                  <a:pt x="57" y="34"/>
                  <a:pt x="60" y="34"/>
                </a:cubicBezTo>
                <a:cubicBezTo>
                  <a:pt x="63" y="34"/>
                  <a:pt x="66" y="34"/>
                  <a:pt x="69" y="35"/>
                </a:cubicBezTo>
                <a:cubicBezTo>
                  <a:pt x="85" y="39"/>
                  <a:pt x="93" y="48"/>
                  <a:pt x="94" y="63"/>
                </a:cubicBezTo>
                <a:cubicBezTo>
                  <a:pt x="95" y="79"/>
                  <a:pt x="90" y="91"/>
                  <a:pt x="80" y="101"/>
                </a:cubicBezTo>
                <a:cubicBezTo>
                  <a:pt x="78" y="103"/>
                  <a:pt x="78" y="104"/>
                  <a:pt x="78" y="106"/>
                </a:cubicBezTo>
                <a:cubicBezTo>
                  <a:pt x="78" y="108"/>
                  <a:pt x="80" y="109"/>
                  <a:pt x="82" y="110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88" y="112"/>
                  <a:pt x="89" y="114"/>
                  <a:pt x="88" y="116"/>
                </a:cubicBezTo>
                <a:cubicBezTo>
                  <a:pt x="88" y="117"/>
                  <a:pt x="87" y="117"/>
                  <a:pt x="86" y="118"/>
                </a:cubicBezTo>
                <a:cubicBezTo>
                  <a:pt x="85" y="118"/>
                  <a:pt x="84" y="118"/>
                  <a:pt x="83" y="11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75" y="115"/>
                  <a:pt x="72" y="111"/>
                  <a:pt x="71" y="107"/>
                </a:cubicBezTo>
                <a:cubicBezTo>
                  <a:pt x="70" y="103"/>
                  <a:pt x="72" y="99"/>
                  <a:pt x="75" y="96"/>
                </a:cubicBezTo>
                <a:cubicBezTo>
                  <a:pt x="83" y="88"/>
                  <a:pt x="88" y="77"/>
                  <a:pt x="87" y="63"/>
                </a:cubicBezTo>
                <a:cubicBezTo>
                  <a:pt x="87" y="52"/>
                  <a:pt x="80" y="45"/>
                  <a:pt x="68" y="42"/>
                </a:cubicBezTo>
                <a:cubicBezTo>
                  <a:pt x="65" y="41"/>
                  <a:pt x="63" y="41"/>
                  <a:pt x="60" y="41"/>
                </a:cubicBezTo>
                <a:cubicBezTo>
                  <a:pt x="58" y="41"/>
                  <a:pt x="55" y="41"/>
                  <a:pt x="53" y="42"/>
                </a:cubicBezTo>
                <a:cubicBezTo>
                  <a:pt x="40" y="45"/>
                  <a:pt x="34" y="52"/>
                  <a:pt x="34" y="63"/>
                </a:cubicBezTo>
                <a:cubicBezTo>
                  <a:pt x="33" y="77"/>
                  <a:pt x="37" y="88"/>
                  <a:pt x="46" y="96"/>
                </a:cubicBezTo>
                <a:cubicBezTo>
                  <a:pt x="49" y="99"/>
                  <a:pt x="50" y="103"/>
                  <a:pt x="49" y="107"/>
                </a:cubicBezTo>
                <a:cubicBezTo>
                  <a:pt x="48" y="111"/>
                  <a:pt x="45" y="115"/>
                  <a:pt x="41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6" y="118"/>
                  <a:pt x="33" y="119"/>
                  <a:pt x="31" y="121"/>
                </a:cubicBezTo>
                <a:cubicBezTo>
                  <a:pt x="22" y="125"/>
                  <a:pt x="15" y="129"/>
                  <a:pt x="10" y="134"/>
                </a:cubicBezTo>
                <a:cubicBezTo>
                  <a:pt x="8" y="136"/>
                  <a:pt x="7" y="138"/>
                  <a:pt x="8" y="140"/>
                </a:cubicBezTo>
                <a:cubicBezTo>
                  <a:pt x="8" y="143"/>
                  <a:pt x="10" y="145"/>
                  <a:pt x="14" y="146"/>
                </a:cubicBezTo>
                <a:cubicBezTo>
                  <a:pt x="17" y="148"/>
                  <a:pt x="20" y="149"/>
                  <a:pt x="23" y="150"/>
                </a:cubicBezTo>
                <a:cubicBezTo>
                  <a:pt x="35" y="152"/>
                  <a:pt x="46" y="153"/>
                  <a:pt x="60" y="153"/>
                </a:cubicBezTo>
                <a:cubicBezTo>
                  <a:pt x="71" y="153"/>
                  <a:pt x="81" y="153"/>
                  <a:pt x="90" y="151"/>
                </a:cubicBezTo>
                <a:cubicBezTo>
                  <a:pt x="91" y="151"/>
                  <a:pt x="92" y="151"/>
                  <a:pt x="93" y="152"/>
                </a:cubicBezTo>
                <a:close/>
                <a:moveTo>
                  <a:pt x="227" y="149"/>
                </a:moveTo>
                <a:cubicBezTo>
                  <a:pt x="223" y="151"/>
                  <a:pt x="218" y="153"/>
                  <a:pt x="213" y="154"/>
                </a:cubicBezTo>
                <a:cubicBezTo>
                  <a:pt x="198" y="157"/>
                  <a:pt x="183" y="158"/>
                  <a:pt x="165" y="158"/>
                </a:cubicBezTo>
                <a:cubicBezTo>
                  <a:pt x="165" y="158"/>
                  <a:pt x="165" y="158"/>
                  <a:pt x="165" y="158"/>
                </a:cubicBezTo>
                <a:cubicBezTo>
                  <a:pt x="165" y="158"/>
                  <a:pt x="165" y="158"/>
                  <a:pt x="165" y="158"/>
                </a:cubicBezTo>
                <a:cubicBezTo>
                  <a:pt x="146" y="158"/>
                  <a:pt x="131" y="157"/>
                  <a:pt x="116" y="154"/>
                </a:cubicBezTo>
                <a:cubicBezTo>
                  <a:pt x="111" y="153"/>
                  <a:pt x="106" y="151"/>
                  <a:pt x="102" y="149"/>
                </a:cubicBezTo>
                <a:cubicBezTo>
                  <a:pt x="93" y="145"/>
                  <a:pt x="91" y="139"/>
                  <a:pt x="90" y="135"/>
                </a:cubicBezTo>
                <a:cubicBezTo>
                  <a:pt x="89" y="130"/>
                  <a:pt x="91" y="125"/>
                  <a:pt x="96" y="120"/>
                </a:cubicBezTo>
                <a:cubicBezTo>
                  <a:pt x="103" y="113"/>
                  <a:pt x="111" y="108"/>
                  <a:pt x="124" y="102"/>
                </a:cubicBezTo>
                <a:cubicBezTo>
                  <a:pt x="127" y="100"/>
                  <a:pt x="131" y="99"/>
                  <a:pt x="134" y="98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40" y="95"/>
                  <a:pt x="142" y="93"/>
                  <a:pt x="143" y="91"/>
                </a:cubicBezTo>
                <a:cubicBezTo>
                  <a:pt x="143" y="88"/>
                  <a:pt x="143" y="86"/>
                  <a:pt x="141" y="84"/>
                </a:cubicBezTo>
                <a:cubicBezTo>
                  <a:pt x="128" y="71"/>
                  <a:pt x="122" y="56"/>
                  <a:pt x="123" y="36"/>
                </a:cubicBezTo>
                <a:cubicBezTo>
                  <a:pt x="123" y="18"/>
                  <a:pt x="134" y="6"/>
                  <a:pt x="153" y="1"/>
                </a:cubicBezTo>
                <a:cubicBezTo>
                  <a:pt x="157" y="0"/>
                  <a:pt x="161" y="0"/>
                  <a:pt x="164" y="0"/>
                </a:cubicBezTo>
                <a:cubicBezTo>
                  <a:pt x="168" y="0"/>
                  <a:pt x="172" y="0"/>
                  <a:pt x="176" y="1"/>
                </a:cubicBezTo>
                <a:cubicBezTo>
                  <a:pt x="195" y="6"/>
                  <a:pt x="206" y="18"/>
                  <a:pt x="206" y="36"/>
                </a:cubicBezTo>
                <a:cubicBezTo>
                  <a:pt x="207" y="56"/>
                  <a:pt x="201" y="72"/>
                  <a:pt x="188" y="84"/>
                </a:cubicBezTo>
                <a:cubicBezTo>
                  <a:pt x="186" y="86"/>
                  <a:pt x="186" y="88"/>
                  <a:pt x="186" y="91"/>
                </a:cubicBezTo>
                <a:cubicBezTo>
                  <a:pt x="187" y="93"/>
                  <a:pt x="189" y="95"/>
                  <a:pt x="192" y="96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198" y="99"/>
                  <a:pt x="202" y="100"/>
                  <a:pt x="205" y="102"/>
                </a:cubicBezTo>
                <a:cubicBezTo>
                  <a:pt x="218" y="108"/>
                  <a:pt x="226" y="113"/>
                  <a:pt x="233" y="120"/>
                </a:cubicBezTo>
                <a:cubicBezTo>
                  <a:pt x="236" y="123"/>
                  <a:pt x="239" y="129"/>
                  <a:pt x="238" y="136"/>
                </a:cubicBezTo>
                <a:cubicBezTo>
                  <a:pt x="237" y="140"/>
                  <a:pt x="235" y="145"/>
                  <a:pt x="227" y="149"/>
                </a:cubicBezTo>
                <a:close/>
                <a:moveTo>
                  <a:pt x="140" y="103"/>
                </a:moveTo>
                <a:cubicBezTo>
                  <a:pt x="137" y="104"/>
                  <a:pt x="137" y="104"/>
                  <a:pt x="137" y="104"/>
                </a:cubicBezTo>
                <a:cubicBezTo>
                  <a:pt x="134" y="105"/>
                  <a:pt x="130" y="107"/>
                  <a:pt x="126" y="108"/>
                </a:cubicBezTo>
                <a:cubicBezTo>
                  <a:pt x="115" y="114"/>
                  <a:pt x="107" y="119"/>
                  <a:pt x="101" y="125"/>
                </a:cubicBezTo>
                <a:cubicBezTo>
                  <a:pt x="98" y="128"/>
                  <a:pt x="96" y="131"/>
                  <a:pt x="97" y="134"/>
                </a:cubicBezTo>
                <a:cubicBezTo>
                  <a:pt x="98" y="138"/>
                  <a:pt x="100" y="141"/>
                  <a:pt x="105" y="143"/>
                </a:cubicBezTo>
                <a:cubicBezTo>
                  <a:pt x="109" y="145"/>
                  <a:pt x="113" y="146"/>
                  <a:pt x="118" y="147"/>
                </a:cubicBezTo>
                <a:cubicBezTo>
                  <a:pt x="132" y="150"/>
                  <a:pt x="147" y="151"/>
                  <a:pt x="165" y="151"/>
                </a:cubicBezTo>
                <a:cubicBezTo>
                  <a:pt x="182" y="151"/>
                  <a:pt x="197" y="150"/>
                  <a:pt x="212" y="147"/>
                </a:cubicBezTo>
                <a:cubicBezTo>
                  <a:pt x="216" y="146"/>
                  <a:pt x="220" y="145"/>
                  <a:pt x="224" y="143"/>
                </a:cubicBezTo>
                <a:cubicBezTo>
                  <a:pt x="228" y="141"/>
                  <a:pt x="231" y="138"/>
                  <a:pt x="231" y="134"/>
                </a:cubicBezTo>
                <a:cubicBezTo>
                  <a:pt x="232" y="131"/>
                  <a:pt x="230" y="127"/>
                  <a:pt x="229" y="125"/>
                </a:cubicBezTo>
                <a:cubicBezTo>
                  <a:pt x="222" y="119"/>
                  <a:pt x="214" y="114"/>
                  <a:pt x="203" y="108"/>
                </a:cubicBezTo>
                <a:cubicBezTo>
                  <a:pt x="199" y="107"/>
                  <a:pt x="196" y="105"/>
                  <a:pt x="192" y="104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4" y="101"/>
                  <a:pt x="180" y="97"/>
                  <a:pt x="179" y="92"/>
                </a:cubicBezTo>
                <a:cubicBezTo>
                  <a:pt x="178" y="87"/>
                  <a:pt x="180" y="83"/>
                  <a:pt x="184" y="79"/>
                </a:cubicBezTo>
                <a:cubicBezTo>
                  <a:pt x="195" y="68"/>
                  <a:pt x="200" y="54"/>
                  <a:pt x="199" y="37"/>
                </a:cubicBezTo>
                <a:cubicBezTo>
                  <a:pt x="199" y="21"/>
                  <a:pt x="191" y="12"/>
                  <a:pt x="174" y="8"/>
                </a:cubicBezTo>
                <a:cubicBezTo>
                  <a:pt x="171" y="7"/>
                  <a:pt x="168" y="7"/>
                  <a:pt x="165" y="7"/>
                </a:cubicBezTo>
                <a:cubicBezTo>
                  <a:pt x="161" y="7"/>
                  <a:pt x="158" y="7"/>
                  <a:pt x="155" y="8"/>
                </a:cubicBezTo>
                <a:cubicBezTo>
                  <a:pt x="139" y="12"/>
                  <a:pt x="130" y="21"/>
                  <a:pt x="130" y="37"/>
                </a:cubicBezTo>
                <a:cubicBezTo>
                  <a:pt x="129" y="54"/>
                  <a:pt x="134" y="68"/>
                  <a:pt x="145" y="79"/>
                </a:cubicBezTo>
                <a:cubicBezTo>
                  <a:pt x="149" y="83"/>
                  <a:pt x="151" y="87"/>
                  <a:pt x="150" y="92"/>
                </a:cubicBezTo>
                <a:cubicBezTo>
                  <a:pt x="149" y="97"/>
                  <a:pt x="145" y="101"/>
                  <a:pt x="140" y="103"/>
                </a:cubicBezTo>
                <a:close/>
                <a:moveTo>
                  <a:pt x="314" y="131"/>
                </a:moveTo>
                <a:cubicBezTo>
                  <a:pt x="309" y="126"/>
                  <a:pt x="302" y="122"/>
                  <a:pt x="294" y="118"/>
                </a:cubicBezTo>
                <a:cubicBezTo>
                  <a:pt x="291" y="117"/>
                  <a:pt x="288" y="116"/>
                  <a:pt x="286" y="115"/>
                </a:cubicBezTo>
                <a:cubicBezTo>
                  <a:pt x="284" y="114"/>
                  <a:pt x="284" y="114"/>
                  <a:pt x="284" y="114"/>
                </a:cubicBezTo>
                <a:cubicBezTo>
                  <a:pt x="282" y="113"/>
                  <a:pt x="281" y="112"/>
                  <a:pt x="280" y="111"/>
                </a:cubicBezTo>
                <a:cubicBezTo>
                  <a:pt x="280" y="109"/>
                  <a:pt x="281" y="108"/>
                  <a:pt x="282" y="107"/>
                </a:cubicBezTo>
                <a:cubicBezTo>
                  <a:pt x="291" y="98"/>
                  <a:pt x="295" y="86"/>
                  <a:pt x="295" y="72"/>
                </a:cubicBezTo>
                <a:cubicBezTo>
                  <a:pt x="294" y="59"/>
                  <a:pt x="287" y="50"/>
                  <a:pt x="272" y="46"/>
                </a:cubicBezTo>
                <a:cubicBezTo>
                  <a:pt x="270" y="46"/>
                  <a:pt x="267" y="45"/>
                  <a:pt x="264" y="45"/>
                </a:cubicBezTo>
                <a:cubicBezTo>
                  <a:pt x="261" y="45"/>
                  <a:pt x="258" y="46"/>
                  <a:pt x="256" y="46"/>
                </a:cubicBezTo>
                <a:cubicBezTo>
                  <a:pt x="241" y="50"/>
                  <a:pt x="234" y="59"/>
                  <a:pt x="233" y="72"/>
                </a:cubicBezTo>
                <a:cubicBezTo>
                  <a:pt x="233" y="86"/>
                  <a:pt x="237" y="98"/>
                  <a:pt x="246" y="107"/>
                </a:cubicBezTo>
                <a:cubicBezTo>
                  <a:pt x="247" y="108"/>
                  <a:pt x="248" y="109"/>
                  <a:pt x="248" y="111"/>
                </a:cubicBezTo>
                <a:cubicBezTo>
                  <a:pt x="247" y="112"/>
                  <a:pt x="246" y="113"/>
                  <a:pt x="244" y="114"/>
                </a:cubicBezTo>
                <a:cubicBezTo>
                  <a:pt x="242" y="115"/>
                  <a:pt x="242" y="117"/>
                  <a:pt x="242" y="119"/>
                </a:cubicBezTo>
                <a:cubicBezTo>
                  <a:pt x="243" y="120"/>
                  <a:pt x="245" y="121"/>
                  <a:pt x="247" y="121"/>
                </a:cubicBezTo>
                <a:cubicBezTo>
                  <a:pt x="251" y="119"/>
                  <a:pt x="254" y="116"/>
                  <a:pt x="254" y="112"/>
                </a:cubicBezTo>
                <a:cubicBezTo>
                  <a:pt x="255" y="109"/>
                  <a:pt x="254" y="105"/>
                  <a:pt x="251" y="102"/>
                </a:cubicBezTo>
                <a:cubicBezTo>
                  <a:pt x="243" y="94"/>
                  <a:pt x="240" y="84"/>
                  <a:pt x="240" y="72"/>
                </a:cubicBezTo>
                <a:cubicBezTo>
                  <a:pt x="241" y="62"/>
                  <a:pt x="246" y="56"/>
                  <a:pt x="257" y="53"/>
                </a:cubicBezTo>
                <a:cubicBezTo>
                  <a:pt x="260" y="53"/>
                  <a:pt x="262" y="52"/>
                  <a:pt x="264" y="52"/>
                </a:cubicBezTo>
                <a:cubicBezTo>
                  <a:pt x="266" y="52"/>
                  <a:pt x="268" y="53"/>
                  <a:pt x="271" y="53"/>
                </a:cubicBezTo>
                <a:cubicBezTo>
                  <a:pt x="282" y="56"/>
                  <a:pt x="287" y="62"/>
                  <a:pt x="288" y="72"/>
                </a:cubicBezTo>
                <a:cubicBezTo>
                  <a:pt x="288" y="84"/>
                  <a:pt x="285" y="94"/>
                  <a:pt x="277" y="102"/>
                </a:cubicBezTo>
                <a:cubicBezTo>
                  <a:pt x="274" y="105"/>
                  <a:pt x="273" y="108"/>
                  <a:pt x="274" y="112"/>
                </a:cubicBezTo>
                <a:cubicBezTo>
                  <a:pt x="274" y="116"/>
                  <a:pt x="277" y="119"/>
                  <a:pt x="281" y="121"/>
                </a:cubicBezTo>
                <a:cubicBezTo>
                  <a:pt x="283" y="121"/>
                  <a:pt x="283" y="121"/>
                  <a:pt x="283" y="121"/>
                </a:cubicBezTo>
                <a:cubicBezTo>
                  <a:pt x="286" y="122"/>
                  <a:pt x="288" y="123"/>
                  <a:pt x="291" y="124"/>
                </a:cubicBezTo>
                <a:cubicBezTo>
                  <a:pt x="299" y="128"/>
                  <a:pt x="304" y="132"/>
                  <a:pt x="309" y="136"/>
                </a:cubicBezTo>
                <a:cubicBezTo>
                  <a:pt x="310" y="137"/>
                  <a:pt x="311" y="140"/>
                  <a:pt x="310" y="142"/>
                </a:cubicBezTo>
                <a:cubicBezTo>
                  <a:pt x="310" y="144"/>
                  <a:pt x="308" y="146"/>
                  <a:pt x="306" y="147"/>
                </a:cubicBezTo>
                <a:cubicBezTo>
                  <a:pt x="303" y="148"/>
                  <a:pt x="300" y="149"/>
                  <a:pt x="297" y="150"/>
                </a:cubicBezTo>
                <a:cubicBezTo>
                  <a:pt x="287" y="152"/>
                  <a:pt x="277" y="153"/>
                  <a:pt x="264" y="153"/>
                </a:cubicBezTo>
                <a:cubicBezTo>
                  <a:pt x="262" y="153"/>
                  <a:pt x="262" y="153"/>
                  <a:pt x="262" y="153"/>
                </a:cubicBezTo>
                <a:cubicBezTo>
                  <a:pt x="252" y="153"/>
                  <a:pt x="245" y="153"/>
                  <a:pt x="237" y="151"/>
                </a:cubicBezTo>
                <a:cubicBezTo>
                  <a:pt x="235" y="151"/>
                  <a:pt x="233" y="152"/>
                  <a:pt x="233" y="154"/>
                </a:cubicBezTo>
                <a:cubicBezTo>
                  <a:pt x="233" y="155"/>
                  <a:pt x="233" y="156"/>
                  <a:pt x="233" y="157"/>
                </a:cubicBezTo>
                <a:cubicBezTo>
                  <a:pt x="234" y="157"/>
                  <a:pt x="235" y="158"/>
                  <a:pt x="236" y="158"/>
                </a:cubicBezTo>
                <a:cubicBezTo>
                  <a:pt x="244" y="160"/>
                  <a:pt x="252" y="160"/>
                  <a:pt x="262" y="160"/>
                </a:cubicBezTo>
                <a:cubicBezTo>
                  <a:pt x="264" y="160"/>
                  <a:pt x="264" y="160"/>
                  <a:pt x="264" y="160"/>
                </a:cubicBezTo>
                <a:cubicBezTo>
                  <a:pt x="264" y="160"/>
                  <a:pt x="264" y="160"/>
                  <a:pt x="264" y="160"/>
                </a:cubicBezTo>
                <a:cubicBezTo>
                  <a:pt x="277" y="160"/>
                  <a:pt x="288" y="159"/>
                  <a:pt x="299" y="157"/>
                </a:cubicBezTo>
                <a:cubicBezTo>
                  <a:pt x="303" y="156"/>
                  <a:pt x="306" y="155"/>
                  <a:pt x="309" y="153"/>
                </a:cubicBezTo>
                <a:cubicBezTo>
                  <a:pt x="314" y="151"/>
                  <a:pt x="316" y="148"/>
                  <a:pt x="317" y="143"/>
                </a:cubicBezTo>
                <a:cubicBezTo>
                  <a:pt x="318" y="139"/>
                  <a:pt x="317" y="134"/>
                  <a:pt x="314" y="131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41"/>
          <p:cNvSpPr/>
          <p:nvPr/>
        </p:nvSpPr>
        <p:spPr>
          <a:xfrm>
            <a:off x="5703887" y="1411287"/>
            <a:ext cx="790575" cy="927100"/>
          </a:xfrm>
          <a:custGeom>
            <a:avLst/>
            <a:gdLst/>
            <a:ahLst/>
            <a:cxnLst/>
            <a:rect l="l" t="t" r="r" b="b"/>
            <a:pathLst>
              <a:path w="203" h="238" extrusionOk="0">
                <a:moveTo>
                  <a:pt x="26" y="105"/>
                </a:moveTo>
                <a:cubicBezTo>
                  <a:pt x="26" y="107"/>
                  <a:pt x="24" y="109"/>
                  <a:pt x="21" y="109"/>
                </a:cubicBezTo>
                <a:cubicBezTo>
                  <a:pt x="4" y="109"/>
                  <a:pt x="4" y="109"/>
                  <a:pt x="4" y="109"/>
                </a:cubicBezTo>
                <a:cubicBezTo>
                  <a:pt x="2" y="109"/>
                  <a:pt x="0" y="107"/>
                  <a:pt x="0" y="105"/>
                </a:cubicBezTo>
                <a:cubicBezTo>
                  <a:pt x="0" y="102"/>
                  <a:pt x="2" y="100"/>
                  <a:pt x="4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4" y="100"/>
                  <a:pt x="26" y="102"/>
                  <a:pt x="26" y="105"/>
                </a:cubicBezTo>
                <a:close/>
                <a:moveTo>
                  <a:pt x="116" y="229"/>
                </a:moveTo>
                <a:cubicBezTo>
                  <a:pt x="83" y="229"/>
                  <a:pt x="83" y="229"/>
                  <a:pt x="83" y="229"/>
                </a:cubicBezTo>
                <a:cubicBezTo>
                  <a:pt x="81" y="229"/>
                  <a:pt x="79" y="231"/>
                  <a:pt x="79" y="233"/>
                </a:cubicBezTo>
                <a:cubicBezTo>
                  <a:pt x="79" y="236"/>
                  <a:pt x="81" y="238"/>
                  <a:pt x="83" y="238"/>
                </a:cubicBezTo>
                <a:cubicBezTo>
                  <a:pt x="116" y="238"/>
                  <a:pt x="116" y="238"/>
                  <a:pt x="116" y="238"/>
                </a:cubicBezTo>
                <a:cubicBezTo>
                  <a:pt x="119" y="238"/>
                  <a:pt x="121" y="236"/>
                  <a:pt x="121" y="233"/>
                </a:cubicBezTo>
                <a:cubicBezTo>
                  <a:pt x="121" y="231"/>
                  <a:pt x="119" y="229"/>
                  <a:pt x="116" y="229"/>
                </a:cubicBezTo>
                <a:close/>
                <a:moveTo>
                  <a:pt x="41" y="52"/>
                </a:moveTo>
                <a:cubicBezTo>
                  <a:pt x="41" y="53"/>
                  <a:pt x="43" y="54"/>
                  <a:pt x="44" y="54"/>
                </a:cubicBezTo>
                <a:cubicBezTo>
                  <a:pt x="45" y="54"/>
                  <a:pt x="46" y="53"/>
                  <a:pt x="47" y="52"/>
                </a:cubicBezTo>
                <a:cubicBezTo>
                  <a:pt x="48" y="51"/>
                  <a:pt x="48" y="48"/>
                  <a:pt x="47" y="46"/>
                </a:cubicBezTo>
                <a:cubicBezTo>
                  <a:pt x="32" y="31"/>
                  <a:pt x="32" y="31"/>
                  <a:pt x="32" y="31"/>
                </a:cubicBezTo>
                <a:cubicBezTo>
                  <a:pt x="30" y="30"/>
                  <a:pt x="27" y="30"/>
                  <a:pt x="26" y="31"/>
                </a:cubicBezTo>
                <a:cubicBezTo>
                  <a:pt x="24" y="33"/>
                  <a:pt x="24" y="36"/>
                  <a:pt x="26" y="37"/>
                </a:cubicBezTo>
                <a:lnTo>
                  <a:pt x="41" y="52"/>
                </a:lnTo>
                <a:close/>
                <a:moveTo>
                  <a:pt x="156" y="54"/>
                </a:moveTo>
                <a:cubicBezTo>
                  <a:pt x="157" y="54"/>
                  <a:pt x="158" y="53"/>
                  <a:pt x="159" y="52"/>
                </a:cubicBezTo>
                <a:cubicBezTo>
                  <a:pt x="174" y="37"/>
                  <a:pt x="174" y="37"/>
                  <a:pt x="174" y="37"/>
                </a:cubicBezTo>
                <a:cubicBezTo>
                  <a:pt x="176" y="36"/>
                  <a:pt x="176" y="33"/>
                  <a:pt x="174" y="31"/>
                </a:cubicBezTo>
                <a:cubicBezTo>
                  <a:pt x="172" y="30"/>
                  <a:pt x="170" y="30"/>
                  <a:pt x="168" y="31"/>
                </a:cubicBezTo>
                <a:cubicBezTo>
                  <a:pt x="153" y="46"/>
                  <a:pt x="153" y="46"/>
                  <a:pt x="153" y="46"/>
                </a:cubicBezTo>
                <a:cubicBezTo>
                  <a:pt x="152" y="47"/>
                  <a:pt x="152" y="48"/>
                  <a:pt x="152" y="49"/>
                </a:cubicBezTo>
                <a:cubicBezTo>
                  <a:pt x="152" y="51"/>
                  <a:pt x="152" y="52"/>
                  <a:pt x="153" y="52"/>
                </a:cubicBezTo>
                <a:cubicBezTo>
                  <a:pt x="154" y="53"/>
                  <a:pt x="155" y="54"/>
                  <a:pt x="156" y="54"/>
                </a:cubicBezTo>
                <a:close/>
                <a:moveTo>
                  <a:pt x="99" y="34"/>
                </a:moveTo>
                <a:cubicBezTo>
                  <a:pt x="102" y="34"/>
                  <a:pt x="104" y="32"/>
                  <a:pt x="104" y="29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99" y="0"/>
                </a:cubicBezTo>
                <a:cubicBezTo>
                  <a:pt x="97" y="0"/>
                  <a:pt x="95" y="2"/>
                  <a:pt x="95" y="4"/>
                </a:cubicBezTo>
                <a:cubicBezTo>
                  <a:pt x="95" y="29"/>
                  <a:pt x="95" y="29"/>
                  <a:pt x="95" y="29"/>
                </a:cubicBezTo>
                <a:cubicBezTo>
                  <a:pt x="95" y="32"/>
                  <a:pt x="97" y="34"/>
                  <a:pt x="99" y="34"/>
                </a:cubicBezTo>
                <a:close/>
                <a:moveTo>
                  <a:pt x="126" y="214"/>
                </a:moveTo>
                <a:cubicBezTo>
                  <a:pt x="74" y="214"/>
                  <a:pt x="74" y="214"/>
                  <a:pt x="74" y="214"/>
                </a:cubicBezTo>
                <a:cubicBezTo>
                  <a:pt x="72" y="214"/>
                  <a:pt x="70" y="216"/>
                  <a:pt x="70" y="218"/>
                </a:cubicBezTo>
                <a:cubicBezTo>
                  <a:pt x="70" y="221"/>
                  <a:pt x="72" y="222"/>
                  <a:pt x="74" y="222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8" y="222"/>
                  <a:pt x="130" y="221"/>
                  <a:pt x="130" y="218"/>
                </a:cubicBezTo>
                <a:cubicBezTo>
                  <a:pt x="130" y="216"/>
                  <a:pt x="128" y="214"/>
                  <a:pt x="126" y="214"/>
                </a:cubicBezTo>
                <a:close/>
                <a:moveTo>
                  <a:pt x="164" y="88"/>
                </a:moveTo>
                <a:cubicBezTo>
                  <a:pt x="169" y="106"/>
                  <a:pt x="162" y="125"/>
                  <a:pt x="155" y="138"/>
                </a:cubicBezTo>
                <a:cubicBezTo>
                  <a:pt x="149" y="150"/>
                  <a:pt x="144" y="159"/>
                  <a:pt x="137" y="172"/>
                </a:cubicBezTo>
                <a:cubicBezTo>
                  <a:pt x="135" y="175"/>
                  <a:pt x="135" y="180"/>
                  <a:pt x="135" y="184"/>
                </a:cubicBezTo>
                <a:cubicBezTo>
                  <a:pt x="135" y="188"/>
                  <a:pt x="135" y="191"/>
                  <a:pt x="134" y="194"/>
                </a:cubicBezTo>
                <a:cubicBezTo>
                  <a:pt x="132" y="203"/>
                  <a:pt x="128" y="206"/>
                  <a:pt x="119" y="206"/>
                </a:cubicBezTo>
                <a:cubicBezTo>
                  <a:pt x="99" y="206"/>
                  <a:pt x="99" y="206"/>
                  <a:pt x="99" y="206"/>
                </a:cubicBezTo>
                <a:cubicBezTo>
                  <a:pt x="80" y="206"/>
                  <a:pt x="80" y="206"/>
                  <a:pt x="80" y="206"/>
                </a:cubicBezTo>
                <a:cubicBezTo>
                  <a:pt x="71" y="206"/>
                  <a:pt x="67" y="203"/>
                  <a:pt x="65" y="194"/>
                </a:cubicBezTo>
                <a:cubicBezTo>
                  <a:pt x="64" y="191"/>
                  <a:pt x="64" y="188"/>
                  <a:pt x="64" y="184"/>
                </a:cubicBezTo>
                <a:cubicBezTo>
                  <a:pt x="64" y="180"/>
                  <a:pt x="63" y="175"/>
                  <a:pt x="62" y="172"/>
                </a:cubicBezTo>
                <a:cubicBezTo>
                  <a:pt x="54" y="159"/>
                  <a:pt x="50" y="150"/>
                  <a:pt x="43" y="138"/>
                </a:cubicBezTo>
                <a:cubicBezTo>
                  <a:pt x="37" y="125"/>
                  <a:pt x="30" y="106"/>
                  <a:pt x="34" y="88"/>
                </a:cubicBezTo>
                <a:cubicBezTo>
                  <a:pt x="40" y="65"/>
                  <a:pt x="64" y="43"/>
                  <a:pt x="99" y="43"/>
                </a:cubicBezTo>
                <a:cubicBezTo>
                  <a:pt x="134" y="43"/>
                  <a:pt x="158" y="65"/>
                  <a:pt x="164" y="88"/>
                </a:cubicBezTo>
                <a:close/>
                <a:moveTo>
                  <a:pt x="156" y="90"/>
                </a:moveTo>
                <a:cubicBezTo>
                  <a:pt x="151" y="71"/>
                  <a:pt x="130" y="51"/>
                  <a:pt x="99" y="51"/>
                </a:cubicBezTo>
                <a:cubicBezTo>
                  <a:pt x="69" y="51"/>
                  <a:pt x="48" y="71"/>
                  <a:pt x="43" y="90"/>
                </a:cubicBezTo>
                <a:cubicBezTo>
                  <a:pt x="40" y="102"/>
                  <a:pt x="43" y="118"/>
                  <a:pt x="51" y="134"/>
                </a:cubicBezTo>
                <a:cubicBezTo>
                  <a:pt x="58" y="147"/>
                  <a:pt x="62" y="155"/>
                  <a:pt x="69" y="168"/>
                </a:cubicBezTo>
                <a:cubicBezTo>
                  <a:pt x="72" y="173"/>
                  <a:pt x="72" y="179"/>
                  <a:pt x="72" y="184"/>
                </a:cubicBezTo>
                <a:cubicBezTo>
                  <a:pt x="73" y="187"/>
                  <a:pt x="73" y="190"/>
                  <a:pt x="73" y="193"/>
                </a:cubicBezTo>
                <a:cubicBezTo>
                  <a:pt x="74" y="196"/>
                  <a:pt x="74" y="197"/>
                  <a:pt x="80" y="197"/>
                </a:cubicBezTo>
                <a:cubicBezTo>
                  <a:pt x="81" y="197"/>
                  <a:pt x="118" y="197"/>
                  <a:pt x="119" y="197"/>
                </a:cubicBezTo>
                <a:cubicBezTo>
                  <a:pt x="124" y="197"/>
                  <a:pt x="124" y="196"/>
                  <a:pt x="125" y="193"/>
                </a:cubicBezTo>
                <a:cubicBezTo>
                  <a:pt x="126" y="190"/>
                  <a:pt x="126" y="187"/>
                  <a:pt x="126" y="184"/>
                </a:cubicBezTo>
                <a:cubicBezTo>
                  <a:pt x="126" y="179"/>
                  <a:pt x="127" y="173"/>
                  <a:pt x="129" y="168"/>
                </a:cubicBezTo>
                <a:cubicBezTo>
                  <a:pt x="136" y="155"/>
                  <a:pt x="141" y="147"/>
                  <a:pt x="148" y="134"/>
                </a:cubicBezTo>
                <a:cubicBezTo>
                  <a:pt x="156" y="118"/>
                  <a:pt x="159" y="102"/>
                  <a:pt x="156" y="90"/>
                </a:cubicBezTo>
                <a:close/>
                <a:moveTo>
                  <a:pt x="198" y="97"/>
                </a:moveTo>
                <a:cubicBezTo>
                  <a:pt x="177" y="97"/>
                  <a:pt x="177" y="97"/>
                  <a:pt x="177" y="97"/>
                </a:cubicBezTo>
                <a:cubicBezTo>
                  <a:pt x="175" y="97"/>
                  <a:pt x="173" y="99"/>
                  <a:pt x="173" y="102"/>
                </a:cubicBezTo>
                <a:cubicBezTo>
                  <a:pt x="173" y="104"/>
                  <a:pt x="175" y="106"/>
                  <a:pt x="177" y="106"/>
                </a:cubicBezTo>
                <a:cubicBezTo>
                  <a:pt x="198" y="106"/>
                  <a:pt x="198" y="106"/>
                  <a:pt x="198" y="106"/>
                </a:cubicBezTo>
                <a:cubicBezTo>
                  <a:pt x="201" y="106"/>
                  <a:pt x="203" y="104"/>
                  <a:pt x="203" y="102"/>
                </a:cubicBezTo>
                <a:cubicBezTo>
                  <a:pt x="203" y="99"/>
                  <a:pt x="201" y="97"/>
                  <a:pt x="198" y="97"/>
                </a:cubicBezTo>
                <a:close/>
                <a:moveTo>
                  <a:pt x="102" y="64"/>
                </a:moveTo>
                <a:cubicBezTo>
                  <a:pt x="77" y="64"/>
                  <a:pt x="59" y="81"/>
                  <a:pt x="55" y="97"/>
                </a:cubicBezTo>
                <a:cubicBezTo>
                  <a:pt x="55" y="98"/>
                  <a:pt x="55" y="99"/>
                  <a:pt x="56" y="100"/>
                </a:cubicBezTo>
                <a:cubicBezTo>
                  <a:pt x="56" y="101"/>
                  <a:pt x="57" y="102"/>
                  <a:pt x="58" y="102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1" y="102"/>
                  <a:pt x="63" y="101"/>
                  <a:pt x="64" y="99"/>
                </a:cubicBezTo>
                <a:cubicBezTo>
                  <a:pt x="67" y="86"/>
                  <a:pt x="81" y="73"/>
                  <a:pt x="102" y="73"/>
                </a:cubicBezTo>
                <a:cubicBezTo>
                  <a:pt x="104" y="73"/>
                  <a:pt x="106" y="71"/>
                  <a:pt x="106" y="69"/>
                </a:cubicBezTo>
                <a:cubicBezTo>
                  <a:pt x="106" y="66"/>
                  <a:pt x="104" y="64"/>
                  <a:pt x="102" y="64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41"/>
          <p:cNvSpPr/>
          <p:nvPr/>
        </p:nvSpPr>
        <p:spPr>
          <a:xfrm>
            <a:off x="7245350" y="2808287"/>
            <a:ext cx="874712" cy="569912"/>
          </a:xfrm>
          <a:custGeom>
            <a:avLst/>
            <a:gdLst/>
            <a:ahLst/>
            <a:cxnLst/>
            <a:rect l="l" t="t" r="r" b="b"/>
            <a:pathLst>
              <a:path w="225" h="146" extrusionOk="0">
                <a:moveTo>
                  <a:pt x="132" y="117"/>
                </a:moveTo>
                <a:cubicBezTo>
                  <a:pt x="138" y="117"/>
                  <a:pt x="144" y="115"/>
                  <a:pt x="148" y="111"/>
                </a:cubicBezTo>
                <a:cubicBezTo>
                  <a:pt x="148" y="111"/>
                  <a:pt x="149" y="110"/>
                  <a:pt x="149" y="110"/>
                </a:cubicBezTo>
                <a:cubicBezTo>
                  <a:pt x="153" y="114"/>
                  <a:pt x="159" y="117"/>
                  <a:pt x="16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13" y="117"/>
                  <a:pt x="218" y="115"/>
                  <a:pt x="221" y="111"/>
                </a:cubicBezTo>
                <a:cubicBezTo>
                  <a:pt x="224" y="108"/>
                  <a:pt x="225" y="104"/>
                  <a:pt x="224" y="100"/>
                </a:cubicBezTo>
                <a:cubicBezTo>
                  <a:pt x="219" y="71"/>
                  <a:pt x="219" y="71"/>
                  <a:pt x="219" y="71"/>
                </a:cubicBezTo>
                <a:cubicBezTo>
                  <a:pt x="218" y="66"/>
                  <a:pt x="214" y="61"/>
                  <a:pt x="209" y="58"/>
                </a:cubicBezTo>
                <a:cubicBezTo>
                  <a:pt x="210" y="57"/>
                  <a:pt x="211" y="57"/>
                  <a:pt x="211" y="56"/>
                </a:cubicBezTo>
                <a:cubicBezTo>
                  <a:pt x="214" y="53"/>
                  <a:pt x="215" y="49"/>
                  <a:pt x="214" y="4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7" y="7"/>
                  <a:pt x="198" y="0"/>
                  <a:pt x="189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2" y="0"/>
                  <a:pt x="147" y="2"/>
                  <a:pt x="144" y="5"/>
                </a:cubicBezTo>
                <a:cubicBezTo>
                  <a:pt x="144" y="5"/>
                  <a:pt x="144" y="6"/>
                  <a:pt x="143" y="6"/>
                </a:cubicBezTo>
                <a:cubicBezTo>
                  <a:pt x="140" y="2"/>
                  <a:pt x="134" y="0"/>
                  <a:pt x="129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2" y="0"/>
                  <a:pt x="86" y="2"/>
                  <a:pt x="83" y="6"/>
                </a:cubicBezTo>
                <a:cubicBezTo>
                  <a:pt x="82" y="6"/>
                  <a:pt x="82" y="5"/>
                  <a:pt x="82" y="5"/>
                </a:cubicBezTo>
                <a:cubicBezTo>
                  <a:pt x="79" y="2"/>
                  <a:pt x="74" y="0"/>
                  <a:pt x="6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9" y="7"/>
                  <a:pt x="17" y="1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9"/>
                  <a:pt x="12" y="53"/>
                  <a:pt x="14" y="56"/>
                </a:cubicBezTo>
                <a:cubicBezTo>
                  <a:pt x="15" y="57"/>
                  <a:pt x="15" y="57"/>
                  <a:pt x="16" y="58"/>
                </a:cubicBezTo>
                <a:cubicBezTo>
                  <a:pt x="11" y="61"/>
                  <a:pt x="7" y="66"/>
                  <a:pt x="6" y="71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1" y="108"/>
                  <a:pt x="3" y="111"/>
                </a:cubicBezTo>
                <a:cubicBezTo>
                  <a:pt x="6" y="115"/>
                  <a:pt x="12" y="117"/>
                  <a:pt x="1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5" y="117"/>
                  <a:pt x="72" y="114"/>
                  <a:pt x="76" y="110"/>
                </a:cubicBezTo>
                <a:cubicBezTo>
                  <a:pt x="76" y="110"/>
                  <a:pt x="76" y="111"/>
                  <a:pt x="76" y="111"/>
                </a:cubicBezTo>
                <a:cubicBezTo>
                  <a:pt x="80" y="115"/>
                  <a:pt x="86" y="117"/>
                  <a:pt x="92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5" y="139"/>
                  <a:pt x="14" y="140"/>
                  <a:pt x="14" y="142"/>
                </a:cubicBezTo>
                <a:cubicBezTo>
                  <a:pt x="14" y="144"/>
                  <a:pt x="15" y="146"/>
                  <a:pt x="17" y="146"/>
                </a:cubicBezTo>
                <a:cubicBezTo>
                  <a:pt x="207" y="146"/>
                  <a:pt x="207" y="146"/>
                  <a:pt x="207" y="146"/>
                </a:cubicBezTo>
                <a:cubicBezTo>
                  <a:pt x="209" y="146"/>
                  <a:pt x="211" y="144"/>
                  <a:pt x="211" y="142"/>
                </a:cubicBezTo>
                <a:cubicBezTo>
                  <a:pt x="211" y="140"/>
                  <a:pt x="209" y="139"/>
                  <a:pt x="207" y="139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17"/>
                  <a:pt x="116" y="117"/>
                  <a:pt x="116" y="117"/>
                </a:cubicBezTo>
                <a:lnTo>
                  <a:pt x="132" y="117"/>
                </a:lnTo>
                <a:close/>
                <a:moveTo>
                  <a:pt x="73" y="65"/>
                </a:moveTo>
                <a:cubicBezTo>
                  <a:pt x="74" y="67"/>
                  <a:pt x="75" y="69"/>
                  <a:pt x="75" y="7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2" y="106"/>
                  <a:pt x="66" y="110"/>
                  <a:pt x="58" y="110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14" y="110"/>
                  <a:pt x="10" y="109"/>
                  <a:pt x="8" y="106"/>
                </a:cubicBezTo>
                <a:cubicBezTo>
                  <a:pt x="7" y="105"/>
                  <a:pt x="7" y="103"/>
                  <a:pt x="7" y="102"/>
                </a:cubicBezTo>
                <a:cubicBezTo>
                  <a:pt x="13" y="72"/>
                  <a:pt x="13" y="72"/>
                  <a:pt x="13" y="72"/>
                </a:cubicBezTo>
                <a:cubicBezTo>
                  <a:pt x="14" y="66"/>
                  <a:pt x="21" y="62"/>
                  <a:pt x="28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7" y="62"/>
                  <a:pt x="71" y="63"/>
                  <a:pt x="73" y="65"/>
                </a:cubicBezTo>
                <a:close/>
                <a:moveTo>
                  <a:pt x="197" y="62"/>
                </a:moveTo>
                <a:cubicBezTo>
                  <a:pt x="204" y="62"/>
                  <a:pt x="211" y="66"/>
                  <a:pt x="212" y="72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18" y="103"/>
                  <a:pt x="217" y="105"/>
                  <a:pt x="216" y="106"/>
                </a:cubicBezTo>
                <a:cubicBezTo>
                  <a:pt x="214" y="109"/>
                  <a:pt x="210" y="110"/>
                  <a:pt x="206" y="110"/>
                </a:cubicBezTo>
                <a:cubicBezTo>
                  <a:pt x="166" y="110"/>
                  <a:pt x="166" y="110"/>
                  <a:pt x="166" y="110"/>
                </a:cubicBezTo>
                <a:cubicBezTo>
                  <a:pt x="159" y="110"/>
                  <a:pt x="152" y="106"/>
                  <a:pt x="152" y="101"/>
                </a:cubicBezTo>
                <a:cubicBezTo>
                  <a:pt x="150" y="71"/>
                  <a:pt x="150" y="71"/>
                  <a:pt x="150" y="71"/>
                </a:cubicBezTo>
                <a:cubicBezTo>
                  <a:pt x="150" y="69"/>
                  <a:pt x="151" y="67"/>
                  <a:pt x="152" y="65"/>
                </a:cubicBezTo>
                <a:cubicBezTo>
                  <a:pt x="155" y="63"/>
                  <a:pt x="158" y="62"/>
                  <a:pt x="162" y="62"/>
                </a:cubicBezTo>
                <a:lnTo>
                  <a:pt x="197" y="62"/>
                </a:lnTo>
                <a:close/>
                <a:moveTo>
                  <a:pt x="197" y="55"/>
                </a:moveTo>
                <a:cubicBezTo>
                  <a:pt x="162" y="55"/>
                  <a:pt x="162" y="55"/>
                  <a:pt x="162" y="55"/>
                </a:cubicBezTo>
                <a:cubicBezTo>
                  <a:pt x="155" y="55"/>
                  <a:pt x="149" y="51"/>
                  <a:pt x="149" y="45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4"/>
                  <a:pt x="148" y="11"/>
                  <a:pt x="149" y="10"/>
                </a:cubicBezTo>
                <a:cubicBezTo>
                  <a:pt x="151" y="8"/>
                  <a:pt x="154" y="7"/>
                  <a:pt x="157" y="7"/>
                </a:cubicBezTo>
                <a:cubicBezTo>
                  <a:pt x="189" y="7"/>
                  <a:pt x="189" y="7"/>
                  <a:pt x="189" y="7"/>
                </a:cubicBezTo>
                <a:cubicBezTo>
                  <a:pt x="195" y="7"/>
                  <a:pt x="201" y="11"/>
                  <a:pt x="202" y="17"/>
                </a:cubicBezTo>
                <a:cubicBezTo>
                  <a:pt x="207" y="46"/>
                  <a:pt x="207" y="46"/>
                  <a:pt x="207" y="46"/>
                </a:cubicBezTo>
                <a:cubicBezTo>
                  <a:pt x="208" y="48"/>
                  <a:pt x="207" y="50"/>
                  <a:pt x="206" y="52"/>
                </a:cubicBezTo>
                <a:cubicBezTo>
                  <a:pt x="204" y="54"/>
                  <a:pt x="201" y="55"/>
                  <a:pt x="197" y="55"/>
                </a:cubicBezTo>
                <a:close/>
                <a:moveTo>
                  <a:pt x="150" y="59"/>
                </a:moveTo>
                <a:cubicBezTo>
                  <a:pt x="149" y="59"/>
                  <a:pt x="148" y="60"/>
                  <a:pt x="147" y="61"/>
                </a:cubicBezTo>
                <a:cubicBezTo>
                  <a:pt x="147" y="61"/>
                  <a:pt x="147" y="61"/>
                  <a:pt x="146" y="62"/>
                </a:cubicBezTo>
                <a:cubicBezTo>
                  <a:pt x="145" y="61"/>
                  <a:pt x="144" y="59"/>
                  <a:pt x="142" y="58"/>
                </a:cubicBezTo>
                <a:cubicBezTo>
                  <a:pt x="143" y="58"/>
                  <a:pt x="144" y="57"/>
                  <a:pt x="145" y="56"/>
                </a:cubicBezTo>
                <a:cubicBezTo>
                  <a:pt x="145" y="56"/>
                  <a:pt x="145" y="55"/>
                  <a:pt x="146" y="55"/>
                </a:cubicBezTo>
                <a:cubicBezTo>
                  <a:pt x="147" y="56"/>
                  <a:pt x="148" y="58"/>
                  <a:pt x="150" y="59"/>
                </a:cubicBezTo>
                <a:close/>
                <a:moveTo>
                  <a:pt x="80" y="55"/>
                </a:moveTo>
                <a:cubicBezTo>
                  <a:pt x="80" y="55"/>
                  <a:pt x="80" y="56"/>
                  <a:pt x="81" y="56"/>
                </a:cubicBezTo>
                <a:cubicBezTo>
                  <a:pt x="81" y="57"/>
                  <a:pt x="82" y="58"/>
                  <a:pt x="83" y="58"/>
                </a:cubicBezTo>
                <a:cubicBezTo>
                  <a:pt x="81" y="59"/>
                  <a:pt x="80" y="61"/>
                  <a:pt x="79" y="62"/>
                </a:cubicBezTo>
                <a:cubicBezTo>
                  <a:pt x="78" y="61"/>
                  <a:pt x="78" y="61"/>
                  <a:pt x="78" y="61"/>
                </a:cubicBezTo>
                <a:cubicBezTo>
                  <a:pt x="77" y="60"/>
                  <a:pt x="76" y="59"/>
                  <a:pt x="75" y="59"/>
                </a:cubicBezTo>
                <a:cubicBezTo>
                  <a:pt x="77" y="58"/>
                  <a:pt x="78" y="56"/>
                  <a:pt x="80" y="55"/>
                </a:cubicBezTo>
                <a:close/>
                <a:moveTo>
                  <a:pt x="140" y="51"/>
                </a:moveTo>
                <a:cubicBezTo>
                  <a:pt x="138" y="54"/>
                  <a:pt x="134" y="55"/>
                  <a:pt x="131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1" y="55"/>
                  <a:pt x="88" y="54"/>
                  <a:pt x="86" y="51"/>
                </a:cubicBezTo>
                <a:cubicBezTo>
                  <a:pt x="84" y="50"/>
                  <a:pt x="83" y="48"/>
                  <a:pt x="84" y="4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1"/>
                  <a:pt x="91" y="7"/>
                  <a:pt x="97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35" y="7"/>
                  <a:pt x="140" y="11"/>
                  <a:pt x="140" y="1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2" y="48"/>
                  <a:pt x="141" y="50"/>
                  <a:pt x="140" y="51"/>
                </a:cubicBezTo>
                <a:close/>
                <a:moveTo>
                  <a:pt x="77" y="45"/>
                </a:moveTo>
                <a:cubicBezTo>
                  <a:pt x="76" y="51"/>
                  <a:pt x="70" y="55"/>
                  <a:pt x="64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4" y="55"/>
                  <a:pt x="21" y="54"/>
                  <a:pt x="20" y="52"/>
                </a:cubicBezTo>
                <a:cubicBezTo>
                  <a:pt x="18" y="50"/>
                  <a:pt x="18" y="48"/>
                  <a:pt x="18" y="46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1"/>
                  <a:pt x="31" y="7"/>
                  <a:pt x="37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72" y="7"/>
                  <a:pt x="75" y="8"/>
                  <a:pt x="77" y="10"/>
                </a:cubicBezTo>
                <a:cubicBezTo>
                  <a:pt x="78" y="11"/>
                  <a:pt x="79" y="14"/>
                  <a:pt x="79" y="16"/>
                </a:cubicBezTo>
                <a:lnTo>
                  <a:pt x="77" y="45"/>
                </a:lnTo>
                <a:close/>
                <a:moveTo>
                  <a:pt x="82" y="72"/>
                </a:moveTo>
                <a:cubicBezTo>
                  <a:pt x="82" y="66"/>
                  <a:pt x="88" y="62"/>
                  <a:pt x="95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7" y="62"/>
                  <a:pt x="143" y="66"/>
                  <a:pt x="143" y="7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3"/>
                  <a:pt x="144" y="105"/>
                  <a:pt x="143" y="106"/>
                </a:cubicBezTo>
                <a:cubicBezTo>
                  <a:pt x="141" y="109"/>
                  <a:pt x="137" y="110"/>
                  <a:pt x="132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88" y="110"/>
                  <a:pt x="84" y="109"/>
                  <a:pt x="82" y="106"/>
                </a:cubicBezTo>
                <a:cubicBezTo>
                  <a:pt x="80" y="105"/>
                  <a:pt x="79" y="103"/>
                  <a:pt x="80" y="101"/>
                </a:cubicBezTo>
                <a:lnTo>
                  <a:pt x="82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41"/>
          <p:cNvSpPr/>
          <p:nvPr/>
        </p:nvSpPr>
        <p:spPr>
          <a:xfrm>
            <a:off x="4602162" y="4467225"/>
            <a:ext cx="989012" cy="989012"/>
          </a:xfrm>
          <a:custGeom>
            <a:avLst/>
            <a:gdLst/>
            <a:ahLst/>
            <a:cxnLst/>
            <a:rect l="l" t="t" r="r" b="b"/>
            <a:pathLst>
              <a:path w="254" h="254" extrusionOk="0">
                <a:moveTo>
                  <a:pt x="41" y="127"/>
                </a:moveTo>
                <a:cubicBezTo>
                  <a:pt x="41" y="129"/>
                  <a:pt x="39" y="131"/>
                  <a:pt x="36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2" y="131"/>
                  <a:pt x="0" y="129"/>
                  <a:pt x="0" y="127"/>
                </a:cubicBezTo>
                <a:cubicBezTo>
                  <a:pt x="0" y="125"/>
                  <a:pt x="2" y="123"/>
                  <a:pt x="5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9" y="123"/>
                  <a:pt x="41" y="125"/>
                  <a:pt x="41" y="127"/>
                </a:cubicBezTo>
                <a:close/>
                <a:moveTo>
                  <a:pt x="60" y="188"/>
                </a:moveTo>
                <a:cubicBezTo>
                  <a:pt x="43" y="206"/>
                  <a:pt x="43" y="206"/>
                  <a:pt x="43" y="206"/>
                </a:cubicBezTo>
                <a:cubicBezTo>
                  <a:pt x="42" y="206"/>
                  <a:pt x="41" y="207"/>
                  <a:pt x="41" y="208"/>
                </a:cubicBezTo>
                <a:cubicBezTo>
                  <a:pt x="41" y="210"/>
                  <a:pt x="42" y="211"/>
                  <a:pt x="43" y="211"/>
                </a:cubicBezTo>
                <a:cubicBezTo>
                  <a:pt x="43" y="212"/>
                  <a:pt x="44" y="213"/>
                  <a:pt x="45" y="213"/>
                </a:cubicBezTo>
                <a:cubicBezTo>
                  <a:pt x="47" y="213"/>
                  <a:pt x="48" y="212"/>
                  <a:pt x="48" y="211"/>
                </a:cubicBezTo>
                <a:cubicBezTo>
                  <a:pt x="66" y="194"/>
                  <a:pt x="66" y="194"/>
                  <a:pt x="66" y="194"/>
                </a:cubicBezTo>
                <a:cubicBezTo>
                  <a:pt x="68" y="192"/>
                  <a:pt x="68" y="190"/>
                  <a:pt x="66" y="188"/>
                </a:cubicBezTo>
                <a:cubicBezTo>
                  <a:pt x="64" y="186"/>
                  <a:pt x="62" y="186"/>
                  <a:pt x="60" y="188"/>
                </a:cubicBezTo>
                <a:close/>
                <a:moveTo>
                  <a:pt x="60" y="66"/>
                </a:moveTo>
                <a:cubicBezTo>
                  <a:pt x="61" y="66"/>
                  <a:pt x="62" y="67"/>
                  <a:pt x="63" y="67"/>
                </a:cubicBezTo>
                <a:cubicBezTo>
                  <a:pt x="64" y="67"/>
                  <a:pt x="65" y="66"/>
                  <a:pt x="66" y="66"/>
                </a:cubicBezTo>
                <a:cubicBezTo>
                  <a:pt x="68" y="64"/>
                  <a:pt x="68" y="61"/>
                  <a:pt x="66" y="60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1"/>
                  <a:pt x="44" y="41"/>
                  <a:pt x="43" y="42"/>
                </a:cubicBezTo>
                <a:cubicBezTo>
                  <a:pt x="42" y="43"/>
                  <a:pt x="41" y="44"/>
                  <a:pt x="41" y="45"/>
                </a:cubicBezTo>
                <a:cubicBezTo>
                  <a:pt x="41" y="46"/>
                  <a:pt x="42" y="47"/>
                  <a:pt x="43" y="48"/>
                </a:cubicBezTo>
                <a:lnTo>
                  <a:pt x="60" y="66"/>
                </a:lnTo>
                <a:close/>
                <a:moveTo>
                  <a:pt x="127" y="40"/>
                </a:moveTo>
                <a:cubicBezTo>
                  <a:pt x="129" y="40"/>
                  <a:pt x="131" y="38"/>
                  <a:pt x="131" y="36"/>
                </a:cubicBezTo>
                <a:cubicBezTo>
                  <a:pt x="131" y="4"/>
                  <a:pt x="131" y="4"/>
                  <a:pt x="131" y="4"/>
                </a:cubicBezTo>
                <a:cubicBezTo>
                  <a:pt x="131" y="2"/>
                  <a:pt x="129" y="0"/>
                  <a:pt x="127" y="0"/>
                </a:cubicBezTo>
                <a:cubicBezTo>
                  <a:pt x="125" y="0"/>
                  <a:pt x="123" y="2"/>
                  <a:pt x="123" y="4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8"/>
                  <a:pt x="125" y="40"/>
                  <a:pt x="127" y="40"/>
                </a:cubicBezTo>
                <a:close/>
                <a:moveTo>
                  <a:pt x="206" y="127"/>
                </a:moveTo>
                <a:cubicBezTo>
                  <a:pt x="206" y="170"/>
                  <a:pt x="170" y="205"/>
                  <a:pt x="127" y="205"/>
                </a:cubicBezTo>
                <a:cubicBezTo>
                  <a:pt x="84" y="205"/>
                  <a:pt x="48" y="170"/>
                  <a:pt x="48" y="127"/>
                </a:cubicBezTo>
                <a:cubicBezTo>
                  <a:pt x="48" y="83"/>
                  <a:pt x="84" y="48"/>
                  <a:pt x="127" y="48"/>
                </a:cubicBezTo>
                <a:cubicBezTo>
                  <a:pt x="170" y="48"/>
                  <a:pt x="206" y="83"/>
                  <a:pt x="206" y="127"/>
                </a:cubicBezTo>
                <a:close/>
                <a:moveTo>
                  <a:pt x="127" y="56"/>
                </a:moveTo>
                <a:cubicBezTo>
                  <a:pt x="88" y="56"/>
                  <a:pt x="57" y="88"/>
                  <a:pt x="57" y="127"/>
                </a:cubicBezTo>
                <a:cubicBezTo>
                  <a:pt x="57" y="166"/>
                  <a:pt x="88" y="197"/>
                  <a:pt x="127" y="197"/>
                </a:cubicBezTo>
                <a:cubicBezTo>
                  <a:pt x="166" y="197"/>
                  <a:pt x="197" y="166"/>
                  <a:pt x="197" y="127"/>
                </a:cubicBezTo>
                <a:cubicBezTo>
                  <a:pt x="197" y="88"/>
                  <a:pt x="166" y="56"/>
                  <a:pt x="127" y="56"/>
                </a:cubicBezTo>
                <a:close/>
                <a:moveTo>
                  <a:pt x="127" y="213"/>
                </a:moveTo>
                <a:cubicBezTo>
                  <a:pt x="125" y="213"/>
                  <a:pt x="123" y="215"/>
                  <a:pt x="123" y="217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52"/>
                  <a:pt x="125" y="254"/>
                  <a:pt x="127" y="254"/>
                </a:cubicBezTo>
                <a:cubicBezTo>
                  <a:pt x="129" y="254"/>
                  <a:pt x="131" y="252"/>
                  <a:pt x="131" y="249"/>
                </a:cubicBezTo>
                <a:cubicBezTo>
                  <a:pt x="131" y="217"/>
                  <a:pt x="131" y="217"/>
                  <a:pt x="131" y="217"/>
                </a:cubicBezTo>
                <a:cubicBezTo>
                  <a:pt x="131" y="215"/>
                  <a:pt x="129" y="213"/>
                  <a:pt x="127" y="213"/>
                </a:cubicBezTo>
                <a:close/>
                <a:moveTo>
                  <a:pt x="194" y="188"/>
                </a:moveTo>
                <a:cubicBezTo>
                  <a:pt x="192" y="186"/>
                  <a:pt x="190" y="186"/>
                  <a:pt x="188" y="188"/>
                </a:cubicBezTo>
                <a:cubicBezTo>
                  <a:pt x="187" y="190"/>
                  <a:pt x="187" y="192"/>
                  <a:pt x="188" y="194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7" y="212"/>
                  <a:pt x="208" y="213"/>
                  <a:pt x="209" y="213"/>
                </a:cubicBezTo>
                <a:cubicBezTo>
                  <a:pt x="210" y="213"/>
                  <a:pt x="211" y="212"/>
                  <a:pt x="212" y="211"/>
                </a:cubicBezTo>
                <a:cubicBezTo>
                  <a:pt x="212" y="211"/>
                  <a:pt x="213" y="210"/>
                  <a:pt x="213" y="208"/>
                </a:cubicBezTo>
                <a:cubicBezTo>
                  <a:pt x="213" y="207"/>
                  <a:pt x="212" y="206"/>
                  <a:pt x="212" y="206"/>
                </a:cubicBezTo>
                <a:lnTo>
                  <a:pt x="194" y="188"/>
                </a:lnTo>
                <a:close/>
                <a:moveTo>
                  <a:pt x="206" y="42"/>
                </a:moveTo>
                <a:cubicBezTo>
                  <a:pt x="188" y="60"/>
                  <a:pt x="188" y="60"/>
                  <a:pt x="188" y="60"/>
                </a:cubicBezTo>
                <a:cubicBezTo>
                  <a:pt x="187" y="61"/>
                  <a:pt x="187" y="64"/>
                  <a:pt x="188" y="66"/>
                </a:cubicBezTo>
                <a:cubicBezTo>
                  <a:pt x="189" y="66"/>
                  <a:pt x="190" y="67"/>
                  <a:pt x="191" y="67"/>
                </a:cubicBezTo>
                <a:cubicBezTo>
                  <a:pt x="192" y="67"/>
                  <a:pt x="193" y="66"/>
                  <a:pt x="194" y="66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2" y="47"/>
                  <a:pt x="213" y="46"/>
                  <a:pt x="213" y="45"/>
                </a:cubicBezTo>
                <a:cubicBezTo>
                  <a:pt x="213" y="44"/>
                  <a:pt x="212" y="43"/>
                  <a:pt x="212" y="42"/>
                </a:cubicBezTo>
                <a:cubicBezTo>
                  <a:pt x="210" y="41"/>
                  <a:pt x="207" y="41"/>
                  <a:pt x="206" y="42"/>
                </a:cubicBezTo>
                <a:close/>
                <a:moveTo>
                  <a:pt x="250" y="123"/>
                </a:moveTo>
                <a:cubicBezTo>
                  <a:pt x="218" y="123"/>
                  <a:pt x="218" y="123"/>
                  <a:pt x="218" y="123"/>
                </a:cubicBezTo>
                <a:cubicBezTo>
                  <a:pt x="215" y="123"/>
                  <a:pt x="214" y="125"/>
                  <a:pt x="214" y="127"/>
                </a:cubicBezTo>
                <a:cubicBezTo>
                  <a:pt x="214" y="129"/>
                  <a:pt x="215" y="131"/>
                  <a:pt x="218" y="131"/>
                </a:cubicBezTo>
                <a:cubicBezTo>
                  <a:pt x="250" y="131"/>
                  <a:pt x="250" y="131"/>
                  <a:pt x="250" y="131"/>
                </a:cubicBezTo>
                <a:cubicBezTo>
                  <a:pt x="252" y="131"/>
                  <a:pt x="254" y="129"/>
                  <a:pt x="254" y="127"/>
                </a:cubicBezTo>
                <a:cubicBezTo>
                  <a:pt x="254" y="125"/>
                  <a:pt x="252" y="123"/>
                  <a:pt x="250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41"/>
          <p:cNvSpPr/>
          <p:nvPr/>
        </p:nvSpPr>
        <p:spPr>
          <a:xfrm>
            <a:off x="6656387" y="4525962"/>
            <a:ext cx="871537" cy="836612"/>
          </a:xfrm>
          <a:custGeom>
            <a:avLst/>
            <a:gdLst/>
            <a:ahLst/>
            <a:cxnLst/>
            <a:rect l="l" t="t" r="r" b="b"/>
            <a:pathLst>
              <a:path w="224" h="215" extrusionOk="0">
                <a:moveTo>
                  <a:pt x="98" y="117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213"/>
                  <a:pt x="97" y="215"/>
                  <a:pt x="94" y="215"/>
                </a:cubicBezTo>
                <a:cubicBezTo>
                  <a:pt x="92" y="215"/>
                  <a:pt x="90" y="213"/>
                  <a:pt x="90" y="211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0" y="114"/>
                  <a:pt x="92" y="113"/>
                  <a:pt x="94" y="113"/>
                </a:cubicBezTo>
                <a:cubicBezTo>
                  <a:pt x="97" y="113"/>
                  <a:pt x="98" y="114"/>
                  <a:pt x="98" y="117"/>
                </a:cubicBezTo>
                <a:close/>
                <a:moveTo>
                  <a:pt x="74" y="97"/>
                </a:moveTo>
                <a:cubicBezTo>
                  <a:pt x="72" y="97"/>
                  <a:pt x="70" y="99"/>
                  <a:pt x="70" y="102"/>
                </a:cubicBezTo>
                <a:cubicBezTo>
                  <a:pt x="70" y="196"/>
                  <a:pt x="70" y="196"/>
                  <a:pt x="70" y="196"/>
                </a:cubicBezTo>
                <a:cubicBezTo>
                  <a:pt x="70" y="198"/>
                  <a:pt x="72" y="200"/>
                  <a:pt x="74" y="200"/>
                </a:cubicBezTo>
                <a:cubicBezTo>
                  <a:pt x="76" y="200"/>
                  <a:pt x="78" y="198"/>
                  <a:pt x="78" y="196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99"/>
                  <a:pt x="76" y="97"/>
                  <a:pt x="74" y="97"/>
                </a:cubicBezTo>
                <a:close/>
                <a:moveTo>
                  <a:pt x="135" y="92"/>
                </a:moveTo>
                <a:cubicBezTo>
                  <a:pt x="132" y="92"/>
                  <a:pt x="131" y="94"/>
                  <a:pt x="131" y="97"/>
                </a:cubicBezTo>
                <a:cubicBezTo>
                  <a:pt x="131" y="190"/>
                  <a:pt x="131" y="190"/>
                  <a:pt x="131" y="190"/>
                </a:cubicBezTo>
                <a:cubicBezTo>
                  <a:pt x="131" y="193"/>
                  <a:pt x="132" y="195"/>
                  <a:pt x="135" y="195"/>
                </a:cubicBezTo>
                <a:cubicBezTo>
                  <a:pt x="137" y="195"/>
                  <a:pt x="139" y="193"/>
                  <a:pt x="139" y="190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9" y="94"/>
                  <a:pt x="137" y="92"/>
                  <a:pt x="135" y="92"/>
                </a:cubicBezTo>
                <a:close/>
                <a:moveTo>
                  <a:pt x="114" y="76"/>
                </a:moveTo>
                <a:cubicBezTo>
                  <a:pt x="112" y="76"/>
                  <a:pt x="110" y="78"/>
                  <a:pt x="110" y="80"/>
                </a:cubicBezTo>
                <a:cubicBezTo>
                  <a:pt x="110" y="174"/>
                  <a:pt x="110" y="174"/>
                  <a:pt x="110" y="174"/>
                </a:cubicBezTo>
                <a:cubicBezTo>
                  <a:pt x="110" y="176"/>
                  <a:pt x="112" y="178"/>
                  <a:pt x="114" y="178"/>
                </a:cubicBezTo>
                <a:cubicBezTo>
                  <a:pt x="117" y="178"/>
                  <a:pt x="119" y="176"/>
                  <a:pt x="119" y="174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9" y="78"/>
                  <a:pt x="117" y="76"/>
                  <a:pt x="114" y="76"/>
                </a:cubicBezTo>
                <a:close/>
                <a:moveTo>
                  <a:pt x="175" y="54"/>
                </a:moveTo>
                <a:cubicBezTo>
                  <a:pt x="159" y="54"/>
                  <a:pt x="159" y="54"/>
                  <a:pt x="159" y="54"/>
                </a:cubicBezTo>
                <a:cubicBezTo>
                  <a:pt x="157" y="24"/>
                  <a:pt x="131" y="0"/>
                  <a:pt x="101" y="0"/>
                </a:cubicBezTo>
                <a:cubicBezTo>
                  <a:pt x="70" y="0"/>
                  <a:pt x="45" y="24"/>
                  <a:pt x="43" y="55"/>
                </a:cubicBezTo>
                <a:cubicBezTo>
                  <a:pt x="19" y="59"/>
                  <a:pt x="0" y="79"/>
                  <a:pt x="0" y="103"/>
                </a:cubicBezTo>
                <a:cubicBezTo>
                  <a:pt x="0" y="131"/>
                  <a:pt x="22" y="153"/>
                  <a:pt x="49" y="153"/>
                </a:cubicBezTo>
                <a:cubicBezTo>
                  <a:pt x="52" y="153"/>
                  <a:pt x="54" y="151"/>
                  <a:pt x="54" y="149"/>
                </a:cubicBezTo>
                <a:cubicBezTo>
                  <a:pt x="54" y="146"/>
                  <a:pt x="52" y="144"/>
                  <a:pt x="49" y="144"/>
                </a:cubicBezTo>
                <a:cubicBezTo>
                  <a:pt x="27" y="144"/>
                  <a:pt x="9" y="126"/>
                  <a:pt x="9" y="103"/>
                </a:cubicBezTo>
                <a:cubicBezTo>
                  <a:pt x="9" y="83"/>
                  <a:pt x="25" y="65"/>
                  <a:pt x="47" y="63"/>
                </a:cubicBezTo>
                <a:cubicBezTo>
                  <a:pt x="47" y="63"/>
                  <a:pt x="47" y="63"/>
                  <a:pt x="47" y="62"/>
                </a:cubicBezTo>
                <a:cubicBezTo>
                  <a:pt x="49" y="62"/>
                  <a:pt x="51" y="61"/>
                  <a:pt x="51" y="58"/>
                </a:cubicBezTo>
                <a:cubicBezTo>
                  <a:pt x="51" y="31"/>
                  <a:pt x="73" y="9"/>
                  <a:pt x="101" y="9"/>
                </a:cubicBezTo>
                <a:cubicBezTo>
                  <a:pt x="128" y="9"/>
                  <a:pt x="150" y="30"/>
                  <a:pt x="151" y="57"/>
                </a:cubicBezTo>
                <a:cubicBezTo>
                  <a:pt x="151" y="57"/>
                  <a:pt x="150" y="58"/>
                  <a:pt x="150" y="58"/>
                </a:cubicBezTo>
                <a:cubicBezTo>
                  <a:pt x="150" y="61"/>
                  <a:pt x="152" y="63"/>
                  <a:pt x="155" y="63"/>
                </a:cubicBezTo>
                <a:cubicBezTo>
                  <a:pt x="175" y="63"/>
                  <a:pt x="175" y="63"/>
                  <a:pt x="175" y="63"/>
                </a:cubicBezTo>
                <a:cubicBezTo>
                  <a:pt x="198" y="63"/>
                  <a:pt x="216" y="81"/>
                  <a:pt x="216" y="103"/>
                </a:cubicBezTo>
                <a:cubicBezTo>
                  <a:pt x="216" y="126"/>
                  <a:pt x="198" y="144"/>
                  <a:pt x="175" y="144"/>
                </a:cubicBezTo>
                <a:cubicBezTo>
                  <a:pt x="154" y="144"/>
                  <a:pt x="154" y="144"/>
                  <a:pt x="154" y="144"/>
                </a:cubicBezTo>
                <a:cubicBezTo>
                  <a:pt x="151" y="144"/>
                  <a:pt x="150" y="146"/>
                  <a:pt x="150" y="149"/>
                </a:cubicBezTo>
                <a:cubicBezTo>
                  <a:pt x="150" y="151"/>
                  <a:pt x="151" y="153"/>
                  <a:pt x="154" y="153"/>
                </a:cubicBezTo>
                <a:cubicBezTo>
                  <a:pt x="175" y="153"/>
                  <a:pt x="175" y="153"/>
                  <a:pt x="175" y="153"/>
                </a:cubicBezTo>
                <a:cubicBezTo>
                  <a:pt x="202" y="153"/>
                  <a:pt x="224" y="131"/>
                  <a:pt x="224" y="103"/>
                </a:cubicBezTo>
                <a:cubicBezTo>
                  <a:pt x="224" y="76"/>
                  <a:pt x="202" y="54"/>
                  <a:pt x="17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00"/>
                            </p:stCondLst>
                            <p:childTnLst>
                              <p:par>
                                <p:cTn id="6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" grpId="0"/>
      <p:bldP spid="863" grpId="0"/>
      <p:bldP spid="864" grpId="0"/>
      <p:bldP spid="865" grpId="0"/>
      <p:bldP spid="866" grpId="0"/>
      <p:bldP spid="867" grpId="0"/>
      <p:bldP spid="868" grpId="0"/>
      <p:bldP spid="869" grpId="0"/>
      <p:bldP spid="870" grpId="0"/>
      <p:bldP spid="871" grpId="0"/>
      <p:bldP spid="877" grpId="0" animBg="1"/>
      <p:bldP spid="878" grpId="0" animBg="1"/>
      <p:bldP spid="879" grpId="0" animBg="1"/>
      <p:bldP spid="880" grpId="0" animBg="1"/>
      <p:bldP spid="8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/>
        </p:nvSpPr>
        <p:spPr>
          <a:xfrm>
            <a:off x="8575675" y="443547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7" name="Google Shape;137;p15"/>
          <p:cNvSpPr/>
          <p:nvPr/>
        </p:nvSpPr>
        <p:spPr>
          <a:xfrm>
            <a:off x="5194300" y="973137"/>
            <a:ext cx="1797050" cy="1558925"/>
          </a:xfrm>
          <a:custGeom>
            <a:avLst/>
            <a:gdLst/>
            <a:ahLst/>
            <a:cxnLst/>
            <a:rect l="l" t="t" r="r" b="b"/>
            <a:pathLst>
              <a:path w="396" h="343" extrusionOk="0">
                <a:moveTo>
                  <a:pt x="357" y="266"/>
                </a:moveTo>
                <a:cubicBezTo>
                  <a:pt x="208" y="7"/>
                  <a:pt x="208" y="7"/>
                  <a:pt x="208" y="7"/>
                </a:cubicBezTo>
                <a:cubicBezTo>
                  <a:pt x="203" y="0"/>
                  <a:pt x="193" y="0"/>
                  <a:pt x="188" y="7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4" y="326"/>
                  <a:pt x="4" y="326"/>
                  <a:pt x="4" y="326"/>
                </a:cubicBezTo>
                <a:cubicBezTo>
                  <a:pt x="0" y="334"/>
                  <a:pt x="5" y="343"/>
                  <a:pt x="14" y="343"/>
                </a:cubicBezTo>
                <a:cubicBezTo>
                  <a:pt x="382" y="343"/>
                  <a:pt x="382" y="343"/>
                  <a:pt x="382" y="343"/>
                </a:cubicBezTo>
                <a:cubicBezTo>
                  <a:pt x="391" y="343"/>
                  <a:pt x="396" y="334"/>
                  <a:pt x="392" y="326"/>
                </a:cubicBezTo>
                <a:lnTo>
                  <a:pt x="357" y="266"/>
                </a:lnTo>
                <a:close/>
              </a:path>
            </a:pathLst>
          </a:custGeom>
          <a:solidFill>
            <a:srgbClr val="B9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C8963ED-F3DE-244A-8830-924CED668EE3}"/>
              </a:ext>
            </a:extLst>
          </p:cNvPr>
          <p:cNvGrpSpPr/>
          <p:nvPr/>
        </p:nvGrpSpPr>
        <p:grpSpPr>
          <a:xfrm>
            <a:off x="4573587" y="2609850"/>
            <a:ext cx="3044825" cy="1030287"/>
            <a:chOff x="4573587" y="2609850"/>
            <a:chExt cx="3044825" cy="1030287"/>
          </a:xfrm>
        </p:grpSpPr>
        <p:sp>
          <p:nvSpPr>
            <p:cNvPr id="139" name="Google Shape;139;p15"/>
            <p:cNvSpPr/>
            <p:nvPr/>
          </p:nvSpPr>
          <p:spPr>
            <a:xfrm>
              <a:off x="4573587" y="2609850"/>
              <a:ext cx="3044825" cy="1030287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rgbClr val="79C0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573587" y="2609850"/>
              <a:ext cx="581025" cy="1030287"/>
            </a:xfrm>
            <a:custGeom>
              <a:avLst/>
              <a:gdLst/>
              <a:ahLst/>
              <a:cxnLst/>
              <a:rect l="l" t="t" r="r" b="b"/>
              <a:pathLst>
                <a:path w="128" h="227" extrusionOk="0">
                  <a:moveTo>
                    <a:pt x="118" y="5"/>
                  </a:move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lose/>
                </a:path>
              </a:pathLst>
            </a:custGeom>
            <a:solidFill>
              <a:srgbClr val="92CB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7027862" y="2609850"/>
              <a:ext cx="590550" cy="1030287"/>
            </a:xfrm>
            <a:custGeom>
              <a:avLst/>
              <a:gdLst/>
              <a:ahLst/>
              <a:cxnLst/>
              <a:rect l="l" t="t" r="r" b="b"/>
              <a:pathLst>
                <a:path w="130" h="227" extrusionOk="0">
                  <a:moveTo>
                    <a:pt x="126" y="211"/>
                  </a:moveTo>
                  <a:cubicBezTo>
                    <a:pt x="122" y="202"/>
                    <a:pt x="118" y="193"/>
                    <a:pt x="113" y="183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2"/>
                    <a:pt x="5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116" y="227"/>
                    <a:pt x="116" y="227"/>
                    <a:pt x="116" y="227"/>
                  </a:cubicBezTo>
                  <a:cubicBezTo>
                    <a:pt x="124" y="227"/>
                    <a:pt x="130" y="219"/>
                    <a:pt x="126" y="211"/>
                  </a:cubicBezTo>
                  <a:close/>
                </a:path>
              </a:pathLst>
            </a:custGeom>
            <a:solidFill>
              <a:srgbClr val="62AC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0376C71-B8B3-E54F-90DE-7B112CDDE907}"/>
              </a:ext>
            </a:extLst>
          </p:cNvPr>
          <p:cNvGrpSpPr/>
          <p:nvPr/>
        </p:nvGrpSpPr>
        <p:grpSpPr>
          <a:xfrm>
            <a:off x="4449762" y="3717925"/>
            <a:ext cx="3286125" cy="1030287"/>
            <a:chOff x="4449762" y="3717925"/>
            <a:chExt cx="3286125" cy="1030287"/>
          </a:xfrm>
        </p:grpSpPr>
        <p:sp>
          <p:nvSpPr>
            <p:cNvPr id="136" name="Google Shape;136;p15"/>
            <p:cNvSpPr/>
            <p:nvPr/>
          </p:nvSpPr>
          <p:spPr>
            <a:xfrm>
              <a:off x="4449762" y="3717925"/>
              <a:ext cx="3286125" cy="1030287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rgbClr val="369B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449762" y="3717925"/>
              <a:ext cx="704850" cy="1030287"/>
            </a:xfrm>
            <a:custGeom>
              <a:avLst/>
              <a:gdLst/>
              <a:ahLst/>
              <a:cxnLst/>
              <a:rect l="l" t="t" r="r" b="b"/>
              <a:pathLst>
                <a:path w="155" h="227" extrusionOk="0">
                  <a:moveTo>
                    <a:pt x="26" y="0"/>
                  </a:move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55" y="0"/>
                    <a:pt x="155" y="0"/>
                    <a:pt x="155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4CB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7027862" y="3717925"/>
              <a:ext cx="708025" cy="1030287"/>
            </a:xfrm>
            <a:custGeom>
              <a:avLst/>
              <a:gdLst/>
              <a:ahLst/>
              <a:cxnLst/>
              <a:rect l="l" t="t" r="r" b="b"/>
              <a:pathLst>
                <a:path w="156" h="227" extrusionOk="0">
                  <a:moveTo>
                    <a:pt x="141" y="8"/>
                  </a:moveTo>
                  <a:cubicBezTo>
                    <a:pt x="140" y="3"/>
                    <a:pt x="135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129" y="227"/>
                    <a:pt x="129" y="227"/>
                    <a:pt x="129" y="227"/>
                  </a:cubicBezTo>
                  <a:cubicBezTo>
                    <a:pt x="134" y="227"/>
                    <a:pt x="139" y="224"/>
                    <a:pt x="140" y="219"/>
                  </a:cubicBezTo>
                  <a:cubicBezTo>
                    <a:pt x="151" y="185"/>
                    <a:pt x="156" y="149"/>
                    <a:pt x="156" y="112"/>
                  </a:cubicBezTo>
                  <a:cubicBezTo>
                    <a:pt x="156" y="76"/>
                    <a:pt x="151" y="41"/>
                    <a:pt x="141" y="8"/>
                  </a:cubicBezTo>
                  <a:close/>
                </a:path>
              </a:pathLst>
            </a:custGeom>
            <a:solidFill>
              <a:srgbClr val="1D89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492588-2D0E-5F48-8555-6D073441239A}"/>
              </a:ext>
            </a:extLst>
          </p:cNvPr>
          <p:cNvGrpSpPr/>
          <p:nvPr/>
        </p:nvGrpSpPr>
        <p:grpSpPr>
          <a:xfrm>
            <a:off x="4576762" y="4821237"/>
            <a:ext cx="3032125" cy="1054100"/>
            <a:chOff x="4576762" y="4821237"/>
            <a:chExt cx="3032125" cy="1054100"/>
          </a:xfrm>
        </p:grpSpPr>
        <p:sp>
          <p:nvSpPr>
            <p:cNvPr id="138" name="Google Shape;138;p15"/>
            <p:cNvSpPr/>
            <p:nvPr/>
          </p:nvSpPr>
          <p:spPr>
            <a:xfrm>
              <a:off x="4576762" y="4821237"/>
              <a:ext cx="3032125" cy="1054100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rgbClr val="0C67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027862" y="4821237"/>
              <a:ext cx="581025" cy="758825"/>
            </a:xfrm>
            <a:custGeom>
              <a:avLst/>
              <a:gdLst/>
              <a:ahLst/>
              <a:cxnLst/>
              <a:rect l="l" t="t" r="r" b="b"/>
              <a:pathLst>
                <a:path w="128" h="167" extrusionOk="0">
                  <a:moveTo>
                    <a:pt x="125" y="17"/>
                  </a:moveTo>
                  <a:cubicBezTo>
                    <a:pt x="128" y="9"/>
                    <a:pt x="123" y="0"/>
                    <a:pt x="1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54" y="130"/>
                    <a:pt x="98" y="78"/>
                    <a:pt x="125" y="17"/>
                  </a:cubicBezTo>
                  <a:close/>
                </a:path>
              </a:pathLst>
            </a:custGeom>
            <a:solidFill>
              <a:srgbClr val="0A59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576762" y="4821237"/>
              <a:ext cx="577850" cy="758825"/>
            </a:xfrm>
            <a:custGeom>
              <a:avLst/>
              <a:gdLst/>
              <a:ahLst/>
              <a:cxnLst/>
              <a:rect l="l" t="t" r="r" b="b"/>
              <a:pathLst>
                <a:path w="127" h="167" extrusionOk="0">
                  <a:moveTo>
                    <a:pt x="13" y="0"/>
                  </a:moveTo>
                  <a:cubicBezTo>
                    <a:pt x="5" y="0"/>
                    <a:pt x="0" y="9"/>
                    <a:pt x="3" y="17"/>
                  </a:cubicBezTo>
                  <a:cubicBezTo>
                    <a:pt x="30" y="77"/>
                    <a:pt x="73" y="129"/>
                    <a:pt x="127" y="167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E7C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8666162" y="4027487"/>
            <a:ext cx="120332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Open Sans SemiBold"/>
              <a:buNone/>
            </a:pPr>
            <a:r>
              <a:rPr lang="ar-EG" sz="23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</a:t>
            </a:r>
            <a:endParaRPr dirty="0"/>
          </a:p>
        </p:txBody>
      </p:sp>
      <p:sp>
        <p:nvSpPr>
          <p:cNvPr id="147" name="Google Shape;147;p15"/>
          <p:cNvSpPr txBox="1"/>
          <p:nvPr/>
        </p:nvSpPr>
        <p:spPr>
          <a:xfrm>
            <a:off x="8666162" y="1506537"/>
            <a:ext cx="11763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Open Sans SemiBold"/>
              <a:buNone/>
            </a:pPr>
            <a:r>
              <a:rPr lang="ar-EG" sz="23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</a:t>
            </a:r>
            <a:endParaRPr dirty="0"/>
          </a:p>
        </p:txBody>
      </p:sp>
      <p:sp>
        <p:nvSpPr>
          <p:cNvPr id="148" name="Google Shape;148;p15"/>
          <p:cNvSpPr txBox="1"/>
          <p:nvPr/>
        </p:nvSpPr>
        <p:spPr>
          <a:xfrm>
            <a:off x="2363727" y="4027487"/>
            <a:ext cx="1174301" cy="3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Open Sans SemiBold"/>
              <a:buNone/>
            </a:pPr>
            <a:r>
              <a:rPr lang="ar-EG" sz="23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</a:t>
            </a:r>
            <a:endParaRPr dirty="0"/>
          </a:p>
        </p:txBody>
      </p:sp>
      <p:sp>
        <p:nvSpPr>
          <p:cNvPr id="149" name="Google Shape;149;p15"/>
          <p:cNvSpPr txBox="1"/>
          <p:nvPr/>
        </p:nvSpPr>
        <p:spPr>
          <a:xfrm>
            <a:off x="2373252" y="1487487"/>
            <a:ext cx="1174301" cy="3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Open Sans SemiBold"/>
              <a:buNone/>
            </a:pPr>
            <a:r>
              <a:rPr lang="ar-EG" sz="23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</a:t>
            </a:r>
            <a:endParaRPr dirty="0"/>
          </a:p>
        </p:txBody>
      </p:sp>
      <p:sp>
        <p:nvSpPr>
          <p:cNvPr id="150" name="Google Shape;150;p15"/>
          <p:cNvSpPr txBox="1"/>
          <p:nvPr/>
        </p:nvSpPr>
        <p:spPr>
          <a:xfrm>
            <a:off x="5621337" y="2036762"/>
            <a:ext cx="103981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6788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0C678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WATER</a:t>
            </a:r>
            <a:endParaRPr dirty="0"/>
          </a:p>
        </p:txBody>
      </p:sp>
      <p:sp>
        <p:nvSpPr>
          <p:cNvPr id="151" name="Google Shape;151;p15"/>
          <p:cNvSpPr txBox="1"/>
          <p:nvPr/>
        </p:nvSpPr>
        <p:spPr>
          <a:xfrm>
            <a:off x="5299075" y="2963862"/>
            <a:ext cx="16319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RESOURCES</a:t>
            </a:r>
            <a:endParaRPr dirty="0"/>
          </a:p>
        </p:txBody>
      </p:sp>
      <p:sp>
        <p:nvSpPr>
          <p:cNvPr id="152" name="Google Shape;152;p15"/>
          <p:cNvSpPr txBox="1"/>
          <p:nvPr/>
        </p:nvSpPr>
        <p:spPr>
          <a:xfrm>
            <a:off x="5834062" y="4044950"/>
            <a:ext cx="6445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ARE</a:t>
            </a:r>
            <a:endParaRPr dirty="0"/>
          </a:p>
        </p:txBody>
      </p:sp>
      <p:sp>
        <p:nvSpPr>
          <p:cNvPr id="153" name="Google Shape;153;p15"/>
          <p:cNvSpPr txBox="1"/>
          <p:nvPr/>
        </p:nvSpPr>
        <p:spPr>
          <a:xfrm>
            <a:off x="5543550" y="5130800"/>
            <a:ext cx="118586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</a:pPr>
            <a:r>
              <a:rPr lang="en-US" sz="21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LIMITED</a:t>
            </a:r>
            <a:endParaRPr dirty="0"/>
          </a:p>
        </p:txBody>
      </p:sp>
      <p:sp>
        <p:nvSpPr>
          <p:cNvPr id="154" name="Google Shape;154;p15"/>
          <p:cNvSpPr/>
          <p:nvPr/>
        </p:nvSpPr>
        <p:spPr>
          <a:xfrm>
            <a:off x="10758487" y="1651000"/>
            <a:ext cx="879475" cy="876300"/>
          </a:xfrm>
          <a:custGeom>
            <a:avLst/>
            <a:gdLst/>
            <a:ahLst/>
            <a:cxnLst/>
            <a:rect l="l" t="t" r="r" b="b"/>
            <a:pathLst>
              <a:path w="194" h="193" extrusionOk="0">
                <a:moveTo>
                  <a:pt x="31" y="96"/>
                </a:moveTo>
                <a:cubicBezTo>
                  <a:pt x="31" y="98"/>
                  <a:pt x="30" y="100"/>
                  <a:pt x="28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2" y="100"/>
                  <a:pt x="0" y="98"/>
                  <a:pt x="0" y="96"/>
                </a:cubicBezTo>
                <a:cubicBezTo>
                  <a:pt x="0" y="95"/>
                  <a:pt x="2" y="93"/>
                  <a:pt x="4" y="93"/>
                </a:cubicBezTo>
                <a:cubicBezTo>
                  <a:pt x="28" y="93"/>
                  <a:pt x="28" y="93"/>
                  <a:pt x="28" y="93"/>
                </a:cubicBezTo>
                <a:cubicBezTo>
                  <a:pt x="30" y="93"/>
                  <a:pt x="31" y="95"/>
                  <a:pt x="31" y="96"/>
                </a:cubicBezTo>
                <a:close/>
                <a:moveTo>
                  <a:pt x="46" y="143"/>
                </a:moveTo>
                <a:cubicBezTo>
                  <a:pt x="33" y="156"/>
                  <a:pt x="33" y="156"/>
                  <a:pt x="33" y="156"/>
                </a:cubicBezTo>
                <a:cubicBezTo>
                  <a:pt x="32" y="157"/>
                  <a:pt x="32" y="158"/>
                  <a:pt x="32" y="159"/>
                </a:cubicBezTo>
                <a:cubicBezTo>
                  <a:pt x="32" y="159"/>
                  <a:pt x="32" y="160"/>
                  <a:pt x="33" y="161"/>
                </a:cubicBezTo>
                <a:cubicBezTo>
                  <a:pt x="33" y="161"/>
                  <a:pt x="34" y="162"/>
                  <a:pt x="35" y="162"/>
                </a:cubicBezTo>
                <a:cubicBezTo>
                  <a:pt x="36" y="162"/>
                  <a:pt x="36" y="161"/>
                  <a:pt x="37" y="161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2" y="146"/>
                  <a:pt x="52" y="144"/>
                  <a:pt x="50" y="143"/>
                </a:cubicBezTo>
                <a:cubicBezTo>
                  <a:pt x="49" y="142"/>
                  <a:pt x="47" y="142"/>
                  <a:pt x="46" y="143"/>
                </a:cubicBezTo>
                <a:close/>
                <a:moveTo>
                  <a:pt x="46" y="50"/>
                </a:moveTo>
                <a:cubicBezTo>
                  <a:pt x="46" y="50"/>
                  <a:pt x="47" y="51"/>
                  <a:pt x="48" y="51"/>
                </a:cubicBezTo>
                <a:cubicBezTo>
                  <a:pt x="49" y="51"/>
                  <a:pt x="50" y="50"/>
                  <a:pt x="50" y="50"/>
                </a:cubicBezTo>
                <a:cubicBezTo>
                  <a:pt x="52" y="49"/>
                  <a:pt x="52" y="47"/>
                  <a:pt x="50" y="45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1"/>
                  <a:pt x="34" y="31"/>
                  <a:pt x="33" y="32"/>
                </a:cubicBezTo>
                <a:cubicBezTo>
                  <a:pt x="32" y="33"/>
                  <a:pt x="32" y="33"/>
                  <a:pt x="32" y="34"/>
                </a:cubicBezTo>
                <a:cubicBezTo>
                  <a:pt x="32" y="35"/>
                  <a:pt x="32" y="36"/>
                  <a:pt x="33" y="36"/>
                </a:cubicBezTo>
                <a:lnTo>
                  <a:pt x="46" y="50"/>
                </a:lnTo>
                <a:close/>
                <a:moveTo>
                  <a:pt x="97" y="30"/>
                </a:moveTo>
                <a:cubicBezTo>
                  <a:pt x="99" y="30"/>
                  <a:pt x="100" y="29"/>
                  <a:pt x="100" y="27"/>
                </a:cubicBezTo>
                <a:cubicBezTo>
                  <a:pt x="100" y="3"/>
                  <a:pt x="100" y="3"/>
                  <a:pt x="100" y="3"/>
                </a:cubicBezTo>
                <a:cubicBezTo>
                  <a:pt x="100" y="1"/>
                  <a:pt x="99" y="0"/>
                  <a:pt x="97" y="0"/>
                </a:cubicBezTo>
                <a:cubicBezTo>
                  <a:pt x="95" y="0"/>
                  <a:pt x="94" y="1"/>
                  <a:pt x="94" y="3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9"/>
                  <a:pt x="95" y="30"/>
                  <a:pt x="97" y="30"/>
                </a:cubicBezTo>
                <a:close/>
                <a:moveTo>
                  <a:pt x="157" y="96"/>
                </a:moveTo>
                <a:cubicBezTo>
                  <a:pt x="157" y="129"/>
                  <a:pt x="130" y="156"/>
                  <a:pt x="97" y="156"/>
                </a:cubicBezTo>
                <a:cubicBezTo>
                  <a:pt x="64" y="156"/>
                  <a:pt x="37" y="129"/>
                  <a:pt x="37" y="96"/>
                </a:cubicBezTo>
                <a:cubicBezTo>
                  <a:pt x="37" y="63"/>
                  <a:pt x="64" y="36"/>
                  <a:pt x="97" y="36"/>
                </a:cubicBezTo>
                <a:cubicBezTo>
                  <a:pt x="130" y="36"/>
                  <a:pt x="157" y="63"/>
                  <a:pt x="157" y="96"/>
                </a:cubicBezTo>
                <a:close/>
                <a:moveTo>
                  <a:pt x="97" y="43"/>
                </a:moveTo>
                <a:cubicBezTo>
                  <a:pt x="67" y="43"/>
                  <a:pt x="43" y="67"/>
                  <a:pt x="43" y="96"/>
                </a:cubicBezTo>
                <a:cubicBezTo>
                  <a:pt x="43" y="126"/>
                  <a:pt x="67" y="150"/>
                  <a:pt x="97" y="150"/>
                </a:cubicBezTo>
                <a:cubicBezTo>
                  <a:pt x="127" y="150"/>
                  <a:pt x="151" y="126"/>
                  <a:pt x="151" y="96"/>
                </a:cubicBezTo>
                <a:cubicBezTo>
                  <a:pt x="151" y="67"/>
                  <a:pt x="127" y="43"/>
                  <a:pt x="97" y="43"/>
                </a:cubicBezTo>
                <a:close/>
                <a:moveTo>
                  <a:pt x="97" y="162"/>
                </a:moveTo>
                <a:cubicBezTo>
                  <a:pt x="95" y="162"/>
                  <a:pt x="94" y="164"/>
                  <a:pt x="94" y="166"/>
                </a:cubicBezTo>
                <a:cubicBezTo>
                  <a:pt x="94" y="190"/>
                  <a:pt x="94" y="190"/>
                  <a:pt x="94" y="190"/>
                </a:cubicBezTo>
                <a:cubicBezTo>
                  <a:pt x="94" y="192"/>
                  <a:pt x="95" y="193"/>
                  <a:pt x="97" y="193"/>
                </a:cubicBezTo>
                <a:cubicBezTo>
                  <a:pt x="99" y="193"/>
                  <a:pt x="100" y="192"/>
                  <a:pt x="100" y="190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0" y="164"/>
                  <a:pt x="99" y="162"/>
                  <a:pt x="97" y="162"/>
                </a:cubicBezTo>
                <a:close/>
                <a:moveTo>
                  <a:pt x="148" y="143"/>
                </a:moveTo>
                <a:cubicBezTo>
                  <a:pt x="147" y="142"/>
                  <a:pt x="145" y="142"/>
                  <a:pt x="144" y="143"/>
                </a:cubicBezTo>
                <a:cubicBezTo>
                  <a:pt x="142" y="144"/>
                  <a:pt x="142" y="146"/>
                  <a:pt x="144" y="147"/>
                </a:cubicBezTo>
                <a:cubicBezTo>
                  <a:pt x="157" y="161"/>
                  <a:pt x="157" y="161"/>
                  <a:pt x="157" y="161"/>
                </a:cubicBezTo>
                <a:cubicBezTo>
                  <a:pt x="158" y="161"/>
                  <a:pt x="158" y="162"/>
                  <a:pt x="159" y="162"/>
                </a:cubicBezTo>
                <a:cubicBezTo>
                  <a:pt x="160" y="162"/>
                  <a:pt x="161" y="161"/>
                  <a:pt x="161" y="161"/>
                </a:cubicBezTo>
                <a:cubicBezTo>
                  <a:pt x="162" y="160"/>
                  <a:pt x="162" y="159"/>
                  <a:pt x="162" y="159"/>
                </a:cubicBezTo>
                <a:cubicBezTo>
                  <a:pt x="162" y="158"/>
                  <a:pt x="162" y="157"/>
                  <a:pt x="161" y="156"/>
                </a:cubicBezTo>
                <a:lnTo>
                  <a:pt x="148" y="143"/>
                </a:lnTo>
                <a:close/>
                <a:moveTo>
                  <a:pt x="157" y="32"/>
                </a:moveTo>
                <a:cubicBezTo>
                  <a:pt x="144" y="45"/>
                  <a:pt x="144" y="45"/>
                  <a:pt x="144" y="45"/>
                </a:cubicBezTo>
                <a:cubicBezTo>
                  <a:pt x="142" y="47"/>
                  <a:pt x="142" y="49"/>
                  <a:pt x="144" y="50"/>
                </a:cubicBezTo>
                <a:cubicBezTo>
                  <a:pt x="144" y="50"/>
                  <a:pt x="145" y="51"/>
                  <a:pt x="146" y="51"/>
                </a:cubicBezTo>
                <a:cubicBezTo>
                  <a:pt x="147" y="51"/>
                  <a:pt x="147" y="50"/>
                  <a:pt x="148" y="50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2" y="36"/>
                  <a:pt x="162" y="35"/>
                  <a:pt x="162" y="34"/>
                </a:cubicBezTo>
                <a:cubicBezTo>
                  <a:pt x="162" y="33"/>
                  <a:pt x="162" y="33"/>
                  <a:pt x="161" y="32"/>
                </a:cubicBezTo>
                <a:cubicBezTo>
                  <a:pt x="160" y="31"/>
                  <a:pt x="158" y="31"/>
                  <a:pt x="157" y="32"/>
                </a:cubicBezTo>
                <a:close/>
                <a:moveTo>
                  <a:pt x="190" y="93"/>
                </a:moveTo>
                <a:cubicBezTo>
                  <a:pt x="166" y="93"/>
                  <a:pt x="166" y="93"/>
                  <a:pt x="166" y="93"/>
                </a:cubicBezTo>
                <a:cubicBezTo>
                  <a:pt x="164" y="93"/>
                  <a:pt x="163" y="95"/>
                  <a:pt x="163" y="96"/>
                </a:cubicBezTo>
                <a:cubicBezTo>
                  <a:pt x="163" y="98"/>
                  <a:pt x="164" y="100"/>
                  <a:pt x="166" y="100"/>
                </a:cubicBezTo>
                <a:cubicBezTo>
                  <a:pt x="190" y="100"/>
                  <a:pt x="190" y="100"/>
                  <a:pt x="190" y="100"/>
                </a:cubicBezTo>
                <a:cubicBezTo>
                  <a:pt x="192" y="100"/>
                  <a:pt x="194" y="98"/>
                  <a:pt x="194" y="96"/>
                </a:cubicBezTo>
                <a:cubicBezTo>
                  <a:pt x="194" y="95"/>
                  <a:pt x="192" y="93"/>
                  <a:pt x="190" y="9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884237" y="4267200"/>
            <a:ext cx="508000" cy="754062"/>
          </a:xfrm>
          <a:custGeom>
            <a:avLst/>
            <a:gdLst/>
            <a:ahLst/>
            <a:cxnLst/>
            <a:rect l="l" t="t" r="r" b="b"/>
            <a:pathLst>
              <a:path w="112" h="166" extrusionOk="0">
                <a:moveTo>
                  <a:pt x="20" y="109"/>
                </a:moveTo>
                <a:cubicBezTo>
                  <a:pt x="20" y="108"/>
                  <a:pt x="22" y="106"/>
                  <a:pt x="23" y="106"/>
                </a:cubicBezTo>
                <a:cubicBezTo>
                  <a:pt x="25" y="106"/>
                  <a:pt x="26" y="108"/>
                  <a:pt x="26" y="109"/>
                </a:cubicBezTo>
                <a:cubicBezTo>
                  <a:pt x="26" y="126"/>
                  <a:pt x="40" y="139"/>
                  <a:pt x="56" y="139"/>
                </a:cubicBezTo>
                <a:cubicBezTo>
                  <a:pt x="58" y="139"/>
                  <a:pt x="59" y="140"/>
                  <a:pt x="59" y="142"/>
                </a:cubicBezTo>
                <a:cubicBezTo>
                  <a:pt x="59" y="144"/>
                  <a:pt x="58" y="145"/>
                  <a:pt x="56" y="145"/>
                </a:cubicBezTo>
                <a:cubicBezTo>
                  <a:pt x="36" y="145"/>
                  <a:pt x="20" y="129"/>
                  <a:pt x="20" y="109"/>
                </a:cubicBezTo>
                <a:close/>
                <a:moveTo>
                  <a:pt x="112" y="109"/>
                </a:moveTo>
                <a:cubicBezTo>
                  <a:pt x="112" y="140"/>
                  <a:pt x="87" y="166"/>
                  <a:pt x="56" y="166"/>
                </a:cubicBezTo>
                <a:cubicBezTo>
                  <a:pt x="25" y="166"/>
                  <a:pt x="0" y="140"/>
                  <a:pt x="0" y="109"/>
                </a:cubicBezTo>
                <a:cubicBezTo>
                  <a:pt x="0" y="100"/>
                  <a:pt x="2" y="91"/>
                  <a:pt x="6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53" y="1"/>
                  <a:pt x="53" y="1"/>
                  <a:pt x="53" y="1"/>
                </a:cubicBezTo>
                <a:cubicBezTo>
                  <a:pt x="54" y="0"/>
                  <a:pt x="58" y="0"/>
                  <a:pt x="59" y="1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06" y="82"/>
                  <a:pt x="106" y="83"/>
                  <a:pt x="106" y="83"/>
                </a:cubicBezTo>
                <a:cubicBezTo>
                  <a:pt x="110" y="91"/>
                  <a:pt x="112" y="100"/>
                  <a:pt x="112" y="109"/>
                </a:cubicBezTo>
                <a:close/>
                <a:moveTo>
                  <a:pt x="12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8" y="93"/>
                  <a:pt x="6" y="101"/>
                  <a:pt x="6" y="109"/>
                </a:cubicBezTo>
                <a:cubicBezTo>
                  <a:pt x="6" y="137"/>
                  <a:pt x="29" y="159"/>
                  <a:pt x="56" y="159"/>
                </a:cubicBezTo>
                <a:cubicBezTo>
                  <a:pt x="84" y="159"/>
                  <a:pt x="106" y="137"/>
                  <a:pt x="106" y="109"/>
                </a:cubicBezTo>
                <a:cubicBezTo>
                  <a:pt x="106" y="101"/>
                  <a:pt x="104" y="93"/>
                  <a:pt x="100" y="86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56" y="9"/>
                  <a:pt x="56" y="9"/>
                  <a:pt x="56" y="9"/>
                </a:cubicBezTo>
                <a:cubicBezTo>
                  <a:pt x="12" y="86"/>
                  <a:pt x="12" y="86"/>
                  <a:pt x="12" y="8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10771187" y="4276725"/>
            <a:ext cx="776287" cy="744537"/>
          </a:xfrm>
          <a:custGeom>
            <a:avLst/>
            <a:gdLst/>
            <a:ahLst/>
            <a:cxnLst/>
            <a:rect l="l" t="t" r="r" b="b"/>
            <a:pathLst>
              <a:path w="171" h="164" extrusionOk="0">
                <a:moveTo>
                  <a:pt x="75" y="89"/>
                </a:moveTo>
                <a:cubicBezTo>
                  <a:pt x="75" y="160"/>
                  <a:pt x="75" y="160"/>
                  <a:pt x="75" y="160"/>
                </a:cubicBezTo>
                <a:cubicBezTo>
                  <a:pt x="75" y="162"/>
                  <a:pt x="74" y="164"/>
                  <a:pt x="72" y="164"/>
                </a:cubicBezTo>
                <a:cubicBezTo>
                  <a:pt x="70" y="164"/>
                  <a:pt x="69" y="162"/>
                  <a:pt x="69" y="16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7"/>
                  <a:pt x="70" y="86"/>
                  <a:pt x="72" y="86"/>
                </a:cubicBezTo>
                <a:cubicBezTo>
                  <a:pt x="74" y="86"/>
                  <a:pt x="75" y="87"/>
                  <a:pt x="75" y="89"/>
                </a:cubicBezTo>
                <a:close/>
                <a:moveTo>
                  <a:pt x="57" y="74"/>
                </a:moveTo>
                <a:cubicBezTo>
                  <a:pt x="55" y="74"/>
                  <a:pt x="54" y="75"/>
                  <a:pt x="54" y="77"/>
                </a:cubicBezTo>
                <a:cubicBezTo>
                  <a:pt x="54" y="149"/>
                  <a:pt x="54" y="149"/>
                  <a:pt x="54" y="149"/>
                </a:cubicBezTo>
                <a:cubicBezTo>
                  <a:pt x="54" y="151"/>
                  <a:pt x="55" y="152"/>
                  <a:pt x="57" y="152"/>
                </a:cubicBezTo>
                <a:cubicBezTo>
                  <a:pt x="58" y="152"/>
                  <a:pt x="60" y="151"/>
                  <a:pt x="60" y="149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5"/>
                  <a:pt x="58" y="74"/>
                  <a:pt x="57" y="74"/>
                </a:cubicBezTo>
                <a:close/>
                <a:moveTo>
                  <a:pt x="103" y="70"/>
                </a:moveTo>
                <a:cubicBezTo>
                  <a:pt x="101" y="70"/>
                  <a:pt x="100" y="72"/>
                  <a:pt x="100" y="73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00" y="147"/>
                  <a:pt x="101" y="148"/>
                  <a:pt x="103" y="148"/>
                </a:cubicBezTo>
                <a:cubicBezTo>
                  <a:pt x="105" y="148"/>
                  <a:pt x="106" y="147"/>
                  <a:pt x="106" y="145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2"/>
                  <a:pt x="105" y="70"/>
                  <a:pt x="103" y="70"/>
                </a:cubicBezTo>
                <a:close/>
                <a:moveTo>
                  <a:pt x="87" y="58"/>
                </a:moveTo>
                <a:cubicBezTo>
                  <a:pt x="86" y="58"/>
                  <a:pt x="84" y="59"/>
                  <a:pt x="84" y="61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34"/>
                  <a:pt x="86" y="136"/>
                  <a:pt x="87" y="136"/>
                </a:cubicBezTo>
                <a:cubicBezTo>
                  <a:pt x="89" y="136"/>
                  <a:pt x="91" y="134"/>
                  <a:pt x="91" y="133"/>
                </a:cubicBezTo>
                <a:cubicBezTo>
                  <a:pt x="91" y="61"/>
                  <a:pt x="91" y="61"/>
                  <a:pt x="91" y="61"/>
                </a:cubicBezTo>
                <a:cubicBezTo>
                  <a:pt x="91" y="59"/>
                  <a:pt x="89" y="58"/>
                  <a:pt x="87" y="58"/>
                </a:cubicBezTo>
                <a:close/>
                <a:moveTo>
                  <a:pt x="134" y="41"/>
                </a:moveTo>
                <a:cubicBezTo>
                  <a:pt x="121" y="41"/>
                  <a:pt x="121" y="41"/>
                  <a:pt x="121" y="41"/>
                </a:cubicBezTo>
                <a:cubicBezTo>
                  <a:pt x="120" y="18"/>
                  <a:pt x="100" y="0"/>
                  <a:pt x="77" y="0"/>
                </a:cubicBezTo>
                <a:cubicBezTo>
                  <a:pt x="54" y="0"/>
                  <a:pt x="34" y="18"/>
                  <a:pt x="33" y="42"/>
                </a:cubicBezTo>
                <a:cubicBezTo>
                  <a:pt x="14" y="45"/>
                  <a:pt x="0" y="60"/>
                  <a:pt x="0" y="79"/>
                </a:cubicBezTo>
                <a:cubicBezTo>
                  <a:pt x="0" y="99"/>
                  <a:pt x="17" y="116"/>
                  <a:pt x="38" y="116"/>
                </a:cubicBezTo>
                <a:cubicBezTo>
                  <a:pt x="40" y="116"/>
                  <a:pt x="41" y="115"/>
                  <a:pt x="41" y="113"/>
                </a:cubicBezTo>
                <a:cubicBezTo>
                  <a:pt x="41" y="111"/>
                  <a:pt x="40" y="110"/>
                  <a:pt x="38" y="110"/>
                </a:cubicBezTo>
                <a:cubicBezTo>
                  <a:pt x="21" y="110"/>
                  <a:pt x="7" y="96"/>
                  <a:pt x="7" y="79"/>
                </a:cubicBezTo>
                <a:cubicBezTo>
                  <a:pt x="7" y="63"/>
                  <a:pt x="20" y="49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8" y="47"/>
                  <a:pt x="39" y="46"/>
                  <a:pt x="39" y="44"/>
                </a:cubicBezTo>
                <a:cubicBezTo>
                  <a:pt x="39" y="23"/>
                  <a:pt x="56" y="6"/>
                  <a:pt x="77" y="6"/>
                </a:cubicBezTo>
                <a:cubicBezTo>
                  <a:pt x="97" y="6"/>
                  <a:pt x="114" y="23"/>
                  <a:pt x="115" y="4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5" y="46"/>
                  <a:pt x="116" y="47"/>
                  <a:pt x="118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51" y="47"/>
                  <a:pt x="165" y="61"/>
                  <a:pt x="165" y="79"/>
                </a:cubicBezTo>
                <a:cubicBezTo>
                  <a:pt x="165" y="96"/>
                  <a:pt x="151" y="110"/>
                  <a:pt x="134" y="110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6" y="110"/>
                  <a:pt x="114" y="111"/>
                  <a:pt x="114" y="113"/>
                </a:cubicBezTo>
                <a:cubicBezTo>
                  <a:pt x="114" y="115"/>
                  <a:pt x="116" y="116"/>
                  <a:pt x="117" y="116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54" y="116"/>
                  <a:pt x="171" y="99"/>
                  <a:pt x="171" y="79"/>
                </a:cubicBezTo>
                <a:cubicBezTo>
                  <a:pt x="171" y="58"/>
                  <a:pt x="154" y="41"/>
                  <a:pt x="134" y="4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747712" y="1727200"/>
            <a:ext cx="657225" cy="768350"/>
          </a:xfrm>
          <a:custGeom>
            <a:avLst/>
            <a:gdLst/>
            <a:ahLst/>
            <a:cxnLst/>
            <a:rect l="l" t="t" r="r" b="b"/>
            <a:pathLst>
              <a:path w="145" h="169" extrusionOk="0">
                <a:moveTo>
                  <a:pt x="111" y="49"/>
                </a:moveTo>
                <a:cubicBezTo>
                  <a:pt x="111" y="46"/>
                  <a:pt x="112" y="43"/>
                  <a:pt x="112" y="39"/>
                </a:cubicBezTo>
                <a:cubicBezTo>
                  <a:pt x="112" y="18"/>
                  <a:pt x="94" y="0"/>
                  <a:pt x="72" y="0"/>
                </a:cubicBezTo>
                <a:cubicBezTo>
                  <a:pt x="51" y="0"/>
                  <a:pt x="33" y="18"/>
                  <a:pt x="33" y="39"/>
                </a:cubicBezTo>
                <a:cubicBezTo>
                  <a:pt x="33" y="43"/>
                  <a:pt x="33" y="46"/>
                  <a:pt x="34" y="49"/>
                </a:cubicBezTo>
                <a:cubicBezTo>
                  <a:pt x="15" y="51"/>
                  <a:pt x="0" y="68"/>
                  <a:pt x="0" y="88"/>
                </a:cubicBezTo>
                <a:cubicBezTo>
                  <a:pt x="0" y="109"/>
                  <a:pt x="17" y="127"/>
                  <a:pt x="39" y="127"/>
                </a:cubicBezTo>
                <a:cubicBezTo>
                  <a:pt x="51" y="127"/>
                  <a:pt x="62" y="122"/>
                  <a:pt x="69" y="113"/>
                </a:cubicBezTo>
                <a:cubicBezTo>
                  <a:pt x="69" y="166"/>
                  <a:pt x="69" y="166"/>
                  <a:pt x="69" y="166"/>
                </a:cubicBezTo>
                <a:cubicBezTo>
                  <a:pt x="69" y="168"/>
                  <a:pt x="71" y="169"/>
                  <a:pt x="72" y="169"/>
                </a:cubicBezTo>
                <a:cubicBezTo>
                  <a:pt x="74" y="169"/>
                  <a:pt x="76" y="168"/>
                  <a:pt x="76" y="166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83" y="122"/>
                  <a:pt x="94" y="127"/>
                  <a:pt x="106" y="127"/>
                </a:cubicBezTo>
                <a:cubicBezTo>
                  <a:pt x="128" y="127"/>
                  <a:pt x="145" y="109"/>
                  <a:pt x="145" y="88"/>
                </a:cubicBezTo>
                <a:cubicBezTo>
                  <a:pt x="145" y="68"/>
                  <a:pt x="130" y="51"/>
                  <a:pt x="111" y="49"/>
                </a:cubicBezTo>
                <a:close/>
                <a:moveTo>
                  <a:pt x="41" y="53"/>
                </a:moveTo>
                <a:cubicBezTo>
                  <a:pt x="41" y="52"/>
                  <a:pt x="42" y="51"/>
                  <a:pt x="41" y="50"/>
                </a:cubicBezTo>
                <a:cubicBezTo>
                  <a:pt x="40" y="47"/>
                  <a:pt x="39" y="43"/>
                  <a:pt x="39" y="39"/>
                </a:cubicBezTo>
                <a:cubicBezTo>
                  <a:pt x="39" y="21"/>
                  <a:pt x="54" y="6"/>
                  <a:pt x="72" y="6"/>
                </a:cubicBezTo>
                <a:cubicBezTo>
                  <a:pt x="91" y="6"/>
                  <a:pt x="106" y="21"/>
                  <a:pt x="106" y="39"/>
                </a:cubicBezTo>
                <a:cubicBezTo>
                  <a:pt x="106" y="43"/>
                  <a:pt x="105" y="47"/>
                  <a:pt x="104" y="50"/>
                </a:cubicBezTo>
                <a:cubicBezTo>
                  <a:pt x="103" y="51"/>
                  <a:pt x="103" y="52"/>
                  <a:pt x="104" y="53"/>
                </a:cubicBezTo>
                <a:cubicBezTo>
                  <a:pt x="105" y="54"/>
                  <a:pt x="106" y="55"/>
                  <a:pt x="107" y="55"/>
                </a:cubicBezTo>
                <a:cubicBezTo>
                  <a:pt x="125" y="55"/>
                  <a:pt x="139" y="70"/>
                  <a:pt x="139" y="88"/>
                </a:cubicBezTo>
                <a:cubicBezTo>
                  <a:pt x="139" y="106"/>
                  <a:pt x="124" y="121"/>
                  <a:pt x="106" y="121"/>
                </a:cubicBezTo>
                <a:cubicBezTo>
                  <a:pt x="92" y="121"/>
                  <a:pt x="80" y="113"/>
                  <a:pt x="75" y="100"/>
                </a:cubicBezTo>
                <a:cubicBezTo>
                  <a:pt x="75" y="99"/>
                  <a:pt x="74" y="98"/>
                  <a:pt x="72" y="98"/>
                </a:cubicBezTo>
                <a:cubicBezTo>
                  <a:pt x="71" y="98"/>
                  <a:pt x="70" y="99"/>
                  <a:pt x="70" y="100"/>
                </a:cubicBezTo>
                <a:cubicBezTo>
                  <a:pt x="64" y="113"/>
                  <a:pt x="52" y="121"/>
                  <a:pt x="39" y="121"/>
                </a:cubicBezTo>
                <a:cubicBezTo>
                  <a:pt x="21" y="121"/>
                  <a:pt x="6" y="106"/>
                  <a:pt x="6" y="88"/>
                </a:cubicBezTo>
                <a:cubicBezTo>
                  <a:pt x="6" y="70"/>
                  <a:pt x="20" y="55"/>
                  <a:pt x="38" y="55"/>
                </a:cubicBezTo>
                <a:cubicBezTo>
                  <a:pt x="39" y="55"/>
                  <a:pt x="40" y="54"/>
                  <a:pt x="41" y="5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8575675" y="187166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9" name="Google Shape;159;p15"/>
          <p:cNvSpPr txBox="1"/>
          <p:nvPr/>
        </p:nvSpPr>
        <p:spPr>
          <a:xfrm>
            <a:off x="1716087" y="187166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60" name="Google Shape;160;p15"/>
          <p:cNvSpPr txBox="1"/>
          <p:nvPr/>
        </p:nvSpPr>
        <p:spPr>
          <a:xfrm>
            <a:off x="1670050" y="437991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1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7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7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7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/>
          <p:bldP spid="137" grpId="0" animBg="1"/>
          <p:bldP spid="146" grpId="0"/>
          <p:bldP spid="147" grpId="0"/>
          <p:bldP spid="148" grpId="0"/>
          <p:bldP spid="149" grpId="0"/>
          <p:bldP spid="150" grpId="0"/>
          <p:bldP spid="151" grpId="0"/>
          <p:bldP spid="152" grpId="0"/>
          <p:bldP spid="153" grpId="0"/>
          <p:bldP spid="154" grpId="0" animBg="1"/>
          <p:bldP spid="155" grpId="0" animBg="1"/>
          <p:bldP spid="156" grpId="0" animBg="1"/>
          <p:bldP spid="157" grpId="0" animBg="1"/>
          <p:bldP spid="158" grpId="0"/>
          <p:bldP spid="159" grpId="0"/>
          <p:bldP spid="1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/>
          <p:bldP spid="137" grpId="0" animBg="1"/>
          <p:bldP spid="146" grpId="0"/>
          <p:bldP spid="147" grpId="0"/>
          <p:bldP spid="148" grpId="0"/>
          <p:bldP spid="149" grpId="0"/>
          <p:bldP spid="150" grpId="0"/>
          <p:bldP spid="151" grpId="0"/>
          <p:bldP spid="152" grpId="0"/>
          <p:bldP spid="153" grpId="0"/>
          <p:bldP spid="154" grpId="0" animBg="1"/>
          <p:bldP spid="155" grpId="0" animBg="1"/>
          <p:bldP spid="156" grpId="0" animBg="1"/>
          <p:bldP spid="157" grpId="0" animBg="1"/>
          <p:bldP spid="158" grpId="0"/>
          <p:bldP spid="159" grpId="0"/>
          <p:bldP spid="160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7262" y="909637"/>
            <a:ext cx="5197475" cy="50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42"/>
          <p:cNvSpPr txBox="1"/>
          <p:nvPr/>
        </p:nvSpPr>
        <p:spPr>
          <a:xfrm>
            <a:off x="9398000" y="2260600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88" name="Google Shape;888;p42"/>
          <p:cNvSpPr txBox="1"/>
          <p:nvPr/>
        </p:nvSpPr>
        <p:spPr>
          <a:xfrm>
            <a:off x="1985962" y="1023937"/>
            <a:ext cx="101123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LEARN</a:t>
            </a:r>
            <a:endParaRPr dirty="0"/>
          </a:p>
        </p:txBody>
      </p:sp>
      <p:sp>
        <p:nvSpPr>
          <p:cNvPr id="889" name="Google Shape;889;p42"/>
          <p:cNvSpPr txBox="1"/>
          <p:nvPr/>
        </p:nvSpPr>
        <p:spPr>
          <a:xfrm>
            <a:off x="1685925" y="2890837"/>
            <a:ext cx="131921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890" name="Google Shape;890;p42"/>
          <p:cNvSpPr txBox="1"/>
          <p:nvPr/>
        </p:nvSpPr>
        <p:spPr>
          <a:xfrm>
            <a:off x="9490075" y="1947862"/>
            <a:ext cx="76358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dirty="0"/>
          </a:p>
        </p:txBody>
      </p:sp>
      <p:sp>
        <p:nvSpPr>
          <p:cNvPr id="891" name="Google Shape;891;p42"/>
          <p:cNvSpPr txBox="1"/>
          <p:nvPr/>
        </p:nvSpPr>
        <p:spPr>
          <a:xfrm>
            <a:off x="9490075" y="3816350"/>
            <a:ext cx="14541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STRATEGY</a:t>
            </a:r>
            <a:endParaRPr dirty="0"/>
          </a:p>
        </p:txBody>
      </p:sp>
      <p:sp>
        <p:nvSpPr>
          <p:cNvPr id="892" name="Google Shape;892;p42"/>
          <p:cNvSpPr txBox="1"/>
          <p:nvPr/>
        </p:nvSpPr>
        <p:spPr>
          <a:xfrm>
            <a:off x="1592262" y="4756150"/>
            <a:ext cx="141287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BUSINESS</a:t>
            </a:r>
            <a:endParaRPr dirty="0"/>
          </a:p>
        </p:txBody>
      </p:sp>
      <p:sp>
        <p:nvSpPr>
          <p:cNvPr id="893" name="Google Shape;893;p42"/>
          <p:cNvSpPr txBox="1"/>
          <p:nvPr/>
        </p:nvSpPr>
        <p:spPr>
          <a:xfrm>
            <a:off x="9380537" y="4129087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4" name="Google Shape;894;p42"/>
          <p:cNvSpPr txBox="1"/>
          <p:nvPr/>
        </p:nvSpPr>
        <p:spPr>
          <a:xfrm>
            <a:off x="1084262" y="1338262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5" name="Google Shape;895;p42"/>
          <p:cNvSpPr txBox="1"/>
          <p:nvPr/>
        </p:nvSpPr>
        <p:spPr>
          <a:xfrm>
            <a:off x="1054100" y="3190875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6" name="Google Shape;896;p42"/>
          <p:cNvSpPr txBox="1"/>
          <p:nvPr/>
        </p:nvSpPr>
        <p:spPr>
          <a:xfrm>
            <a:off x="1054100" y="5059362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97" name="Google Shape;897;p42"/>
          <p:cNvSpPr/>
          <p:nvPr/>
        </p:nvSpPr>
        <p:spPr>
          <a:xfrm>
            <a:off x="3922712" y="2719387"/>
            <a:ext cx="1236662" cy="622300"/>
          </a:xfrm>
          <a:custGeom>
            <a:avLst/>
            <a:gdLst/>
            <a:ahLst/>
            <a:cxnLst/>
            <a:rect l="l" t="t" r="r" b="b"/>
            <a:pathLst>
              <a:path w="318" h="160" extrusionOk="0">
                <a:moveTo>
                  <a:pt x="93" y="152"/>
                </a:moveTo>
                <a:cubicBezTo>
                  <a:pt x="94" y="152"/>
                  <a:pt x="94" y="153"/>
                  <a:pt x="94" y="154"/>
                </a:cubicBezTo>
                <a:cubicBezTo>
                  <a:pt x="95" y="155"/>
                  <a:pt x="94" y="156"/>
                  <a:pt x="94" y="157"/>
                </a:cubicBezTo>
                <a:cubicBezTo>
                  <a:pt x="93" y="157"/>
                  <a:pt x="92" y="158"/>
                  <a:pt x="92" y="158"/>
                </a:cubicBezTo>
                <a:cubicBezTo>
                  <a:pt x="82" y="160"/>
                  <a:pt x="71" y="160"/>
                  <a:pt x="60" y="160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46" y="160"/>
                  <a:pt x="34" y="159"/>
                  <a:pt x="22" y="156"/>
                </a:cubicBezTo>
                <a:cubicBezTo>
                  <a:pt x="18" y="156"/>
                  <a:pt x="14" y="154"/>
                  <a:pt x="11" y="153"/>
                </a:cubicBezTo>
                <a:cubicBezTo>
                  <a:pt x="4" y="149"/>
                  <a:pt x="1" y="145"/>
                  <a:pt x="1" y="141"/>
                </a:cubicBezTo>
                <a:cubicBezTo>
                  <a:pt x="0" y="137"/>
                  <a:pt x="2" y="133"/>
                  <a:pt x="5" y="129"/>
                </a:cubicBezTo>
                <a:cubicBezTo>
                  <a:pt x="11" y="123"/>
                  <a:pt x="18" y="119"/>
                  <a:pt x="28" y="114"/>
                </a:cubicBezTo>
                <a:cubicBezTo>
                  <a:pt x="30" y="113"/>
                  <a:pt x="33" y="112"/>
                  <a:pt x="36" y="111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41" y="109"/>
                  <a:pt x="42" y="108"/>
                  <a:pt x="43" y="106"/>
                </a:cubicBezTo>
                <a:cubicBezTo>
                  <a:pt x="43" y="104"/>
                  <a:pt x="42" y="103"/>
                  <a:pt x="41" y="101"/>
                </a:cubicBezTo>
                <a:cubicBezTo>
                  <a:pt x="31" y="91"/>
                  <a:pt x="26" y="79"/>
                  <a:pt x="27" y="63"/>
                </a:cubicBezTo>
                <a:cubicBezTo>
                  <a:pt x="27" y="48"/>
                  <a:pt x="35" y="39"/>
                  <a:pt x="51" y="35"/>
                </a:cubicBezTo>
                <a:cubicBezTo>
                  <a:pt x="54" y="34"/>
                  <a:pt x="57" y="34"/>
                  <a:pt x="60" y="34"/>
                </a:cubicBezTo>
                <a:cubicBezTo>
                  <a:pt x="63" y="34"/>
                  <a:pt x="66" y="34"/>
                  <a:pt x="69" y="35"/>
                </a:cubicBezTo>
                <a:cubicBezTo>
                  <a:pt x="85" y="39"/>
                  <a:pt x="93" y="48"/>
                  <a:pt x="94" y="63"/>
                </a:cubicBezTo>
                <a:cubicBezTo>
                  <a:pt x="95" y="79"/>
                  <a:pt x="90" y="91"/>
                  <a:pt x="80" y="101"/>
                </a:cubicBezTo>
                <a:cubicBezTo>
                  <a:pt x="78" y="103"/>
                  <a:pt x="78" y="104"/>
                  <a:pt x="78" y="106"/>
                </a:cubicBezTo>
                <a:cubicBezTo>
                  <a:pt x="78" y="108"/>
                  <a:pt x="80" y="109"/>
                  <a:pt x="82" y="110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88" y="112"/>
                  <a:pt x="89" y="114"/>
                  <a:pt x="88" y="116"/>
                </a:cubicBezTo>
                <a:cubicBezTo>
                  <a:pt x="88" y="117"/>
                  <a:pt x="87" y="117"/>
                  <a:pt x="86" y="118"/>
                </a:cubicBezTo>
                <a:cubicBezTo>
                  <a:pt x="85" y="118"/>
                  <a:pt x="84" y="118"/>
                  <a:pt x="83" y="11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75" y="115"/>
                  <a:pt x="72" y="111"/>
                  <a:pt x="71" y="107"/>
                </a:cubicBezTo>
                <a:cubicBezTo>
                  <a:pt x="70" y="103"/>
                  <a:pt x="72" y="99"/>
                  <a:pt x="75" y="96"/>
                </a:cubicBezTo>
                <a:cubicBezTo>
                  <a:pt x="83" y="88"/>
                  <a:pt x="88" y="77"/>
                  <a:pt x="87" y="63"/>
                </a:cubicBezTo>
                <a:cubicBezTo>
                  <a:pt x="87" y="52"/>
                  <a:pt x="80" y="45"/>
                  <a:pt x="68" y="42"/>
                </a:cubicBezTo>
                <a:cubicBezTo>
                  <a:pt x="65" y="41"/>
                  <a:pt x="63" y="41"/>
                  <a:pt x="60" y="41"/>
                </a:cubicBezTo>
                <a:cubicBezTo>
                  <a:pt x="58" y="41"/>
                  <a:pt x="55" y="41"/>
                  <a:pt x="53" y="42"/>
                </a:cubicBezTo>
                <a:cubicBezTo>
                  <a:pt x="40" y="45"/>
                  <a:pt x="34" y="52"/>
                  <a:pt x="34" y="63"/>
                </a:cubicBezTo>
                <a:cubicBezTo>
                  <a:pt x="33" y="77"/>
                  <a:pt x="37" y="88"/>
                  <a:pt x="46" y="96"/>
                </a:cubicBezTo>
                <a:cubicBezTo>
                  <a:pt x="49" y="99"/>
                  <a:pt x="50" y="103"/>
                  <a:pt x="49" y="107"/>
                </a:cubicBezTo>
                <a:cubicBezTo>
                  <a:pt x="48" y="111"/>
                  <a:pt x="45" y="115"/>
                  <a:pt x="41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6" y="118"/>
                  <a:pt x="33" y="119"/>
                  <a:pt x="31" y="121"/>
                </a:cubicBezTo>
                <a:cubicBezTo>
                  <a:pt x="22" y="125"/>
                  <a:pt x="15" y="129"/>
                  <a:pt x="10" y="134"/>
                </a:cubicBezTo>
                <a:cubicBezTo>
                  <a:pt x="8" y="136"/>
                  <a:pt x="7" y="138"/>
                  <a:pt x="8" y="140"/>
                </a:cubicBezTo>
                <a:cubicBezTo>
                  <a:pt x="8" y="143"/>
                  <a:pt x="10" y="145"/>
                  <a:pt x="14" y="146"/>
                </a:cubicBezTo>
                <a:cubicBezTo>
                  <a:pt x="17" y="148"/>
                  <a:pt x="20" y="149"/>
                  <a:pt x="23" y="150"/>
                </a:cubicBezTo>
                <a:cubicBezTo>
                  <a:pt x="35" y="152"/>
                  <a:pt x="46" y="153"/>
                  <a:pt x="60" y="153"/>
                </a:cubicBezTo>
                <a:cubicBezTo>
                  <a:pt x="71" y="153"/>
                  <a:pt x="81" y="153"/>
                  <a:pt x="90" y="151"/>
                </a:cubicBezTo>
                <a:cubicBezTo>
                  <a:pt x="91" y="151"/>
                  <a:pt x="92" y="151"/>
                  <a:pt x="93" y="152"/>
                </a:cubicBezTo>
                <a:close/>
                <a:moveTo>
                  <a:pt x="227" y="149"/>
                </a:moveTo>
                <a:cubicBezTo>
                  <a:pt x="223" y="151"/>
                  <a:pt x="218" y="153"/>
                  <a:pt x="213" y="154"/>
                </a:cubicBezTo>
                <a:cubicBezTo>
                  <a:pt x="198" y="157"/>
                  <a:pt x="183" y="158"/>
                  <a:pt x="165" y="158"/>
                </a:cubicBezTo>
                <a:cubicBezTo>
                  <a:pt x="165" y="158"/>
                  <a:pt x="165" y="158"/>
                  <a:pt x="165" y="158"/>
                </a:cubicBezTo>
                <a:cubicBezTo>
                  <a:pt x="165" y="158"/>
                  <a:pt x="165" y="158"/>
                  <a:pt x="165" y="158"/>
                </a:cubicBezTo>
                <a:cubicBezTo>
                  <a:pt x="146" y="158"/>
                  <a:pt x="131" y="157"/>
                  <a:pt x="116" y="154"/>
                </a:cubicBezTo>
                <a:cubicBezTo>
                  <a:pt x="111" y="153"/>
                  <a:pt x="106" y="151"/>
                  <a:pt x="102" y="149"/>
                </a:cubicBezTo>
                <a:cubicBezTo>
                  <a:pt x="93" y="145"/>
                  <a:pt x="91" y="139"/>
                  <a:pt x="90" y="135"/>
                </a:cubicBezTo>
                <a:cubicBezTo>
                  <a:pt x="89" y="130"/>
                  <a:pt x="91" y="125"/>
                  <a:pt x="96" y="120"/>
                </a:cubicBezTo>
                <a:cubicBezTo>
                  <a:pt x="103" y="113"/>
                  <a:pt x="111" y="108"/>
                  <a:pt x="124" y="102"/>
                </a:cubicBezTo>
                <a:cubicBezTo>
                  <a:pt x="127" y="100"/>
                  <a:pt x="131" y="99"/>
                  <a:pt x="134" y="98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40" y="95"/>
                  <a:pt x="142" y="93"/>
                  <a:pt x="143" y="91"/>
                </a:cubicBezTo>
                <a:cubicBezTo>
                  <a:pt x="143" y="88"/>
                  <a:pt x="143" y="86"/>
                  <a:pt x="141" y="84"/>
                </a:cubicBezTo>
                <a:cubicBezTo>
                  <a:pt x="128" y="71"/>
                  <a:pt x="122" y="56"/>
                  <a:pt x="123" y="36"/>
                </a:cubicBezTo>
                <a:cubicBezTo>
                  <a:pt x="123" y="18"/>
                  <a:pt x="134" y="6"/>
                  <a:pt x="153" y="1"/>
                </a:cubicBezTo>
                <a:cubicBezTo>
                  <a:pt x="157" y="0"/>
                  <a:pt x="161" y="0"/>
                  <a:pt x="164" y="0"/>
                </a:cubicBezTo>
                <a:cubicBezTo>
                  <a:pt x="168" y="0"/>
                  <a:pt x="172" y="0"/>
                  <a:pt x="176" y="1"/>
                </a:cubicBezTo>
                <a:cubicBezTo>
                  <a:pt x="195" y="6"/>
                  <a:pt x="206" y="18"/>
                  <a:pt x="206" y="36"/>
                </a:cubicBezTo>
                <a:cubicBezTo>
                  <a:pt x="207" y="56"/>
                  <a:pt x="201" y="72"/>
                  <a:pt x="188" y="84"/>
                </a:cubicBezTo>
                <a:cubicBezTo>
                  <a:pt x="186" y="86"/>
                  <a:pt x="186" y="88"/>
                  <a:pt x="186" y="91"/>
                </a:cubicBezTo>
                <a:cubicBezTo>
                  <a:pt x="187" y="93"/>
                  <a:pt x="189" y="95"/>
                  <a:pt x="192" y="96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198" y="99"/>
                  <a:pt x="202" y="100"/>
                  <a:pt x="205" y="102"/>
                </a:cubicBezTo>
                <a:cubicBezTo>
                  <a:pt x="218" y="108"/>
                  <a:pt x="226" y="113"/>
                  <a:pt x="233" y="120"/>
                </a:cubicBezTo>
                <a:cubicBezTo>
                  <a:pt x="236" y="123"/>
                  <a:pt x="239" y="129"/>
                  <a:pt x="238" y="136"/>
                </a:cubicBezTo>
                <a:cubicBezTo>
                  <a:pt x="237" y="140"/>
                  <a:pt x="235" y="145"/>
                  <a:pt x="227" y="149"/>
                </a:cubicBezTo>
                <a:close/>
                <a:moveTo>
                  <a:pt x="140" y="103"/>
                </a:moveTo>
                <a:cubicBezTo>
                  <a:pt x="137" y="104"/>
                  <a:pt x="137" y="104"/>
                  <a:pt x="137" y="104"/>
                </a:cubicBezTo>
                <a:cubicBezTo>
                  <a:pt x="134" y="105"/>
                  <a:pt x="130" y="107"/>
                  <a:pt x="126" y="108"/>
                </a:cubicBezTo>
                <a:cubicBezTo>
                  <a:pt x="115" y="114"/>
                  <a:pt x="107" y="119"/>
                  <a:pt x="101" y="125"/>
                </a:cubicBezTo>
                <a:cubicBezTo>
                  <a:pt x="98" y="128"/>
                  <a:pt x="96" y="131"/>
                  <a:pt x="97" y="134"/>
                </a:cubicBezTo>
                <a:cubicBezTo>
                  <a:pt x="98" y="138"/>
                  <a:pt x="100" y="141"/>
                  <a:pt x="105" y="143"/>
                </a:cubicBezTo>
                <a:cubicBezTo>
                  <a:pt x="109" y="145"/>
                  <a:pt x="113" y="146"/>
                  <a:pt x="118" y="147"/>
                </a:cubicBezTo>
                <a:cubicBezTo>
                  <a:pt x="132" y="150"/>
                  <a:pt x="147" y="151"/>
                  <a:pt x="165" y="151"/>
                </a:cubicBezTo>
                <a:cubicBezTo>
                  <a:pt x="182" y="151"/>
                  <a:pt x="197" y="150"/>
                  <a:pt x="212" y="147"/>
                </a:cubicBezTo>
                <a:cubicBezTo>
                  <a:pt x="216" y="146"/>
                  <a:pt x="220" y="145"/>
                  <a:pt x="224" y="143"/>
                </a:cubicBezTo>
                <a:cubicBezTo>
                  <a:pt x="228" y="141"/>
                  <a:pt x="231" y="138"/>
                  <a:pt x="231" y="134"/>
                </a:cubicBezTo>
                <a:cubicBezTo>
                  <a:pt x="232" y="131"/>
                  <a:pt x="230" y="127"/>
                  <a:pt x="229" y="125"/>
                </a:cubicBezTo>
                <a:cubicBezTo>
                  <a:pt x="222" y="119"/>
                  <a:pt x="214" y="114"/>
                  <a:pt x="203" y="108"/>
                </a:cubicBezTo>
                <a:cubicBezTo>
                  <a:pt x="199" y="107"/>
                  <a:pt x="196" y="105"/>
                  <a:pt x="192" y="104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4" y="101"/>
                  <a:pt x="180" y="97"/>
                  <a:pt x="179" y="92"/>
                </a:cubicBezTo>
                <a:cubicBezTo>
                  <a:pt x="178" y="87"/>
                  <a:pt x="180" y="83"/>
                  <a:pt x="184" y="79"/>
                </a:cubicBezTo>
                <a:cubicBezTo>
                  <a:pt x="195" y="68"/>
                  <a:pt x="200" y="54"/>
                  <a:pt x="199" y="37"/>
                </a:cubicBezTo>
                <a:cubicBezTo>
                  <a:pt x="199" y="21"/>
                  <a:pt x="191" y="12"/>
                  <a:pt x="174" y="8"/>
                </a:cubicBezTo>
                <a:cubicBezTo>
                  <a:pt x="171" y="7"/>
                  <a:pt x="168" y="7"/>
                  <a:pt x="165" y="7"/>
                </a:cubicBezTo>
                <a:cubicBezTo>
                  <a:pt x="161" y="7"/>
                  <a:pt x="158" y="7"/>
                  <a:pt x="155" y="8"/>
                </a:cubicBezTo>
                <a:cubicBezTo>
                  <a:pt x="139" y="12"/>
                  <a:pt x="130" y="21"/>
                  <a:pt x="130" y="37"/>
                </a:cubicBezTo>
                <a:cubicBezTo>
                  <a:pt x="129" y="54"/>
                  <a:pt x="134" y="68"/>
                  <a:pt x="145" y="79"/>
                </a:cubicBezTo>
                <a:cubicBezTo>
                  <a:pt x="149" y="83"/>
                  <a:pt x="151" y="87"/>
                  <a:pt x="150" y="92"/>
                </a:cubicBezTo>
                <a:cubicBezTo>
                  <a:pt x="149" y="97"/>
                  <a:pt x="145" y="101"/>
                  <a:pt x="140" y="103"/>
                </a:cubicBezTo>
                <a:close/>
                <a:moveTo>
                  <a:pt x="314" y="131"/>
                </a:moveTo>
                <a:cubicBezTo>
                  <a:pt x="309" y="126"/>
                  <a:pt x="302" y="122"/>
                  <a:pt x="294" y="118"/>
                </a:cubicBezTo>
                <a:cubicBezTo>
                  <a:pt x="291" y="117"/>
                  <a:pt x="288" y="116"/>
                  <a:pt x="286" y="115"/>
                </a:cubicBezTo>
                <a:cubicBezTo>
                  <a:pt x="284" y="114"/>
                  <a:pt x="284" y="114"/>
                  <a:pt x="284" y="114"/>
                </a:cubicBezTo>
                <a:cubicBezTo>
                  <a:pt x="282" y="113"/>
                  <a:pt x="281" y="112"/>
                  <a:pt x="280" y="111"/>
                </a:cubicBezTo>
                <a:cubicBezTo>
                  <a:pt x="280" y="109"/>
                  <a:pt x="281" y="108"/>
                  <a:pt x="282" y="107"/>
                </a:cubicBezTo>
                <a:cubicBezTo>
                  <a:pt x="291" y="98"/>
                  <a:pt x="295" y="86"/>
                  <a:pt x="295" y="72"/>
                </a:cubicBezTo>
                <a:cubicBezTo>
                  <a:pt x="294" y="59"/>
                  <a:pt x="287" y="50"/>
                  <a:pt x="272" y="46"/>
                </a:cubicBezTo>
                <a:cubicBezTo>
                  <a:pt x="270" y="46"/>
                  <a:pt x="267" y="45"/>
                  <a:pt x="264" y="45"/>
                </a:cubicBezTo>
                <a:cubicBezTo>
                  <a:pt x="261" y="45"/>
                  <a:pt x="258" y="46"/>
                  <a:pt x="256" y="46"/>
                </a:cubicBezTo>
                <a:cubicBezTo>
                  <a:pt x="241" y="50"/>
                  <a:pt x="234" y="59"/>
                  <a:pt x="233" y="72"/>
                </a:cubicBezTo>
                <a:cubicBezTo>
                  <a:pt x="233" y="86"/>
                  <a:pt x="237" y="98"/>
                  <a:pt x="246" y="107"/>
                </a:cubicBezTo>
                <a:cubicBezTo>
                  <a:pt x="247" y="108"/>
                  <a:pt x="248" y="109"/>
                  <a:pt x="248" y="111"/>
                </a:cubicBezTo>
                <a:cubicBezTo>
                  <a:pt x="247" y="112"/>
                  <a:pt x="246" y="113"/>
                  <a:pt x="244" y="114"/>
                </a:cubicBezTo>
                <a:cubicBezTo>
                  <a:pt x="242" y="115"/>
                  <a:pt x="242" y="117"/>
                  <a:pt x="242" y="119"/>
                </a:cubicBezTo>
                <a:cubicBezTo>
                  <a:pt x="243" y="120"/>
                  <a:pt x="245" y="121"/>
                  <a:pt x="247" y="121"/>
                </a:cubicBezTo>
                <a:cubicBezTo>
                  <a:pt x="251" y="119"/>
                  <a:pt x="254" y="116"/>
                  <a:pt x="254" y="112"/>
                </a:cubicBezTo>
                <a:cubicBezTo>
                  <a:pt x="255" y="109"/>
                  <a:pt x="254" y="105"/>
                  <a:pt x="251" y="102"/>
                </a:cubicBezTo>
                <a:cubicBezTo>
                  <a:pt x="243" y="94"/>
                  <a:pt x="240" y="84"/>
                  <a:pt x="240" y="72"/>
                </a:cubicBezTo>
                <a:cubicBezTo>
                  <a:pt x="241" y="62"/>
                  <a:pt x="246" y="56"/>
                  <a:pt x="257" y="53"/>
                </a:cubicBezTo>
                <a:cubicBezTo>
                  <a:pt x="260" y="53"/>
                  <a:pt x="262" y="52"/>
                  <a:pt x="264" y="52"/>
                </a:cubicBezTo>
                <a:cubicBezTo>
                  <a:pt x="266" y="52"/>
                  <a:pt x="268" y="53"/>
                  <a:pt x="271" y="53"/>
                </a:cubicBezTo>
                <a:cubicBezTo>
                  <a:pt x="282" y="56"/>
                  <a:pt x="287" y="62"/>
                  <a:pt x="288" y="72"/>
                </a:cubicBezTo>
                <a:cubicBezTo>
                  <a:pt x="288" y="84"/>
                  <a:pt x="285" y="94"/>
                  <a:pt x="277" y="102"/>
                </a:cubicBezTo>
                <a:cubicBezTo>
                  <a:pt x="274" y="105"/>
                  <a:pt x="273" y="108"/>
                  <a:pt x="274" y="112"/>
                </a:cubicBezTo>
                <a:cubicBezTo>
                  <a:pt x="274" y="116"/>
                  <a:pt x="277" y="119"/>
                  <a:pt x="281" y="121"/>
                </a:cubicBezTo>
                <a:cubicBezTo>
                  <a:pt x="283" y="121"/>
                  <a:pt x="283" y="121"/>
                  <a:pt x="283" y="121"/>
                </a:cubicBezTo>
                <a:cubicBezTo>
                  <a:pt x="286" y="122"/>
                  <a:pt x="288" y="123"/>
                  <a:pt x="291" y="124"/>
                </a:cubicBezTo>
                <a:cubicBezTo>
                  <a:pt x="299" y="128"/>
                  <a:pt x="304" y="132"/>
                  <a:pt x="309" y="136"/>
                </a:cubicBezTo>
                <a:cubicBezTo>
                  <a:pt x="310" y="137"/>
                  <a:pt x="311" y="140"/>
                  <a:pt x="310" y="142"/>
                </a:cubicBezTo>
                <a:cubicBezTo>
                  <a:pt x="310" y="144"/>
                  <a:pt x="308" y="146"/>
                  <a:pt x="306" y="147"/>
                </a:cubicBezTo>
                <a:cubicBezTo>
                  <a:pt x="303" y="148"/>
                  <a:pt x="300" y="149"/>
                  <a:pt x="297" y="150"/>
                </a:cubicBezTo>
                <a:cubicBezTo>
                  <a:pt x="287" y="152"/>
                  <a:pt x="277" y="153"/>
                  <a:pt x="264" y="153"/>
                </a:cubicBezTo>
                <a:cubicBezTo>
                  <a:pt x="262" y="153"/>
                  <a:pt x="262" y="153"/>
                  <a:pt x="262" y="153"/>
                </a:cubicBezTo>
                <a:cubicBezTo>
                  <a:pt x="252" y="153"/>
                  <a:pt x="245" y="153"/>
                  <a:pt x="237" y="151"/>
                </a:cubicBezTo>
                <a:cubicBezTo>
                  <a:pt x="235" y="151"/>
                  <a:pt x="233" y="152"/>
                  <a:pt x="233" y="154"/>
                </a:cubicBezTo>
                <a:cubicBezTo>
                  <a:pt x="233" y="155"/>
                  <a:pt x="233" y="156"/>
                  <a:pt x="233" y="157"/>
                </a:cubicBezTo>
                <a:cubicBezTo>
                  <a:pt x="234" y="157"/>
                  <a:pt x="235" y="158"/>
                  <a:pt x="236" y="158"/>
                </a:cubicBezTo>
                <a:cubicBezTo>
                  <a:pt x="244" y="160"/>
                  <a:pt x="252" y="160"/>
                  <a:pt x="262" y="160"/>
                </a:cubicBezTo>
                <a:cubicBezTo>
                  <a:pt x="264" y="160"/>
                  <a:pt x="264" y="160"/>
                  <a:pt x="264" y="160"/>
                </a:cubicBezTo>
                <a:cubicBezTo>
                  <a:pt x="264" y="160"/>
                  <a:pt x="264" y="160"/>
                  <a:pt x="264" y="160"/>
                </a:cubicBezTo>
                <a:cubicBezTo>
                  <a:pt x="277" y="160"/>
                  <a:pt x="288" y="159"/>
                  <a:pt x="299" y="157"/>
                </a:cubicBezTo>
                <a:cubicBezTo>
                  <a:pt x="303" y="156"/>
                  <a:pt x="306" y="155"/>
                  <a:pt x="309" y="153"/>
                </a:cubicBezTo>
                <a:cubicBezTo>
                  <a:pt x="314" y="151"/>
                  <a:pt x="316" y="148"/>
                  <a:pt x="317" y="143"/>
                </a:cubicBezTo>
                <a:cubicBezTo>
                  <a:pt x="318" y="139"/>
                  <a:pt x="317" y="134"/>
                  <a:pt x="314" y="131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42"/>
          <p:cNvSpPr/>
          <p:nvPr/>
        </p:nvSpPr>
        <p:spPr>
          <a:xfrm>
            <a:off x="5703887" y="1411287"/>
            <a:ext cx="790575" cy="927100"/>
          </a:xfrm>
          <a:custGeom>
            <a:avLst/>
            <a:gdLst/>
            <a:ahLst/>
            <a:cxnLst/>
            <a:rect l="l" t="t" r="r" b="b"/>
            <a:pathLst>
              <a:path w="203" h="238" extrusionOk="0">
                <a:moveTo>
                  <a:pt x="26" y="105"/>
                </a:moveTo>
                <a:cubicBezTo>
                  <a:pt x="26" y="107"/>
                  <a:pt x="24" y="109"/>
                  <a:pt x="21" y="109"/>
                </a:cubicBezTo>
                <a:cubicBezTo>
                  <a:pt x="4" y="109"/>
                  <a:pt x="4" y="109"/>
                  <a:pt x="4" y="109"/>
                </a:cubicBezTo>
                <a:cubicBezTo>
                  <a:pt x="2" y="109"/>
                  <a:pt x="0" y="107"/>
                  <a:pt x="0" y="105"/>
                </a:cubicBezTo>
                <a:cubicBezTo>
                  <a:pt x="0" y="102"/>
                  <a:pt x="2" y="100"/>
                  <a:pt x="4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4" y="100"/>
                  <a:pt x="26" y="102"/>
                  <a:pt x="26" y="105"/>
                </a:cubicBezTo>
                <a:close/>
                <a:moveTo>
                  <a:pt x="116" y="229"/>
                </a:moveTo>
                <a:cubicBezTo>
                  <a:pt x="83" y="229"/>
                  <a:pt x="83" y="229"/>
                  <a:pt x="83" y="229"/>
                </a:cubicBezTo>
                <a:cubicBezTo>
                  <a:pt x="81" y="229"/>
                  <a:pt x="79" y="231"/>
                  <a:pt x="79" y="233"/>
                </a:cubicBezTo>
                <a:cubicBezTo>
                  <a:pt x="79" y="236"/>
                  <a:pt x="81" y="238"/>
                  <a:pt x="83" y="238"/>
                </a:cubicBezTo>
                <a:cubicBezTo>
                  <a:pt x="116" y="238"/>
                  <a:pt x="116" y="238"/>
                  <a:pt x="116" y="238"/>
                </a:cubicBezTo>
                <a:cubicBezTo>
                  <a:pt x="119" y="238"/>
                  <a:pt x="121" y="236"/>
                  <a:pt x="121" y="233"/>
                </a:cubicBezTo>
                <a:cubicBezTo>
                  <a:pt x="121" y="231"/>
                  <a:pt x="119" y="229"/>
                  <a:pt x="116" y="229"/>
                </a:cubicBezTo>
                <a:close/>
                <a:moveTo>
                  <a:pt x="41" y="52"/>
                </a:moveTo>
                <a:cubicBezTo>
                  <a:pt x="41" y="53"/>
                  <a:pt x="43" y="54"/>
                  <a:pt x="44" y="54"/>
                </a:cubicBezTo>
                <a:cubicBezTo>
                  <a:pt x="45" y="54"/>
                  <a:pt x="46" y="53"/>
                  <a:pt x="47" y="52"/>
                </a:cubicBezTo>
                <a:cubicBezTo>
                  <a:pt x="48" y="51"/>
                  <a:pt x="48" y="48"/>
                  <a:pt x="47" y="46"/>
                </a:cubicBezTo>
                <a:cubicBezTo>
                  <a:pt x="32" y="31"/>
                  <a:pt x="32" y="31"/>
                  <a:pt x="32" y="31"/>
                </a:cubicBezTo>
                <a:cubicBezTo>
                  <a:pt x="30" y="30"/>
                  <a:pt x="27" y="30"/>
                  <a:pt x="26" y="31"/>
                </a:cubicBezTo>
                <a:cubicBezTo>
                  <a:pt x="24" y="33"/>
                  <a:pt x="24" y="36"/>
                  <a:pt x="26" y="37"/>
                </a:cubicBezTo>
                <a:lnTo>
                  <a:pt x="41" y="52"/>
                </a:lnTo>
                <a:close/>
                <a:moveTo>
                  <a:pt x="156" y="54"/>
                </a:moveTo>
                <a:cubicBezTo>
                  <a:pt x="157" y="54"/>
                  <a:pt x="158" y="53"/>
                  <a:pt x="159" y="52"/>
                </a:cubicBezTo>
                <a:cubicBezTo>
                  <a:pt x="174" y="37"/>
                  <a:pt x="174" y="37"/>
                  <a:pt x="174" y="37"/>
                </a:cubicBezTo>
                <a:cubicBezTo>
                  <a:pt x="176" y="36"/>
                  <a:pt x="176" y="33"/>
                  <a:pt x="174" y="31"/>
                </a:cubicBezTo>
                <a:cubicBezTo>
                  <a:pt x="172" y="30"/>
                  <a:pt x="170" y="30"/>
                  <a:pt x="168" y="31"/>
                </a:cubicBezTo>
                <a:cubicBezTo>
                  <a:pt x="153" y="46"/>
                  <a:pt x="153" y="46"/>
                  <a:pt x="153" y="46"/>
                </a:cubicBezTo>
                <a:cubicBezTo>
                  <a:pt x="152" y="47"/>
                  <a:pt x="152" y="48"/>
                  <a:pt x="152" y="49"/>
                </a:cubicBezTo>
                <a:cubicBezTo>
                  <a:pt x="152" y="51"/>
                  <a:pt x="152" y="52"/>
                  <a:pt x="153" y="52"/>
                </a:cubicBezTo>
                <a:cubicBezTo>
                  <a:pt x="154" y="53"/>
                  <a:pt x="155" y="54"/>
                  <a:pt x="156" y="54"/>
                </a:cubicBezTo>
                <a:close/>
                <a:moveTo>
                  <a:pt x="99" y="34"/>
                </a:moveTo>
                <a:cubicBezTo>
                  <a:pt x="102" y="34"/>
                  <a:pt x="104" y="32"/>
                  <a:pt x="104" y="29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99" y="0"/>
                </a:cubicBezTo>
                <a:cubicBezTo>
                  <a:pt x="97" y="0"/>
                  <a:pt x="95" y="2"/>
                  <a:pt x="95" y="4"/>
                </a:cubicBezTo>
                <a:cubicBezTo>
                  <a:pt x="95" y="29"/>
                  <a:pt x="95" y="29"/>
                  <a:pt x="95" y="29"/>
                </a:cubicBezTo>
                <a:cubicBezTo>
                  <a:pt x="95" y="32"/>
                  <a:pt x="97" y="34"/>
                  <a:pt x="99" y="34"/>
                </a:cubicBezTo>
                <a:close/>
                <a:moveTo>
                  <a:pt x="126" y="214"/>
                </a:moveTo>
                <a:cubicBezTo>
                  <a:pt x="74" y="214"/>
                  <a:pt x="74" y="214"/>
                  <a:pt x="74" y="214"/>
                </a:cubicBezTo>
                <a:cubicBezTo>
                  <a:pt x="72" y="214"/>
                  <a:pt x="70" y="216"/>
                  <a:pt x="70" y="218"/>
                </a:cubicBezTo>
                <a:cubicBezTo>
                  <a:pt x="70" y="221"/>
                  <a:pt x="72" y="222"/>
                  <a:pt x="74" y="222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8" y="222"/>
                  <a:pt x="130" y="221"/>
                  <a:pt x="130" y="218"/>
                </a:cubicBezTo>
                <a:cubicBezTo>
                  <a:pt x="130" y="216"/>
                  <a:pt x="128" y="214"/>
                  <a:pt x="126" y="214"/>
                </a:cubicBezTo>
                <a:close/>
                <a:moveTo>
                  <a:pt x="164" y="88"/>
                </a:moveTo>
                <a:cubicBezTo>
                  <a:pt x="169" y="106"/>
                  <a:pt x="162" y="125"/>
                  <a:pt x="155" y="138"/>
                </a:cubicBezTo>
                <a:cubicBezTo>
                  <a:pt x="149" y="150"/>
                  <a:pt x="144" y="159"/>
                  <a:pt x="137" y="172"/>
                </a:cubicBezTo>
                <a:cubicBezTo>
                  <a:pt x="135" y="175"/>
                  <a:pt x="135" y="180"/>
                  <a:pt x="135" y="184"/>
                </a:cubicBezTo>
                <a:cubicBezTo>
                  <a:pt x="135" y="188"/>
                  <a:pt x="135" y="191"/>
                  <a:pt x="134" y="194"/>
                </a:cubicBezTo>
                <a:cubicBezTo>
                  <a:pt x="132" y="203"/>
                  <a:pt x="128" y="206"/>
                  <a:pt x="119" y="206"/>
                </a:cubicBezTo>
                <a:cubicBezTo>
                  <a:pt x="99" y="206"/>
                  <a:pt x="99" y="206"/>
                  <a:pt x="99" y="206"/>
                </a:cubicBezTo>
                <a:cubicBezTo>
                  <a:pt x="80" y="206"/>
                  <a:pt x="80" y="206"/>
                  <a:pt x="80" y="206"/>
                </a:cubicBezTo>
                <a:cubicBezTo>
                  <a:pt x="71" y="206"/>
                  <a:pt x="67" y="203"/>
                  <a:pt x="65" y="194"/>
                </a:cubicBezTo>
                <a:cubicBezTo>
                  <a:pt x="64" y="191"/>
                  <a:pt x="64" y="188"/>
                  <a:pt x="64" y="184"/>
                </a:cubicBezTo>
                <a:cubicBezTo>
                  <a:pt x="64" y="180"/>
                  <a:pt x="63" y="175"/>
                  <a:pt x="62" y="172"/>
                </a:cubicBezTo>
                <a:cubicBezTo>
                  <a:pt x="54" y="159"/>
                  <a:pt x="50" y="150"/>
                  <a:pt x="43" y="138"/>
                </a:cubicBezTo>
                <a:cubicBezTo>
                  <a:pt x="37" y="125"/>
                  <a:pt x="30" y="106"/>
                  <a:pt x="34" y="88"/>
                </a:cubicBezTo>
                <a:cubicBezTo>
                  <a:pt x="40" y="65"/>
                  <a:pt x="64" y="43"/>
                  <a:pt x="99" y="43"/>
                </a:cubicBezTo>
                <a:cubicBezTo>
                  <a:pt x="134" y="43"/>
                  <a:pt x="158" y="65"/>
                  <a:pt x="164" y="88"/>
                </a:cubicBezTo>
                <a:close/>
                <a:moveTo>
                  <a:pt x="156" y="90"/>
                </a:moveTo>
                <a:cubicBezTo>
                  <a:pt x="151" y="71"/>
                  <a:pt x="130" y="51"/>
                  <a:pt x="99" y="51"/>
                </a:cubicBezTo>
                <a:cubicBezTo>
                  <a:pt x="69" y="51"/>
                  <a:pt x="48" y="71"/>
                  <a:pt x="43" y="90"/>
                </a:cubicBezTo>
                <a:cubicBezTo>
                  <a:pt x="40" y="102"/>
                  <a:pt x="43" y="118"/>
                  <a:pt x="51" y="134"/>
                </a:cubicBezTo>
                <a:cubicBezTo>
                  <a:pt x="58" y="147"/>
                  <a:pt x="62" y="155"/>
                  <a:pt x="69" y="168"/>
                </a:cubicBezTo>
                <a:cubicBezTo>
                  <a:pt x="72" y="173"/>
                  <a:pt x="72" y="179"/>
                  <a:pt x="72" y="184"/>
                </a:cubicBezTo>
                <a:cubicBezTo>
                  <a:pt x="73" y="187"/>
                  <a:pt x="73" y="190"/>
                  <a:pt x="73" y="193"/>
                </a:cubicBezTo>
                <a:cubicBezTo>
                  <a:pt x="74" y="196"/>
                  <a:pt x="74" y="197"/>
                  <a:pt x="80" y="197"/>
                </a:cubicBezTo>
                <a:cubicBezTo>
                  <a:pt x="81" y="197"/>
                  <a:pt x="118" y="197"/>
                  <a:pt x="119" y="197"/>
                </a:cubicBezTo>
                <a:cubicBezTo>
                  <a:pt x="124" y="197"/>
                  <a:pt x="124" y="196"/>
                  <a:pt x="125" y="193"/>
                </a:cubicBezTo>
                <a:cubicBezTo>
                  <a:pt x="126" y="190"/>
                  <a:pt x="126" y="187"/>
                  <a:pt x="126" y="184"/>
                </a:cubicBezTo>
                <a:cubicBezTo>
                  <a:pt x="126" y="179"/>
                  <a:pt x="127" y="173"/>
                  <a:pt x="129" y="168"/>
                </a:cubicBezTo>
                <a:cubicBezTo>
                  <a:pt x="136" y="155"/>
                  <a:pt x="141" y="147"/>
                  <a:pt x="148" y="134"/>
                </a:cubicBezTo>
                <a:cubicBezTo>
                  <a:pt x="156" y="118"/>
                  <a:pt x="159" y="102"/>
                  <a:pt x="156" y="90"/>
                </a:cubicBezTo>
                <a:close/>
                <a:moveTo>
                  <a:pt x="198" y="97"/>
                </a:moveTo>
                <a:cubicBezTo>
                  <a:pt x="177" y="97"/>
                  <a:pt x="177" y="97"/>
                  <a:pt x="177" y="97"/>
                </a:cubicBezTo>
                <a:cubicBezTo>
                  <a:pt x="175" y="97"/>
                  <a:pt x="173" y="99"/>
                  <a:pt x="173" y="102"/>
                </a:cubicBezTo>
                <a:cubicBezTo>
                  <a:pt x="173" y="104"/>
                  <a:pt x="175" y="106"/>
                  <a:pt x="177" y="106"/>
                </a:cubicBezTo>
                <a:cubicBezTo>
                  <a:pt x="198" y="106"/>
                  <a:pt x="198" y="106"/>
                  <a:pt x="198" y="106"/>
                </a:cubicBezTo>
                <a:cubicBezTo>
                  <a:pt x="201" y="106"/>
                  <a:pt x="203" y="104"/>
                  <a:pt x="203" y="102"/>
                </a:cubicBezTo>
                <a:cubicBezTo>
                  <a:pt x="203" y="99"/>
                  <a:pt x="201" y="97"/>
                  <a:pt x="198" y="97"/>
                </a:cubicBezTo>
                <a:close/>
                <a:moveTo>
                  <a:pt x="102" y="64"/>
                </a:moveTo>
                <a:cubicBezTo>
                  <a:pt x="77" y="64"/>
                  <a:pt x="59" y="81"/>
                  <a:pt x="55" y="97"/>
                </a:cubicBezTo>
                <a:cubicBezTo>
                  <a:pt x="55" y="98"/>
                  <a:pt x="55" y="99"/>
                  <a:pt x="56" y="100"/>
                </a:cubicBezTo>
                <a:cubicBezTo>
                  <a:pt x="56" y="101"/>
                  <a:pt x="57" y="102"/>
                  <a:pt x="58" y="102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1" y="102"/>
                  <a:pt x="63" y="101"/>
                  <a:pt x="64" y="99"/>
                </a:cubicBezTo>
                <a:cubicBezTo>
                  <a:pt x="67" y="86"/>
                  <a:pt x="81" y="73"/>
                  <a:pt x="102" y="73"/>
                </a:cubicBezTo>
                <a:cubicBezTo>
                  <a:pt x="104" y="73"/>
                  <a:pt x="106" y="71"/>
                  <a:pt x="106" y="69"/>
                </a:cubicBezTo>
                <a:cubicBezTo>
                  <a:pt x="106" y="66"/>
                  <a:pt x="104" y="64"/>
                  <a:pt x="102" y="64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42"/>
          <p:cNvSpPr/>
          <p:nvPr/>
        </p:nvSpPr>
        <p:spPr>
          <a:xfrm>
            <a:off x="7245350" y="2808287"/>
            <a:ext cx="874712" cy="569912"/>
          </a:xfrm>
          <a:custGeom>
            <a:avLst/>
            <a:gdLst/>
            <a:ahLst/>
            <a:cxnLst/>
            <a:rect l="l" t="t" r="r" b="b"/>
            <a:pathLst>
              <a:path w="225" h="146" extrusionOk="0">
                <a:moveTo>
                  <a:pt x="132" y="117"/>
                </a:moveTo>
                <a:cubicBezTo>
                  <a:pt x="138" y="117"/>
                  <a:pt x="144" y="115"/>
                  <a:pt x="148" y="111"/>
                </a:cubicBezTo>
                <a:cubicBezTo>
                  <a:pt x="148" y="111"/>
                  <a:pt x="149" y="110"/>
                  <a:pt x="149" y="110"/>
                </a:cubicBezTo>
                <a:cubicBezTo>
                  <a:pt x="153" y="114"/>
                  <a:pt x="159" y="117"/>
                  <a:pt x="16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13" y="117"/>
                  <a:pt x="218" y="115"/>
                  <a:pt x="221" y="111"/>
                </a:cubicBezTo>
                <a:cubicBezTo>
                  <a:pt x="224" y="108"/>
                  <a:pt x="225" y="104"/>
                  <a:pt x="224" y="100"/>
                </a:cubicBezTo>
                <a:cubicBezTo>
                  <a:pt x="219" y="71"/>
                  <a:pt x="219" y="71"/>
                  <a:pt x="219" y="71"/>
                </a:cubicBezTo>
                <a:cubicBezTo>
                  <a:pt x="218" y="66"/>
                  <a:pt x="214" y="61"/>
                  <a:pt x="209" y="58"/>
                </a:cubicBezTo>
                <a:cubicBezTo>
                  <a:pt x="210" y="57"/>
                  <a:pt x="211" y="57"/>
                  <a:pt x="211" y="56"/>
                </a:cubicBezTo>
                <a:cubicBezTo>
                  <a:pt x="214" y="53"/>
                  <a:pt x="215" y="49"/>
                  <a:pt x="214" y="4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7" y="7"/>
                  <a:pt x="198" y="0"/>
                  <a:pt x="189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2" y="0"/>
                  <a:pt x="147" y="2"/>
                  <a:pt x="144" y="5"/>
                </a:cubicBezTo>
                <a:cubicBezTo>
                  <a:pt x="144" y="5"/>
                  <a:pt x="144" y="6"/>
                  <a:pt x="143" y="6"/>
                </a:cubicBezTo>
                <a:cubicBezTo>
                  <a:pt x="140" y="2"/>
                  <a:pt x="134" y="0"/>
                  <a:pt x="129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2" y="0"/>
                  <a:pt x="86" y="2"/>
                  <a:pt x="83" y="6"/>
                </a:cubicBezTo>
                <a:cubicBezTo>
                  <a:pt x="82" y="6"/>
                  <a:pt x="82" y="5"/>
                  <a:pt x="82" y="5"/>
                </a:cubicBezTo>
                <a:cubicBezTo>
                  <a:pt x="79" y="2"/>
                  <a:pt x="74" y="0"/>
                  <a:pt x="6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9" y="7"/>
                  <a:pt x="17" y="1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9"/>
                  <a:pt x="12" y="53"/>
                  <a:pt x="14" y="56"/>
                </a:cubicBezTo>
                <a:cubicBezTo>
                  <a:pt x="15" y="57"/>
                  <a:pt x="15" y="57"/>
                  <a:pt x="16" y="58"/>
                </a:cubicBezTo>
                <a:cubicBezTo>
                  <a:pt x="11" y="61"/>
                  <a:pt x="7" y="66"/>
                  <a:pt x="6" y="71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1" y="108"/>
                  <a:pt x="3" y="111"/>
                </a:cubicBezTo>
                <a:cubicBezTo>
                  <a:pt x="6" y="115"/>
                  <a:pt x="12" y="117"/>
                  <a:pt x="1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5" y="117"/>
                  <a:pt x="72" y="114"/>
                  <a:pt x="76" y="110"/>
                </a:cubicBezTo>
                <a:cubicBezTo>
                  <a:pt x="76" y="110"/>
                  <a:pt x="76" y="111"/>
                  <a:pt x="76" y="111"/>
                </a:cubicBezTo>
                <a:cubicBezTo>
                  <a:pt x="80" y="115"/>
                  <a:pt x="86" y="117"/>
                  <a:pt x="92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5" y="139"/>
                  <a:pt x="14" y="140"/>
                  <a:pt x="14" y="142"/>
                </a:cubicBezTo>
                <a:cubicBezTo>
                  <a:pt x="14" y="144"/>
                  <a:pt x="15" y="146"/>
                  <a:pt x="17" y="146"/>
                </a:cubicBezTo>
                <a:cubicBezTo>
                  <a:pt x="207" y="146"/>
                  <a:pt x="207" y="146"/>
                  <a:pt x="207" y="146"/>
                </a:cubicBezTo>
                <a:cubicBezTo>
                  <a:pt x="209" y="146"/>
                  <a:pt x="211" y="144"/>
                  <a:pt x="211" y="142"/>
                </a:cubicBezTo>
                <a:cubicBezTo>
                  <a:pt x="211" y="140"/>
                  <a:pt x="209" y="139"/>
                  <a:pt x="207" y="139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17"/>
                  <a:pt x="116" y="117"/>
                  <a:pt x="116" y="117"/>
                </a:cubicBezTo>
                <a:lnTo>
                  <a:pt x="132" y="117"/>
                </a:lnTo>
                <a:close/>
                <a:moveTo>
                  <a:pt x="73" y="65"/>
                </a:moveTo>
                <a:cubicBezTo>
                  <a:pt x="74" y="67"/>
                  <a:pt x="75" y="69"/>
                  <a:pt x="75" y="7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2" y="106"/>
                  <a:pt x="66" y="110"/>
                  <a:pt x="58" y="110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14" y="110"/>
                  <a:pt x="10" y="109"/>
                  <a:pt x="8" y="106"/>
                </a:cubicBezTo>
                <a:cubicBezTo>
                  <a:pt x="7" y="105"/>
                  <a:pt x="7" y="103"/>
                  <a:pt x="7" y="102"/>
                </a:cubicBezTo>
                <a:cubicBezTo>
                  <a:pt x="13" y="72"/>
                  <a:pt x="13" y="72"/>
                  <a:pt x="13" y="72"/>
                </a:cubicBezTo>
                <a:cubicBezTo>
                  <a:pt x="14" y="66"/>
                  <a:pt x="21" y="62"/>
                  <a:pt x="28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7" y="62"/>
                  <a:pt x="71" y="63"/>
                  <a:pt x="73" y="65"/>
                </a:cubicBezTo>
                <a:close/>
                <a:moveTo>
                  <a:pt x="197" y="62"/>
                </a:moveTo>
                <a:cubicBezTo>
                  <a:pt x="204" y="62"/>
                  <a:pt x="211" y="66"/>
                  <a:pt x="212" y="72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18" y="103"/>
                  <a:pt x="217" y="105"/>
                  <a:pt x="216" y="106"/>
                </a:cubicBezTo>
                <a:cubicBezTo>
                  <a:pt x="214" y="109"/>
                  <a:pt x="210" y="110"/>
                  <a:pt x="206" y="110"/>
                </a:cubicBezTo>
                <a:cubicBezTo>
                  <a:pt x="166" y="110"/>
                  <a:pt x="166" y="110"/>
                  <a:pt x="166" y="110"/>
                </a:cubicBezTo>
                <a:cubicBezTo>
                  <a:pt x="159" y="110"/>
                  <a:pt x="152" y="106"/>
                  <a:pt x="152" y="101"/>
                </a:cubicBezTo>
                <a:cubicBezTo>
                  <a:pt x="150" y="71"/>
                  <a:pt x="150" y="71"/>
                  <a:pt x="150" y="71"/>
                </a:cubicBezTo>
                <a:cubicBezTo>
                  <a:pt x="150" y="69"/>
                  <a:pt x="151" y="67"/>
                  <a:pt x="152" y="65"/>
                </a:cubicBezTo>
                <a:cubicBezTo>
                  <a:pt x="155" y="63"/>
                  <a:pt x="158" y="62"/>
                  <a:pt x="162" y="62"/>
                </a:cubicBezTo>
                <a:lnTo>
                  <a:pt x="197" y="62"/>
                </a:lnTo>
                <a:close/>
                <a:moveTo>
                  <a:pt x="197" y="55"/>
                </a:moveTo>
                <a:cubicBezTo>
                  <a:pt x="162" y="55"/>
                  <a:pt x="162" y="55"/>
                  <a:pt x="162" y="55"/>
                </a:cubicBezTo>
                <a:cubicBezTo>
                  <a:pt x="155" y="55"/>
                  <a:pt x="149" y="51"/>
                  <a:pt x="149" y="45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4"/>
                  <a:pt x="148" y="11"/>
                  <a:pt x="149" y="10"/>
                </a:cubicBezTo>
                <a:cubicBezTo>
                  <a:pt x="151" y="8"/>
                  <a:pt x="154" y="7"/>
                  <a:pt x="157" y="7"/>
                </a:cubicBezTo>
                <a:cubicBezTo>
                  <a:pt x="189" y="7"/>
                  <a:pt x="189" y="7"/>
                  <a:pt x="189" y="7"/>
                </a:cubicBezTo>
                <a:cubicBezTo>
                  <a:pt x="195" y="7"/>
                  <a:pt x="201" y="11"/>
                  <a:pt x="202" y="17"/>
                </a:cubicBezTo>
                <a:cubicBezTo>
                  <a:pt x="207" y="46"/>
                  <a:pt x="207" y="46"/>
                  <a:pt x="207" y="46"/>
                </a:cubicBezTo>
                <a:cubicBezTo>
                  <a:pt x="208" y="48"/>
                  <a:pt x="207" y="50"/>
                  <a:pt x="206" y="52"/>
                </a:cubicBezTo>
                <a:cubicBezTo>
                  <a:pt x="204" y="54"/>
                  <a:pt x="201" y="55"/>
                  <a:pt x="197" y="55"/>
                </a:cubicBezTo>
                <a:close/>
                <a:moveTo>
                  <a:pt x="150" y="59"/>
                </a:moveTo>
                <a:cubicBezTo>
                  <a:pt x="149" y="59"/>
                  <a:pt x="148" y="60"/>
                  <a:pt x="147" y="61"/>
                </a:cubicBezTo>
                <a:cubicBezTo>
                  <a:pt x="147" y="61"/>
                  <a:pt x="147" y="61"/>
                  <a:pt x="146" y="62"/>
                </a:cubicBezTo>
                <a:cubicBezTo>
                  <a:pt x="145" y="61"/>
                  <a:pt x="144" y="59"/>
                  <a:pt x="142" y="58"/>
                </a:cubicBezTo>
                <a:cubicBezTo>
                  <a:pt x="143" y="58"/>
                  <a:pt x="144" y="57"/>
                  <a:pt x="145" y="56"/>
                </a:cubicBezTo>
                <a:cubicBezTo>
                  <a:pt x="145" y="56"/>
                  <a:pt x="145" y="55"/>
                  <a:pt x="146" y="55"/>
                </a:cubicBezTo>
                <a:cubicBezTo>
                  <a:pt x="147" y="56"/>
                  <a:pt x="148" y="58"/>
                  <a:pt x="150" y="59"/>
                </a:cubicBezTo>
                <a:close/>
                <a:moveTo>
                  <a:pt x="80" y="55"/>
                </a:moveTo>
                <a:cubicBezTo>
                  <a:pt x="80" y="55"/>
                  <a:pt x="80" y="56"/>
                  <a:pt x="81" y="56"/>
                </a:cubicBezTo>
                <a:cubicBezTo>
                  <a:pt x="81" y="57"/>
                  <a:pt x="82" y="58"/>
                  <a:pt x="83" y="58"/>
                </a:cubicBezTo>
                <a:cubicBezTo>
                  <a:pt x="81" y="59"/>
                  <a:pt x="80" y="61"/>
                  <a:pt x="79" y="62"/>
                </a:cubicBezTo>
                <a:cubicBezTo>
                  <a:pt x="78" y="61"/>
                  <a:pt x="78" y="61"/>
                  <a:pt x="78" y="61"/>
                </a:cubicBezTo>
                <a:cubicBezTo>
                  <a:pt x="77" y="60"/>
                  <a:pt x="76" y="59"/>
                  <a:pt x="75" y="59"/>
                </a:cubicBezTo>
                <a:cubicBezTo>
                  <a:pt x="77" y="58"/>
                  <a:pt x="78" y="56"/>
                  <a:pt x="80" y="55"/>
                </a:cubicBezTo>
                <a:close/>
                <a:moveTo>
                  <a:pt x="140" y="51"/>
                </a:moveTo>
                <a:cubicBezTo>
                  <a:pt x="138" y="54"/>
                  <a:pt x="134" y="55"/>
                  <a:pt x="131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1" y="55"/>
                  <a:pt x="88" y="54"/>
                  <a:pt x="86" y="51"/>
                </a:cubicBezTo>
                <a:cubicBezTo>
                  <a:pt x="84" y="50"/>
                  <a:pt x="83" y="48"/>
                  <a:pt x="84" y="4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1"/>
                  <a:pt x="91" y="7"/>
                  <a:pt x="97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35" y="7"/>
                  <a:pt x="140" y="11"/>
                  <a:pt x="140" y="1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2" y="48"/>
                  <a:pt x="141" y="50"/>
                  <a:pt x="140" y="51"/>
                </a:cubicBezTo>
                <a:close/>
                <a:moveTo>
                  <a:pt x="77" y="45"/>
                </a:moveTo>
                <a:cubicBezTo>
                  <a:pt x="76" y="51"/>
                  <a:pt x="70" y="55"/>
                  <a:pt x="64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4" y="55"/>
                  <a:pt x="21" y="54"/>
                  <a:pt x="20" y="52"/>
                </a:cubicBezTo>
                <a:cubicBezTo>
                  <a:pt x="18" y="50"/>
                  <a:pt x="18" y="48"/>
                  <a:pt x="18" y="46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1"/>
                  <a:pt x="31" y="7"/>
                  <a:pt x="37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72" y="7"/>
                  <a:pt x="75" y="8"/>
                  <a:pt x="77" y="10"/>
                </a:cubicBezTo>
                <a:cubicBezTo>
                  <a:pt x="78" y="11"/>
                  <a:pt x="79" y="14"/>
                  <a:pt x="79" y="16"/>
                </a:cubicBezTo>
                <a:lnTo>
                  <a:pt x="77" y="45"/>
                </a:lnTo>
                <a:close/>
                <a:moveTo>
                  <a:pt x="82" y="72"/>
                </a:moveTo>
                <a:cubicBezTo>
                  <a:pt x="82" y="66"/>
                  <a:pt x="88" y="62"/>
                  <a:pt x="95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7" y="62"/>
                  <a:pt x="143" y="66"/>
                  <a:pt x="143" y="7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3"/>
                  <a:pt x="144" y="105"/>
                  <a:pt x="143" y="106"/>
                </a:cubicBezTo>
                <a:cubicBezTo>
                  <a:pt x="141" y="109"/>
                  <a:pt x="137" y="110"/>
                  <a:pt x="132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88" y="110"/>
                  <a:pt x="84" y="109"/>
                  <a:pt x="82" y="106"/>
                </a:cubicBezTo>
                <a:cubicBezTo>
                  <a:pt x="80" y="105"/>
                  <a:pt x="79" y="103"/>
                  <a:pt x="80" y="101"/>
                </a:cubicBezTo>
                <a:lnTo>
                  <a:pt x="82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42"/>
          <p:cNvSpPr/>
          <p:nvPr/>
        </p:nvSpPr>
        <p:spPr>
          <a:xfrm>
            <a:off x="4602162" y="4467225"/>
            <a:ext cx="989012" cy="989012"/>
          </a:xfrm>
          <a:custGeom>
            <a:avLst/>
            <a:gdLst/>
            <a:ahLst/>
            <a:cxnLst/>
            <a:rect l="l" t="t" r="r" b="b"/>
            <a:pathLst>
              <a:path w="254" h="254" extrusionOk="0">
                <a:moveTo>
                  <a:pt x="41" y="127"/>
                </a:moveTo>
                <a:cubicBezTo>
                  <a:pt x="41" y="129"/>
                  <a:pt x="39" y="131"/>
                  <a:pt x="36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2" y="131"/>
                  <a:pt x="0" y="129"/>
                  <a:pt x="0" y="127"/>
                </a:cubicBezTo>
                <a:cubicBezTo>
                  <a:pt x="0" y="125"/>
                  <a:pt x="2" y="123"/>
                  <a:pt x="5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9" y="123"/>
                  <a:pt x="41" y="125"/>
                  <a:pt x="41" y="127"/>
                </a:cubicBezTo>
                <a:close/>
                <a:moveTo>
                  <a:pt x="60" y="188"/>
                </a:moveTo>
                <a:cubicBezTo>
                  <a:pt x="43" y="206"/>
                  <a:pt x="43" y="206"/>
                  <a:pt x="43" y="206"/>
                </a:cubicBezTo>
                <a:cubicBezTo>
                  <a:pt x="42" y="206"/>
                  <a:pt x="41" y="207"/>
                  <a:pt x="41" y="208"/>
                </a:cubicBezTo>
                <a:cubicBezTo>
                  <a:pt x="41" y="210"/>
                  <a:pt x="42" y="211"/>
                  <a:pt x="43" y="211"/>
                </a:cubicBezTo>
                <a:cubicBezTo>
                  <a:pt x="43" y="212"/>
                  <a:pt x="44" y="213"/>
                  <a:pt x="45" y="213"/>
                </a:cubicBezTo>
                <a:cubicBezTo>
                  <a:pt x="47" y="213"/>
                  <a:pt x="48" y="212"/>
                  <a:pt x="48" y="211"/>
                </a:cubicBezTo>
                <a:cubicBezTo>
                  <a:pt x="66" y="194"/>
                  <a:pt x="66" y="194"/>
                  <a:pt x="66" y="194"/>
                </a:cubicBezTo>
                <a:cubicBezTo>
                  <a:pt x="68" y="192"/>
                  <a:pt x="68" y="190"/>
                  <a:pt x="66" y="188"/>
                </a:cubicBezTo>
                <a:cubicBezTo>
                  <a:pt x="64" y="186"/>
                  <a:pt x="62" y="186"/>
                  <a:pt x="60" y="188"/>
                </a:cubicBezTo>
                <a:close/>
                <a:moveTo>
                  <a:pt x="60" y="66"/>
                </a:moveTo>
                <a:cubicBezTo>
                  <a:pt x="61" y="66"/>
                  <a:pt x="62" y="67"/>
                  <a:pt x="63" y="67"/>
                </a:cubicBezTo>
                <a:cubicBezTo>
                  <a:pt x="64" y="67"/>
                  <a:pt x="65" y="66"/>
                  <a:pt x="66" y="66"/>
                </a:cubicBezTo>
                <a:cubicBezTo>
                  <a:pt x="68" y="64"/>
                  <a:pt x="68" y="61"/>
                  <a:pt x="66" y="60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1"/>
                  <a:pt x="44" y="41"/>
                  <a:pt x="43" y="42"/>
                </a:cubicBezTo>
                <a:cubicBezTo>
                  <a:pt x="42" y="43"/>
                  <a:pt x="41" y="44"/>
                  <a:pt x="41" y="45"/>
                </a:cubicBezTo>
                <a:cubicBezTo>
                  <a:pt x="41" y="46"/>
                  <a:pt x="42" y="47"/>
                  <a:pt x="43" y="48"/>
                </a:cubicBezTo>
                <a:lnTo>
                  <a:pt x="60" y="66"/>
                </a:lnTo>
                <a:close/>
                <a:moveTo>
                  <a:pt x="127" y="40"/>
                </a:moveTo>
                <a:cubicBezTo>
                  <a:pt x="129" y="40"/>
                  <a:pt x="131" y="38"/>
                  <a:pt x="131" y="36"/>
                </a:cubicBezTo>
                <a:cubicBezTo>
                  <a:pt x="131" y="4"/>
                  <a:pt x="131" y="4"/>
                  <a:pt x="131" y="4"/>
                </a:cubicBezTo>
                <a:cubicBezTo>
                  <a:pt x="131" y="2"/>
                  <a:pt x="129" y="0"/>
                  <a:pt x="127" y="0"/>
                </a:cubicBezTo>
                <a:cubicBezTo>
                  <a:pt x="125" y="0"/>
                  <a:pt x="123" y="2"/>
                  <a:pt x="123" y="4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8"/>
                  <a:pt x="125" y="40"/>
                  <a:pt x="127" y="40"/>
                </a:cubicBezTo>
                <a:close/>
                <a:moveTo>
                  <a:pt x="206" y="127"/>
                </a:moveTo>
                <a:cubicBezTo>
                  <a:pt x="206" y="170"/>
                  <a:pt x="170" y="205"/>
                  <a:pt x="127" y="205"/>
                </a:cubicBezTo>
                <a:cubicBezTo>
                  <a:pt x="84" y="205"/>
                  <a:pt x="48" y="170"/>
                  <a:pt x="48" y="127"/>
                </a:cubicBezTo>
                <a:cubicBezTo>
                  <a:pt x="48" y="83"/>
                  <a:pt x="84" y="48"/>
                  <a:pt x="127" y="48"/>
                </a:cubicBezTo>
                <a:cubicBezTo>
                  <a:pt x="170" y="48"/>
                  <a:pt x="206" y="83"/>
                  <a:pt x="206" y="127"/>
                </a:cubicBezTo>
                <a:close/>
                <a:moveTo>
                  <a:pt x="127" y="56"/>
                </a:moveTo>
                <a:cubicBezTo>
                  <a:pt x="88" y="56"/>
                  <a:pt x="57" y="88"/>
                  <a:pt x="57" y="127"/>
                </a:cubicBezTo>
                <a:cubicBezTo>
                  <a:pt x="57" y="166"/>
                  <a:pt x="88" y="197"/>
                  <a:pt x="127" y="197"/>
                </a:cubicBezTo>
                <a:cubicBezTo>
                  <a:pt x="166" y="197"/>
                  <a:pt x="197" y="166"/>
                  <a:pt x="197" y="127"/>
                </a:cubicBezTo>
                <a:cubicBezTo>
                  <a:pt x="197" y="88"/>
                  <a:pt x="166" y="56"/>
                  <a:pt x="127" y="56"/>
                </a:cubicBezTo>
                <a:close/>
                <a:moveTo>
                  <a:pt x="127" y="213"/>
                </a:moveTo>
                <a:cubicBezTo>
                  <a:pt x="125" y="213"/>
                  <a:pt x="123" y="215"/>
                  <a:pt x="123" y="217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52"/>
                  <a:pt x="125" y="254"/>
                  <a:pt x="127" y="254"/>
                </a:cubicBezTo>
                <a:cubicBezTo>
                  <a:pt x="129" y="254"/>
                  <a:pt x="131" y="252"/>
                  <a:pt x="131" y="249"/>
                </a:cubicBezTo>
                <a:cubicBezTo>
                  <a:pt x="131" y="217"/>
                  <a:pt x="131" y="217"/>
                  <a:pt x="131" y="217"/>
                </a:cubicBezTo>
                <a:cubicBezTo>
                  <a:pt x="131" y="215"/>
                  <a:pt x="129" y="213"/>
                  <a:pt x="127" y="213"/>
                </a:cubicBezTo>
                <a:close/>
                <a:moveTo>
                  <a:pt x="194" y="188"/>
                </a:moveTo>
                <a:cubicBezTo>
                  <a:pt x="192" y="186"/>
                  <a:pt x="190" y="186"/>
                  <a:pt x="188" y="188"/>
                </a:cubicBezTo>
                <a:cubicBezTo>
                  <a:pt x="187" y="190"/>
                  <a:pt x="187" y="192"/>
                  <a:pt x="188" y="194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7" y="212"/>
                  <a:pt x="208" y="213"/>
                  <a:pt x="209" y="213"/>
                </a:cubicBezTo>
                <a:cubicBezTo>
                  <a:pt x="210" y="213"/>
                  <a:pt x="211" y="212"/>
                  <a:pt x="212" y="211"/>
                </a:cubicBezTo>
                <a:cubicBezTo>
                  <a:pt x="212" y="211"/>
                  <a:pt x="213" y="210"/>
                  <a:pt x="213" y="208"/>
                </a:cubicBezTo>
                <a:cubicBezTo>
                  <a:pt x="213" y="207"/>
                  <a:pt x="212" y="206"/>
                  <a:pt x="212" y="206"/>
                </a:cubicBezTo>
                <a:lnTo>
                  <a:pt x="194" y="188"/>
                </a:lnTo>
                <a:close/>
                <a:moveTo>
                  <a:pt x="206" y="42"/>
                </a:moveTo>
                <a:cubicBezTo>
                  <a:pt x="188" y="60"/>
                  <a:pt x="188" y="60"/>
                  <a:pt x="188" y="60"/>
                </a:cubicBezTo>
                <a:cubicBezTo>
                  <a:pt x="187" y="61"/>
                  <a:pt x="187" y="64"/>
                  <a:pt x="188" y="66"/>
                </a:cubicBezTo>
                <a:cubicBezTo>
                  <a:pt x="189" y="66"/>
                  <a:pt x="190" y="67"/>
                  <a:pt x="191" y="67"/>
                </a:cubicBezTo>
                <a:cubicBezTo>
                  <a:pt x="192" y="67"/>
                  <a:pt x="193" y="66"/>
                  <a:pt x="194" y="66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2" y="47"/>
                  <a:pt x="213" y="46"/>
                  <a:pt x="213" y="45"/>
                </a:cubicBezTo>
                <a:cubicBezTo>
                  <a:pt x="213" y="44"/>
                  <a:pt x="212" y="43"/>
                  <a:pt x="212" y="42"/>
                </a:cubicBezTo>
                <a:cubicBezTo>
                  <a:pt x="210" y="41"/>
                  <a:pt x="207" y="41"/>
                  <a:pt x="206" y="42"/>
                </a:cubicBezTo>
                <a:close/>
                <a:moveTo>
                  <a:pt x="250" y="123"/>
                </a:moveTo>
                <a:cubicBezTo>
                  <a:pt x="218" y="123"/>
                  <a:pt x="218" y="123"/>
                  <a:pt x="218" y="123"/>
                </a:cubicBezTo>
                <a:cubicBezTo>
                  <a:pt x="215" y="123"/>
                  <a:pt x="214" y="125"/>
                  <a:pt x="214" y="127"/>
                </a:cubicBezTo>
                <a:cubicBezTo>
                  <a:pt x="214" y="129"/>
                  <a:pt x="215" y="131"/>
                  <a:pt x="218" y="131"/>
                </a:cubicBezTo>
                <a:cubicBezTo>
                  <a:pt x="250" y="131"/>
                  <a:pt x="250" y="131"/>
                  <a:pt x="250" y="131"/>
                </a:cubicBezTo>
                <a:cubicBezTo>
                  <a:pt x="252" y="131"/>
                  <a:pt x="254" y="129"/>
                  <a:pt x="254" y="127"/>
                </a:cubicBezTo>
                <a:cubicBezTo>
                  <a:pt x="254" y="125"/>
                  <a:pt x="252" y="123"/>
                  <a:pt x="250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42"/>
          <p:cNvSpPr/>
          <p:nvPr/>
        </p:nvSpPr>
        <p:spPr>
          <a:xfrm>
            <a:off x="6656387" y="4525962"/>
            <a:ext cx="871537" cy="836612"/>
          </a:xfrm>
          <a:custGeom>
            <a:avLst/>
            <a:gdLst/>
            <a:ahLst/>
            <a:cxnLst/>
            <a:rect l="l" t="t" r="r" b="b"/>
            <a:pathLst>
              <a:path w="224" h="215" extrusionOk="0">
                <a:moveTo>
                  <a:pt x="98" y="117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213"/>
                  <a:pt x="97" y="215"/>
                  <a:pt x="94" y="215"/>
                </a:cubicBezTo>
                <a:cubicBezTo>
                  <a:pt x="92" y="215"/>
                  <a:pt x="90" y="213"/>
                  <a:pt x="90" y="211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0" y="114"/>
                  <a:pt x="92" y="113"/>
                  <a:pt x="94" y="113"/>
                </a:cubicBezTo>
                <a:cubicBezTo>
                  <a:pt x="97" y="113"/>
                  <a:pt x="98" y="114"/>
                  <a:pt x="98" y="117"/>
                </a:cubicBezTo>
                <a:close/>
                <a:moveTo>
                  <a:pt x="74" y="97"/>
                </a:moveTo>
                <a:cubicBezTo>
                  <a:pt x="72" y="97"/>
                  <a:pt x="70" y="99"/>
                  <a:pt x="70" y="102"/>
                </a:cubicBezTo>
                <a:cubicBezTo>
                  <a:pt x="70" y="196"/>
                  <a:pt x="70" y="196"/>
                  <a:pt x="70" y="196"/>
                </a:cubicBezTo>
                <a:cubicBezTo>
                  <a:pt x="70" y="198"/>
                  <a:pt x="72" y="200"/>
                  <a:pt x="74" y="200"/>
                </a:cubicBezTo>
                <a:cubicBezTo>
                  <a:pt x="76" y="200"/>
                  <a:pt x="78" y="198"/>
                  <a:pt x="78" y="196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99"/>
                  <a:pt x="76" y="97"/>
                  <a:pt x="74" y="97"/>
                </a:cubicBezTo>
                <a:close/>
                <a:moveTo>
                  <a:pt x="135" y="92"/>
                </a:moveTo>
                <a:cubicBezTo>
                  <a:pt x="132" y="92"/>
                  <a:pt x="131" y="94"/>
                  <a:pt x="131" y="97"/>
                </a:cubicBezTo>
                <a:cubicBezTo>
                  <a:pt x="131" y="190"/>
                  <a:pt x="131" y="190"/>
                  <a:pt x="131" y="190"/>
                </a:cubicBezTo>
                <a:cubicBezTo>
                  <a:pt x="131" y="193"/>
                  <a:pt x="132" y="195"/>
                  <a:pt x="135" y="195"/>
                </a:cubicBezTo>
                <a:cubicBezTo>
                  <a:pt x="137" y="195"/>
                  <a:pt x="139" y="193"/>
                  <a:pt x="139" y="190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9" y="94"/>
                  <a:pt x="137" y="92"/>
                  <a:pt x="135" y="92"/>
                </a:cubicBezTo>
                <a:close/>
                <a:moveTo>
                  <a:pt x="114" y="76"/>
                </a:moveTo>
                <a:cubicBezTo>
                  <a:pt x="112" y="76"/>
                  <a:pt x="110" y="78"/>
                  <a:pt x="110" y="80"/>
                </a:cubicBezTo>
                <a:cubicBezTo>
                  <a:pt x="110" y="174"/>
                  <a:pt x="110" y="174"/>
                  <a:pt x="110" y="174"/>
                </a:cubicBezTo>
                <a:cubicBezTo>
                  <a:pt x="110" y="176"/>
                  <a:pt x="112" y="178"/>
                  <a:pt x="114" y="178"/>
                </a:cubicBezTo>
                <a:cubicBezTo>
                  <a:pt x="117" y="178"/>
                  <a:pt x="119" y="176"/>
                  <a:pt x="119" y="174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9" y="78"/>
                  <a:pt x="117" y="76"/>
                  <a:pt x="114" y="76"/>
                </a:cubicBezTo>
                <a:close/>
                <a:moveTo>
                  <a:pt x="175" y="54"/>
                </a:moveTo>
                <a:cubicBezTo>
                  <a:pt x="159" y="54"/>
                  <a:pt x="159" y="54"/>
                  <a:pt x="159" y="54"/>
                </a:cubicBezTo>
                <a:cubicBezTo>
                  <a:pt x="157" y="24"/>
                  <a:pt x="131" y="0"/>
                  <a:pt x="101" y="0"/>
                </a:cubicBezTo>
                <a:cubicBezTo>
                  <a:pt x="70" y="0"/>
                  <a:pt x="45" y="24"/>
                  <a:pt x="43" y="55"/>
                </a:cubicBezTo>
                <a:cubicBezTo>
                  <a:pt x="19" y="59"/>
                  <a:pt x="0" y="79"/>
                  <a:pt x="0" y="103"/>
                </a:cubicBezTo>
                <a:cubicBezTo>
                  <a:pt x="0" y="131"/>
                  <a:pt x="22" y="153"/>
                  <a:pt x="49" y="153"/>
                </a:cubicBezTo>
                <a:cubicBezTo>
                  <a:pt x="52" y="153"/>
                  <a:pt x="54" y="151"/>
                  <a:pt x="54" y="149"/>
                </a:cubicBezTo>
                <a:cubicBezTo>
                  <a:pt x="54" y="146"/>
                  <a:pt x="52" y="144"/>
                  <a:pt x="49" y="144"/>
                </a:cubicBezTo>
                <a:cubicBezTo>
                  <a:pt x="27" y="144"/>
                  <a:pt x="9" y="126"/>
                  <a:pt x="9" y="103"/>
                </a:cubicBezTo>
                <a:cubicBezTo>
                  <a:pt x="9" y="83"/>
                  <a:pt x="25" y="65"/>
                  <a:pt x="47" y="63"/>
                </a:cubicBezTo>
                <a:cubicBezTo>
                  <a:pt x="47" y="63"/>
                  <a:pt x="47" y="63"/>
                  <a:pt x="47" y="62"/>
                </a:cubicBezTo>
                <a:cubicBezTo>
                  <a:pt x="49" y="62"/>
                  <a:pt x="51" y="61"/>
                  <a:pt x="51" y="58"/>
                </a:cubicBezTo>
                <a:cubicBezTo>
                  <a:pt x="51" y="31"/>
                  <a:pt x="73" y="9"/>
                  <a:pt x="101" y="9"/>
                </a:cubicBezTo>
                <a:cubicBezTo>
                  <a:pt x="128" y="9"/>
                  <a:pt x="150" y="30"/>
                  <a:pt x="151" y="57"/>
                </a:cubicBezTo>
                <a:cubicBezTo>
                  <a:pt x="151" y="57"/>
                  <a:pt x="150" y="58"/>
                  <a:pt x="150" y="58"/>
                </a:cubicBezTo>
                <a:cubicBezTo>
                  <a:pt x="150" y="61"/>
                  <a:pt x="152" y="63"/>
                  <a:pt x="155" y="63"/>
                </a:cubicBezTo>
                <a:cubicBezTo>
                  <a:pt x="175" y="63"/>
                  <a:pt x="175" y="63"/>
                  <a:pt x="175" y="63"/>
                </a:cubicBezTo>
                <a:cubicBezTo>
                  <a:pt x="198" y="63"/>
                  <a:pt x="216" y="81"/>
                  <a:pt x="216" y="103"/>
                </a:cubicBezTo>
                <a:cubicBezTo>
                  <a:pt x="216" y="126"/>
                  <a:pt x="198" y="144"/>
                  <a:pt x="175" y="144"/>
                </a:cubicBezTo>
                <a:cubicBezTo>
                  <a:pt x="154" y="144"/>
                  <a:pt x="154" y="144"/>
                  <a:pt x="154" y="144"/>
                </a:cubicBezTo>
                <a:cubicBezTo>
                  <a:pt x="151" y="144"/>
                  <a:pt x="150" y="146"/>
                  <a:pt x="150" y="149"/>
                </a:cubicBezTo>
                <a:cubicBezTo>
                  <a:pt x="150" y="151"/>
                  <a:pt x="151" y="153"/>
                  <a:pt x="154" y="153"/>
                </a:cubicBezTo>
                <a:cubicBezTo>
                  <a:pt x="175" y="153"/>
                  <a:pt x="175" y="153"/>
                  <a:pt x="175" y="153"/>
                </a:cubicBezTo>
                <a:cubicBezTo>
                  <a:pt x="202" y="153"/>
                  <a:pt x="224" y="131"/>
                  <a:pt x="224" y="103"/>
                </a:cubicBezTo>
                <a:cubicBezTo>
                  <a:pt x="224" y="76"/>
                  <a:pt x="202" y="54"/>
                  <a:pt x="17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" grpId="0"/>
      <p:bldP spid="888" grpId="0"/>
      <p:bldP spid="889" grpId="0"/>
      <p:bldP spid="890" grpId="0"/>
      <p:bldP spid="891" grpId="0"/>
      <p:bldP spid="892" grpId="0"/>
      <p:bldP spid="893" grpId="0"/>
      <p:bldP spid="894" grpId="0"/>
      <p:bldP spid="895" grpId="0"/>
      <p:bldP spid="896" grpId="0"/>
      <p:bldP spid="897" grpId="0" animBg="1"/>
      <p:bldP spid="898" grpId="0" animBg="1"/>
      <p:bldP spid="899" grpId="0" animBg="1"/>
      <p:bldP spid="900" grpId="0" animBg="1"/>
      <p:bldP spid="9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E5FC589-D776-EC40-AE97-BD42A88A4F64}"/>
              </a:ext>
            </a:extLst>
          </p:cNvPr>
          <p:cNvGrpSpPr/>
          <p:nvPr/>
        </p:nvGrpSpPr>
        <p:grpSpPr>
          <a:xfrm>
            <a:off x="3519487" y="966787"/>
            <a:ext cx="5140325" cy="4929188"/>
            <a:chOff x="3519487" y="966787"/>
            <a:chExt cx="5140325" cy="4929188"/>
          </a:xfrm>
        </p:grpSpPr>
        <p:sp>
          <p:nvSpPr>
            <p:cNvPr id="906" name="Google Shape;906;p43"/>
            <p:cNvSpPr/>
            <p:nvPr/>
          </p:nvSpPr>
          <p:spPr>
            <a:xfrm>
              <a:off x="4256087" y="3432175"/>
              <a:ext cx="1836737" cy="2463800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6092825" y="966787"/>
              <a:ext cx="1836737" cy="2465387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6092825" y="2571750"/>
              <a:ext cx="2566987" cy="1714500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6092825" y="3432175"/>
              <a:ext cx="1836737" cy="2463800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3519487" y="2571750"/>
              <a:ext cx="2573337" cy="1714500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4256087" y="966787"/>
              <a:ext cx="1836737" cy="2465387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rgbClr val="CDE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2" name="Google Shape;912;p43"/>
          <p:cNvSpPr txBox="1"/>
          <p:nvPr/>
        </p:nvSpPr>
        <p:spPr>
          <a:xfrm>
            <a:off x="9486900" y="2973387"/>
            <a:ext cx="177323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TECHNOLOGY</a:t>
            </a:r>
            <a:endParaRPr dirty="0"/>
          </a:p>
        </p:txBody>
      </p:sp>
      <p:sp>
        <p:nvSpPr>
          <p:cNvPr id="913" name="Google Shape;913;p43"/>
          <p:cNvSpPr txBox="1"/>
          <p:nvPr/>
        </p:nvSpPr>
        <p:spPr>
          <a:xfrm>
            <a:off x="9491662" y="4775200"/>
            <a:ext cx="126523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ECOLOGY</a:t>
            </a:r>
            <a:endParaRPr dirty="0"/>
          </a:p>
        </p:txBody>
      </p:sp>
      <p:sp>
        <p:nvSpPr>
          <p:cNvPr id="914" name="Google Shape;914;p43"/>
          <p:cNvSpPr txBox="1"/>
          <p:nvPr/>
        </p:nvSpPr>
        <p:spPr>
          <a:xfrm>
            <a:off x="9491662" y="1135062"/>
            <a:ext cx="1077912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ENERGY</a:t>
            </a:r>
            <a:endParaRPr dirty="0"/>
          </a:p>
        </p:txBody>
      </p:sp>
      <p:sp>
        <p:nvSpPr>
          <p:cNvPr id="915" name="Google Shape;915;p43"/>
          <p:cNvSpPr txBox="1"/>
          <p:nvPr/>
        </p:nvSpPr>
        <p:spPr>
          <a:xfrm>
            <a:off x="1400175" y="1135062"/>
            <a:ext cx="151288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RESOURCES</a:t>
            </a:r>
            <a:endParaRPr dirty="0"/>
          </a:p>
        </p:txBody>
      </p:sp>
      <p:sp>
        <p:nvSpPr>
          <p:cNvPr id="916" name="Google Shape;916;p43"/>
          <p:cNvSpPr txBox="1"/>
          <p:nvPr/>
        </p:nvSpPr>
        <p:spPr>
          <a:xfrm>
            <a:off x="1144587" y="4773612"/>
            <a:ext cx="176847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NATURE CARE</a:t>
            </a:r>
            <a:endParaRPr dirty="0"/>
          </a:p>
        </p:txBody>
      </p:sp>
      <p:sp>
        <p:nvSpPr>
          <p:cNvPr id="917" name="Google Shape;917;p43"/>
          <p:cNvSpPr txBox="1"/>
          <p:nvPr/>
        </p:nvSpPr>
        <p:spPr>
          <a:xfrm>
            <a:off x="1874837" y="2932112"/>
            <a:ext cx="103822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PEOPLE</a:t>
            </a:r>
            <a:endParaRPr dirty="0"/>
          </a:p>
        </p:txBody>
      </p:sp>
      <p:sp>
        <p:nvSpPr>
          <p:cNvPr id="918" name="Google Shape;918;p43"/>
          <p:cNvSpPr/>
          <p:nvPr/>
        </p:nvSpPr>
        <p:spPr>
          <a:xfrm>
            <a:off x="3940175" y="3065462"/>
            <a:ext cx="1138237" cy="571500"/>
          </a:xfrm>
          <a:custGeom>
            <a:avLst/>
            <a:gdLst/>
            <a:ahLst/>
            <a:cxnLst/>
            <a:rect l="l" t="t" r="r" b="b"/>
            <a:pathLst>
              <a:path w="249" h="125" extrusionOk="0">
                <a:moveTo>
                  <a:pt x="72" y="119"/>
                </a:moveTo>
                <a:cubicBezTo>
                  <a:pt x="73" y="119"/>
                  <a:pt x="73" y="120"/>
                  <a:pt x="74" y="120"/>
                </a:cubicBezTo>
                <a:cubicBezTo>
                  <a:pt x="74" y="121"/>
                  <a:pt x="74" y="122"/>
                  <a:pt x="73" y="123"/>
                </a:cubicBezTo>
                <a:cubicBezTo>
                  <a:pt x="73" y="123"/>
                  <a:pt x="72" y="123"/>
                  <a:pt x="71" y="124"/>
                </a:cubicBezTo>
                <a:cubicBezTo>
                  <a:pt x="64" y="125"/>
                  <a:pt x="55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36" y="125"/>
                  <a:pt x="26" y="125"/>
                  <a:pt x="17" y="123"/>
                </a:cubicBezTo>
                <a:cubicBezTo>
                  <a:pt x="14" y="122"/>
                  <a:pt x="11" y="121"/>
                  <a:pt x="8" y="120"/>
                </a:cubicBezTo>
                <a:cubicBezTo>
                  <a:pt x="3" y="117"/>
                  <a:pt x="1" y="113"/>
                  <a:pt x="0" y="111"/>
                </a:cubicBezTo>
                <a:cubicBezTo>
                  <a:pt x="0" y="107"/>
                  <a:pt x="1" y="104"/>
                  <a:pt x="4" y="101"/>
                </a:cubicBezTo>
                <a:cubicBezTo>
                  <a:pt x="8" y="97"/>
                  <a:pt x="14" y="93"/>
                  <a:pt x="21" y="89"/>
                </a:cubicBezTo>
                <a:cubicBezTo>
                  <a:pt x="24" y="88"/>
                  <a:pt x="26" y="88"/>
                  <a:pt x="28" y="87"/>
                </a:cubicBezTo>
                <a:cubicBezTo>
                  <a:pt x="30" y="86"/>
                  <a:pt x="30" y="86"/>
                  <a:pt x="30" y="86"/>
                </a:cubicBezTo>
                <a:cubicBezTo>
                  <a:pt x="32" y="85"/>
                  <a:pt x="33" y="84"/>
                  <a:pt x="33" y="83"/>
                </a:cubicBezTo>
                <a:cubicBezTo>
                  <a:pt x="33" y="82"/>
                  <a:pt x="33" y="80"/>
                  <a:pt x="32" y="79"/>
                </a:cubicBezTo>
                <a:cubicBezTo>
                  <a:pt x="24" y="71"/>
                  <a:pt x="20" y="62"/>
                  <a:pt x="21" y="49"/>
                </a:cubicBezTo>
                <a:cubicBezTo>
                  <a:pt x="21" y="38"/>
                  <a:pt x="27" y="30"/>
                  <a:pt x="40" y="27"/>
                </a:cubicBezTo>
                <a:cubicBezTo>
                  <a:pt x="42" y="27"/>
                  <a:pt x="44" y="26"/>
                  <a:pt x="47" y="26"/>
                </a:cubicBezTo>
                <a:cubicBezTo>
                  <a:pt x="49" y="26"/>
                  <a:pt x="52" y="27"/>
                  <a:pt x="54" y="27"/>
                </a:cubicBezTo>
                <a:cubicBezTo>
                  <a:pt x="66" y="30"/>
                  <a:pt x="73" y="38"/>
                  <a:pt x="73" y="49"/>
                </a:cubicBezTo>
                <a:cubicBezTo>
                  <a:pt x="74" y="62"/>
                  <a:pt x="70" y="72"/>
                  <a:pt x="62" y="79"/>
                </a:cubicBezTo>
                <a:cubicBezTo>
                  <a:pt x="61" y="80"/>
                  <a:pt x="60" y="82"/>
                  <a:pt x="61" y="83"/>
                </a:cubicBezTo>
                <a:cubicBezTo>
                  <a:pt x="61" y="84"/>
                  <a:pt x="62" y="85"/>
                  <a:pt x="64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68" y="88"/>
                  <a:pt x="69" y="89"/>
                  <a:pt x="68" y="91"/>
                </a:cubicBezTo>
                <a:cubicBezTo>
                  <a:pt x="68" y="91"/>
                  <a:pt x="68" y="92"/>
                  <a:pt x="67" y="92"/>
                </a:cubicBezTo>
                <a:cubicBezTo>
                  <a:pt x="66" y="92"/>
                  <a:pt x="66" y="93"/>
                  <a:pt x="65" y="92"/>
                </a:cubicBezTo>
                <a:cubicBezTo>
                  <a:pt x="62" y="91"/>
                  <a:pt x="62" y="91"/>
                  <a:pt x="62" y="91"/>
                </a:cubicBezTo>
                <a:cubicBezTo>
                  <a:pt x="58" y="90"/>
                  <a:pt x="56" y="87"/>
                  <a:pt x="55" y="84"/>
                </a:cubicBezTo>
                <a:cubicBezTo>
                  <a:pt x="55" y="81"/>
                  <a:pt x="56" y="78"/>
                  <a:pt x="58" y="75"/>
                </a:cubicBezTo>
                <a:cubicBezTo>
                  <a:pt x="65" y="69"/>
                  <a:pt x="68" y="60"/>
                  <a:pt x="68" y="50"/>
                </a:cubicBezTo>
                <a:cubicBezTo>
                  <a:pt x="67" y="41"/>
                  <a:pt x="62" y="35"/>
                  <a:pt x="53" y="33"/>
                </a:cubicBezTo>
                <a:cubicBezTo>
                  <a:pt x="51" y="32"/>
                  <a:pt x="49" y="32"/>
                  <a:pt x="47" y="32"/>
                </a:cubicBezTo>
                <a:cubicBezTo>
                  <a:pt x="45" y="32"/>
                  <a:pt x="43" y="32"/>
                  <a:pt x="41" y="33"/>
                </a:cubicBezTo>
                <a:cubicBezTo>
                  <a:pt x="31" y="35"/>
                  <a:pt x="26" y="41"/>
                  <a:pt x="26" y="50"/>
                </a:cubicBezTo>
                <a:cubicBezTo>
                  <a:pt x="26" y="60"/>
                  <a:pt x="29" y="69"/>
                  <a:pt x="36" y="75"/>
                </a:cubicBezTo>
                <a:cubicBezTo>
                  <a:pt x="38" y="78"/>
                  <a:pt x="39" y="81"/>
                  <a:pt x="38" y="84"/>
                </a:cubicBezTo>
                <a:cubicBezTo>
                  <a:pt x="38" y="87"/>
                  <a:pt x="35" y="90"/>
                  <a:pt x="32" y="91"/>
                </a:cubicBezTo>
                <a:cubicBezTo>
                  <a:pt x="30" y="92"/>
                  <a:pt x="30" y="92"/>
                  <a:pt x="30" y="92"/>
                </a:cubicBezTo>
                <a:cubicBezTo>
                  <a:pt x="28" y="93"/>
                  <a:pt x="26" y="93"/>
                  <a:pt x="24" y="94"/>
                </a:cubicBezTo>
                <a:cubicBezTo>
                  <a:pt x="17" y="98"/>
                  <a:pt x="12" y="101"/>
                  <a:pt x="8" y="105"/>
                </a:cubicBezTo>
                <a:cubicBezTo>
                  <a:pt x="6" y="106"/>
                  <a:pt x="5" y="108"/>
                  <a:pt x="6" y="110"/>
                </a:cubicBezTo>
                <a:cubicBezTo>
                  <a:pt x="6" y="112"/>
                  <a:pt x="8" y="113"/>
                  <a:pt x="10" y="115"/>
                </a:cubicBezTo>
                <a:cubicBezTo>
                  <a:pt x="13" y="116"/>
                  <a:pt x="15" y="117"/>
                  <a:pt x="18" y="117"/>
                </a:cubicBezTo>
                <a:cubicBezTo>
                  <a:pt x="27" y="119"/>
                  <a:pt x="36" y="120"/>
                  <a:pt x="47" y="120"/>
                </a:cubicBezTo>
                <a:cubicBezTo>
                  <a:pt x="55" y="120"/>
                  <a:pt x="63" y="119"/>
                  <a:pt x="70" y="118"/>
                </a:cubicBezTo>
                <a:cubicBezTo>
                  <a:pt x="71" y="118"/>
                  <a:pt x="72" y="118"/>
                  <a:pt x="72" y="119"/>
                </a:cubicBezTo>
                <a:close/>
                <a:moveTo>
                  <a:pt x="177" y="117"/>
                </a:moveTo>
                <a:cubicBezTo>
                  <a:pt x="174" y="118"/>
                  <a:pt x="170" y="119"/>
                  <a:pt x="167" y="120"/>
                </a:cubicBezTo>
                <a:cubicBezTo>
                  <a:pt x="155" y="123"/>
                  <a:pt x="143" y="124"/>
                  <a:pt x="129" y="124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4"/>
                  <a:pt x="128" y="124"/>
                  <a:pt x="128" y="124"/>
                </a:cubicBezTo>
                <a:cubicBezTo>
                  <a:pt x="114" y="124"/>
                  <a:pt x="102" y="123"/>
                  <a:pt x="90" y="120"/>
                </a:cubicBezTo>
                <a:cubicBezTo>
                  <a:pt x="86" y="119"/>
                  <a:pt x="83" y="118"/>
                  <a:pt x="80" y="117"/>
                </a:cubicBezTo>
                <a:cubicBezTo>
                  <a:pt x="73" y="113"/>
                  <a:pt x="71" y="109"/>
                  <a:pt x="70" y="106"/>
                </a:cubicBezTo>
                <a:cubicBezTo>
                  <a:pt x="70" y="102"/>
                  <a:pt x="71" y="98"/>
                  <a:pt x="75" y="94"/>
                </a:cubicBezTo>
                <a:cubicBezTo>
                  <a:pt x="80" y="89"/>
                  <a:pt x="87" y="84"/>
                  <a:pt x="96" y="80"/>
                </a:cubicBezTo>
                <a:cubicBezTo>
                  <a:pt x="99" y="79"/>
                  <a:pt x="102" y="77"/>
                  <a:pt x="105" y="76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10" y="75"/>
                  <a:pt x="111" y="73"/>
                  <a:pt x="112" y="71"/>
                </a:cubicBezTo>
                <a:cubicBezTo>
                  <a:pt x="112" y="69"/>
                  <a:pt x="111" y="67"/>
                  <a:pt x="110" y="66"/>
                </a:cubicBezTo>
                <a:cubicBezTo>
                  <a:pt x="100" y="56"/>
                  <a:pt x="95" y="44"/>
                  <a:pt x="96" y="28"/>
                </a:cubicBezTo>
                <a:cubicBezTo>
                  <a:pt x="96" y="14"/>
                  <a:pt x="104" y="5"/>
                  <a:pt x="120" y="1"/>
                </a:cubicBezTo>
                <a:cubicBezTo>
                  <a:pt x="123" y="0"/>
                  <a:pt x="126" y="0"/>
                  <a:pt x="128" y="0"/>
                </a:cubicBezTo>
                <a:cubicBezTo>
                  <a:pt x="131" y="0"/>
                  <a:pt x="134" y="0"/>
                  <a:pt x="137" y="1"/>
                </a:cubicBezTo>
                <a:cubicBezTo>
                  <a:pt x="153" y="5"/>
                  <a:pt x="161" y="14"/>
                  <a:pt x="161" y="28"/>
                </a:cubicBezTo>
                <a:cubicBezTo>
                  <a:pt x="162" y="44"/>
                  <a:pt x="157" y="56"/>
                  <a:pt x="147" y="66"/>
                </a:cubicBezTo>
                <a:cubicBezTo>
                  <a:pt x="146" y="67"/>
                  <a:pt x="145" y="69"/>
                  <a:pt x="145" y="71"/>
                </a:cubicBezTo>
                <a:cubicBezTo>
                  <a:pt x="146" y="73"/>
                  <a:pt x="147" y="75"/>
                  <a:pt x="150" y="75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5" y="77"/>
                  <a:pt x="158" y="79"/>
                  <a:pt x="161" y="80"/>
                </a:cubicBezTo>
                <a:cubicBezTo>
                  <a:pt x="170" y="84"/>
                  <a:pt x="177" y="89"/>
                  <a:pt x="182" y="94"/>
                </a:cubicBezTo>
                <a:cubicBezTo>
                  <a:pt x="185" y="97"/>
                  <a:pt x="187" y="101"/>
                  <a:pt x="186" y="106"/>
                </a:cubicBezTo>
                <a:cubicBezTo>
                  <a:pt x="185" y="109"/>
                  <a:pt x="183" y="114"/>
                  <a:pt x="177" y="117"/>
                </a:cubicBezTo>
                <a:close/>
                <a:moveTo>
                  <a:pt x="109" y="81"/>
                </a:moveTo>
                <a:cubicBezTo>
                  <a:pt x="107" y="81"/>
                  <a:pt x="107" y="81"/>
                  <a:pt x="107" y="81"/>
                </a:cubicBezTo>
                <a:cubicBezTo>
                  <a:pt x="104" y="82"/>
                  <a:pt x="101" y="83"/>
                  <a:pt x="99" y="85"/>
                </a:cubicBezTo>
                <a:cubicBezTo>
                  <a:pt x="90" y="89"/>
                  <a:pt x="83" y="93"/>
                  <a:pt x="78" y="98"/>
                </a:cubicBezTo>
                <a:cubicBezTo>
                  <a:pt x="76" y="100"/>
                  <a:pt x="75" y="103"/>
                  <a:pt x="76" y="105"/>
                </a:cubicBezTo>
                <a:cubicBezTo>
                  <a:pt x="76" y="108"/>
                  <a:pt x="78" y="110"/>
                  <a:pt x="82" y="112"/>
                </a:cubicBezTo>
                <a:cubicBezTo>
                  <a:pt x="85" y="113"/>
                  <a:pt x="88" y="114"/>
                  <a:pt x="92" y="115"/>
                </a:cubicBezTo>
                <a:cubicBezTo>
                  <a:pt x="103" y="118"/>
                  <a:pt x="115" y="118"/>
                  <a:pt x="129" y="118"/>
                </a:cubicBezTo>
                <a:cubicBezTo>
                  <a:pt x="142" y="118"/>
                  <a:pt x="154" y="118"/>
                  <a:pt x="165" y="115"/>
                </a:cubicBezTo>
                <a:cubicBezTo>
                  <a:pt x="169" y="114"/>
                  <a:pt x="172" y="113"/>
                  <a:pt x="175" y="112"/>
                </a:cubicBezTo>
                <a:cubicBezTo>
                  <a:pt x="178" y="110"/>
                  <a:pt x="180" y="108"/>
                  <a:pt x="181" y="105"/>
                </a:cubicBezTo>
                <a:cubicBezTo>
                  <a:pt x="181" y="102"/>
                  <a:pt x="180" y="99"/>
                  <a:pt x="179" y="98"/>
                </a:cubicBezTo>
                <a:cubicBezTo>
                  <a:pt x="174" y="93"/>
                  <a:pt x="167" y="89"/>
                  <a:pt x="158" y="85"/>
                </a:cubicBezTo>
                <a:cubicBezTo>
                  <a:pt x="156" y="84"/>
                  <a:pt x="153" y="82"/>
                  <a:pt x="150" y="81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4" y="79"/>
                  <a:pt x="141" y="76"/>
                  <a:pt x="140" y="72"/>
                </a:cubicBezTo>
                <a:cubicBezTo>
                  <a:pt x="139" y="68"/>
                  <a:pt x="141" y="65"/>
                  <a:pt x="143" y="62"/>
                </a:cubicBezTo>
                <a:cubicBezTo>
                  <a:pt x="152" y="53"/>
                  <a:pt x="156" y="42"/>
                  <a:pt x="156" y="29"/>
                </a:cubicBezTo>
                <a:cubicBezTo>
                  <a:pt x="155" y="17"/>
                  <a:pt x="149" y="10"/>
                  <a:pt x="136" y="6"/>
                </a:cubicBezTo>
                <a:cubicBezTo>
                  <a:pt x="134" y="6"/>
                  <a:pt x="131" y="5"/>
                  <a:pt x="128" y="5"/>
                </a:cubicBezTo>
                <a:cubicBezTo>
                  <a:pt x="126" y="5"/>
                  <a:pt x="123" y="6"/>
                  <a:pt x="121" y="6"/>
                </a:cubicBezTo>
                <a:cubicBezTo>
                  <a:pt x="108" y="10"/>
                  <a:pt x="102" y="17"/>
                  <a:pt x="101" y="29"/>
                </a:cubicBezTo>
                <a:cubicBezTo>
                  <a:pt x="101" y="42"/>
                  <a:pt x="105" y="53"/>
                  <a:pt x="114" y="62"/>
                </a:cubicBezTo>
                <a:cubicBezTo>
                  <a:pt x="116" y="65"/>
                  <a:pt x="118" y="68"/>
                  <a:pt x="117" y="72"/>
                </a:cubicBezTo>
                <a:cubicBezTo>
                  <a:pt x="116" y="76"/>
                  <a:pt x="113" y="79"/>
                  <a:pt x="109" y="81"/>
                </a:cubicBezTo>
                <a:close/>
                <a:moveTo>
                  <a:pt x="245" y="103"/>
                </a:moveTo>
                <a:cubicBezTo>
                  <a:pt x="241" y="99"/>
                  <a:pt x="236" y="96"/>
                  <a:pt x="230" y="92"/>
                </a:cubicBezTo>
                <a:cubicBezTo>
                  <a:pt x="227" y="91"/>
                  <a:pt x="225" y="91"/>
                  <a:pt x="223" y="90"/>
                </a:cubicBezTo>
                <a:cubicBezTo>
                  <a:pt x="222" y="89"/>
                  <a:pt x="222" y="89"/>
                  <a:pt x="222" y="89"/>
                </a:cubicBezTo>
                <a:cubicBezTo>
                  <a:pt x="220" y="89"/>
                  <a:pt x="219" y="88"/>
                  <a:pt x="219" y="87"/>
                </a:cubicBezTo>
                <a:cubicBezTo>
                  <a:pt x="219" y="86"/>
                  <a:pt x="219" y="85"/>
                  <a:pt x="220" y="84"/>
                </a:cubicBezTo>
                <a:cubicBezTo>
                  <a:pt x="227" y="77"/>
                  <a:pt x="231" y="67"/>
                  <a:pt x="230" y="56"/>
                </a:cubicBezTo>
                <a:cubicBezTo>
                  <a:pt x="230" y="46"/>
                  <a:pt x="224" y="39"/>
                  <a:pt x="213" y="36"/>
                </a:cubicBezTo>
                <a:cubicBezTo>
                  <a:pt x="211" y="36"/>
                  <a:pt x="209" y="36"/>
                  <a:pt x="206" y="35"/>
                </a:cubicBezTo>
                <a:cubicBezTo>
                  <a:pt x="204" y="36"/>
                  <a:pt x="202" y="36"/>
                  <a:pt x="200" y="36"/>
                </a:cubicBezTo>
                <a:cubicBezTo>
                  <a:pt x="189" y="39"/>
                  <a:pt x="183" y="46"/>
                  <a:pt x="182" y="56"/>
                </a:cubicBezTo>
                <a:cubicBezTo>
                  <a:pt x="182" y="67"/>
                  <a:pt x="185" y="76"/>
                  <a:pt x="192" y="84"/>
                </a:cubicBezTo>
                <a:cubicBezTo>
                  <a:pt x="193" y="85"/>
                  <a:pt x="194" y="86"/>
                  <a:pt x="194" y="87"/>
                </a:cubicBezTo>
                <a:cubicBezTo>
                  <a:pt x="193" y="88"/>
                  <a:pt x="192" y="89"/>
                  <a:pt x="191" y="89"/>
                </a:cubicBezTo>
                <a:cubicBezTo>
                  <a:pt x="189" y="90"/>
                  <a:pt x="189" y="91"/>
                  <a:pt x="189" y="93"/>
                </a:cubicBezTo>
                <a:cubicBezTo>
                  <a:pt x="190" y="94"/>
                  <a:pt x="191" y="95"/>
                  <a:pt x="193" y="94"/>
                </a:cubicBezTo>
                <a:cubicBezTo>
                  <a:pt x="196" y="93"/>
                  <a:pt x="198" y="91"/>
                  <a:pt x="199" y="88"/>
                </a:cubicBezTo>
                <a:cubicBezTo>
                  <a:pt x="199" y="85"/>
                  <a:pt x="199" y="82"/>
                  <a:pt x="196" y="80"/>
                </a:cubicBezTo>
                <a:cubicBezTo>
                  <a:pt x="190" y="74"/>
                  <a:pt x="187" y="66"/>
                  <a:pt x="188" y="57"/>
                </a:cubicBezTo>
                <a:cubicBezTo>
                  <a:pt x="188" y="49"/>
                  <a:pt x="192" y="44"/>
                  <a:pt x="201" y="42"/>
                </a:cubicBezTo>
                <a:cubicBezTo>
                  <a:pt x="203" y="41"/>
                  <a:pt x="205" y="41"/>
                  <a:pt x="206" y="41"/>
                </a:cubicBezTo>
                <a:cubicBezTo>
                  <a:pt x="208" y="41"/>
                  <a:pt x="210" y="41"/>
                  <a:pt x="212" y="42"/>
                </a:cubicBezTo>
                <a:cubicBezTo>
                  <a:pt x="220" y="44"/>
                  <a:pt x="225" y="49"/>
                  <a:pt x="225" y="57"/>
                </a:cubicBezTo>
                <a:cubicBezTo>
                  <a:pt x="225" y="66"/>
                  <a:pt x="222" y="74"/>
                  <a:pt x="216" y="80"/>
                </a:cubicBezTo>
                <a:cubicBezTo>
                  <a:pt x="214" y="82"/>
                  <a:pt x="213" y="85"/>
                  <a:pt x="214" y="88"/>
                </a:cubicBezTo>
                <a:cubicBezTo>
                  <a:pt x="214" y="91"/>
                  <a:pt x="217" y="93"/>
                  <a:pt x="220" y="94"/>
                </a:cubicBezTo>
                <a:cubicBezTo>
                  <a:pt x="221" y="95"/>
                  <a:pt x="221" y="95"/>
                  <a:pt x="221" y="95"/>
                </a:cubicBezTo>
                <a:cubicBezTo>
                  <a:pt x="223" y="96"/>
                  <a:pt x="225" y="96"/>
                  <a:pt x="227" y="97"/>
                </a:cubicBezTo>
                <a:cubicBezTo>
                  <a:pt x="234" y="100"/>
                  <a:pt x="238" y="103"/>
                  <a:pt x="241" y="107"/>
                </a:cubicBezTo>
                <a:cubicBezTo>
                  <a:pt x="242" y="108"/>
                  <a:pt x="243" y="109"/>
                  <a:pt x="243" y="111"/>
                </a:cubicBezTo>
                <a:cubicBezTo>
                  <a:pt x="242" y="113"/>
                  <a:pt x="241" y="114"/>
                  <a:pt x="239" y="115"/>
                </a:cubicBezTo>
                <a:cubicBezTo>
                  <a:pt x="237" y="116"/>
                  <a:pt x="235" y="117"/>
                  <a:pt x="232" y="117"/>
                </a:cubicBezTo>
                <a:cubicBezTo>
                  <a:pt x="224" y="119"/>
                  <a:pt x="216" y="120"/>
                  <a:pt x="206" y="120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197" y="120"/>
                  <a:pt x="191" y="120"/>
                  <a:pt x="185" y="118"/>
                </a:cubicBezTo>
                <a:cubicBezTo>
                  <a:pt x="184" y="118"/>
                  <a:pt x="182" y="119"/>
                  <a:pt x="182" y="121"/>
                </a:cubicBezTo>
                <a:cubicBezTo>
                  <a:pt x="182" y="121"/>
                  <a:pt x="182" y="122"/>
                  <a:pt x="182" y="123"/>
                </a:cubicBezTo>
                <a:cubicBezTo>
                  <a:pt x="183" y="123"/>
                  <a:pt x="183" y="124"/>
                  <a:pt x="184" y="124"/>
                </a:cubicBezTo>
                <a:cubicBezTo>
                  <a:pt x="191" y="125"/>
                  <a:pt x="197" y="125"/>
                  <a:pt x="205" y="125"/>
                </a:cubicBezTo>
                <a:cubicBezTo>
                  <a:pt x="206" y="125"/>
                  <a:pt x="206" y="125"/>
                  <a:pt x="206" y="125"/>
                </a:cubicBezTo>
                <a:cubicBezTo>
                  <a:pt x="206" y="125"/>
                  <a:pt x="206" y="125"/>
                  <a:pt x="206" y="125"/>
                </a:cubicBezTo>
                <a:cubicBezTo>
                  <a:pt x="217" y="125"/>
                  <a:pt x="225" y="125"/>
                  <a:pt x="234" y="123"/>
                </a:cubicBezTo>
                <a:cubicBezTo>
                  <a:pt x="236" y="122"/>
                  <a:pt x="239" y="121"/>
                  <a:pt x="241" y="120"/>
                </a:cubicBezTo>
                <a:cubicBezTo>
                  <a:pt x="245" y="118"/>
                  <a:pt x="247" y="115"/>
                  <a:pt x="248" y="112"/>
                </a:cubicBezTo>
                <a:cubicBezTo>
                  <a:pt x="249" y="109"/>
                  <a:pt x="248" y="105"/>
                  <a:pt x="245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43"/>
          <p:cNvSpPr/>
          <p:nvPr/>
        </p:nvSpPr>
        <p:spPr>
          <a:xfrm>
            <a:off x="6586537" y="1519237"/>
            <a:ext cx="715962" cy="841375"/>
          </a:xfrm>
          <a:custGeom>
            <a:avLst/>
            <a:gdLst/>
            <a:ahLst/>
            <a:cxnLst/>
            <a:rect l="l" t="t" r="r" b="b"/>
            <a:pathLst>
              <a:path w="157" h="184" extrusionOk="0">
                <a:moveTo>
                  <a:pt x="20" y="81"/>
                </a:moveTo>
                <a:cubicBezTo>
                  <a:pt x="20" y="83"/>
                  <a:pt x="18" y="84"/>
                  <a:pt x="16" y="84"/>
                </a:cubicBezTo>
                <a:cubicBezTo>
                  <a:pt x="3" y="84"/>
                  <a:pt x="3" y="84"/>
                  <a:pt x="3" y="84"/>
                </a:cubicBezTo>
                <a:cubicBezTo>
                  <a:pt x="1" y="84"/>
                  <a:pt x="0" y="83"/>
                  <a:pt x="0" y="81"/>
                </a:cubicBezTo>
                <a:cubicBezTo>
                  <a:pt x="0" y="79"/>
                  <a:pt x="1" y="78"/>
                  <a:pt x="3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8" y="78"/>
                  <a:pt x="20" y="79"/>
                  <a:pt x="20" y="81"/>
                </a:cubicBezTo>
                <a:close/>
                <a:moveTo>
                  <a:pt x="90" y="177"/>
                </a:moveTo>
                <a:cubicBezTo>
                  <a:pt x="64" y="177"/>
                  <a:pt x="64" y="177"/>
                  <a:pt x="64" y="177"/>
                </a:cubicBezTo>
                <a:cubicBezTo>
                  <a:pt x="63" y="177"/>
                  <a:pt x="61" y="179"/>
                  <a:pt x="61" y="180"/>
                </a:cubicBezTo>
                <a:cubicBezTo>
                  <a:pt x="61" y="182"/>
                  <a:pt x="63" y="184"/>
                  <a:pt x="64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2" y="184"/>
                  <a:pt x="93" y="182"/>
                  <a:pt x="93" y="180"/>
                </a:cubicBezTo>
                <a:cubicBezTo>
                  <a:pt x="93" y="179"/>
                  <a:pt x="92" y="177"/>
                  <a:pt x="90" y="177"/>
                </a:cubicBezTo>
                <a:close/>
                <a:moveTo>
                  <a:pt x="31" y="41"/>
                </a:moveTo>
                <a:cubicBezTo>
                  <a:pt x="32" y="41"/>
                  <a:pt x="33" y="42"/>
                  <a:pt x="34" y="42"/>
                </a:cubicBezTo>
                <a:cubicBezTo>
                  <a:pt x="35" y="42"/>
                  <a:pt x="35" y="41"/>
                  <a:pt x="36" y="41"/>
                </a:cubicBezTo>
                <a:cubicBezTo>
                  <a:pt x="37" y="39"/>
                  <a:pt x="37" y="37"/>
                  <a:pt x="36" y="36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3"/>
                  <a:pt x="21" y="23"/>
                  <a:pt x="20" y="24"/>
                </a:cubicBezTo>
                <a:cubicBezTo>
                  <a:pt x="18" y="26"/>
                  <a:pt x="18" y="28"/>
                  <a:pt x="20" y="29"/>
                </a:cubicBezTo>
                <a:lnTo>
                  <a:pt x="31" y="41"/>
                </a:lnTo>
                <a:close/>
                <a:moveTo>
                  <a:pt x="121" y="42"/>
                </a:moveTo>
                <a:cubicBezTo>
                  <a:pt x="121" y="42"/>
                  <a:pt x="122" y="41"/>
                  <a:pt x="123" y="41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6" y="28"/>
                  <a:pt x="136" y="26"/>
                  <a:pt x="135" y="24"/>
                </a:cubicBezTo>
                <a:cubicBezTo>
                  <a:pt x="133" y="23"/>
                  <a:pt x="131" y="23"/>
                  <a:pt x="130" y="24"/>
                </a:cubicBezTo>
                <a:cubicBezTo>
                  <a:pt x="118" y="36"/>
                  <a:pt x="118" y="36"/>
                  <a:pt x="118" y="36"/>
                </a:cubicBezTo>
                <a:cubicBezTo>
                  <a:pt x="118" y="36"/>
                  <a:pt x="117" y="37"/>
                  <a:pt x="117" y="38"/>
                </a:cubicBezTo>
                <a:cubicBezTo>
                  <a:pt x="117" y="39"/>
                  <a:pt x="118" y="40"/>
                  <a:pt x="118" y="41"/>
                </a:cubicBezTo>
                <a:cubicBezTo>
                  <a:pt x="119" y="41"/>
                  <a:pt x="120" y="42"/>
                  <a:pt x="121" y="42"/>
                </a:cubicBezTo>
                <a:close/>
                <a:moveTo>
                  <a:pt x="77" y="26"/>
                </a:moveTo>
                <a:cubicBezTo>
                  <a:pt x="78" y="26"/>
                  <a:pt x="80" y="25"/>
                  <a:pt x="80" y="2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2"/>
                  <a:pt x="78" y="0"/>
                  <a:pt x="77" y="0"/>
                </a:cubicBezTo>
                <a:cubicBezTo>
                  <a:pt x="75" y="0"/>
                  <a:pt x="73" y="2"/>
                  <a:pt x="73" y="3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5"/>
                  <a:pt x="75" y="26"/>
                  <a:pt x="77" y="26"/>
                </a:cubicBezTo>
                <a:close/>
                <a:moveTo>
                  <a:pt x="97" y="165"/>
                </a:moveTo>
                <a:cubicBezTo>
                  <a:pt x="57" y="165"/>
                  <a:pt x="57" y="165"/>
                  <a:pt x="57" y="165"/>
                </a:cubicBezTo>
                <a:cubicBezTo>
                  <a:pt x="55" y="165"/>
                  <a:pt x="54" y="167"/>
                  <a:pt x="54" y="169"/>
                </a:cubicBezTo>
                <a:cubicBezTo>
                  <a:pt x="54" y="171"/>
                  <a:pt x="55" y="172"/>
                  <a:pt x="57" y="172"/>
                </a:cubicBezTo>
                <a:cubicBezTo>
                  <a:pt x="97" y="172"/>
                  <a:pt x="97" y="172"/>
                  <a:pt x="97" y="172"/>
                </a:cubicBezTo>
                <a:cubicBezTo>
                  <a:pt x="99" y="172"/>
                  <a:pt x="100" y="171"/>
                  <a:pt x="100" y="169"/>
                </a:cubicBezTo>
                <a:cubicBezTo>
                  <a:pt x="100" y="167"/>
                  <a:pt x="99" y="165"/>
                  <a:pt x="97" y="165"/>
                </a:cubicBezTo>
                <a:close/>
                <a:moveTo>
                  <a:pt x="127" y="68"/>
                </a:moveTo>
                <a:cubicBezTo>
                  <a:pt x="130" y="82"/>
                  <a:pt x="125" y="97"/>
                  <a:pt x="120" y="107"/>
                </a:cubicBezTo>
                <a:cubicBezTo>
                  <a:pt x="115" y="116"/>
                  <a:pt x="111" y="123"/>
                  <a:pt x="106" y="133"/>
                </a:cubicBezTo>
                <a:cubicBezTo>
                  <a:pt x="104" y="135"/>
                  <a:pt x="104" y="139"/>
                  <a:pt x="104" y="143"/>
                </a:cubicBezTo>
                <a:cubicBezTo>
                  <a:pt x="104" y="145"/>
                  <a:pt x="104" y="148"/>
                  <a:pt x="103" y="150"/>
                </a:cubicBezTo>
                <a:cubicBezTo>
                  <a:pt x="102" y="157"/>
                  <a:pt x="99" y="159"/>
                  <a:pt x="92" y="159"/>
                </a:cubicBezTo>
                <a:cubicBezTo>
                  <a:pt x="77" y="159"/>
                  <a:pt x="77" y="159"/>
                  <a:pt x="77" y="159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55" y="159"/>
                  <a:pt x="51" y="157"/>
                  <a:pt x="50" y="150"/>
                </a:cubicBezTo>
                <a:cubicBezTo>
                  <a:pt x="49" y="148"/>
                  <a:pt x="49" y="145"/>
                  <a:pt x="49" y="143"/>
                </a:cubicBezTo>
                <a:cubicBezTo>
                  <a:pt x="49" y="139"/>
                  <a:pt x="49" y="135"/>
                  <a:pt x="47" y="133"/>
                </a:cubicBezTo>
                <a:cubicBezTo>
                  <a:pt x="42" y="123"/>
                  <a:pt x="38" y="116"/>
                  <a:pt x="33" y="107"/>
                </a:cubicBezTo>
                <a:cubicBezTo>
                  <a:pt x="28" y="97"/>
                  <a:pt x="23" y="82"/>
                  <a:pt x="26" y="68"/>
                </a:cubicBezTo>
                <a:cubicBezTo>
                  <a:pt x="31" y="51"/>
                  <a:pt x="50" y="33"/>
                  <a:pt x="77" y="33"/>
                </a:cubicBezTo>
                <a:cubicBezTo>
                  <a:pt x="104" y="33"/>
                  <a:pt x="122" y="51"/>
                  <a:pt x="127" y="68"/>
                </a:cubicBezTo>
                <a:close/>
                <a:moveTo>
                  <a:pt x="120" y="70"/>
                </a:moveTo>
                <a:cubicBezTo>
                  <a:pt x="117" y="55"/>
                  <a:pt x="100" y="40"/>
                  <a:pt x="77" y="40"/>
                </a:cubicBezTo>
                <a:cubicBezTo>
                  <a:pt x="53" y="40"/>
                  <a:pt x="37" y="55"/>
                  <a:pt x="33" y="70"/>
                </a:cubicBezTo>
                <a:cubicBezTo>
                  <a:pt x="31" y="79"/>
                  <a:pt x="33" y="91"/>
                  <a:pt x="39" y="103"/>
                </a:cubicBezTo>
                <a:cubicBezTo>
                  <a:pt x="44" y="113"/>
                  <a:pt x="48" y="120"/>
                  <a:pt x="53" y="130"/>
                </a:cubicBezTo>
                <a:cubicBezTo>
                  <a:pt x="56" y="134"/>
                  <a:pt x="56" y="138"/>
                  <a:pt x="56" y="142"/>
                </a:cubicBezTo>
                <a:cubicBezTo>
                  <a:pt x="56" y="145"/>
                  <a:pt x="56" y="147"/>
                  <a:pt x="56" y="149"/>
                </a:cubicBezTo>
                <a:cubicBezTo>
                  <a:pt x="57" y="152"/>
                  <a:pt x="57" y="152"/>
                  <a:pt x="62" y="153"/>
                </a:cubicBezTo>
                <a:cubicBezTo>
                  <a:pt x="62" y="153"/>
                  <a:pt x="91" y="153"/>
                  <a:pt x="92" y="153"/>
                </a:cubicBezTo>
                <a:cubicBezTo>
                  <a:pt x="96" y="152"/>
                  <a:pt x="96" y="152"/>
                  <a:pt x="97" y="149"/>
                </a:cubicBezTo>
                <a:cubicBezTo>
                  <a:pt x="97" y="147"/>
                  <a:pt x="97" y="145"/>
                  <a:pt x="97" y="142"/>
                </a:cubicBezTo>
                <a:cubicBezTo>
                  <a:pt x="98" y="138"/>
                  <a:pt x="98" y="134"/>
                  <a:pt x="100" y="130"/>
                </a:cubicBezTo>
                <a:cubicBezTo>
                  <a:pt x="105" y="120"/>
                  <a:pt x="109" y="113"/>
                  <a:pt x="114" y="103"/>
                </a:cubicBezTo>
                <a:cubicBezTo>
                  <a:pt x="120" y="91"/>
                  <a:pt x="123" y="79"/>
                  <a:pt x="120" y="70"/>
                </a:cubicBezTo>
                <a:close/>
                <a:moveTo>
                  <a:pt x="153" y="75"/>
                </a:moveTo>
                <a:cubicBezTo>
                  <a:pt x="137" y="75"/>
                  <a:pt x="137" y="75"/>
                  <a:pt x="137" y="75"/>
                </a:cubicBezTo>
                <a:cubicBezTo>
                  <a:pt x="135" y="75"/>
                  <a:pt x="134" y="77"/>
                  <a:pt x="134" y="79"/>
                </a:cubicBezTo>
                <a:cubicBezTo>
                  <a:pt x="134" y="80"/>
                  <a:pt x="135" y="82"/>
                  <a:pt x="137" y="82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5" y="82"/>
                  <a:pt x="157" y="80"/>
                  <a:pt x="157" y="79"/>
                </a:cubicBezTo>
                <a:cubicBezTo>
                  <a:pt x="157" y="77"/>
                  <a:pt x="155" y="75"/>
                  <a:pt x="153" y="75"/>
                </a:cubicBezTo>
                <a:close/>
                <a:moveTo>
                  <a:pt x="79" y="50"/>
                </a:moveTo>
                <a:cubicBezTo>
                  <a:pt x="59" y="50"/>
                  <a:pt x="46" y="62"/>
                  <a:pt x="43" y="75"/>
                </a:cubicBezTo>
                <a:cubicBezTo>
                  <a:pt x="42" y="76"/>
                  <a:pt x="42" y="77"/>
                  <a:pt x="43" y="77"/>
                </a:cubicBezTo>
                <a:cubicBezTo>
                  <a:pt x="43" y="78"/>
                  <a:pt x="44" y="79"/>
                  <a:pt x="45" y="79"/>
                </a:cubicBezTo>
                <a:cubicBezTo>
                  <a:pt x="45" y="79"/>
                  <a:pt x="46" y="79"/>
                  <a:pt x="46" y="79"/>
                </a:cubicBezTo>
                <a:cubicBezTo>
                  <a:pt x="47" y="79"/>
                  <a:pt x="49" y="78"/>
                  <a:pt x="49" y="77"/>
                </a:cubicBezTo>
                <a:cubicBezTo>
                  <a:pt x="52" y="67"/>
                  <a:pt x="63" y="56"/>
                  <a:pt x="79" y="56"/>
                </a:cubicBezTo>
                <a:cubicBezTo>
                  <a:pt x="80" y="56"/>
                  <a:pt x="82" y="55"/>
                  <a:pt x="82" y="53"/>
                </a:cubicBezTo>
                <a:cubicBezTo>
                  <a:pt x="82" y="51"/>
                  <a:pt x="80" y="50"/>
                  <a:pt x="79" y="50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43"/>
          <p:cNvSpPr/>
          <p:nvPr/>
        </p:nvSpPr>
        <p:spPr>
          <a:xfrm>
            <a:off x="7326312" y="3125787"/>
            <a:ext cx="931862" cy="603250"/>
          </a:xfrm>
          <a:custGeom>
            <a:avLst/>
            <a:gdLst/>
            <a:ahLst/>
            <a:cxnLst/>
            <a:rect l="l" t="t" r="r" b="b"/>
            <a:pathLst>
              <a:path w="204" h="132" extrusionOk="0">
                <a:moveTo>
                  <a:pt x="120" y="106"/>
                </a:moveTo>
                <a:cubicBezTo>
                  <a:pt x="126" y="106"/>
                  <a:pt x="131" y="104"/>
                  <a:pt x="134" y="101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9" y="104"/>
                  <a:pt x="145" y="106"/>
                  <a:pt x="151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93" y="106"/>
                  <a:pt x="198" y="104"/>
                  <a:pt x="201" y="101"/>
                </a:cubicBezTo>
                <a:cubicBezTo>
                  <a:pt x="203" y="98"/>
                  <a:pt x="204" y="94"/>
                  <a:pt x="203" y="91"/>
                </a:cubicBezTo>
                <a:cubicBezTo>
                  <a:pt x="198" y="64"/>
                  <a:pt x="198" y="64"/>
                  <a:pt x="198" y="64"/>
                </a:cubicBezTo>
                <a:cubicBezTo>
                  <a:pt x="197" y="60"/>
                  <a:pt x="194" y="55"/>
                  <a:pt x="189" y="53"/>
                </a:cubicBezTo>
                <a:cubicBezTo>
                  <a:pt x="190" y="52"/>
                  <a:pt x="191" y="52"/>
                  <a:pt x="191" y="51"/>
                </a:cubicBezTo>
                <a:cubicBezTo>
                  <a:pt x="194" y="48"/>
                  <a:pt x="195" y="45"/>
                  <a:pt x="194" y="41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7" y="6"/>
                  <a:pt x="179" y="0"/>
                  <a:pt x="171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38" y="0"/>
                  <a:pt x="134" y="2"/>
                  <a:pt x="131" y="5"/>
                </a:cubicBezTo>
                <a:cubicBezTo>
                  <a:pt x="130" y="5"/>
                  <a:pt x="130" y="6"/>
                  <a:pt x="130" y="6"/>
                </a:cubicBezTo>
                <a:cubicBezTo>
                  <a:pt x="127" y="2"/>
                  <a:pt x="122" y="0"/>
                  <a:pt x="117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3" y="0"/>
                  <a:pt x="78" y="2"/>
                  <a:pt x="75" y="6"/>
                </a:cubicBezTo>
                <a:cubicBezTo>
                  <a:pt x="75" y="6"/>
                  <a:pt x="75" y="5"/>
                  <a:pt x="74" y="5"/>
                </a:cubicBezTo>
                <a:cubicBezTo>
                  <a:pt x="71" y="2"/>
                  <a:pt x="67" y="0"/>
                  <a:pt x="6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0"/>
                  <a:pt x="18" y="6"/>
                  <a:pt x="16" y="14"/>
                </a:cubicBezTo>
                <a:cubicBezTo>
                  <a:pt x="11" y="41"/>
                  <a:pt x="11" y="41"/>
                  <a:pt x="11" y="41"/>
                </a:cubicBezTo>
                <a:cubicBezTo>
                  <a:pt x="10" y="45"/>
                  <a:pt x="11" y="48"/>
                  <a:pt x="13" y="51"/>
                </a:cubicBezTo>
                <a:cubicBezTo>
                  <a:pt x="14" y="52"/>
                  <a:pt x="14" y="52"/>
                  <a:pt x="15" y="53"/>
                </a:cubicBezTo>
                <a:cubicBezTo>
                  <a:pt x="10" y="55"/>
                  <a:pt x="7" y="60"/>
                  <a:pt x="6" y="64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4"/>
                  <a:pt x="1" y="98"/>
                  <a:pt x="3" y="101"/>
                </a:cubicBezTo>
                <a:cubicBezTo>
                  <a:pt x="6" y="104"/>
                  <a:pt x="11" y="106"/>
                  <a:pt x="17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9" y="106"/>
                  <a:pt x="65" y="104"/>
                  <a:pt x="69" y="100"/>
                </a:cubicBezTo>
                <a:cubicBezTo>
                  <a:pt x="69" y="100"/>
                  <a:pt x="69" y="100"/>
                  <a:pt x="70" y="101"/>
                </a:cubicBezTo>
                <a:cubicBezTo>
                  <a:pt x="73" y="104"/>
                  <a:pt x="78" y="106"/>
                  <a:pt x="84" y="106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9" y="126"/>
                  <a:pt x="99" y="126"/>
                  <a:pt x="99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4" y="126"/>
                  <a:pt x="13" y="127"/>
                  <a:pt x="13" y="129"/>
                </a:cubicBezTo>
                <a:cubicBezTo>
                  <a:pt x="13" y="131"/>
                  <a:pt x="14" y="132"/>
                  <a:pt x="16" y="132"/>
                </a:cubicBezTo>
                <a:cubicBezTo>
                  <a:pt x="188" y="132"/>
                  <a:pt x="188" y="132"/>
                  <a:pt x="188" y="132"/>
                </a:cubicBezTo>
                <a:cubicBezTo>
                  <a:pt x="190" y="132"/>
                  <a:pt x="191" y="131"/>
                  <a:pt x="191" y="129"/>
                </a:cubicBezTo>
                <a:cubicBezTo>
                  <a:pt x="191" y="127"/>
                  <a:pt x="190" y="126"/>
                  <a:pt x="188" y="126"/>
                </a:cubicBezTo>
                <a:cubicBezTo>
                  <a:pt x="105" y="126"/>
                  <a:pt x="105" y="126"/>
                  <a:pt x="105" y="126"/>
                </a:cubicBezTo>
                <a:cubicBezTo>
                  <a:pt x="105" y="106"/>
                  <a:pt x="105" y="106"/>
                  <a:pt x="105" y="106"/>
                </a:cubicBezTo>
                <a:lnTo>
                  <a:pt x="120" y="106"/>
                </a:lnTo>
                <a:close/>
                <a:moveTo>
                  <a:pt x="66" y="60"/>
                </a:moveTo>
                <a:cubicBezTo>
                  <a:pt x="68" y="61"/>
                  <a:pt x="68" y="63"/>
                  <a:pt x="68" y="65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96"/>
                  <a:pt x="60" y="100"/>
                  <a:pt x="53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3" y="100"/>
                  <a:pt x="10" y="99"/>
                  <a:pt x="8" y="97"/>
                </a:cubicBezTo>
                <a:cubicBezTo>
                  <a:pt x="7" y="95"/>
                  <a:pt x="7" y="94"/>
                  <a:pt x="7" y="92"/>
                </a:cubicBezTo>
                <a:cubicBezTo>
                  <a:pt x="12" y="65"/>
                  <a:pt x="12" y="65"/>
                  <a:pt x="12" y="65"/>
                </a:cubicBezTo>
                <a:cubicBezTo>
                  <a:pt x="13" y="60"/>
                  <a:pt x="19" y="56"/>
                  <a:pt x="26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1" y="56"/>
                  <a:pt x="64" y="57"/>
                  <a:pt x="66" y="60"/>
                </a:cubicBezTo>
                <a:close/>
                <a:moveTo>
                  <a:pt x="179" y="56"/>
                </a:moveTo>
                <a:cubicBezTo>
                  <a:pt x="185" y="56"/>
                  <a:pt x="191" y="60"/>
                  <a:pt x="192" y="65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97" y="94"/>
                  <a:pt x="197" y="95"/>
                  <a:pt x="196" y="97"/>
                </a:cubicBezTo>
                <a:cubicBezTo>
                  <a:pt x="194" y="99"/>
                  <a:pt x="191" y="100"/>
                  <a:pt x="187" y="100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44" y="100"/>
                  <a:pt x="138" y="96"/>
                  <a:pt x="138" y="91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63"/>
                  <a:pt x="137" y="61"/>
                  <a:pt x="138" y="60"/>
                </a:cubicBezTo>
                <a:cubicBezTo>
                  <a:pt x="140" y="57"/>
                  <a:pt x="143" y="56"/>
                  <a:pt x="146" y="56"/>
                </a:cubicBezTo>
                <a:lnTo>
                  <a:pt x="179" y="56"/>
                </a:lnTo>
                <a:close/>
                <a:moveTo>
                  <a:pt x="179" y="50"/>
                </a:moveTo>
                <a:cubicBezTo>
                  <a:pt x="146" y="50"/>
                  <a:pt x="146" y="50"/>
                  <a:pt x="146" y="50"/>
                </a:cubicBezTo>
                <a:cubicBezTo>
                  <a:pt x="140" y="50"/>
                  <a:pt x="135" y="46"/>
                  <a:pt x="135" y="41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13"/>
                  <a:pt x="134" y="11"/>
                  <a:pt x="135" y="9"/>
                </a:cubicBezTo>
                <a:cubicBezTo>
                  <a:pt x="137" y="7"/>
                  <a:pt x="139" y="6"/>
                  <a:pt x="142" y="6"/>
                </a:cubicBezTo>
                <a:cubicBezTo>
                  <a:pt x="171" y="6"/>
                  <a:pt x="171" y="6"/>
                  <a:pt x="171" y="6"/>
                </a:cubicBezTo>
                <a:cubicBezTo>
                  <a:pt x="177" y="6"/>
                  <a:pt x="182" y="10"/>
                  <a:pt x="183" y="15"/>
                </a:cubicBezTo>
                <a:cubicBezTo>
                  <a:pt x="188" y="42"/>
                  <a:pt x="188" y="42"/>
                  <a:pt x="188" y="42"/>
                </a:cubicBezTo>
                <a:cubicBezTo>
                  <a:pt x="188" y="44"/>
                  <a:pt x="188" y="46"/>
                  <a:pt x="186" y="47"/>
                </a:cubicBezTo>
                <a:cubicBezTo>
                  <a:pt x="185" y="49"/>
                  <a:pt x="182" y="50"/>
                  <a:pt x="179" y="50"/>
                </a:cubicBezTo>
                <a:close/>
                <a:moveTo>
                  <a:pt x="136" y="53"/>
                </a:moveTo>
                <a:cubicBezTo>
                  <a:pt x="135" y="54"/>
                  <a:pt x="134" y="55"/>
                  <a:pt x="134" y="55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2" y="55"/>
                  <a:pt x="130" y="54"/>
                  <a:pt x="129" y="53"/>
                </a:cubicBezTo>
                <a:cubicBezTo>
                  <a:pt x="130" y="52"/>
                  <a:pt x="131" y="52"/>
                  <a:pt x="131" y="51"/>
                </a:cubicBezTo>
                <a:cubicBezTo>
                  <a:pt x="132" y="51"/>
                  <a:pt x="132" y="50"/>
                  <a:pt x="132" y="50"/>
                </a:cubicBezTo>
                <a:cubicBezTo>
                  <a:pt x="133" y="51"/>
                  <a:pt x="134" y="52"/>
                  <a:pt x="136" y="53"/>
                </a:cubicBezTo>
                <a:close/>
                <a:moveTo>
                  <a:pt x="72" y="50"/>
                </a:moveTo>
                <a:cubicBezTo>
                  <a:pt x="73" y="50"/>
                  <a:pt x="73" y="51"/>
                  <a:pt x="73" y="51"/>
                </a:cubicBezTo>
                <a:cubicBezTo>
                  <a:pt x="74" y="52"/>
                  <a:pt x="75" y="52"/>
                  <a:pt x="75" y="53"/>
                </a:cubicBezTo>
                <a:cubicBezTo>
                  <a:pt x="74" y="54"/>
                  <a:pt x="73" y="55"/>
                  <a:pt x="72" y="56"/>
                </a:cubicBezTo>
                <a:cubicBezTo>
                  <a:pt x="71" y="56"/>
                  <a:pt x="71" y="56"/>
                  <a:pt x="71" y="55"/>
                </a:cubicBezTo>
                <a:cubicBezTo>
                  <a:pt x="70" y="55"/>
                  <a:pt x="69" y="54"/>
                  <a:pt x="69" y="53"/>
                </a:cubicBezTo>
                <a:cubicBezTo>
                  <a:pt x="70" y="52"/>
                  <a:pt x="71" y="51"/>
                  <a:pt x="72" y="50"/>
                </a:cubicBezTo>
                <a:close/>
                <a:moveTo>
                  <a:pt x="127" y="47"/>
                </a:moveTo>
                <a:cubicBezTo>
                  <a:pt x="125" y="49"/>
                  <a:pt x="122" y="50"/>
                  <a:pt x="118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3" y="50"/>
                  <a:pt x="80" y="49"/>
                  <a:pt x="78" y="47"/>
                </a:cubicBezTo>
                <a:cubicBezTo>
                  <a:pt x="76" y="45"/>
                  <a:pt x="76" y="44"/>
                  <a:pt x="76" y="42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0"/>
                  <a:pt x="83" y="6"/>
                  <a:pt x="88" y="6"/>
                </a:cubicBezTo>
                <a:cubicBezTo>
                  <a:pt x="117" y="6"/>
                  <a:pt x="117" y="6"/>
                  <a:pt x="117" y="6"/>
                </a:cubicBezTo>
                <a:cubicBezTo>
                  <a:pt x="122" y="6"/>
                  <a:pt x="127" y="10"/>
                  <a:pt x="127" y="15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29" y="44"/>
                  <a:pt x="128" y="45"/>
                  <a:pt x="127" y="47"/>
                </a:cubicBezTo>
                <a:close/>
                <a:moveTo>
                  <a:pt x="70" y="41"/>
                </a:moveTo>
                <a:cubicBezTo>
                  <a:pt x="69" y="46"/>
                  <a:pt x="64" y="50"/>
                  <a:pt x="58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2" y="50"/>
                  <a:pt x="20" y="49"/>
                  <a:pt x="18" y="47"/>
                </a:cubicBezTo>
                <a:cubicBezTo>
                  <a:pt x="17" y="46"/>
                  <a:pt x="17" y="44"/>
                  <a:pt x="17" y="42"/>
                </a:cubicBezTo>
                <a:cubicBezTo>
                  <a:pt x="22" y="15"/>
                  <a:pt x="22" y="15"/>
                  <a:pt x="22" y="15"/>
                </a:cubicBezTo>
                <a:cubicBezTo>
                  <a:pt x="23" y="10"/>
                  <a:pt x="29" y="6"/>
                  <a:pt x="34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6" y="6"/>
                  <a:pt x="68" y="7"/>
                  <a:pt x="70" y="9"/>
                </a:cubicBezTo>
                <a:cubicBezTo>
                  <a:pt x="71" y="11"/>
                  <a:pt x="72" y="13"/>
                  <a:pt x="72" y="15"/>
                </a:cubicBezTo>
                <a:lnTo>
                  <a:pt x="70" y="41"/>
                </a:lnTo>
                <a:close/>
                <a:moveTo>
                  <a:pt x="74" y="65"/>
                </a:moveTo>
                <a:cubicBezTo>
                  <a:pt x="75" y="60"/>
                  <a:pt x="80" y="56"/>
                  <a:pt x="86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25" y="56"/>
                  <a:pt x="130" y="60"/>
                  <a:pt x="130" y="65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2" y="93"/>
                  <a:pt x="131" y="95"/>
                  <a:pt x="130" y="96"/>
                </a:cubicBezTo>
                <a:cubicBezTo>
                  <a:pt x="128" y="99"/>
                  <a:pt x="124" y="100"/>
                  <a:pt x="120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0" y="100"/>
                  <a:pt x="76" y="99"/>
                  <a:pt x="74" y="96"/>
                </a:cubicBezTo>
                <a:cubicBezTo>
                  <a:pt x="73" y="95"/>
                  <a:pt x="72" y="93"/>
                  <a:pt x="72" y="92"/>
                </a:cubicBezTo>
                <a:lnTo>
                  <a:pt x="74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43"/>
          <p:cNvSpPr/>
          <p:nvPr/>
        </p:nvSpPr>
        <p:spPr>
          <a:xfrm>
            <a:off x="6477000" y="4502150"/>
            <a:ext cx="944562" cy="946150"/>
          </a:xfrm>
          <a:custGeom>
            <a:avLst/>
            <a:gdLst/>
            <a:ahLst/>
            <a:cxnLst/>
            <a:rect l="l" t="t" r="r" b="b"/>
            <a:pathLst>
              <a:path w="207" h="207" extrusionOk="0">
                <a:moveTo>
                  <a:pt x="33" y="103"/>
                </a:moveTo>
                <a:cubicBezTo>
                  <a:pt x="33" y="105"/>
                  <a:pt x="31" y="107"/>
                  <a:pt x="29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1" y="107"/>
                  <a:pt x="0" y="105"/>
                  <a:pt x="0" y="103"/>
                </a:cubicBezTo>
                <a:cubicBezTo>
                  <a:pt x="0" y="102"/>
                  <a:pt x="1" y="100"/>
                  <a:pt x="3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31" y="100"/>
                  <a:pt x="33" y="102"/>
                  <a:pt x="33" y="103"/>
                </a:cubicBezTo>
                <a:close/>
                <a:moveTo>
                  <a:pt x="49" y="153"/>
                </a:moveTo>
                <a:cubicBezTo>
                  <a:pt x="34" y="168"/>
                  <a:pt x="34" y="168"/>
                  <a:pt x="34" y="168"/>
                </a:cubicBezTo>
                <a:cubicBezTo>
                  <a:pt x="34" y="168"/>
                  <a:pt x="33" y="169"/>
                  <a:pt x="33" y="170"/>
                </a:cubicBezTo>
                <a:cubicBezTo>
                  <a:pt x="33" y="171"/>
                  <a:pt x="34" y="172"/>
                  <a:pt x="34" y="173"/>
                </a:cubicBezTo>
                <a:cubicBezTo>
                  <a:pt x="35" y="173"/>
                  <a:pt x="36" y="174"/>
                  <a:pt x="37" y="174"/>
                </a:cubicBezTo>
                <a:cubicBezTo>
                  <a:pt x="38" y="174"/>
                  <a:pt x="38" y="173"/>
                  <a:pt x="39" y="173"/>
                </a:cubicBezTo>
                <a:cubicBezTo>
                  <a:pt x="53" y="158"/>
                  <a:pt x="53" y="158"/>
                  <a:pt x="53" y="158"/>
                </a:cubicBezTo>
                <a:cubicBezTo>
                  <a:pt x="55" y="157"/>
                  <a:pt x="55" y="155"/>
                  <a:pt x="53" y="153"/>
                </a:cubicBezTo>
                <a:cubicBezTo>
                  <a:pt x="52" y="152"/>
                  <a:pt x="50" y="152"/>
                  <a:pt x="49" y="153"/>
                </a:cubicBezTo>
                <a:close/>
                <a:moveTo>
                  <a:pt x="49" y="53"/>
                </a:moveTo>
                <a:cubicBezTo>
                  <a:pt x="49" y="54"/>
                  <a:pt x="50" y="54"/>
                  <a:pt x="51" y="54"/>
                </a:cubicBezTo>
                <a:cubicBezTo>
                  <a:pt x="52" y="54"/>
                  <a:pt x="53" y="54"/>
                  <a:pt x="53" y="53"/>
                </a:cubicBezTo>
                <a:cubicBezTo>
                  <a:pt x="55" y="52"/>
                  <a:pt x="55" y="50"/>
                  <a:pt x="53" y="49"/>
                </a:cubicBezTo>
                <a:cubicBezTo>
                  <a:pt x="39" y="34"/>
                  <a:pt x="39" y="34"/>
                  <a:pt x="39" y="34"/>
                </a:cubicBezTo>
                <a:cubicBezTo>
                  <a:pt x="38" y="33"/>
                  <a:pt x="36" y="33"/>
                  <a:pt x="34" y="34"/>
                </a:cubicBezTo>
                <a:cubicBezTo>
                  <a:pt x="34" y="35"/>
                  <a:pt x="33" y="36"/>
                  <a:pt x="33" y="37"/>
                </a:cubicBezTo>
                <a:cubicBezTo>
                  <a:pt x="33" y="38"/>
                  <a:pt x="34" y="38"/>
                  <a:pt x="34" y="39"/>
                </a:cubicBezTo>
                <a:lnTo>
                  <a:pt x="49" y="53"/>
                </a:lnTo>
                <a:close/>
                <a:moveTo>
                  <a:pt x="103" y="33"/>
                </a:moveTo>
                <a:cubicBezTo>
                  <a:pt x="105" y="33"/>
                  <a:pt x="107" y="31"/>
                  <a:pt x="107" y="29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1"/>
                  <a:pt x="105" y="0"/>
                  <a:pt x="103" y="0"/>
                </a:cubicBezTo>
                <a:cubicBezTo>
                  <a:pt x="102" y="0"/>
                  <a:pt x="100" y="1"/>
                  <a:pt x="100" y="3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0" y="31"/>
                  <a:pt x="102" y="33"/>
                  <a:pt x="103" y="33"/>
                </a:cubicBezTo>
                <a:close/>
                <a:moveTo>
                  <a:pt x="168" y="103"/>
                </a:moveTo>
                <a:cubicBezTo>
                  <a:pt x="168" y="139"/>
                  <a:pt x="139" y="168"/>
                  <a:pt x="103" y="168"/>
                </a:cubicBezTo>
                <a:cubicBezTo>
                  <a:pt x="68" y="168"/>
                  <a:pt x="39" y="139"/>
                  <a:pt x="39" y="103"/>
                </a:cubicBezTo>
                <a:cubicBezTo>
                  <a:pt x="39" y="68"/>
                  <a:pt x="68" y="39"/>
                  <a:pt x="103" y="39"/>
                </a:cubicBezTo>
                <a:cubicBezTo>
                  <a:pt x="139" y="39"/>
                  <a:pt x="168" y="68"/>
                  <a:pt x="168" y="103"/>
                </a:cubicBezTo>
                <a:close/>
                <a:moveTo>
                  <a:pt x="103" y="46"/>
                </a:moveTo>
                <a:cubicBezTo>
                  <a:pt x="72" y="46"/>
                  <a:pt x="46" y="72"/>
                  <a:pt x="46" y="103"/>
                </a:cubicBezTo>
                <a:cubicBezTo>
                  <a:pt x="46" y="135"/>
                  <a:pt x="72" y="161"/>
                  <a:pt x="103" y="161"/>
                </a:cubicBezTo>
                <a:cubicBezTo>
                  <a:pt x="135" y="161"/>
                  <a:pt x="161" y="135"/>
                  <a:pt x="161" y="103"/>
                </a:cubicBezTo>
                <a:cubicBezTo>
                  <a:pt x="161" y="72"/>
                  <a:pt x="135" y="46"/>
                  <a:pt x="103" y="46"/>
                </a:cubicBezTo>
                <a:close/>
                <a:moveTo>
                  <a:pt x="103" y="174"/>
                </a:moveTo>
                <a:cubicBezTo>
                  <a:pt x="102" y="174"/>
                  <a:pt x="100" y="176"/>
                  <a:pt x="100" y="178"/>
                </a:cubicBezTo>
                <a:cubicBezTo>
                  <a:pt x="100" y="204"/>
                  <a:pt x="100" y="204"/>
                  <a:pt x="100" y="204"/>
                </a:cubicBezTo>
                <a:cubicBezTo>
                  <a:pt x="100" y="206"/>
                  <a:pt x="102" y="207"/>
                  <a:pt x="103" y="207"/>
                </a:cubicBezTo>
                <a:cubicBezTo>
                  <a:pt x="105" y="207"/>
                  <a:pt x="107" y="206"/>
                  <a:pt x="107" y="204"/>
                </a:cubicBezTo>
                <a:cubicBezTo>
                  <a:pt x="107" y="178"/>
                  <a:pt x="107" y="178"/>
                  <a:pt x="107" y="178"/>
                </a:cubicBezTo>
                <a:cubicBezTo>
                  <a:pt x="107" y="176"/>
                  <a:pt x="105" y="174"/>
                  <a:pt x="103" y="174"/>
                </a:cubicBezTo>
                <a:close/>
                <a:moveTo>
                  <a:pt x="158" y="153"/>
                </a:moveTo>
                <a:cubicBezTo>
                  <a:pt x="157" y="152"/>
                  <a:pt x="155" y="152"/>
                  <a:pt x="153" y="153"/>
                </a:cubicBezTo>
                <a:cubicBezTo>
                  <a:pt x="152" y="155"/>
                  <a:pt x="152" y="157"/>
                  <a:pt x="153" y="158"/>
                </a:cubicBezTo>
                <a:cubicBezTo>
                  <a:pt x="168" y="173"/>
                  <a:pt x="168" y="173"/>
                  <a:pt x="168" y="173"/>
                </a:cubicBezTo>
                <a:cubicBezTo>
                  <a:pt x="168" y="173"/>
                  <a:pt x="169" y="174"/>
                  <a:pt x="170" y="174"/>
                </a:cubicBezTo>
                <a:cubicBezTo>
                  <a:pt x="171" y="174"/>
                  <a:pt x="172" y="173"/>
                  <a:pt x="173" y="173"/>
                </a:cubicBezTo>
                <a:cubicBezTo>
                  <a:pt x="173" y="172"/>
                  <a:pt x="174" y="171"/>
                  <a:pt x="174" y="170"/>
                </a:cubicBezTo>
                <a:cubicBezTo>
                  <a:pt x="174" y="169"/>
                  <a:pt x="173" y="168"/>
                  <a:pt x="173" y="168"/>
                </a:cubicBezTo>
                <a:lnTo>
                  <a:pt x="158" y="153"/>
                </a:lnTo>
                <a:close/>
                <a:moveTo>
                  <a:pt x="168" y="34"/>
                </a:moveTo>
                <a:cubicBezTo>
                  <a:pt x="153" y="49"/>
                  <a:pt x="153" y="49"/>
                  <a:pt x="153" y="49"/>
                </a:cubicBezTo>
                <a:cubicBezTo>
                  <a:pt x="152" y="50"/>
                  <a:pt x="152" y="52"/>
                  <a:pt x="153" y="53"/>
                </a:cubicBezTo>
                <a:cubicBezTo>
                  <a:pt x="154" y="54"/>
                  <a:pt x="155" y="54"/>
                  <a:pt x="156" y="54"/>
                </a:cubicBezTo>
                <a:cubicBezTo>
                  <a:pt x="157" y="54"/>
                  <a:pt x="158" y="54"/>
                  <a:pt x="158" y="53"/>
                </a:cubicBezTo>
                <a:cubicBezTo>
                  <a:pt x="173" y="39"/>
                  <a:pt x="173" y="39"/>
                  <a:pt x="173" y="39"/>
                </a:cubicBezTo>
                <a:cubicBezTo>
                  <a:pt x="173" y="38"/>
                  <a:pt x="174" y="38"/>
                  <a:pt x="174" y="37"/>
                </a:cubicBezTo>
                <a:cubicBezTo>
                  <a:pt x="174" y="36"/>
                  <a:pt x="173" y="35"/>
                  <a:pt x="173" y="34"/>
                </a:cubicBezTo>
                <a:cubicBezTo>
                  <a:pt x="171" y="33"/>
                  <a:pt x="169" y="33"/>
                  <a:pt x="168" y="34"/>
                </a:cubicBezTo>
                <a:close/>
                <a:moveTo>
                  <a:pt x="204" y="100"/>
                </a:moveTo>
                <a:cubicBezTo>
                  <a:pt x="178" y="100"/>
                  <a:pt x="178" y="100"/>
                  <a:pt x="178" y="100"/>
                </a:cubicBezTo>
                <a:cubicBezTo>
                  <a:pt x="176" y="100"/>
                  <a:pt x="174" y="102"/>
                  <a:pt x="174" y="103"/>
                </a:cubicBezTo>
                <a:cubicBezTo>
                  <a:pt x="174" y="105"/>
                  <a:pt x="176" y="107"/>
                  <a:pt x="178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5" y="107"/>
                  <a:pt x="207" y="105"/>
                  <a:pt x="207" y="103"/>
                </a:cubicBezTo>
                <a:cubicBezTo>
                  <a:pt x="207" y="102"/>
                  <a:pt x="205" y="100"/>
                  <a:pt x="204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43"/>
          <p:cNvSpPr/>
          <p:nvPr/>
        </p:nvSpPr>
        <p:spPr>
          <a:xfrm>
            <a:off x="4991100" y="1579562"/>
            <a:ext cx="547687" cy="814387"/>
          </a:xfrm>
          <a:custGeom>
            <a:avLst/>
            <a:gdLst/>
            <a:ahLst/>
            <a:cxnLst/>
            <a:rect l="l" t="t" r="r" b="b"/>
            <a:pathLst>
              <a:path w="120" h="178" extrusionOk="0">
                <a:moveTo>
                  <a:pt x="22" y="118"/>
                </a:moveTo>
                <a:cubicBezTo>
                  <a:pt x="22" y="116"/>
                  <a:pt x="23" y="114"/>
                  <a:pt x="25" y="114"/>
                </a:cubicBezTo>
                <a:cubicBezTo>
                  <a:pt x="27" y="114"/>
                  <a:pt x="28" y="116"/>
                  <a:pt x="28" y="118"/>
                </a:cubicBezTo>
                <a:cubicBezTo>
                  <a:pt x="28" y="135"/>
                  <a:pt x="43" y="149"/>
                  <a:pt x="60" y="149"/>
                </a:cubicBezTo>
                <a:cubicBezTo>
                  <a:pt x="62" y="149"/>
                  <a:pt x="64" y="151"/>
                  <a:pt x="64" y="153"/>
                </a:cubicBezTo>
                <a:cubicBezTo>
                  <a:pt x="64" y="155"/>
                  <a:pt x="62" y="156"/>
                  <a:pt x="60" y="156"/>
                </a:cubicBezTo>
                <a:cubicBezTo>
                  <a:pt x="39" y="156"/>
                  <a:pt x="22" y="139"/>
                  <a:pt x="22" y="118"/>
                </a:cubicBezTo>
                <a:close/>
                <a:moveTo>
                  <a:pt x="120" y="118"/>
                </a:moveTo>
                <a:cubicBezTo>
                  <a:pt x="120" y="151"/>
                  <a:pt x="93" y="178"/>
                  <a:pt x="60" y="178"/>
                </a:cubicBezTo>
                <a:cubicBezTo>
                  <a:pt x="27" y="178"/>
                  <a:pt x="0" y="151"/>
                  <a:pt x="0" y="118"/>
                </a:cubicBezTo>
                <a:cubicBezTo>
                  <a:pt x="0" y="108"/>
                  <a:pt x="2" y="98"/>
                  <a:pt x="7" y="89"/>
                </a:cubicBezTo>
                <a:cubicBezTo>
                  <a:pt x="7" y="89"/>
                  <a:pt x="7" y="89"/>
                  <a:pt x="7" y="89"/>
                </a:cubicBezTo>
                <a:cubicBezTo>
                  <a:pt x="57" y="2"/>
                  <a:pt x="57" y="2"/>
                  <a:pt x="57" y="2"/>
                </a:cubicBezTo>
                <a:cubicBezTo>
                  <a:pt x="58" y="0"/>
                  <a:pt x="62" y="0"/>
                  <a:pt x="63" y="2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8" y="98"/>
                  <a:pt x="120" y="108"/>
                  <a:pt x="120" y="118"/>
                </a:cubicBezTo>
                <a:close/>
                <a:moveTo>
                  <a:pt x="13" y="92"/>
                </a:moveTo>
                <a:cubicBezTo>
                  <a:pt x="13" y="92"/>
                  <a:pt x="13" y="92"/>
                  <a:pt x="13" y="92"/>
                </a:cubicBezTo>
                <a:cubicBezTo>
                  <a:pt x="9" y="100"/>
                  <a:pt x="7" y="109"/>
                  <a:pt x="7" y="118"/>
                </a:cubicBezTo>
                <a:cubicBezTo>
                  <a:pt x="7" y="147"/>
                  <a:pt x="31" y="171"/>
                  <a:pt x="60" y="171"/>
                </a:cubicBezTo>
                <a:cubicBezTo>
                  <a:pt x="90" y="171"/>
                  <a:pt x="114" y="147"/>
                  <a:pt x="114" y="118"/>
                </a:cubicBezTo>
                <a:cubicBezTo>
                  <a:pt x="114" y="109"/>
                  <a:pt x="112" y="100"/>
                  <a:pt x="107" y="92"/>
                </a:cubicBezTo>
                <a:cubicBezTo>
                  <a:pt x="107" y="92"/>
                  <a:pt x="107" y="92"/>
                  <a:pt x="107" y="91"/>
                </a:cubicBezTo>
                <a:cubicBezTo>
                  <a:pt x="60" y="10"/>
                  <a:pt x="60" y="10"/>
                  <a:pt x="60" y="10"/>
                </a:cubicBezTo>
                <a:cubicBezTo>
                  <a:pt x="13" y="92"/>
                  <a:pt x="13" y="92"/>
                  <a:pt x="13" y="92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43"/>
          <p:cNvSpPr/>
          <p:nvPr/>
        </p:nvSpPr>
        <p:spPr>
          <a:xfrm>
            <a:off x="4903787" y="4551362"/>
            <a:ext cx="712787" cy="833437"/>
          </a:xfrm>
          <a:custGeom>
            <a:avLst/>
            <a:gdLst/>
            <a:ahLst/>
            <a:cxnLst/>
            <a:rect l="l" t="t" r="r" b="b"/>
            <a:pathLst>
              <a:path w="156" h="182" extrusionOk="0">
                <a:moveTo>
                  <a:pt x="119" y="52"/>
                </a:moveTo>
                <a:cubicBezTo>
                  <a:pt x="120" y="49"/>
                  <a:pt x="120" y="46"/>
                  <a:pt x="120" y="43"/>
                </a:cubicBezTo>
                <a:cubicBezTo>
                  <a:pt x="120" y="19"/>
                  <a:pt x="101" y="0"/>
                  <a:pt x="78" y="0"/>
                </a:cubicBezTo>
                <a:cubicBezTo>
                  <a:pt x="55" y="0"/>
                  <a:pt x="36" y="19"/>
                  <a:pt x="36" y="43"/>
                </a:cubicBezTo>
                <a:cubicBezTo>
                  <a:pt x="36" y="46"/>
                  <a:pt x="36" y="49"/>
                  <a:pt x="37" y="52"/>
                </a:cubicBezTo>
                <a:cubicBezTo>
                  <a:pt x="16" y="55"/>
                  <a:pt x="0" y="73"/>
                  <a:pt x="0" y="94"/>
                </a:cubicBezTo>
                <a:cubicBezTo>
                  <a:pt x="0" y="118"/>
                  <a:pt x="19" y="137"/>
                  <a:pt x="42" y="137"/>
                </a:cubicBezTo>
                <a:cubicBezTo>
                  <a:pt x="55" y="137"/>
                  <a:pt x="67" y="131"/>
                  <a:pt x="75" y="121"/>
                </a:cubicBezTo>
                <a:cubicBezTo>
                  <a:pt x="75" y="178"/>
                  <a:pt x="75" y="178"/>
                  <a:pt x="75" y="178"/>
                </a:cubicBezTo>
                <a:cubicBezTo>
                  <a:pt x="75" y="180"/>
                  <a:pt x="76" y="182"/>
                  <a:pt x="78" y="182"/>
                </a:cubicBezTo>
                <a:cubicBezTo>
                  <a:pt x="80" y="182"/>
                  <a:pt x="81" y="180"/>
                  <a:pt x="81" y="178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9" y="131"/>
                  <a:pt x="101" y="137"/>
                  <a:pt x="114" y="137"/>
                </a:cubicBezTo>
                <a:cubicBezTo>
                  <a:pt x="137" y="137"/>
                  <a:pt x="156" y="118"/>
                  <a:pt x="156" y="94"/>
                </a:cubicBezTo>
                <a:cubicBezTo>
                  <a:pt x="156" y="73"/>
                  <a:pt x="140" y="55"/>
                  <a:pt x="119" y="52"/>
                </a:cubicBezTo>
                <a:close/>
                <a:moveTo>
                  <a:pt x="44" y="57"/>
                </a:moveTo>
                <a:cubicBezTo>
                  <a:pt x="45" y="56"/>
                  <a:pt x="45" y="55"/>
                  <a:pt x="44" y="54"/>
                </a:cubicBezTo>
                <a:cubicBezTo>
                  <a:pt x="43" y="50"/>
                  <a:pt x="42" y="47"/>
                  <a:pt x="42" y="43"/>
                </a:cubicBezTo>
                <a:cubicBezTo>
                  <a:pt x="42" y="23"/>
                  <a:pt x="58" y="7"/>
                  <a:pt x="78" y="7"/>
                </a:cubicBezTo>
                <a:cubicBezTo>
                  <a:pt x="98" y="7"/>
                  <a:pt x="113" y="23"/>
                  <a:pt x="113" y="43"/>
                </a:cubicBezTo>
                <a:cubicBezTo>
                  <a:pt x="113" y="47"/>
                  <a:pt x="113" y="50"/>
                  <a:pt x="111" y="54"/>
                </a:cubicBezTo>
                <a:cubicBezTo>
                  <a:pt x="111" y="55"/>
                  <a:pt x="111" y="56"/>
                  <a:pt x="112" y="57"/>
                </a:cubicBezTo>
                <a:cubicBezTo>
                  <a:pt x="112" y="58"/>
                  <a:pt x="113" y="59"/>
                  <a:pt x="115" y="59"/>
                </a:cubicBezTo>
                <a:cubicBezTo>
                  <a:pt x="134" y="59"/>
                  <a:pt x="149" y="75"/>
                  <a:pt x="149" y="94"/>
                </a:cubicBezTo>
                <a:cubicBezTo>
                  <a:pt x="149" y="114"/>
                  <a:pt x="133" y="130"/>
                  <a:pt x="114" y="130"/>
                </a:cubicBezTo>
                <a:cubicBezTo>
                  <a:pt x="99" y="130"/>
                  <a:pt x="87" y="121"/>
                  <a:pt x="81" y="108"/>
                </a:cubicBezTo>
                <a:cubicBezTo>
                  <a:pt x="81" y="107"/>
                  <a:pt x="79" y="106"/>
                  <a:pt x="78" y="106"/>
                </a:cubicBezTo>
                <a:cubicBezTo>
                  <a:pt x="77" y="106"/>
                  <a:pt x="75" y="107"/>
                  <a:pt x="75" y="108"/>
                </a:cubicBezTo>
                <a:cubicBezTo>
                  <a:pt x="69" y="121"/>
                  <a:pt x="56" y="130"/>
                  <a:pt x="42" y="130"/>
                </a:cubicBezTo>
                <a:cubicBezTo>
                  <a:pt x="22" y="130"/>
                  <a:pt x="6" y="114"/>
                  <a:pt x="6" y="94"/>
                </a:cubicBezTo>
                <a:cubicBezTo>
                  <a:pt x="6" y="75"/>
                  <a:pt x="22" y="59"/>
                  <a:pt x="41" y="59"/>
                </a:cubicBezTo>
                <a:cubicBezTo>
                  <a:pt x="42" y="59"/>
                  <a:pt x="43" y="58"/>
                  <a:pt x="44" y="57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43"/>
          <p:cNvSpPr txBox="1"/>
          <p:nvPr/>
        </p:nvSpPr>
        <p:spPr>
          <a:xfrm>
            <a:off x="9391650" y="1414462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25" name="Google Shape;925;p43"/>
          <p:cNvSpPr txBox="1"/>
          <p:nvPr/>
        </p:nvSpPr>
        <p:spPr>
          <a:xfrm>
            <a:off x="9386887" y="3282950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26" name="Google Shape;926;p43"/>
          <p:cNvSpPr txBox="1"/>
          <p:nvPr/>
        </p:nvSpPr>
        <p:spPr>
          <a:xfrm>
            <a:off x="1084262" y="1393825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27" name="Google Shape;927;p43"/>
          <p:cNvSpPr txBox="1"/>
          <p:nvPr/>
        </p:nvSpPr>
        <p:spPr>
          <a:xfrm>
            <a:off x="1054100" y="3190875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28" name="Google Shape;928;p43"/>
          <p:cNvSpPr txBox="1"/>
          <p:nvPr/>
        </p:nvSpPr>
        <p:spPr>
          <a:xfrm>
            <a:off x="1054100" y="5059362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29" name="Google Shape;929;p43"/>
          <p:cNvSpPr txBox="1"/>
          <p:nvPr/>
        </p:nvSpPr>
        <p:spPr>
          <a:xfrm>
            <a:off x="9391650" y="5092700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00"/>
                            </p:stCondLst>
                            <p:childTnLst>
                              <p:par>
                                <p:cTn id="6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" grpId="0"/>
      <p:bldP spid="913" grpId="0"/>
      <p:bldP spid="914" grpId="0"/>
      <p:bldP spid="915" grpId="0"/>
      <p:bldP spid="916" grpId="0"/>
      <p:bldP spid="917" grpId="0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/>
      <p:bldP spid="925" grpId="0"/>
      <p:bldP spid="926" grpId="0"/>
      <p:bldP spid="927" grpId="0"/>
      <p:bldP spid="928" grpId="0"/>
      <p:bldP spid="9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675" y="1073150"/>
            <a:ext cx="518795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44"/>
          <p:cNvSpPr txBox="1"/>
          <p:nvPr/>
        </p:nvSpPr>
        <p:spPr>
          <a:xfrm>
            <a:off x="9486900" y="2973387"/>
            <a:ext cx="177323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TECHNOLOGY</a:t>
            </a:r>
            <a:endParaRPr dirty="0"/>
          </a:p>
        </p:txBody>
      </p:sp>
      <p:sp>
        <p:nvSpPr>
          <p:cNvPr id="936" name="Google Shape;936;p44"/>
          <p:cNvSpPr txBox="1"/>
          <p:nvPr/>
        </p:nvSpPr>
        <p:spPr>
          <a:xfrm>
            <a:off x="9491662" y="4775200"/>
            <a:ext cx="126523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ECOLOGY</a:t>
            </a:r>
            <a:endParaRPr dirty="0"/>
          </a:p>
        </p:txBody>
      </p:sp>
      <p:sp>
        <p:nvSpPr>
          <p:cNvPr id="937" name="Google Shape;937;p44"/>
          <p:cNvSpPr txBox="1"/>
          <p:nvPr/>
        </p:nvSpPr>
        <p:spPr>
          <a:xfrm>
            <a:off x="9491662" y="1135062"/>
            <a:ext cx="1077912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ENERGY</a:t>
            </a:r>
            <a:endParaRPr dirty="0"/>
          </a:p>
        </p:txBody>
      </p:sp>
      <p:sp>
        <p:nvSpPr>
          <p:cNvPr id="938" name="Google Shape;938;p44"/>
          <p:cNvSpPr txBox="1"/>
          <p:nvPr/>
        </p:nvSpPr>
        <p:spPr>
          <a:xfrm>
            <a:off x="1400175" y="1135062"/>
            <a:ext cx="151288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RESOURCES</a:t>
            </a:r>
            <a:endParaRPr dirty="0"/>
          </a:p>
        </p:txBody>
      </p:sp>
      <p:sp>
        <p:nvSpPr>
          <p:cNvPr id="939" name="Google Shape;939;p44"/>
          <p:cNvSpPr txBox="1"/>
          <p:nvPr/>
        </p:nvSpPr>
        <p:spPr>
          <a:xfrm>
            <a:off x="1144587" y="4773612"/>
            <a:ext cx="176847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NATURE CARE</a:t>
            </a:r>
            <a:endParaRPr dirty="0"/>
          </a:p>
        </p:txBody>
      </p:sp>
      <p:sp>
        <p:nvSpPr>
          <p:cNvPr id="940" name="Google Shape;940;p44"/>
          <p:cNvSpPr txBox="1"/>
          <p:nvPr/>
        </p:nvSpPr>
        <p:spPr>
          <a:xfrm>
            <a:off x="1874837" y="2932112"/>
            <a:ext cx="103822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PEOPLE</a:t>
            </a:r>
            <a:endParaRPr dirty="0"/>
          </a:p>
        </p:txBody>
      </p:sp>
      <p:sp>
        <p:nvSpPr>
          <p:cNvPr id="941" name="Google Shape;941;p44"/>
          <p:cNvSpPr/>
          <p:nvPr/>
        </p:nvSpPr>
        <p:spPr>
          <a:xfrm>
            <a:off x="3940175" y="3065462"/>
            <a:ext cx="1138237" cy="571500"/>
          </a:xfrm>
          <a:custGeom>
            <a:avLst/>
            <a:gdLst/>
            <a:ahLst/>
            <a:cxnLst/>
            <a:rect l="l" t="t" r="r" b="b"/>
            <a:pathLst>
              <a:path w="249" h="125" extrusionOk="0">
                <a:moveTo>
                  <a:pt x="72" y="119"/>
                </a:moveTo>
                <a:cubicBezTo>
                  <a:pt x="73" y="119"/>
                  <a:pt x="73" y="120"/>
                  <a:pt x="74" y="120"/>
                </a:cubicBezTo>
                <a:cubicBezTo>
                  <a:pt x="74" y="121"/>
                  <a:pt x="74" y="122"/>
                  <a:pt x="73" y="123"/>
                </a:cubicBezTo>
                <a:cubicBezTo>
                  <a:pt x="73" y="123"/>
                  <a:pt x="72" y="123"/>
                  <a:pt x="71" y="124"/>
                </a:cubicBezTo>
                <a:cubicBezTo>
                  <a:pt x="64" y="125"/>
                  <a:pt x="55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36" y="125"/>
                  <a:pt x="26" y="125"/>
                  <a:pt x="17" y="123"/>
                </a:cubicBezTo>
                <a:cubicBezTo>
                  <a:pt x="14" y="122"/>
                  <a:pt x="11" y="121"/>
                  <a:pt x="8" y="120"/>
                </a:cubicBezTo>
                <a:cubicBezTo>
                  <a:pt x="3" y="117"/>
                  <a:pt x="1" y="113"/>
                  <a:pt x="0" y="111"/>
                </a:cubicBezTo>
                <a:cubicBezTo>
                  <a:pt x="0" y="107"/>
                  <a:pt x="1" y="104"/>
                  <a:pt x="4" y="101"/>
                </a:cubicBezTo>
                <a:cubicBezTo>
                  <a:pt x="8" y="97"/>
                  <a:pt x="14" y="93"/>
                  <a:pt x="21" y="89"/>
                </a:cubicBezTo>
                <a:cubicBezTo>
                  <a:pt x="24" y="88"/>
                  <a:pt x="26" y="88"/>
                  <a:pt x="28" y="87"/>
                </a:cubicBezTo>
                <a:cubicBezTo>
                  <a:pt x="30" y="86"/>
                  <a:pt x="30" y="86"/>
                  <a:pt x="30" y="86"/>
                </a:cubicBezTo>
                <a:cubicBezTo>
                  <a:pt x="32" y="85"/>
                  <a:pt x="33" y="84"/>
                  <a:pt x="33" y="83"/>
                </a:cubicBezTo>
                <a:cubicBezTo>
                  <a:pt x="33" y="82"/>
                  <a:pt x="33" y="80"/>
                  <a:pt x="32" y="79"/>
                </a:cubicBezTo>
                <a:cubicBezTo>
                  <a:pt x="24" y="71"/>
                  <a:pt x="20" y="62"/>
                  <a:pt x="21" y="49"/>
                </a:cubicBezTo>
                <a:cubicBezTo>
                  <a:pt x="21" y="38"/>
                  <a:pt x="27" y="30"/>
                  <a:pt x="40" y="27"/>
                </a:cubicBezTo>
                <a:cubicBezTo>
                  <a:pt x="42" y="27"/>
                  <a:pt x="44" y="26"/>
                  <a:pt x="47" y="26"/>
                </a:cubicBezTo>
                <a:cubicBezTo>
                  <a:pt x="49" y="26"/>
                  <a:pt x="52" y="27"/>
                  <a:pt x="54" y="27"/>
                </a:cubicBezTo>
                <a:cubicBezTo>
                  <a:pt x="66" y="30"/>
                  <a:pt x="73" y="38"/>
                  <a:pt x="73" y="49"/>
                </a:cubicBezTo>
                <a:cubicBezTo>
                  <a:pt x="74" y="62"/>
                  <a:pt x="70" y="72"/>
                  <a:pt x="62" y="79"/>
                </a:cubicBezTo>
                <a:cubicBezTo>
                  <a:pt x="61" y="80"/>
                  <a:pt x="60" y="82"/>
                  <a:pt x="61" y="83"/>
                </a:cubicBezTo>
                <a:cubicBezTo>
                  <a:pt x="61" y="84"/>
                  <a:pt x="62" y="85"/>
                  <a:pt x="64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68" y="88"/>
                  <a:pt x="69" y="89"/>
                  <a:pt x="68" y="91"/>
                </a:cubicBezTo>
                <a:cubicBezTo>
                  <a:pt x="68" y="91"/>
                  <a:pt x="68" y="92"/>
                  <a:pt x="67" y="92"/>
                </a:cubicBezTo>
                <a:cubicBezTo>
                  <a:pt x="66" y="92"/>
                  <a:pt x="66" y="93"/>
                  <a:pt x="65" y="92"/>
                </a:cubicBezTo>
                <a:cubicBezTo>
                  <a:pt x="62" y="91"/>
                  <a:pt x="62" y="91"/>
                  <a:pt x="62" y="91"/>
                </a:cubicBezTo>
                <a:cubicBezTo>
                  <a:pt x="58" y="90"/>
                  <a:pt x="56" y="87"/>
                  <a:pt x="55" y="84"/>
                </a:cubicBezTo>
                <a:cubicBezTo>
                  <a:pt x="55" y="81"/>
                  <a:pt x="56" y="78"/>
                  <a:pt x="58" y="75"/>
                </a:cubicBezTo>
                <a:cubicBezTo>
                  <a:pt x="65" y="69"/>
                  <a:pt x="68" y="60"/>
                  <a:pt x="68" y="50"/>
                </a:cubicBezTo>
                <a:cubicBezTo>
                  <a:pt x="67" y="41"/>
                  <a:pt x="62" y="35"/>
                  <a:pt x="53" y="33"/>
                </a:cubicBezTo>
                <a:cubicBezTo>
                  <a:pt x="51" y="32"/>
                  <a:pt x="49" y="32"/>
                  <a:pt x="47" y="32"/>
                </a:cubicBezTo>
                <a:cubicBezTo>
                  <a:pt x="45" y="32"/>
                  <a:pt x="43" y="32"/>
                  <a:pt x="41" y="33"/>
                </a:cubicBezTo>
                <a:cubicBezTo>
                  <a:pt x="31" y="35"/>
                  <a:pt x="26" y="41"/>
                  <a:pt x="26" y="50"/>
                </a:cubicBezTo>
                <a:cubicBezTo>
                  <a:pt x="26" y="60"/>
                  <a:pt x="29" y="69"/>
                  <a:pt x="36" y="75"/>
                </a:cubicBezTo>
                <a:cubicBezTo>
                  <a:pt x="38" y="78"/>
                  <a:pt x="39" y="81"/>
                  <a:pt x="38" y="84"/>
                </a:cubicBezTo>
                <a:cubicBezTo>
                  <a:pt x="38" y="87"/>
                  <a:pt x="35" y="90"/>
                  <a:pt x="32" y="91"/>
                </a:cubicBezTo>
                <a:cubicBezTo>
                  <a:pt x="30" y="92"/>
                  <a:pt x="30" y="92"/>
                  <a:pt x="30" y="92"/>
                </a:cubicBezTo>
                <a:cubicBezTo>
                  <a:pt x="28" y="93"/>
                  <a:pt x="26" y="93"/>
                  <a:pt x="24" y="94"/>
                </a:cubicBezTo>
                <a:cubicBezTo>
                  <a:pt x="17" y="98"/>
                  <a:pt x="12" y="101"/>
                  <a:pt x="8" y="105"/>
                </a:cubicBezTo>
                <a:cubicBezTo>
                  <a:pt x="6" y="106"/>
                  <a:pt x="5" y="108"/>
                  <a:pt x="6" y="110"/>
                </a:cubicBezTo>
                <a:cubicBezTo>
                  <a:pt x="6" y="112"/>
                  <a:pt x="8" y="113"/>
                  <a:pt x="10" y="115"/>
                </a:cubicBezTo>
                <a:cubicBezTo>
                  <a:pt x="13" y="116"/>
                  <a:pt x="15" y="117"/>
                  <a:pt x="18" y="117"/>
                </a:cubicBezTo>
                <a:cubicBezTo>
                  <a:pt x="27" y="119"/>
                  <a:pt x="36" y="120"/>
                  <a:pt x="47" y="120"/>
                </a:cubicBezTo>
                <a:cubicBezTo>
                  <a:pt x="55" y="120"/>
                  <a:pt x="63" y="119"/>
                  <a:pt x="70" y="118"/>
                </a:cubicBezTo>
                <a:cubicBezTo>
                  <a:pt x="71" y="118"/>
                  <a:pt x="72" y="118"/>
                  <a:pt x="72" y="119"/>
                </a:cubicBezTo>
                <a:close/>
                <a:moveTo>
                  <a:pt x="177" y="117"/>
                </a:moveTo>
                <a:cubicBezTo>
                  <a:pt x="174" y="118"/>
                  <a:pt x="170" y="119"/>
                  <a:pt x="167" y="120"/>
                </a:cubicBezTo>
                <a:cubicBezTo>
                  <a:pt x="155" y="123"/>
                  <a:pt x="143" y="124"/>
                  <a:pt x="129" y="124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4"/>
                  <a:pt x="128" y="124"/>
                  <a:pt x="128" y="124"/>
                </a:cubicBezTo>
                <a:cubicBezTo>
                  <a:pt x="114" y="124"/>
                  <a:pt x="102" y="123"/>
                  <a:pt x="90" y="120"/>
                </a:cubicBezTo>
                <a:cubicBezTo>
                  <a:pt x="86" y="119"/>
                  <a:pt x="83" y="118"/>
                  <a:pt x="80" y="117"/>
                </a:cubicBezTo>
                <a:cubicBezTo>
                  <a:pt x="73" y="113"/>
                  <a:pt x="71" y="109"/>
                  <a:pt x="70" y="106"/>
                </a:cubicBezTo>
                <a:cubicBezTo>
                  <a:pt x="70" y="102"/>
                  <a:pt x="71" y="98"/>
                  <a:pt x="75" y="94"/>
                </a:cubicBezTo>
                <a:cubicBezTo>
                  <a:pt x="80" y="89"/>
                  <a:pt x="87" y="84"/>
                  <a:pt x="96" y="80"/>
                </a:cubicBezTo>
                <a:cubicBezTo>
                  <a:pt x="99" y="79"/>
                  <a:pt x="102" y="77"/>
                  <a:pt x="105" y="76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10" y="75"/>
                  <a:pt x="111" y="73"/>
                  <a:pt x="112" y="71"/>
                </a:cubicBezTo>
                <a:cubicBezTo>
                  <a:pt x="112" y="69"/>
                  <a:pt x="111" y="67"/>
                  <a:pt x="110" y="66"/>
                </a:cubicBezTo>
                <a:cubicBezTo>
                  <a:pt x="100" y="56"/>
                  <a:pt x="95" y="44"/>
                  <a:pt x="96" y="28"/>
                </a:cubicBezTo>
                <a:cubicBezTo>
                  <a:pt x="96" y="14"/>
                  <a:pt x="104" y="5"/>
                  <a:pt x="120" y="1"/>
                </a:cubicBezTo>
                <a:cubicBezTo>
                  <a:pt x="123" y="0"/>
                  <a:pt x="126" y="0"/>
                  <a:pt x="128" y="0"/>
                </a:cubicBezTo>
                <a:cubicBezTo>
                  <a:pt x="131" y="0"/>
                  <a:pt x="134" y="0"/>
                  <a:pt x="137" y="1"/>
                </a:cubicBezTo>
                <a:cubicBezTo>
                  <a:pt x="153" y="5"/>
                  <a:pt x="161" y="14"/>
                  <a:pt x="161" y="28"/>
                </a:cubicBezTo>
                <a:cubicBezTo>
                  <a:pt x="162" y="44"/>
                  <a:pt x="157" y="56"/>
                  <a:pt x="147" y="66"/>
                </a:cubicBezTo>
                <a:cubicBezTo>
                  <a:pt x="146" y="67"/>
                  <a:pt x="145" y="69"/>
                  <a:pt x="145" y="71"/>
                </a:cubicBezTo>
                <a:cubicBezTo>
                  <a:pt x="146" y="73"/>
                  <a:pt x="147" y="75"/>
                  <a:pt x="150" y="75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5" y="77"/>
                  <a:pt x="158" y="79"/>
                  <a:pt x="161" y="80"/>
                </a:cubicBezTo>
                <a:cubicBezTo>
                  <a:pt x="170" y="84"/>
                  <a:pt x="177" y="89"/>
                  <a:pt x="182" y="94"/>
                </a:cubicBezTo>
                <a:cubicBezTo>
                  <a:pt x="185" y="97"/>
                  <a:pt x="187" y="101"/>
                  <a:pt x="186" y="106"/>
                </a:cubicBezTo>
                <a:cubicBezTo>
                  <a:pt x="185" y="109"/>
                  <a:pt x="183" y="114"/>
                  <a:pt x="177" y="117"/>
                </a:cubicBezTo>
                <a:close/>
                <a:moveTo>
                  <a:pt x="109" y="81"/>
                </a:moveTo>
                <a:cubicBezTo>
                  <a:pt x="107" y="81"/>
                  <a:pt x="107" y="81"/>
                  <a:pt x="107" y="81"/>
                </a:cubicBezTo>
                <a:cubicBezTo>
                  <a:pt x="104" y="82"/>
                  <a:pt x="101" y="83"/>
                  <a:pt x="99" y="85"/>
                </a:cubicBezTo>
                <a:cubicBezTo>
                  <a:pt x="90" y="89"/>
                  <a:pt x="83" y="93"/>
                  <a:pt x="78" y="98"/>
                </a:cubicBezTo>
                <a:cubicBezTo>
                  <a:pt x="76" y="100"/>
                  <a:pt x="75" y="103"/>
                  <a:pt x="76" y="105"/>
                </a:cubicBezTo>
                <a:cubicBezTo>
                  <a:pt x="76" y="108"/>
                  <a:pt x="78" y="110"/>
                  <a:pt x="82" y="112"/>
                </a:cubicBezTo>
                <a:cubicBezTo>
                  <a:pt x="85" y="113"/>
                  <a:pt x="88" y="114"/>
                  <a:pt x="92" y="115"/>
                </a:cubicBezTo>
                <a:cubicBezTo>
                  <a:pt x="103" y="118"/>
                  <a:pt x="115" y="118"/>
                  <a:pt x="129" y="118"/>
                </a:cubicBezTo>
                <a:cubicBezTo>
                  <a:pt x="142" y="118"/>
                  <a:pt x="154" y="118"/>
                  <a:pt x="165" y="115"/>
                </a:cubicBezTo>
                <a:cubicBezTo>
                  <a:pt x="169" y="114"/>
                  <a:pt x="172" y="113"/>
                  <a:pt x="175" y="112"/>
                </a:cubicBezTo>
                <a:cubicBezTo>
                  <a:pt x="178" y="110"/>
                  <a:pt x="180" y="108"/>
                  <a:pt x="181" y="105"/>
                </a:cubicBezTo>
                <a:cubicBezTo>
                  <a:pt x="181" y="102"/>
                  <a:pt x="180" y="99"/>
                  <a:pt x="179" y="98"/>
                </a:cubicBezTo>
                <a:cubicBezTo>
                  <a:pt x="174" y="93"/>
                  <a:pt x="167" y="89"/>
                  <a:pt x="158" y="85"/>
                </a:cubicBezTo>
                <a:cubicBezTo>
                  <a:pt x="156" y="84"/>
                  <a:pt x="153" y="82"/>
                  <a:pt x="150" y="81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4" y="79"/>
                  <a:pt x="141" y="76"/>
                  <a:pt x="140" y="72"/>
                </a:cubicBezTo>
                <a:cubicBezTo>
                  <a:pt x="139" y="68"/>
                  <a:pt x="141" y="65"/>
                  <a:pt x="143" y="62"/>
                </a:cubicBezTo>
                <a:cubicBezTo>
                  <a:pt x="152" y="53"/>
                  <a:pt x="156" y="42"/>
                  <a:pt x="156" y="29"/>
                </a:cubicBezTo>
                <a:cubicBezTo>
                  <a:pt x="155" y="17"/>
                  <a:pt x="149" y="10"/>
                  <a:pt x="136" y="6"/>
                </a:cubicBezTo>
                <a:cubicBezTo>
                  <a:pt x="134" y="6"/>
                  <a:pt x="131" y="5"/>
                  <a:pt x="128" y="5"/>
                </a:cubicBezTo>
                <a:cubicBezTo>
                  <a:pt x="126" y="5"/>
                  <a:pt x="123" y="6"/>
                  <a:pt x="121" y="6"/>
                </a:cubicBezTo>
                <a:cubicBezTo>
                  <a:pt x="108" y="10"/>
                  <a:pt x="102" y="17"/>
                  <a:pt x="101" y="29"/>
                </a:cubicBezTo>
                <a:cubicBezTo>
                  <a:pt x="101" y="42"/>
                  <a:pt x="105" y="53"/>
                  <a:pt x="114" y="62"/>
                </a:cubicBezTo>
                <a:cubicBezTo>
                  <a:pt x="116" y="65"/>
                  <a:pt x="118" y="68"/>
                  <a:pt x="117" y="72"/>
                </a:cubicBezTo>
                <a:cubicBezTo>
                  <a:pt x="116" y="76"/>
                  <a:pt x="113" y="79"/>
                  <a:pt x="109" y="81"/>
                </a:cubicBezTo>
                <a:close/>
                <a:moveTo>
                  <a:pt x="245" y="103"/>
                </a:moveTo>
                <a:cubicBezTo>
                  <a:pt x="241" y="99"/>
                  <a:pt x="236" y="96"/>
                  <a:pt x="230" y="92"/>
                </a:cubicBezTo>
                <a:cubicBezTo>
                  <a:pt x="227" y="91"/>
                  <a:pt x="225" y="91"/>
                  <a:pt x="223" y="90"/>
                </a:cubicBezTo>
                <a:cubicBezTo>
                  <a:pt x="222" y="89"/>
                  <a:pt x="222" y="89"/>
                  <a:pt x="222" y="89"/>
                </a:cubicBezTo>
                <a:cubicBezTo>
                  <a:pt x="220" y="89"/>
                  <a:pt x="219" y="88"/>
                  <a:pt x="219" y="87"/>
                </a:cubicBezTo>
                <a:cubicBezTo>
                  <a:pt x="219" y="86"/>
                  <a:pt x="219" y="85"/>
                  <a:pt x="220" y="84"/>
                </a:cubicBezTo>
                <a:cubicBezTo>
                  <a:pt x="227" y="77"/>
                  <a:pt x="231" y="67"/>
                  <a:pt x="230" y="56"/>
                </a:cubicBezTo>
                <a:cubicBezTo>
                  <a:pt x="230" y="46"/>
                  <a:pt x="224" y="39"/>
                  <a:pt x="213" y="36"/>
                </a:cubicBezTo>
                <a:cubicBezTo>
                  <a:pt x="211" y="36"/>
                  <a:pt x="209" y="36"/>
                  <a:pt x="206" y="35"/>
                </a:cubicBezTo>
                <a:cubicBezTo>
                  <a:pt x="204" y="36"/>
                  <a:pt x="202" y="36"/>
                  <a:pt x="200" y="36"/>
                </a:cubicBezTo>
                <a:cubicBezTo>
                  <a:pt x="189" y="39"/>
                  <a:pt x="183" y="46"/>
                  <a:pt x="182" y="56"/>
                </a:cubicBezTo>
                <a:cubicBezTo>
                  <a:pt x="182" y="67"/>
                  <a:pt x="185" y="76"/>
                  <a:pt x="192" y="84"/>
                </a:cubicBezTo>
                <a:cubicBezTo>
                  <a:pt x="193" y="85"/>
                  <a:pt x="194" y="86"/>
                  <a:pt x="194" y="87"/>
                </a:cubicBezTo>
                <a:cubicBezTo>
                  <a:pt x="193" y="88"/>
                  <a:pt x="192" y="89"/>
                  <a:pt x="191" y="89"/>
                </a:cubicBezTo>
                <a:cubicBezTo>
                  <a:pt x="189" y="90"/>
                  <a:pt x="189" y="91"/>
                  <a:pt x="189" y="93"/>
                </a:cubicBezTo>
                <a:cubicBezTo>
                  <a:pt x="190" y="94"/>
                  <a:pt x="191" y="95"/>
                  <a:pt x="193" y="94"/>
                </a:cubicBezTo>
                <a:cubicBezTo>
                  <a:pt x="196" y="93"/>
                  <a:pt x="198" y="91"/>
                  <a:pt x="199" y="88"/>
                </a:cubicBezTo>
                <a:cubicBezTo>
                  <a:pt x="199" y="85"/>
                  <a:pt x="199" y="82"/>
                  <a:pt x="196" y="80"/>
                </a:cubicBezTo>
                <a:cubicBezTo>
                  <a:pt x="190" y="74"/>
                  <a:pt x="187" y="66"/>
                  <a:pt x="188" y="57"/>
                </a:cubicBezTo>
                <a:cubicBezTo>
                  <a:pt x="188" y="49"/>
                  <a:pt x="192" y="44"/>
                  <a:pt x="201" y="42"/>
                </a:cubicBezTo>
                <a:cubicBezTo>
                  <a:pt x="203" y="41"/>
                  <a:pt x="205" y="41"/>
                  <a:pt x="206" y="41"/>
                </a:cubicBezTo>
                <a:cubicBezTo>
                  <a:pt x="208" y="41"/>
                  <a:pt x="210" y="41"/>
                  <a:pt x="212" y="42"/>
                </a:cubicBezTo>
                <a:cubicBezTo>
                  <a:pt x="220" y="44"/>
                  <a:pt x="225" y="49"/>
                  <a:pt x="225" y="57"/>
                </a:cubicBezTo>
                <a:cubicBezTo>
                  <a:pt x="225" y="66"/>
                  <a:pt x="222" y="74"/>
                  <a:pt x="216" y="80"/>
                </a:cubicBezTo>
                <a:cubicBezTo>
                  <a:pt x="214" y="82"/>
                  <a:pt x="213" y="85"/>
                  <a:pt x="214" y="88"/>
                </a:cubicBezTo>
                <a:cubicBezTo>
                  <a:pt x="214" y="91"/>
                  <a:pt x="217" y="93"/>
                  <a:pt x="220" y="94"/>
                </a:cubicBezTo>
                <a:cubicBezTo>
                  <a:pt x="221" y="95"/>
                  <a:pt x="221" y="95"/>
                  <a:pt x="221" y="95"/>
                </a:cubicBezTo>
                <a:cubicBezTo>
                  <a:pt x="223" y="96"/>
                  <a:pt x="225" y="96"/>
                  <a:pt x="227" y="97"/>
                </a:cubicBezTo>
                <a:cubicBezTo>
                  <a:pt x="234" y="100"/>
                  <a:pt x="238" y="103"/>
                  <a:pt x="241" y="107"/>
                </a:cubicBezTo>
                <a:cubicBezTo>
                  <a:pt x="242" y="108"/>
                  <a:pt x="243" y="109"/>
                  <a:pt x="243" y="111"/>
                </a:cubicBezTo>
                <a:cubicBezTo>
                  <a:pt x="242" y="113"/>
                  <a:pt x="241" y="114"/>
                  <a:pt x="239" y="115"/>
                </a:cubicBezTo>
                <a:cubicBezTo>
                  <a:pt x="237" y="116"/>
                  <a:pt x="235" y="117"/>
                  <a:pt x="232" y="117"/>
                </a:cubicBezTo>
                <a:cubicBezTo>
                  <a:pt x="224" y="119"/>
                  <a:pt x="216" y="120"/>
                  <a:pt x="206" y="120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197" y="120"/>
                  <a:pt x="191" y="120"/>
                  <a:pt x="185" y="118"/>
                </a:cubicBezTo>
                <a:cubicBezTo>
                  <a:pt x="184" y="118"/>
                  <a:pt x="182" y="119"/>
                  <a:pt x="182" y="121"/>
                </a:cubicBezTo>
                <a:cubicBezTo>
                  <a:pt x="182" y="121"/>
                  <a:pt x="182" y="122"/>
                  <a:pt x="182" y="123"/>
                </a:cubicBezTo>
                <a:cubicBezTo>
                  <a:pt x="183" y="123"/>
                  <a:pt x="183" y="124"/>
                  <a:pt x="184" y="124"/>
                </a:cubicBezTo>
                <a:cubicBezTo>
                  <a:pt x="191" y="125"/>
                  <a:pt x="197" y="125"/>
                  <a:pt x="205" y="125"/>
                </a:cubicBezTo>
                <a:cubicBezTo>
                  <a:pt x="206" y="125"/>
                  <a:pt x="206" y="125"/>
                  <a:pt x="206" y="125"/>
                </a:cubicBezTo>
                <a:cubicBezTo>
                  <a:pt x="206" y="125"/>
                  <a:pt x="206" y="125"/>
                  <a:pt x="206" y="125"/>
                </a:cubicBezTo>
                <a:cubicBezTo>
                  <a:pt x="217" y="125"/>
                  <a:pt x="225" y="125"/>
                  <a:pt x="234" y="123"/>
                </a:cubicBezTo>
                <a:cubicBezTo>
                  <a:pt x="236" y="122"/>
                  <a:pt x="239" y="121"/>
                  <a:pt x="241" y="120"/>
                </a:cubicBezTo>
                <a:cubicBezTo>
                  <a:pt x="245" y="118"/>
                  <a:pt x="247" y="115"/>
                  <a:pt x="248" y="112"/>
                </a:cubicBezTo>
                <a:cubicBezTo>
                  <a:pt x="249" y="109"/>
                  <a:pt x="248" y="105"/>
                  <a:pt x="245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44"/>
          <p:cNvSpPr/>
          <p:nvPr/>
        </p:nvSpPr>
        <p:spPr>
          <a:xfrm>
            <a:off x="6586537" y="1519237"/>
            <a:ext cx="715962" cy="841375"/>
          </a:xfrm>
          <a:custGeom>
            <a:avLst/>
            <a:gdLst/>
            <a:ahLst/>
            <a:cxnLst/>
            <a:rect l="l" t="t" r="r" b="b"/>
            <a:pathLst>
              <a:path w="157" h="184" extrusionOk="0">
                <a:moveTo>
                  <a:pt x="20" y="81"/>
                </a:moveTo>
                <a:cubicBezTo>
                  <a:pt x="20" y="83"/>
                  <a:pt x="18" y="84"/>
                  <a:pt x="16" y="84"/>
                </a:cubicBezTo>
                <a:cubicBezTo>
                  <a:pt x="3" y="84"/>
                  <a:pt x="3" y="84"/>
                  <a:pt x="3" y="84"/>
                </a:cubicBezTo>
                <a:cubicBezTo>
                  <a:pt x="1" y="84"/>
                  <a:pt x="0" y="83"/>
                  <a:pt x="0" y="81"/>
                </a:cubicBezTo>
                <a:cubicBezTo>
                  <a:pt x="0" y="79"/>
                  <a:pt x="1" y="78"/>
                  <a:pt x="3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8" y="78"/>
                  <a:pt x="20" y="79"/>
                  <a:pt x="20" y="81"/>
                </a:cubicBezTo>
                <a:close/>
                <a:moveTo>
                  <a:pt x="90" y="177"/>
                </a:moveTo>
                <a:cubicBezTo>
                  <a:pt x="64" y="177"/>
                  <a:pt x="64" y="177"/>
                  <a:pt x="64" y="177"/>
                </a:cubicBezTo>
                <a:cubicBezTo>
                  <a:pt x="63" y="177"/>
                  <a:pt x="61" y="179"/>
                  <a:pt x="61" y="180"/>
                </a:cubicBezTo>
                <a:cubicBezTo>
                  <a:pt x="61" y="182"/>
                  <a:pt x="63" y="184"/>
                  <a:pt x="64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2" y="184"/>
                  <a:pt x="93" y="182"/>
                  <a:pt x="93" y="180"/>
                </a:cubicBezTo>
                <a:cubicBezTo>
                  <a:pt x="93" y="179"/>
                  <a:pt x="92" y="177"/>
                  <a:pt x="90" y="177"/>
                </a:cubicBezTo>
                <a:close/>
                <a:moveTo>
                  <a:pt x="31" y="41"/>
                </a:moveTo>
                <a:cubicBezTo>
                  <a:pt x="32" y="41"/>
                  <a:pt x="33" y="42"/>
                  <a:pt x="34" y="42"/>
                </a:cubicBezTo>
                <a:cubicBezTo>
                  <a:pt x="35" y="42"/>
                  <a:pt x="35" y="41"/>
                  <a:pt x="36" y="41"/>
                </a:cubicBezTo>
                <a:cubicBezTo>
                  <a:pt x="37" y="39"/>
                  <a:pt x="37" y="37"/>
                  <a:pt x="36" y="36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3"/>
                  <a:pt x="21" y="23"/>
                  <a:pt x="20" y="24"/>
                </a:cubicBezTo>
                <a:cubicBezTo>
                  <a:pt x="18" y="26"/>
                  <a:pt x="18" y="28"/>
                  <a:pt x="20" y="29"/>
                </a:cubicBezTo>
                <a:lnTo>
                  <a:pt x="31" y="41"/>
                </a:lnTo>
                <a:close/>
                <a:moveTo>
                  <a:pt x="121" y="42"/>
                </a:moveTo>
                <a:cubicBezTo>
                  <a:pt x="121" y="42"/>
                  <a:pt x="122" y="41"/>
                  <a:pt x="123" y="41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6" y="28"/>
                  <a:pt x="136" y="26"/>
                  <a:pt x="135" y="24"/>
                </a:cubicBezTo>
                <a:cubicBezTo>
                  <a:pt x="133" y="23"/>
                  <a:pt x="131" y="23"/>
                  <a:pt x="130" y="24"/>
                </a:cubicBezTo>
                <a:cubicBezTo>
                  <a:pt x="118" y="36"/>
                  <a:pt x="118" y="36"/>
                  <a:pt x="118" y="36"/>
                </a:cubicBezTo>
                <a:cubicBezTo>
                  <a:pt x="118" y="36"/>
                  <a:pt x="117" y="37"/>
                  <a:pt x="117" y="38"/>
                </a:cubicBezTo>
                <a:cubicBezTo>
                  <a:pt x="117" y="39"/>
                  <a:pt x="118" y="40"/>
                  <a:pt x="118" y="41"/>
                </a:cubicBezTo>
                <a:cubicBezTo>
                  <a:pt x="119" y="41"/>
                  <a:pt x="120" y="42"/>
                  <a:pt x="121" y="42"/>
                </a:cubicBezTo>
                <a:close/>
                <a:moveTo>
                  <a:pt x="77" y="26"/>
                </a:moveTo>
                <a:cubicBezTo>
                  <a:pt x="78" y="26"/>
                  <a:pt x="80" y="25"/>
                  <a:pt x="80" y="2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2"/>
                  <a:pt x="78" y="0"/>
                  <a:pt x="77" y="0"/>
                </a:cubicBezTo>
                <a:cubicBezTo>
                  <a:pt x="75" y="0"/>
                  <a:pt x="73" y="2"/>
                  <a:pt x="73" y="3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5"/>
                  <a:pt x="75" y="26"/>
                  <a:pt x="77" y="26"/>
                </a:cubicBezTo>
                <a:close/>
                <a:moveTo>
                  <a:pt x="97" y="165"/>
                </a:moveTo>
                <a:cubicBezTo>
                  <a:pt x="57" y="165"/>
                  <a:pt x="57" y="165"/>
                  <a:pt x="57" y="165"/>
                </a:cubicBezTo>
                <a:cubicBezTo>
                  <a:pt x="55" y="165"/>
                  <a:pt x="54" y="167"/>
                  <a:pt x="54" y="169"/>
                </a:cubicBezTo>
                <a:cubicBezTo>
                  <a:pt x="54" y="171"/>
                  <a:pt x="55" y="172"/>
                  <a:pt x="57" y="172"/>
                </a:cubicBezTo>
                <a:cubicBezTo>
                  <a:pt x="97" y="172"/>
                  <a:pt x="97" y="172"/>
                  <a:pt x="97" y="172"/>
                </a:cubicBezTo>
                <a:cubicBezTo>
                  <a:pt x="99" y="172"/>
                  <a:pt x="100" y="171"/>
                  <a:pt x="100" y="169"/>
                </a:cubicBezTo>
                <a:cubicBezTo>
                  <a:pt x="100" y="167"/>
                  <a:pt x="99" y="165"/>
                  <a:pt x="97" y="165"/>
                </a:cubicBezTo>
                <a:close/>
                <a:moveTo>
                  <a:pt x="127" y="68"/>
                </a:moveTo>
                <a:cubicBezTo>
                  <a:pt x="130" y="82"/>
                  <a:pt x="125" y="97"/>
                  <a:pt x="120" y="107"/>
                </a:cubicBezTo>
                <a:cubicBezTo>
                  <a:pt x="115" y="116"/>
                  <a:pt x="111" y="123"/>
                  <a:pt x="106" y="133"/>
                </a:cubicBezTo>
                <a:cubicBezTo>
                  <a:pt x="104" y="135"/>
                  <a:pt x="104" y="139"/>
                  <a:pt x="104" y="143"/>
                </a:cubicBezTo>
                <a:cubicBezTo>
                  <a:pt x="104" y="145"/>
                  <a:pt x="104" y="148"/>
                  <a:pt x="103" y="150"/>
                </a:cubicBezTo>
                <a:cubicBezTo>
                  <a:pt x="102" y="157"/>
                  <a:pt x="99" y="159"/>
                  <a:pt x="92" y="159"/>
                </a:cubicBezTo>
                <a:cubicBezTo>
                  <a:pt x="77" y="159"/>
                  <a:pt x="77" y="159"/>
                  <a:pt x="77" y="159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55" y="159"/>
                  <a:pt x="51" y="157"/>
                  <a:pt x="50" y="150"/>
                </a:cubicBezTo>
                <a:cubicBezTo>
                  <a:pt x="49" y="148"/>
                  <a:pt x="49" y="145"/>
                  <a:pt x="49" y="143"/>
                </a:cubicBezTo>
                <a:cubicBezTo>
                  <a:pt x="49" y="139"/>
                  <a:pt x="49" y="135"/>
                  <a:pt x="47" y="133"/>
                </a:cubicBezTo>
                <a:cubicBezTo>
                  <a:pt x="42" y="123"/>
                  <a:pt x="38" y="116"/>
                  <a:pt x="33" y="107"/>
                </a:cubicBezTo>
                <a:cubicBezTo>
                  <a:pt x="28" y="97"/>
                  <a:pt x="23" y="82"/>
                  <a:pt x="26" y="68"/>
                </a:cubicBezTo>
                <a:cubicBezTo>
                  <a:pt x="31" y="51"/>
                  <a:pt x="50" y="33"/>
                  <a:pt x="77" y="33"/>
                </a:cubicBezTo>
                <a:cubicBezTo>
                  <a:pt x="104" y="33"/>
                  <a:pt x="122" y="51"/>
                  <a:pt x="127" y="68"/>
                </a:cubicBezTo>
                <a:close/>
                <a:moveTo>
                  <a:pt x="120" y="70"/>
                </a:moveTo>
                <a:cubicBezTo>
                  <a:pt x="117" y="55"/>
                  <a:pt x="100" y="40"/>
                  <a:pt x="77" y="40"/>
                </a:cubicBezTo>
                <a:cubicBezTo>
                  <a:pt x="53" y="40"/>
                  <a:pt x="37" y="55"/>
                  <a:pt x="33" y="70"/>
                </a:cubicBezTo>
                <a:cubicBezTo>
                  <a:pt x="31" y="79"/>
                  <a:pt x="33" y="91"/>
                  <a:pt x="39" y="103"/>
                </a:cubicBezTo>
                <a:cubicBezTo>
                  <a:pt x="44" y="113"/>
                  <a:pt x="48" y="120"/>
                  <a:pt x="53" y="130"/>
                </a:cubicBezTo>
                <a:cubicBezTo>
                  <a:pt x="56" y="134"/>
                  <a:pt x="56" y="138"/>
                  <a:pt x="56" y="142"/>
                </a:cubicBezTo>
                <a:cubicBezTo>
                  <a:pt x="56" y="145"/>
                  <a:pt x="56" y="147"/>
                  <a:pt x="56" y="149"/>
                </a:cubicBezTo>
                <a:cubicBezTo>
                  <a:pt x="57" y="152"/>
                  <a:pt x="57" y="152"/>
                  <a:pt x="62" y="153"/>
                </a:cubicBezTo>
                <a:cubicBezTo>
                  <a:pt x="62" y="153"/>
                  <a:pt x="91" y="153"/>
                  <a:pt x="92" y="153"/>
                </a:cubicBezTo>
                <a:cubicBezTo>
                  <a:pt x="96" y="152"/>
                  <a:pt x="96" y="152"/>
                  <a:pt x="97" y="149"/>
                </a:cubicBezTo>
                <a:cubicBezTo>
                  <a:pt x="97" y="147"/>
                  <a:pt x="97" y="145"/>
                  <a:pt x="97" y="142"/>
                </a:cubicBezTo>
                <a:cubicBezTo>
                  <a:pt x="98" y="138"/>
                  <a:pt x="98" y="134"/>
                  <a:pt x="100" y="130"/>
                </a:cubicBezTo>
                <a:cubicBezTo>
                  <a:pt x="105" y="120"/>
                  <a:pt x="109" y="113"/>
                  <a:pt x="114" y="103"/>
                </a:cubicBezTo>
                <a:cubicBezTo>
                  <a:pt x="120" y="91"/>
                  <a:pt x="123" y="79"/>
                  <a:pt x="120" y="70"/>
                </a:cubicBezTo>
                <a:close/>
                <a:moveTo>
                  <a:pt x="153" y="75"/>
                </a:moveTo>
                <a:cubicBezTo>
                  <a:pt x="137" y="75"/>
                  <a:pt x="137" y="75"/>
                  <a:pt x="137" y="75"/>
                </a:cubicBezTo>
                <a:cubicBezTo>
                  <a:pt x="135" y="75"/>
                  <a:pt x="134" y="77"/>
                  <a:pt x="134" y="79"/>
                </a:cubicBezTo>
                <a:cubicBezTo>
                  <a:pt x="134" y="80"/>
                  <a:pt x="135" y="82"/>
                  <a:pt x="137" y="82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5" y="82"/>
                  <a:pt x="157" y="80"/>
                  <a:pt x="157" y="79"/>
                </a:cubicBezTo>
                <a:cubicBezTo>
                  <a:pt x="157" y="77"/>
                  <a:pt x="155" y="75"/>
                  <a:pt x="153" y="75"/>
                </a:cubicBezTo>
                <a:close/>
                <a:moveTo>
                  <a:pt x="79" y="50"/>
                </a:moveTo>
                <a:cubicBezTo>
                  <a:pt x="59" y="50"/>
                  <a:pt x="46" y="62"/>
                  <a:pt x="43" y="75"/>
                </a:cubicBezTo>
                <a:cubicBezTo>
                  <a:pt x="42" y="76"/>
                  <a:pt x="42" y="77"/>
                  <a:pt x="43" y="77"/>
                </a:cubicBezTo>
                <a:cubicBezTo>
                  <a:pt x="43" y="78"/>
                  <a:pt x="44" y="79"/>
                  <a:pt x="45" y="79"/>
                </a:cubicBezTo>
                <a:cubicBezTo>
                  <a:pt x="45" y="79"/>
                  <a:pt x="46" y="79"/>
                  <a:pt x="46" y="79"/>
                </a:cubicBezTo>
                <a:cubicBezTo>
                  <a:pt x="47" y="79"/>
                  <a:pt x="49" y="78"/>
                  <a:pt x="49" y="77"/>
                </a:cubicBezTo>
                <a:cubicBezTo>
                  <a:pt x="52" y="67"/>
                  <a:pt x="63" y="56"/>
                  <a:pt x="79" y="56"/>
                </a:cubicBezTo>
                <a:cubicBezTo>
                  <a:pt x="80" y="56"/>
                  <a:pt x="82" y="55"/>
                  <a:pt x="82" y="53"/>
                </a:cubicBezTo>
                <a:cubicBezTo>
                  <a:pt x="82" y="51"/>
                  <a:pt x="80" y="50"/>
                  <a:pt x="79" y="50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44"/>
          <p:cNvSpPr/>
          <p:nvPr/>
        </p:nvSpPr>
        <p:spPr>
          <a:xfrm>
            <a:off x="7326312" y="3125787"/>
            <a:ext cx="931862" cy="603250"/>
          </a:xfrm>
          <a:custGeom>
            <a:avLst/>
            <a:gdLst/>
            <a:ahLst/>
            <a:cxnLst/>
            <a:rect l="l" t="t" r="r" b="b"/>
            <a:pathLst>
              <a:path w="204" h="132" extrusionOk="0">
                <a:moveTo>
                  <a:pt x="120" y="106"/>
                </a:moveTo>
                <a:cubicBezTo>
                  <a:pt x="126" y="106"/>
                  <a:pt x="131" y="104"/>
                  <a:pt x="134" y="101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9" y="104"/>
                  <a:pt x="145" y="106"/>
                  <a:pt x="151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93" y="106"/>
                  <a:pt x="198" y="104"/>
                  <a:pt x="201" y="101"/>
                </a:cubicBezTo>
                <a:cubicBezTo>
                  <a:pt x="203" y="98"/>
                  <a:pt x="204" y="94"/>
                  <a:pt x="203" y="91"/>
                </a:cubicBezTo>
                <a:cubicBezTo>
                  <a:pt x="198" y="64"/>
                  <a:pt x="198" y="64"/>
                  <a:pt x="198" y="64"/>
                </a:cubicBezTo>
                <a:cubicBezTo>
                  <a:pt x="197" y="60"/>
                  <a:pt x="194" y="55"/>
                  <a:pt x="189" y="53"/>
                </a:cubicBezTo>
                <a:cubicBezTo>
                  <a:pt x="190" y="52"/>
                  <a:pt x="191" y="52"/>
                  <a:pt x="191" y="51"/>
                </a:cubicBezTo>
                <a:cubicBezTo>
                  <a:pt x="194" y="48"/>
                  <a:pt x="195" y="45"/>
                  <a:pt x="194" y="41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7" y="6"/>
                  <a:pt x="179" y="0"/>
                  <a:pt x="171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38" y="0"/>
                  <a:pt x="134" y="2"/>
                  <a:pt x="131" y="5"/>
                </a:cubicBezTo>
                <a:cubicBezTo>
                  <a:pt x="130" y="5"/>
                  <a:pt x="130" y="6"/>
                  <a:pt x="130" y="6"/>
                </a:cubicBezTo>
                <a:cubicBezTo>
                  <a:pt x="127" y="2"/>
                  <a:pt x="122" y="0"/>
                  <a:pt x="117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3" y="0"/>
                  <a:pt x="78" y="2"/>
                  <a:pt x="75" y="6"/>
                </a:cubicBezTo>
                <a:cubicBezTo>
                  <a:pt x="75" y="6"/>
                  <a:pt x="75" y="5"/>
                  <a:pt x="74" y="5"/>
                </a:cubicBezTo>
                <a:cubicBezTo>
                  <a:pt x="71" y="2"/>
                  <a:pt x="67" y="0"/>
                  <a:pt x="6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0"/>
                  <a:pt x="18" y="6"/>
                  <a:pt x="16" y="14"/>
                </a:cubicBezTo>
                <a:cubicBezTo>
                  <a:pt x="11" y="41"/>
                  <a:pt x="11" y="41"/>
                  <a:pt x="11" y="41"/>
                </a:cubicBezTo>
                <a:cubicBezTo>
                  <a:pt x="10" y="45"/>
                  <a:pt x="11" y="48"/>
                  <a:pt x="13" y="51"/>
                </a:cubicBezTo>
                <a:cubicBezTo>
                  <a:pt x="14" y="52"/>
                  <a:pt x="14" y="52"/>
                  <a:pt x="15" y="53"/>
                </a:cubicBezTo>
                <a:cubicBezTo>
                  <a:pt x="10" y="55"/>
                  <a:pt x="7" y="60"/>
                  <a:pt x="6" y="64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4"/>
                  <a:pt x="1" y="98"/>
                  <a:pt x="3" y="101"/>
                </a:cubicBezTo>
                <a:cubicBezTo>
                  <a:pt x="6" y="104"/>
                  <a:pt x="11" y="106"/>
                  <a:pt x="17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9" y="106"/>
                  <a:pt x="65" y="104"/>
                  <a:pt x="69" y="100"/>
                </a:cubicBezTo>
                <a:cubicBezTo>
                  <a:pt x="69" y="100"/>
                  <a:pt x="69" y="100"/>
                  <a:pt x="70" y="101"/>
                </a:cubicBezTo>
                <a:cubicBezTo>
                  <a:pt x="73" y="104"/>
                  <a:pt x="78" y="106"/>
                  <a:pt x="84" y="106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9" y="126"/>
                  <a:pt x="99" y="126"/>
                  <a:pt x="99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4" y="126"/>
                  <a:pt x="13" y="127"/>
                  <a:pt x="13" y="129"/>
                </a:cubicBezTo>
                <a:cubicBezTo>
                  <a:pt x="13" y="131"/>
                  <a:pt x="14" y="132"/>
                  <a:pt x="16" y="132"/>
                </a:cubicBezTo>
                <a:cubicBezTo>
                  <a:pt x="188" y="132"/>
                  <a:pt x="188" y="132"/>
                  <a:pt x="188" y="132"/>
                </a:cubicBezTo>
                <a:cubicBezTo>
                  <a:pt x="190" y="132"/>
                  <a:pt x="191" y="131"/>
                  <a:pt x="191" y="129"/>
                </a:cubicBezTo>
                <a:cubicBezTo>
                  <a:pt x="191" y="127"/>
                  <a:pt x="190" y="126"/>
                  <a:pt x="188" y="126"/>
                </a:cubicBezTo>
                <a:cubicBezTo>
                  <a:pt x="105" y="126"/>
                  <a:pt x="105" y="126"/>
                  <a:pt x="105" y="126"/>
                </a:cubicBezTo>
                <a:cubicBezTo>
                  <a:pt x="105" y="106"/>
                  <a:pt x="105" y="106"/>
                  <a:pt x="105" y="106"/>
                </a:cubicBezTo>
                <a:lnTo>
                  <a:pt x="120" y="106"/>
                </a:lnTo>
                <a:close/>
                <a:moveTo>
                  <a:pt x="66" y="60"/>
                </a:moveTo>
                <a:cubicBezTo>
                  <a:pt x="68" y="61"/>
                  <a:pt x="68" y="63"/>
                  <a:pt x="68" y="65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96"/>
                  <a:pt x="60" y="100"/>
                  <a:pt x="53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3" y="100"/>
                  <a:pt x="10" y="99"/>
                  <a:pt x="8" y="97"/>
                </a:cubicBezTo>
                <a:cubicBezTo>
                  <a:pt x="7" y="95"/>
                  <a:pt x="7" y="94"/>
                  <a:pt x="7" y="92"/>
                </a:cubicBezTo>
                <a:cubicBezTo>
                  <a:pt x="12" y="65"/>
                  <a:pt x="12" y="65"/>
                  <a:pt x="12" y="65"/>
                </a:cubicBezTo>
                <a:cubicBezTo>
                  <a:pt x="13" y="60"/>
                  <a:pt x="19" y="56"/>
                  <a:pt x="26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1" y="56"/>
                  <a:pt x="64" y="57"/>
                  <a:pt x="66" y="60"/>
                </a:cubicBezTo>
                <a:close/>
                <a:moveTo>
                  <a:pt x="179" y="56"/>
                </a:moveTo>
                <a:cubicBezTo>
                  <a:pt x="185" y="56"/>
                  <a:pt x="191" y="60"/>
                  <a:pt x="192" y="65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97" y="94"/>
                  <a:pt x="197" y="95"/>
                  <a:pt x="196" y="97"/>
                </a:cubicBezTo>
                <a:cubicBezTo>
                  <a:pt x="194" y="99"/>
                  <a:pt x="191" y="100"/>
                  <a:pt x="187" y="100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44" y="100"/>
                  <a:pt x="138" y="96"/>
                  <a:pt x="138" y="91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63"/>
                  <a:pt x="137" y="61"/>
                  <a:pt x="138" y="60"/>
                </a:cubicBezTo>
                <a:cubicBezTo>
                  <a:pt x="140" y="57"/>
                  <a:pt x="143" y="56"/>
                  <a:pt x="146" y="56"/>
                </a:cubicBezTo>
                <a:lnTo>
                  <a:pt x="179" y="56"/>
                </a:lnTo>
                <a:close/>
                <a:moveTo>
                  <a:pt x="179" y="50"/>
                </a:moveTo>
                <a:cubicBezTo>
                  <a:pt x="146" y="50"/>
                  <a:pt x="146" y="50"/>
                  <a:pt x="146" y="50"/>
                </a:cubicBezTo>
                <a:cubicBezTo>
                  <a:pt x="140" y="50"/>
                  <a:pt x="135" y="46"/>
                  <a:pt x="135" y="41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13"/>
                  <a:pt x="134" y="11"/>
                  <a:pt x="135" y="9"/>
                </a:cubicBezTo>
                <a:cubicBezTo>
                  <a:pt x="137" y="7"/>
                  <a:pt x="139" y="6"/>
                  <a:pt x="142" y="6"/>
                </a:cubicBezTo>
                <a:cubicBezTo>
                  <a:pt x="171" y="6"/>
                  <a:pt x="171" y="6"/>
                  <a:pt x="171" y="6"/>
                </a:cubicBezTo>
                <a:cubicBezTo>
                  <a:pt x="177" y="6"/>
                  <a:pt x="182" y="10"/>
                  <a:pt x="183" y="15"/>
                </a:cubicBezTo>
                <a:cubicBezTo>
                  <a:pt x="188" y="42"/>
                  <a:pt x="188" y="42"/>
                  <a:pt x="188" y="42"/>
                </a:cubicBezTo>
                <a:cubicBezTo>
                  <a:pt x="188" y="44"/>
                  <a:pt x="188" y="46"/>
                  <a:pt x="186" y="47"/>
                </a:cubicBezTo>
                <a:cubicBezTo>
                  <a:pt x="185" y="49"/>
                  <a:pt x="182" y="50"/>
                  <a:pt x="179" y="50"/>
                </a:cubicBezTo>
                <a:close/>
                <a:moveTo>
                  <a:pt x="136" y="53"/>
                </a:moveTo>
                <a:cubicBezTo>
                  <a:pt x="135" y="54"/>
                  <a:pt x="134" y="55"/>
                  <a:pt x="134" y="55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2" y="55"/>
                  <a:pt x="130" y="54"/>
                  <a:pt x="129" y="53"/>
                </a:cubicBezTo>
                <a:cubicBezTo>
                  <a:pt x="130" y="52"/>
                  <a:pt x="131" y="52"/>
                  <a:pt x="131" y="51"/>
                </a:cubicBezTo>
                <a:cubicBezTo>
                  <a:pt x="132" y="51"/>
                  <a:pt x="132" y="50"/>
                  <a:pt x="132" y="50"/>
                </a:cubicBezTo>
                <a:cubicBezTo>
                  <a:pt x="133" y="51"/>
                  <a:pt x="134" y="52"/>
                  <a:pt x="136" y="53"/>
                </a:cubicBezTo>
                <a:close/>
                <a:moveTo>
                  <a:pt x="72" y="50"/>
                </a:moveTo>
                <a:cubicBezTo>
                  <a:pt x="73" y="50"/>
                  <a:pt x="73" y="51"/>
                  <a:pt x="73" y="51"/>
                </a:cubicBezTo>
                <a:cubicBezTo>
                  <a:pt x="74" y="52"/>
                  <a:pt x="75" y="52"/>
                  <a:pt x="75" y="53"/>
                </a:cubicBezTo>
                <a:cubicBezTo>
                  <a:pt x="74" y="54"/>
                  <a:pt x="73" y="55"/>
                  <a:pt x="72" y="56"/>
                </a:cubicBezTo>
                <a:cubicBezTo>
                  <a:pt x="71" y="56"/>
                  <a:pt x="71" y="56"/>
                  <a:pt x="71" y="55"/>
                </a:cubicBezTo>
                <a:cubicBezTo>
                  <a:pt x="70" y="55"/>
                  <a:pt x="69" y="54"/>
                  <a:pt x="69" y="53"/>
                </a:cubicBezTo>
                <a:cubicBezTo>
                  <a:pt x="70" y="52"/>
                  <a:pt x="71" y="51"/>
                  <a:pt x="72" y="50"/>
                </a:cubicBezTo>
                <a:close/>
                <a:moveTo>
                  <a:pt x="127" y="47"/>
                </a:moveTo>
                <a:cubicBezTo>
                  <a:pt x="125" y="49"/>
                  <a:pt x="122" y="50"/>
                  <a:pt x="118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3" y="50"/>
                  <a:pt x="80" y="49"/>
                  <a:pt x="78" y="47"/>
                </a:cubicBezTo>
                <a:cubicBezTo>
                  <a:pt x="76" y="45"/>
                  <a:pt x="76" y="44"/>
                  <a:pt x="76" y="42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0"/>
                  <a:pt x="83" y="6"/>
                  <a:pt x="88" y="6"/>
                </a:cubicBezTo>
                <a:cubicBezTo>
                  <a:pt x="117" y="6"/>
                  <a:pt x="117" y="6"/>
                  <a:pt x="117" y="6"/>
                </a:cubicBezTo>
                <a:cubicBezTo>
                  <a:pt x="122" y="6"/>
                  <a:pt x="127" y="10"/>
                  <a:pt x="127" y="15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29" y="44"/>
                  <a:pt x="128" y="45"/>
                  <a:pt x="127" y="47"/>
                </a:cubicBezTo>
                <a:close/>
                <a:moveTo>
                  <a:pt x="70" y="41"/>
                </a:moveTo>
                <a:cubicBezTo>
                  <a:pt x="69" y="46"/>
                  <a:pt x="64" y="50"/>
                  <a:pt x="58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2" y="50"/>
                  <a:pt x="20" y="49"/>
                  <a:pt x="18" y="47"/>
                </a:cubicBezTo>
                <a:cubicBezTo>
                  <a:pt x="17" y="46"/>
                  <a:pt x="17" y="44"/>
                  <a:pt x="17" y="42"/>
                </a:cubicBezTo>
                <a:cubicBezTo>
                  <a:pt x="22" y="15"/>
                  <a:pt x="22" y="15"/>
                  <a:pt x="22" y="15"/>
                </a:cubicBezTo>
                <a:cubicBezTo>
                  <a:pt x="23" y="10"/>
                  <a:pt x="29" y="6"/>
                  <a:pt x="34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6" y="6"/>
                  <a:pt x="68" y="7"/>
                  <a:pt x="70" y="9"/>
                </a:cubicBezTo>
                <a:cubicBezTo>
                  <a:pt x="71" y="11"/>
                  <a:pt x="72" y="13"/>
                  <a:pt x="72" y="15"/>
                </a:cubicBezTo>
                <a:lnTo>
                  <a:pt x="70" y="41"/>
                </a:lnTo>
                <a:close/>
                <a:moveTo>
                  <a:pt x="74" y="65"/>
                </a:moveTo>
                <a:cubicBezTo>
                  <a:pt x="75" y="60"/>
                  <a:pt x="80" y="56"/>
                  <a:pt x="86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25" y="56"/>
                  <a:pt x="130" y="60"/>
                  <a:pt x="130" y="65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2" y="93"/>
                  <a:pt x="131" y="95"/>
                  <a:pt x="130" y="96"/>
                </a:cubicBezTo>
                <a:cubicBezTo>
                  <a:pt x="128" y="99"/>
                  <a:pt x="124" y="100"/>
                  <a:pt x="120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0" y="100"/>
                  <a:pt x="76" y="99"/>
                  <a:pt x="74" y="96"/>
                </a:cubicBezTo>
                <a:cubicBezTo>
                  <a:pt x="73" y="95"/>
                  <a:pt x="72" y="93"/>
                  <a:pt x="72" y="92"/>
                </a:cubicBezTo>
                <a:lnTo>
                  <a:pt x="74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44"/>
          <p:cNvSpPr/>
          <p:nvPr/>
        </p:nvSpPr>
        <p:spPr>
          <a:xfrm>
            <a:off x="6477000" y="4502150"/>
            <a:ext cx="944562" cy="946150"/>
          </a:xfrm>
          <a:custGeom>
            <a:avLst/>
            <a:gdLst/>
            <a:ahLst/>
            <a:cxnLst/>
            <a:rect l="l" t="t" r="r" b="b"/>
            <a:pathLst>
              <a:path w="207" h="207" extrusionOk="0">
                <a:moveTo>
                  <a:pt x="33" y="103"/>
                </a:moveTo>
                <a:cubicBezTo>
                  <a:pt x="33" y="105"/>
                  <a:pt x="31" y="107"/>
                  <a:pt x="29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1" y="107"/>
                  <a:pt x="0" y="105"/>
                  <a:pt x="0" y="103"/>
                </a:cubicBezTo>
                <a:cubicBezTo>
                  <a:pt x="0" y="102"/>
                  <a:pt x="1" y="100"/>
                  <a:pt x="3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31" y="100"/>
                  <a:pt x="33" y="102"/>
                  <a:pt x="33" y="103"/>
                </a:cubicBezTo>
                <a:close/>
                <a:moveTo>
                  <a:pt x="49" y="153"/>
                </a:moveTo>
                <a:cubicBezTo>
                  <a:pt x="34" y="168"/>
                  <a:pt x="34" y="168"/>
                  <a:pt x="34" y="168"/>
                </a:cubicBezTo>
                <a:cubicBezTo>
                  <a:pt x="34" y="168"/>
                  <a:pt x="33" y="169"/>
                  <a:pt x="33" y="170"/>
                </a:cubicBezTo>
                <a:cubicBezTo>
                  <a:pt x="33" y="171"/>
                  <a:pt x="34" y="172"/>
                  <a:pt x="34" y="173"/>
                </a:cubicBezTo>
                <a:cubicBezTo>
                  <a:pt x="35" y="173"/>
                  <a:pt x="36" y="174"/>
                  <a:pt x="37" y="174"/>
                </a:cubicBezTo>
                <a:cubicBezTo>
                  <a:pt x="38" y="174"/>
                  <a:pt x="38" y="173"/>
                  <a:pt x="39" y="173"/>
                </a:cubicBezTo>
                <a:cubicBezTo>
                  <a:pt x="53" y="158"/>
                  <a:pt x="53" y="158"/>
                  <a:pt x="53" y="158"/>
                </a:cubicBezTo>
                <a:cubicBezTo>
                  <a:pt x="55" y="157"/>
                  <a:pt x="55" y="155"/>
                  <a:pt x="53" y="153"/>
                </a:cubicBezTo>
                <a:cubicBezTo>
                  <a:pt x="52" y="152"/>
                  <a:pt x="50" y="152"/>
                  <a:pt x="49" y="153"/>
                </a:cubicBezTo>
                <a:close/>
                <a:moveTo>
                  <a:pt x="49" y="53"/>
                </a:moveTo>
                <a:cubicBezTo>
                  <a:pt x="49" y="54"/>
                  <a:pt x="50" y="54"/>
                  <a:pt x="51" y="54"/>
                </a:cubicBezTo>
                <a:cubicBezTo>
                  <a:pt x="52" y="54"/>
                  <a:pt x="53" y="54"/>
                  <a:pt x="53" y="53"/>
                </a:cubicBezTo>
                <a:cubicBezTo>
                  <a:pt x="55" y="52"/>
                  <a:pt x="55" y="50"/>
                  <a:pt x="53" y="49"/>
                </a:cubicBezTo>
                <a:cubicBezTo>
                  <a:pt x="39" y="34"/>
                  <a:pt x="39" y="34"/>
                  <a:pt x="39" y="34"/>
                </a:cubicBezTo>
                <a:cubicBezTo>
                  <a:pt x="38" y="33"/>
                  <a:pt x="36" y="33"/>
                  <a:pt x="34" y="34"/>
                </a:cubicBezTo>
                <a:cubicBezTo>
                  <a:pt x="34" y="35"/>
                  <a:pt x="33" y="36"/>
                  <a:pt x="33" y="37"/>
                </a:cubicBezTo>
                <a:cubicBezTo>
                  <a:pt x="33" y="38"/>
                  <a:pt x="34" y="38"/>
                  <a:pt x="34" y="39"/>
                </a:cubicBezTo>
                <a:lnTo>
                  <a:pt x="49" y="53"/>
                </a:lnTo>
                <a:close/>
                <a:moveTo>
                  <a:pt x="103" y="33"/>
                </a:moveTo>
                <a:cubicBezTo>
                  <a:pt x="105" y="33"/>
                  <a:pt x="107" y="31"/>
                  <a:pt x="107" y="29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1"/>
                  <a:pt x="105" y="0"/>
                  <a:pt x="103" y="0"/>
                </a:cubicBezTo>
                <a:cubicBezTo>
                  <a:pt x="102" y="0"/>
                  <a:pt x="100" y="1"/>
                  <a:pt x="100" y="3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0" y="31"/>
                  <a:pt x="102" y="33"/>
                  <a:pt x="103" y="33"/>
                </a:cubicBezTo>
                <a:close/>
                <a:moveTo>
                  <a:pt x="168" y="103"/>
                </a:moveTo>
                <a:cubicBezTo>
                  <a:pt x="168" y="139"/>
                  <a:pt x="139" y="168"/>
                  <a:pt x="103" y="168"/>
                </a:cubicBezTo>
                <a:cubicBezTo>
                  <a:pt x="68" y="168"/>
                  <a:pt x="39" y="139"/>
                  <a:pt x="39" y="103"/>
                </a:cubicBezTo>
                <a:cubicBezTo>
                  <a:pt x="39" y="68"/>
                  <a:pt x="68" y="39"/>
                  <a:pt x="103" y="39"/>
                </a:cubicBezTo>
                <a:cubicBezTo>
                  <a:pt x="139" y="39"/>
                  <a:pt x="168" y="68"/>
                  <a:pt x="168" y="103"/>
                </a:cubicBezTo>
                <a:close/>
                <a:moveTo>
                  <a:pt x="103" y="46"/>
                </a:moveTo>
                <a:cubicBezTo>
                  <a:pt x="72" y="46"/>
                  <a:pt x="46" y="72"/>
                  <a:pt x="46" y="103"/>
                </a:cubicBezTo>
                <a:cubicBezTo>
                  <a:pt x="46" y="135"/>
                  <a:pt x="72" y="161"/>
                  <a:pt x="103" y="161"/>
                </a:cubicBezTo>
                <a:cubicBezTo>
                  <a:pt x="135" y="161"/>
                  <a:pt x="161" y="135"/>
                  <a:pt x="161" y="103"/>
                </a:cubicBezTo>
                <a:cubicBezTo>
                  <a:pt x="161" y="72"/>
                  <a:pt x="135" y="46"/>
                  <a:pt x="103" y="46"/>
                </a:cubicBezTo>
                <a:close/>
                <a:moveTo>
                  <a:pt x="103" y="174"/>
                </a:moveTo>
                <a:cubicBezTo>
                  <a:pt x="102" y="174"/>
                  <a:pt x="100" y="176"/>
                  <a:pt x="100" y="178"/>
                </a:cubicBezTo>
                <a:cubicBezTo>
                  <a:pt x="100" y="204"/>
                  <a:pt x="100" y="204"/>
                  <a:pt x="100" y="204"/>
                </a:cubicBezTo>
                <a:cubicBezTo>
                  <a:pt x="100" y="206"/>
                  <a:pt x="102" y="207"/>
                  <a:pt x="103" y="207"/>
                </a:cubicBezTo>
                <a:cubicBezTo>
                  <a:pt x="105" y="207"/>
                  <a:pt x="107" y="206"/>
                  <a:pt x="107" y="204"/>
                </a:cubicBezTo>
                <a:cubicBezTo>
                  <a:pt x="107" y="178"/>
                  <a:pt x="107" y="178"/>
                  <a:pt x="107" y="178"/>
                </a:cubicBezTo>
                <a:cubicBezTo>
                  <a:pt x="107" y="176"/>
                  <a:pt x="105" y="174"/>
                  <a:pt x="103" y="174"/>
                </a:cubicBezTo>
                <a:close/>
                <a:moveTo>
                  <a:pt x="158" y="153"/>
                </a:moveTo>
                <a:cubicBezTo>
                  <a:pt x="157" y="152"/>
                  <a:pt x="155" y="152"/>
                  <a:pt x="153" y="153"/>
                </a:cubicBezTo>
                <a:cubicBezTo>
                  <a:pt x="152" y="155"/>
                  <a:pt x="152" y="157"/>
                  <a:pt x="153" y="158"/>
                </a:cubicBezTo>
                <a:cubicBezTo>
                  <a:pt x="168" y="173"/>
                  <a:pt x="168" y="173"/>
                  <a:pt x="168" y="173"/>
                </a:cubicBezTo>
                <a:cubicBezTo>
                  <a:pt x="168" y="173"/>
                  <a:pt x="169" y="174"/>
                  <a:pt x="170" y="174"/>
                </a:cubicBezTo>
                <a:cubicBezTo>
                  <a:pt x="171" y="174"/>
                  <a:pt x="172" y="173"/>
                  <a:pt x="173" y="173"/>
                </a:cubicBezTo>
                <a:cubicBezTo>
                  <a:pt x="173" y="172"/>
                  <a:pt x="174" y="171"/>
                  <a:pt x="174" y="170"/>
                </a:cubicBezTo>
                <a:cubicBezTo>
                  <a:pt x="174" y="169"/>
                  <a:pt x="173" y="168"/>
                  <a:pt x="173" y="168"/>
                </a:cubicBezTo>
                <a:lnTo>
                  <a:pt x="158" y="153"/>
                </a:lnTo>
                <a:close/>
                <a:moveTo>
                  <a:pt x="168" y="34"/>
                </a:moveTo>
                <a:cubicBezTo>
                  <a:pt x="153" y="49"/>
                  <a:pt x="153" y="49"/>
                  <a:pt x="153" y="49"/>
                </a:cubicBezTo>
                <a:cubicBezTo>
                  <a:pt x="152" y="50"/>
                  <a:pt x="152" y="52"/>
                  <a:pt x="153" y="53"/>
                </a:cubicBezTo>
                <a:cubicBezTo>
                  <a:pt x="154" y="54"/>
                  <a:pt x="155" y="54"/>
                  <a:pt x="156" y="54"/>
                </a:cubicBezTo>
                <a:cubicBezTo>
                  <a:pt x="157" y="54"/>
                  <a:pt x="158" y="54"/>
                  <a:pt x="158" y="53"/>
                </a:cubicBezTo>
                <a:cubicBezTo>
                  <a:pt x="173" y="39"/>
                  <a:pt x="173" y="39"/>
                  <a:pt x="173" y="39"/>
                </a:cubicBezTo>
                <a:cubicBezTo>
                  <a:pt x="173" y="38"/>
                  <a:pt x="174" y="38"/>
                  <a:pt x="174" y="37"/>
                </a:cubicBezTo>
                <a:cubicBezTo>
                  <a:pt x="174" y="36"/>
                  <a:pt x="173" y="35"/>
                  <a:pt x="173" y="34"/>
                </a:cubicBezTo>
                <a:cubicBezTo>
                  <a:pt x="171" y="33"/>
                  <a:pt x="169" y="33"/>
                  <a:pt x="168" y="34"/>
                </a:cubicBezTo>
                <a:close/>
                <a:moveTo>
                  <a:pt x="204" y="100"/>
                </a:moveTo>
                <a:cubicBezTo>
                  <a:pt x="178" y="100"/>
                  <a:pt x="178" y="100"/>
                  <a:pt x="178" y="100"/>
                </a:cubicBezTo>
                <a:cubicBezTo>
                  <a:pt x="176" y="100"/>
                  <a:pt x="174" y="102"/>
                  <a:pt x="174" y="103"/>
                </a:cubicBezTo>
                <a:cubicBezTo>
                  <a:pt x="174" y="105"/>
                  <a:pt x="176" y="107"/>
                  <a:pt x="178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5" y="107"/>
                  <a:pt x="207" y="105"/>
                  <a:pt x="207" y="103"/>
                </a:cubicBezTo>
                <a:cubicBezTo>
                  <a:pt x="207" y="102"/>
                  <a:pt x="205" y="100"/>
                  <a:pt x="204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44"/>
          <p:cNvSpPr/>
          <p:nvPr/>
        </p:nvSpPr>
        <p:spPr>
          <a:xfrm>
            <a:off x="4991100" y="1579562"/>
            <a:ext cx="547687" cy="814387"/>
          </a:xfrm>
          <a:custGeom>
            <a:avLst/>
            <a:gdLst/>
            <a:ahLst/>
            <a:cxnLst/>
            <a:rect l="l" t="t" r="r" b="b"/>
            <a:pathLst>
              <a:path w="120" h="178" extrusionOk="0">
                <a:moveTo>
                  <a:pt x="22" y="118"/>
                </a:moveTo>
                <a:cubicBezTo>
                  <a:pt x="22" y="116"/>
                  <a:pt x="23" y="114"/>
                  <a:pt x="25" y="114"/>
                </a:cubicBezTo>
                <a:cubicBezTo>
                  <a:pt x="27" y="114"/>
                  <a:pt x="28" y="116"/>
                  <a:pt x="28" y="118"/>
                </a:cubicBezTo>
                <a:cubicBezTo>
                  <a:pt x="28" y="135"/>
                  <a:pt x="43" y="149"/>
                  <a:pt x="60" y="149"/>
                </a:cubicBezTo>
                <a:cubicBezTo>
                  <a:pt x="62" y="149"/>
                  <a:pt x="64" y="151"/>
                  <a:pt x="64" y="153"/>
                </a:cubicBezTo>
                <a:cubicBezTo>
                  <a:pt x="64" y="155"/>
                  <a:pt x="62" y="156"/>
                  <a:pt x="60" y="156"/>
                </a:cubicBezTo>
                <a:cubicBezTo>
                  <a:pt x="39" y="156"/>
                  <a:pt x="22" y="139"/>
                  <a:pt x="22" y="118"/>
                </a:cubicBezTo>
                <a:close/>
                <a:moveTo>
                  <a:pt x="120" y="118"/>
                </a:moveTo>
                <a:cubicBezTo>
                  <a:pt x="120" y="151"/>
                  <a:pt x="93" y="178"/>
                  <a:pt x="60" y="178"/>
                </a:cubicBezTo>
                <a:cubicBezTo>
                  <a:pt x="27" y="178"/>
                  <a:pt x="0" y="151"/>
                  <a:pt x="0" y="118"/>
                </a:cubicBezTo>
                <a:cubicBezTo>
                  <a:pt x="0" y="108"/>
                  <a:pt x="2" y="98"/>
                  <a:pt x="7" y="89"/>
                </a:cubicBezTo>
                <a:cubicBezTo>
                  <a:pt x="7" y="89"/>
                  <a:pt x="7" y="89"/>
                  <a:pt x="7" y="89"/>
                </a:cubicBezTo>
                <a:cubicBezTo>
                  <a:pt x="57" y="2"/>
                  <a:pt x="57" y="2"/>
                  <a:pt x="57" y="2"/>
                </a:cubicBezTo>
                <a:cubicBezTo>
                  <a:pt x="58" y="0"/>
                  <a:pt x="62" y="0"/>
                  <a:pt x="63" y="2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8" y="98"/>
                  <a:pt x="120" y="108"/>
                  <a:pt x="120" y="118"/>
                </a:cubicBezTo>
                <a:close/>
                <a:moveTo>
                  <a:pt x="13" y="92"/>
                </a:moveTo>
                <a:cubicBezTo>
                  <a:pt x="13" y="92"/>
                  <a:pt x="13" y="92"/>
                  <a:pt x="13" y="92"/>
                </a:cubicBezTo>
                <a:cubicBezTo>
                  <a:pt x="9" y="100"/>
                  <a:pt x="7" y="109"/>
                  <a:pt x="7" y="118"/>
                </a:cubicBezTo>
                <a:cubicBezTo>
                  <a:pt x="7" y="147"/>
                  <a:pt x="31" y="171"/>
                  <a:pt x="60" y="171"/>
                </a:cubicBezTo>
                <a:cubicBezTo>
                  <a:pt x="90" y="171"/>
                  <a:pt x="114" y="147"/>
                  <a:pt x="114" y="118"/>
                </a:cubicBezTo>
                <a:cubicBezTo>
                  <a:pt x="114" y="109"/>
                  <a:pt x="112" y="100"/>
                  <a:pt x="107" y="92"/>
                </a:cubicBezTo>
                <a:cubicBezTo>
                  <a:pt x="107" y="92"/>
                  <a:pt x="107" y="92"/>
                  <a:pt x="107" y="91"/>
                </a:cubicBezTo>
                <a:cubicBezTo>
                  <a:pt x="60" y="10"/>
                  <a:pt x="60" y="10"/>
                  <a:pt x="60" y="10"/>
                </a:cubicBezTo>
                <a:cubicBezTo>
                  <a:pt x="13" y="92"/>
                  <a:pt x="13" y="92"/>
                  <a:pt x="13" y="92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44"/>
          <p:cNvSpPr/>
          <p:nvPr/>
        </p:nvSpPr>
        <p:spPr>
          <a:xfrm>
            <a:off x="4903787" y="4551362"/>
            <a:ext cx="712787" cy="833437"/>
          </a:xfrm>
          <a:custGeom>
            <a:avLst/>
            <a:gdLst/>
            <a:ahLst/>
            <a:cxnLst/>
            <a:rect l="l" t="t" r="r" b="b"/>
            <a:pathLst>
              <a:path w="156" h="182" extrusionOk="0">
                <a:moveTo>
                  <a:pt x="119" y="52"/>
                </a:moveTo>
                <a:cubicBezTo>
                  <a:pt x="120" y="49"/>
                  <a:pt x="120" y="46"/>
                  <a:pt x="120" y="43"/>
                </a:cubicBezTo>
                <a:cubicBezTo>
                  <a:pt x="120" y="19"/>
                  <a:pt x="101" y="0"/>
                  <a:pt x="78" y="0"/>
                </a:cubicBezTo>
                <a:cubicBezTo>
                  <a:pt x="55" y="0"/>
                  <a:pt x="36" y="19"/>
                  <a:pt x="36" y="43"/>
                </a:cubicBezTo>
                <a:cubicBezTo>
                  <a:pt x="36" y="46"/>
                  <a:pt x="36" y="49"/>
                  <a:pt x="37" y="52"/>
                </a:cubicBezTo>
                <a:cubicBezTo>
                  <a:pt x="16" y="55"/>
                  <a:pt x="0" y="73"/>
                  <a:pt x="0" y="94"/>
                </a:cubicBezTo>
                <a:cubicBezTo>
                  <a:pt x="0" y="118"/>
                  <a:pt x="19" y="137"/>
                  <a:pt x="42" y="137"/>
                </a:cubicBezTo>
                <a:cubicBezTo>
                  <a:pt x="55" y="137"/>
                  <a:pt x="67" y="131"/>
                  <a:pt x="75" y="121"/>
                </a:cubicBezTo>
                <a:cubicBezTo>
                  <a:pt x="75" y="178"/>
                  <a:pt x="75" y="178"/>
                  <a:pt x="75" y="178"/>
                </a:cubicBezTo>
                <a:cubicBezTo>
                  <a:pt x="75" y="180"/>
                  <a:pt x="76" y="182"/>
                  <a:pt x="78" y="182"/>
                </a:cubicBezTo>
                <a:cubicBezTo>
                  <a:pt x="80" y="182"/>
                  <a:pt x="81" y="180"/>
                  <a:pt x="81" y="178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9" y="131"/>
                  <a:pt x="101" y="137"/>
                  <a:pt x="114" y="137"/>
                </a:cubicBezTo>
                <a:cubicBezTo>
                  <a:pt x="137" y="137"/>
                  <a:pt x="156" y="118"/>
                  <a:pt x="156" y="94"/>
                </a:cubicBezTo>
                <a:cubicBezTo>
                  <a:pt x="156" y="73"/>
                  <a:pt x="140" y="55"/>
                  <a:pt x="119" y="52"/>
                </a:cubicBezTo>
                <a:close/>
                <a:moveTo>
                  <a:pt x="44" y="57"/>
                </a:moveTo>
                <a:cubicBezTo>
                  <a:pt x="45" y="56"/>
                  <a:pt x="45" y="55"/>
                  <a:pt x="44" y="54"/>
                </a:cubicBezTo>
                <a:cubicBezTo>
                  <a:pt x="43" y="50"/>
                  <a:pt x="42" y="47"/>
                  <a:pt x="42" y="43"/>
                </a:cubicBezTo>
                <a:cubicBezTo>
                  <a:pt x="42" y="23"/>
                  <a:pt x="58" y="7"/>
                  <a:pt x="78" y="7"/>
                </a:cubicBezTo>
                <a:cubicBezTo>
                  <a:pt x="98" y="7"/>
                  <a:pt x="113" y="23"/>
                  <a:pt x="113" y="43"/>
                </a:cubicBezTo>
                <a:cubicBezTo>
                  <a:pt x="113" y="47"/>
                  <a:pt x="113" y="50"/>
                  <a:pt x="111" y="54"/>
                </a:cubicBezTo>
                <a:cubicBezTo>
                  <a:pt x="111" y="55"/>
                  <a:pt x="111" y="56"/>
                  <a:pt x="112" y="57"/>
                </a:cubicBezTo>
                <a:cubicBezTo>
                  <a:pt x="112" y="58"/>
                  <a:pt x="113" y="59"/>
                  <a:pt x="115" y="59"/>
                </a:cubicBezTo>
                <a:cubicBezTo>
                  <a:pt x="134" y="59"/>
                  <a:pt x="149" y="75"/>
                  <a:pt x="149" y="94"/>
                </a:cubicBezTo>
                <a:cubicBezTo>
                  <a:pt x="149" y="114"/>
                  <a:pt x="133" y="130"/>
                  <a:pt x="114" y="130"/>
                </a:cubicBezTo>
                <a:cubicBezTo>
                  <a:pt x="99" y="130"/>
                  <a:pt x="87" y="121"/>
                  <a:pt x="81" y="108"/>
                </a:cubicBezTo>
                <a:cubicBezTo>
                  <a:pt x="81" y="107"/>
                  <a:pt x="79" y="106"/>
                  <a:pt x="78" y="106"/>
                </a:cubicBezTo>
                <a:cubicBezTo>
                  <a:pt x="77" y="106"/>
                  <a:pt x="75" y="107"/>
                  <a:pt x="75" y="108"/>
                </a:cubicBezTo>
                <a:cubicBezTo>
                  <a:pt x="69" y="121"/>
                  <a:pt x="56" y="130"/>
                  <a:pt x="42" y="130"/>
                </a:cubicBezTo>
                <a:cubicBezTo>
                  <a:pt x="22" y="130"/>
                  <a:pt x="6" y="114"/>
                  <a:pt x="6" y="94"/>
                </a:cubicBezTo>
                <a:cubicBezTo>
                  <a:pt x="6" y="75"/>
                  <a:pt x="22" y="59"/>
                  <a:pt x="41" y="59"/>
                </a:cubicBezTo>
                <a:cubicBezTo>
                  <a:pt x="42" y="59"/>
                  <a:pt x="43" y="58"/>
                  <a:pt x="44" y="57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44"/>
          <p:cNvSpPr txBox="1"/>
          <p:nvPr/>
        </p:nvSpPr>
        <p:spPr>
          <a:xfrm>
            <a:off x="9391650" y="1414462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48" name="Google Shape;948;p44"/>
          <p:cNvSpPr txBox="1"/>
          <p:nvPr/>
        </p:nvSpPr>
        <p:spPr>
          <a:xfrm>
            <a:off x="9386887" y="3282950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49" name="Google Shape;949;p44"/>
          <p:cNvSpPr txBox="1"/>
          <p:nvPr/>
        </p:nvSpPr>
        <p:spPr>
          <a:xfrm>
            <a:off x="1084262" y="1393825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50" name="Google Shape;950;p44"/>
          <p:cNvSpPr txBox="1"/>
          <p:nvPr/>
        </p:nvSpPr>
        <p:spPr>
          <a:xfrm>
            <a:off x="1054100" y="3190875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51" name="Google Shape;951;p44"/>
          <p:cNvSpPr txBox="1"/>
          <p:nvPr/>
        </p:nvSpPr>
        <p:spPr>
          <a:xfrm>
            <a:off x="1054100" y="5059362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52" name="Google Shape;952;p44"/>
          <p:cNvSpPr txBox="1"/>
          <p:nvPr/>
        </p:nvSpPr>
        <p:spPr>
          <a:xfrm>
            <a:off x="9391650" y="5092700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" grpId="0"/>
      <p:bldP spid="936" grpId="0"/>
      <p:bldP spid="937" grpId="0"/>
      <p:bldP spid="938" grpId="0"/>
      <p:bldP spid="939" grpId="0"/>
      <p:bldP spid="940" grpId="0"/>
      <p:bldP spid="941" grpId="0" animBg="1"/>
      <p:bldP spid="942" grpId="0" animBg="1"/>
      <p:bldP spid="943" grpId="0" animBg="1"/>
      <p:bldP spid="944" grpId="0" animBg="1"/>
      <p:bldP spid="945" grpId="0" animBg="1"/>
      <p:bldP spid="946" grpId="0" animBg="1"/>
      <p:bldP spid="947" grpId="0"/>
      <p:bldP spid="948" grpId="0"/>
      <p:bldP spid="949" grpId="0"/>
      <p:bldP spid="950" grpId="0"/>
      <p:bldP spid="951" grpId="0"/>
      <p:bldP spid="9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081972C-14FE-3648-B755-85B96D32AA58}"/>
              </a:ext>
            </a:extLst>
          </p:cNvPr>
          <p:cNvGrpSpPr/>
          <p:nvPr/>
        </p:nvGrpSpPr>
        <p:grpSpPr>
          <a:xfrm>
            <a:off x="4295775" y="3435350"/>
            <a:ext cx="1806575" cy="2717800"/>
            <a:chOff x="4295775" y="3435350"/>
            <a:chExt cx="1806575" cy="2717800"/>
          </a:xfrm>
        </p:grpSpPr>
        <p:sp>
          <p:nvSpPr>
            <p:cNvPr id="960" name="Google Shape;960;p45"/>
            <p:cNvSpPr/>
            <p:nvPr/>
          </p:nvSpPr>
          <p:spPr>
            <a:xfrm>
              <a:off x="4295775" y="3435350"/>
              <a:ext cx="1806575" cy="2717800"/>
            </a:xfrm>
            <a:custGeom>
              <a:avLst/>
              <a:gdLst/>
              <a:ahLst/>
              <a:cxnLst/>
              <a:rect l="l" t="t" r="r" b="b"/>
              <a:pathLst>
                <a:path w="392" h="589" extrusionOk="0">
                  <a:moveTo>
                    <a:pt x="44" y="301"/>
                  </a:moveTo>
                  <a:cubicBezTo>
                    <a:pt x="0" y="392"/>
                    <a:pt x="39" y="501"/>
                    <a:pt x="130" y="545"/>
                  </a:cubicBezTo>
                  <a:cubicBezTo>
                    <a:pt x="221" y="589"/>
                    <a:pt x="330" y="551"/>
                    <a:pt x="374" y="460"/>
                  </a:cubicBezTo>
                  <a:cubicBezTo>
                    <a:pt x="386" y="434"/>
                    <a:pt x="392" y="407"/>
                    <a:pt x="392" y="380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95" y="237"/>
                    <a:pt x="95" y="237"/>
                    <a:pt x="95" y="237"/>
                  </a:cubicBezTo>
                  <a:cubicBezTo>
                    <a:pt x="95" y="237"/>
                    <a:pt x="95" y="237"/>
                    <a:pt x="95" y="237"/>
                  </a:cubicBezTo>
                  <a:cubicBezTo>
                    <a:pt x="74" y="254"/>
                    <a:pt x="56" y="275"/>
                    <a:pt x="44" y="301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4908550" y="4819650"/>
              <a:ext cx="746125" cy="723900"/>
            </a:xfrm>
            <a:custGeom>
              <a:avLst/>
              <a:gdLst/>
              <a:ahLst/>
              <a:cxnLst/>
              <a:rect l="l" t="t" r="r" b="b"/>
              <a:pathLst>
                <a:path w="162" h="157" extrusionOk="0">
                  <a:moveTo>
                    <a:pt x="97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126" y="12"/>
                    <a:pt x="150" y="35"/>
                    <a:pt x="154" y="64"/>
                  </a:cubicBezTo>
                  <a:cubicBezTo>
                    <a:pt x="154" y="65"/>
                    <a:pt x="154" y="65"/>
                    <a:pt x="153" y="65"/>
                  </a:cubicBezTo>
                  <a:cubicBezTo>
                    <a:pt x="153" y="65"/>
                    <a:pt x="153" y="66"/>
                    <a:pt x="152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8"/>
                    <a:pt x="96" y="8"/>
                    <a:pt x="97" y="8"/>
                  </a:cubicBezTo>
                  <a:moveTo>
                    <a:pt x="69" y="18"/>
                  </a:moveTo>
                  <a:cubicBezTo>
                    <a:pt x="70" y="18"/>
                    <a:pt x="70" y="18"/>
                    <a:pt x="70" y="1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85"/>
                    <a:pt x="77" y="91"/>
                    <a:pt x="84" y="91"/>
                  </a:cubicBezTo>
                  <a:cubicBezTo>
                    <a:pt x="142" y="91"/>
                    <a:pt x="142" y="91"/>
                    <a:pt x="142" y="91"/>
                  </a:cubicBezTo>
                  <a:cubicBezTo>
                    <a:pt x="142" y="91"/>
                    <a:pt x="143" y="91"/>
                    <a:pt x="143" y="91"/>
                  </a:cubicBezTo>
                  <a:cubicBezTo>
                    <a:pt x="143" y="91"/>
                    <a:pt x="143" y="92"/>
                    <a:pt x="143" y="93"/>
                  </a:cubicBezTo>
                  <a:cubicBezTo>
                    <a:pt x="139" y="125"/>
                    <a:pt x="111" y="149"/>
                    <a:pt x="78" y="149"/>
                  </a:cubicBezTo>
                  <a:cubicBezTo>
                    <a:pt x="75" y="149"/>
                    <a:pt x="73" y="149"/>
                    <a:pt x="70" y="149"/>
                  </a:cubicBezTo>
                  <a:cubicBezTo>
                    <a:pt x="40" y="146"/>
                    <a:pt x="16" y="121"/>
                    <a:pt x="12" y="91"/>
                  </a:cubicBezTo>
                  <a:cubicBezTo>
                    <a:pt x="8" y="55"/>
                    <a:pt x="33" y="23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moveTo>
                    <a:pt x="97" y="0"/>
                  </a:moveTo>
                  <a:cubicBezTo>
                    <a:pt x="92" y="0"/>
                    <a:pt x="88" y="4"/>
                    <a:pt x="88" y="9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2"/>
                    <a:pt x="90" y="73"/>
                    <a:pt x="92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7" y="73"/>
                    <a:pt x="162" y="69"/>
                    <a:pt x="161" y="63"/>
                  </a:cubicBezTo>
                  <a:cubicBezTo>
                    <a:pt x="157" y="31"/>
                    <a:pt x="131" y="5"/>
                    <a:pt x="98" y="0"/>
                  </a:cubicBezTo>
                  <a:cubicBezTo>
                    <a:pt x="97" y="0"/>
                    <a:pt x="97" y="0"/>
                    <a:pt x="97" y="0"/>
                  </a:cubicBezTo>
                  <a:close/>
                  <a:moveTo>
                    <a:pt x="69" y="11"/>
                  </a:moveTo>
                  <a:cubicBezTo>
                    <a:pt x="69" y="11"/>
                    <a:pt x="68" y="11"/>
                    <a:pt x="68" y="11"/>
                  </a:cubicBezTo>
                  <a:cubicBezTo>
                    <a:pt x="29" y="16"/>
                    <a:pt x="0" y="51"/>
                    <a:pt x="5" y="92"/>
                  </a:cubicBezTo>
                  <a:cubicBezTo>
                    <a:pt x="9" y="125"/>
                    <a:pt x="36" y="153"/>
                    <a:pt x="69" y="156"/>
                  </a:cubicBezTo>
                  <a:cubicBezTo>
                    <a:pt x="72" y="157"/>
                    <a:pt x="75" y="157"/>
                    <a:pt x="78" y="157"/>
                  </a:cubicBezTo>
                  <a:cubicBezTo>
                    <a:pt x="115" y="157"/>
                    <a:pt x="146" y="129"/>
                    <a:pt x="151" y="94"/>
                  </a:cubicBezTo>
                  <a:cubicBezTo>
                    <a:pt x="151" y="88"/>
                    <a:pt x="148" y="83"/>
                    <a:pt x="142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1" y="83"/>
                    <a:pt x="78" y="80"/>
                    <a:pt x="78" y="77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4"/>
                    <a:pt x="74" y="11"/>
                    <a:pt x="69" y="11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0EABEBF-A153-8B43-8CF4-79D57943BFFA}"/>
              </a:ext>
            </a:extLst>
          </p:cNvPr>
          <p:cNvGrpSpPr/>
          <p:nvPr/>
        </p:nvGrpSpPr>
        <p:grpSpPr>
          <a:xfrm>
            <a:off x="3281362" y="3014662"/>
            <a:ext cx="2820987" cy="1781175"/>
            <a:chOff x="3281362" y="3014662"/>
            <a:chExt cx="2820987" cy="1781175"/>
          </a:xfrm>
        </p:grpSpPr>
        <p:sp>
          <p:nvSpPr>
            <p:cNvPr id="961" name="Google Shape;961;p45"/>
            <p:cNvSpPr/>
            <p:nvPr/>
          </p:nvSpPr>
          <p:spPr>
            <a:xfrm>
              <a:off x="3281362" y="3014662"/>
              <a:ext cx="2820987" cy="1781175"/>
            </a:xfrm>
            <a:custGeom>
              <a:avLst/>
              <a:gdLst/>
              <a:ahLst/>
              <a:cxnLst/>
              <a:rect l="l" t="t" r="r" b="b"/>
              <a:pathLst>
                <a:path w="612" h="386" extrusionOk="0">
                  <a:moveTo>
                    <a:pt x="160" y="7"/>
                  </a:moveTo>
                  <a:cubicBezTo>
                    <a:pt x="62" y="29"/>
                    <a:pt x="0" y="127"/>
                    <a:pt x="22" y="226"/>
                  </a:cubicBezTo>
                  <a:cubicBezTo>
                    <a:pt x="45" y="325"/>
                    <a:pt x="143" y="386"/>
                    <a:pt x="242" y="364"/>
                  </a:cubicBezTo>
                  <a:cubicBezTo>
                    <a:pt x="269" y="357"/>
                    <a:pt x="294" y="345"/>
                    <a:pt x="315" y="328"/>
                  </a:cubicBezTo>
                  <a:cubicBezTo>
                    <a:pt x="315" y="328"/>
                    <a:pt x="315" y="328"/>
                    <a:pt x="315" y="328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16" y="1"/>
                    <a:pt x="188" y="0"/>
                    <a:pt x="160" y="7"/>
                  </a:cubicBez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5"/>
            <p:cNvSpPr/>
            <p:nvPr/>
          </p:nvSpPr>
          <p:spPr>
            <a:xfrm>
              <a:off x="3857625" y="3568700"/>
              <a:ext cx="838200" cy="525462"/>
            </a:xfrm>
            <a:custGeom>
              <a:avLst/>
              <a:gdLst/>
              <a:ahLst/>
              <a:cxnLst/>
              <a:rect l="l" t="t" r="r" b="b"/>
              <a:pathLst>
                <a:path w="182" h="114" extrusionOk="0">
                  <a:moveTo>
                    <a:pt x="159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10" y="114"/>
                    <a:pt x="0" y="104"/>
                    <a:pt x="0" y="9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1" y="0"/>
                    <a:pt x="182" y="10"/>
                    <a:pt x="182" y="23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2" y="104"/>
                    <a:pt x="171" y="114"/>
                    <a:pt x="159" y="114"/>
                  </a:cubicBezTo>
                  <a:close/>
                  <a:moveTo>
                    <a:pt x="23" y="7"/>
                  </a:moveTo>
                  <a:cubicBezTo>
                    <a:pt x="14" y="7"/>
                    <a:pt x="7" y="14"/>
                    <a:pt x="7" y="2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100"/>
                    <a:pt x="14" y="107"/>
                    <a:pt x="23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68" y="107"/>
                    <a:pt x="175" y="100"/>
                    <a:pt x="175" y="91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4"/>
                    <a:pt x="168" y="7"/>
                    <a:pt x="159" y="7"/>
                  </a:cubicBezTo>
                  <a:lnTo>
                    <a:pt x="23" y="7"/>
                  </a:lnTo>
                  <a:close/>
                  <a:moveTo>
                    <a:pt x="156" y="96"/>
                  </a:moveTo>
                  <a:cubicBezTo>
                    <a:pt x="155" y="96"/>
                    <a:pt x="154" y="96"/>
                    <a:pt x="154" y="95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2" y="79"/>
                    <a:pt x="90" y="79"/>
                    <a:pt x="89" y="78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6"/>
                    <a:pt x="24" y="96"/>
                    <a:pt x="22" y="95"/>
                  </a:cubicBezTo>
                  <a:cubicBezTo>
                    <a:pt x="21" y="93"/>
                    <a:pt x="21" y="91"/>
                    <a:pt x="23" y="90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6"/>
                    <a:pt x="21" y="24"/>
                    <a:pt x="22" y="22"/>
                  </a:cubicBezTo>
                  <a:cubicBezTo>
                    <a:pt x="24" y="21"/>
                    <a:pt x="26" y="20"/>
                    <a:pt x="27" y="2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5" y="20"/>
                    <a:pt x="158" y="20"/>
                    <a:pt x="159" y="22"/>
                  </a:cubicBezTo>
                  <a:cubicBezTo>
                    <a:pt x="160" y="24"/>
                    <a:pt x="160" y="26"/>
                    <a:pt x="158" y="2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60" y="91"/>
                    <a:pt x="160" y="93"/>
                    <a:pt x="159" y="95"/>
                  </a:cubicBezTo>
                  <a:cubicBezTo>
                    <a:pt x="158" y="96"/>
                    <a:pt x="157" y="96"/>
                    <a:pt x="156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46F92DB-3838-A04C-A9E1-89EF2C8DA4F2}"/>
              </a:ext>
            </a:extLst>
          </p:cNvPr>
          <p:cNvGrpSpPr/>
          <p:nvPr/>
        </p:nvGrpSpPr>
        <p:grpSpPr>
          <a:xfrm>
            <a:off x="6102350" y="3014662"/>
            <a:ext cx="2820987" cy="1781175"/>
            <a:chOff x="6102350" y="3014662"/>
            <a:chExt cx="2820987" cy="1781175"/>
          </a:xfrm>
        </p:grpSpPr>
        <p:sp>
          <p:nvSpPr>
            <p:cNvPr id="958" name="Google Shape;958;p45"/>
            <p:cNvSpPr/>
            <p:nvPr/>
          </p:nvSpPr>
          <p:spPr>
            <a:xfrm>
              <a:off x="6102350" y="3014662"/>
              <a:ext cx="2820987" cy="1781175"/>
            </a:xfrm>
            <a:custGeom>
              <a:avLst/>
              <a:gdLst/>
              <a:ahLst/>
              <a:cxnLst/>
              <a:rect l="l" t="t" r="r" b="b"/>
              <a:pathLst>
                <a:path w="612" h="386" extrusionOk="0">
                  <a:moveTo>
                    <a:pt x="370" y="364"/>
                  </a:moveTo>
                  <a:cubicBezTo>
                    <a:pt x="469" y="386"/>
                    <a:pt x="567" y="324"/>
                    <a:pt x="590" y="226"/>
                  </a:cubicBezTo>
                  <a:cubicBezTo>
                    <a:pt x="612" y="127"/>
                    <a:pt x="550" y="29"/>
                    <a:pt x="452" y="7"/>
                  </a:cubicBezTo>
                  <a:cubicBezTo>
                    <a:pt x="424" y="0"/>
                    <a:pt x="396" y="1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318" y="345"/>
                    <a:pt x="343" y="357"/>
                    <a:pt x="370" y="364"/>
                  </a:cubicBezTo>
                  <a:close/>
                </a:path>
              </a:pathLst>
            </a:custGeom>
            <a:solidFill>
              <a:srgbClr val="8AA6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5"/>
            <p:cNvSpPr/>
            <p:nvPr/>
          </p:nvSpPr>
          <p:spPr>
            <a:xfrm>
              <a:off x="7402512" y="3517900"/>
              <a:ext cx="1074737" cy="544512"/>
            </a:xfrm>
            <a:custGeom>
              <a:avLst/>
              <a:gdLst/>
              <a:ahLst/>
              <a:cxnLst/>
              <a:rect l="l" t="t" r="r" b="b"/>
              <a:pathLst>
                <a:path w="233" h="118" extrusionOk="0">
                  <a:moveTo>
                    <a:pt x="119" y="118"/>
                  </a:moveTo>
                  <a:cubicBezTo>
                    <a:pt x="106" y="117"/>
                    <a:pt x="94" y="117"/>
                    <a:pt x="83" y="114"/>
                  </a:cubicBezTo>
                  <a:cubicBezTo>
                    <a:pt x="79" y="113"/>
                    <a:pt x="76" y="112"/>
                    <a:pt x="73" y="111"/>
                  </a:cubicBezTo>
                  <a:cubicBezTo>
                    <a:pt x="66" y="108"/>
                    <a:pt x="64" y="103"/>
                    <a:pt x="64" y="100"/>
                  </a:cubicBezTo>
                  <a:cubicBezTo>
                    <a:pt x="63" y="96"/>
                    <a:pt x="64" y="92"/>
                    <a:pt x="68" y="89"/>
                  </a:cubicBezTo>
                  <a:cubicBezTo>
                    <a:pt x="73" y="83"/>
                    <a:pt x="79" y="79"/>
                    <a:pt x="89" y="75"/>
                  </a:cubicBezTo>
                  <a:cubicBezTo>
                    <a:pt x="91" y="74"/>
                    <a:pt x="94" y="73"/>
                    <a:pt x="97" y="72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1" y="70"/>
                    <a:pt x="102" y="69"/>
                    <a:pt x="103" y="67"/>
                  </a:cubicBezTo>
                  <a:cubicBezTo>
                    <a:pt x="103" y="66"/>
                    <a:pt x="102" y="64"/>
                    <a:pt x="101" y="63"/>
                  </a:cubicBezTo>
                  <a:cubicBezTo>
                    <a:pt x="91" y="53"/>
                    <a:pt x="87" y="42"/>
                    <a:pt x="88" y="27"/>
                  </a:cubicBezTo>
                  <a:cubicBezTo>
                    <a:pt x="88" y="13"/>
                    <a:pt x="96" y="5"/>
                    <a:pt x="111" y="1"/>
                  </a:cubicBezTo>
                  <a:cubicBezTo>
                    <a:pt x="113" y="0"/>
                    <a:pt x="116" y="0"/>
                    <a:pt x="119" y="0"/>
                  </a:cubicBezTo>
                  <a:cubicBezTo>
                    <a:pt x="122" y="0"/>
                    <a:pt x="125" y="0"/>
                    <a:pt x="128" y="1"/>
                  </a:cubicBezTo>
                  <a:cubicBezTo>
                    <a:pt x="142" y="5"/>
                    <a:pt x="150" y="13"/>
                    <a:pt x="150" y="27"/>
                  </a:cubicBezTo>
                  <a:cubicBezTo>
                    <a:pt x="151" y="42"/>
                    <a:pt x="147" y="54"/>
                    <a:pt x="137" y="63"/>
                  </a:cubicBezTo>
                  <a:cubicBezTo>
                    <a:pt x="136" y="64"/>
                    <a:pt x="135" y="66"/>
                    <a:pt x="136" y="67"/>
                  </a:cubicBezTo>
                  <a:cubicBezTo>
                    <a:pt x="136" y="69"/>
                    <a:pt x="137" y="70"/>
                    <a:pt x="139" y="71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4" y="73"/>
                    <a:pt x="147" y="74"/>
                    <a:pt x="150" y="75"/>
                  </a:cubicBezTo>
                  <a:cubicBezTo>
                    <a:pt x="159" y="79"/>
                    <a:pt x="165" y="83"/>
                    <a:pt x="170" y="89"/>
                  </a:cubicBezTo>
                  <a:cubicBezTo>
                    <a:pt x="173" y="92"/>
                    <a:pt x="175" y="96"/>
                    <a:pt x="174" y="100"/>
                  </a:cubicBezTo>
                  <a:cubicBezTo>
                    <a:pt x="173" y="105"/>
                    <a:pt x="170" y="109"/>
                    <a:pt x="165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2" y="112"/>
                    <a:pt x="159" y="113"/>
                    <a:pt x="155" y="114"/>
                  </a:cubicBezTo>
                  <a:cubicBezTo>
                    <a:pt x="144" y="117"/>
                    <a:pt x="133" y="117"/>
                    <a:pt x="119" y="118"/>
                  </a:cubicBezTo>
                  <a:close/>
                  <a:moveTo>
                    <a:pt x="119" y="6"/>
                  </a:moveTo>
                  <a:cubicBezTo>
                    <a:pt x="117" y="6"/>
                    <a:pt x="114" y="7"/>
                    <a:pt x="112" y="7"/>
                  </a:cubicBezTo>
                  <a:cubicBezTo>
                    <a:pt x="100" y="10"/>
                    <a:pt x="95" y="17"/>
                    <a:pt x="94" y="27"/>
                  </a:cubicBezTo>
                  <a:cubicBezTo>
                    <a:pt x="94" y="40"/>
                    <a:pt x="97" y="50"/>
                    <a:pt x="106" y="58"/>
                  </a:cubicBezTo>
                  <a:cubicBezTo>
                    <a:pt x="108" y="61"/>
                    <a:pt x="110" y="65"/>
                    <a:pt x="109" y="68"/>
                  </a:cubicBezTo>
                  <a:cubicBezTo>
                    <a:pt x="108" y="72"/>
                    <a:pt x="105" y="75"/>
                    <a:pt x="101" y="77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6" y="79"/>
                    <a:pt x="94" y="80"/>
                    <a:pt x="91" y="81"/>
                  </a:cubicBezTo>
                  <a:cubicBezTo>
                    <a:pt x="83" y="85"/>
                    <a:pt x="77" y="89"/>
                    <a:pt x="72" y="93"/>
                  </a:cubicBezTo>
                  <a:cubicBezTo>
                    <a:pt x="71" y="95"/>
                    <a:pt x="70" y="97"/>
                    <a:pt x="70" y="99"/>
                  </a:cubicBezTo>
                  <a:cubicBezTo>
                    <a:pt x="70" y="101"/>
                    <a:pt x="72" y="103"/>
                    <a:pt x="76" y="105"/>
                  </a:cubicBezTo>
                  <a:cubicBezTo>
                    <a:pt x="78" y="106"/>
                    <a:pt x="81" y="107"/>
                    <a:pt x="85" y="108"/>
                  </a:cubicBezTo>
                  <a:cubicBezTo>
                    <a:pt x="95" y="111"/>
                    <a:pt x="106" y="111"/>
                    <a:pt x="119" y="111"/>
                  </a:cubicBezTo>
                  <a:cubicBezTo>
                    <a:pt x="132" y="111"/>
                    <a:pt x="143" y="111"/>
                    <a:pt x="154" y="108"/>
                  </a:cubicBezTo>
                  <a:cubicBezTo>
                    <a:pt x="157" y="107"/>
                    <a:pt x="160" y="106"/>
                    <a:pt x="163" y="105"/>
                  </a:cubicBezTo>
                  <a:cubicBezTo>
                    <a:pt x="165" y="104"/>
                    <a:pt x="167" y="102"/>
                    <a:pt x="167" y="99"/>
                  </a:cubicBezTo>
                  <a:cubicBezTo>
                    <a:pt x="168" y="97"/>
                    <a:pt x="167" y="94"/>
                    <a:pt x="166" y="93"/>
                  </a:cubicBezTo>
                  <a:cubicBezTo>
                    <a:pt x="161" y="89"/>
                    <a:pt x="155" y="85"/>
                    <a:pt x="147" y="81"/>
                  </a:cubicBezTo>
                  <a:cubicBezTo>
                    <a:pt x="144" y="80"/>
                    <a:pt x="142" y="79"/>
                    <a:pt x="139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3" y="75"/>
                    <a:pt x="130" y="72"/>
                    <a:pt x="129" y="68"/>
                  </a:cubicBezTo>
                  <a:cubicBezTo>
                    <a:pt x="129" y="65"/>
                    <a:pt x="130" y="61"/>
                    <a:pt x="133" y="58"/>
                  </a:cubicBezTo>
                  <a:cubicBezTo>
                    <a:pt x="141" y="50"/>
                    <a:pt x="145" y="40"/>
                    <a:pt x="144" y="27"/>
                  </a:cubicBezTo>
                  <a:cubicBezTo>
                    <a:pt x="144" y="17"/>
                    <a:pt x="138" y="10"/>
                    <a:pt x="126" y="7"/>
                  </a:cubicBezTo>
                  <a:cubicBezTo>
                    <a:pt x="124" y="7"/>
                    <a:pt x="121" y="6"/>
                    <a:pt x="119" y="6"/>
                  </a:cubicBezTo>
                  <a:close/>
                  <a:moveTo>
                    <a:pt x="164" y="108"/>
                  </a:moveTo>
                  <a:cubicBezTo>
                    <a:pt x="164" y="108"/>
                    <a:pt x="164" y="108"/>
                    <a:pt x="164" y="108"/>
                  </a:cubicBezTo>
                  <a:close/>
                  <a:moveTo>
                    <a:pt x="194" y="118"/>
                  </a:moveTo>
                  <a:cubicBezTo>
                    <a:pt x="192" y="118"/>
                    <a:pt x="192" y="118"/>
                    <a:pt x="192" y="118"/>
                  </a:cubicBezTo>
                  <a:cubicBezTo>
                    <a:pt x="185" y="118"/>
                    <a:pt x="183" y="117"/>
                    <a:pt x="177" y="117"/>
                  </a:cubicBezTo>
                  <a:cubicBezTo>
                    <a:pt x="175" y="117"/>
                    <a:pt x="173" y="115"/>
                    <a:pt x="174" y="113"/>
                  </a:cubicBezTo>
                  <a:cubicBezTo>
                    <a:pt x="174" y="111"/>
                    <a:pt x="175" y="110"/>
                    <a:pt x="177" y="110"/>
                  </a:cubicBezTo>
                  <a:cubicBezTo>
                    <a:pt x="184" y="111"/>
                    <a:pt x="186" y="111"/>
                    <a:pt x="192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03" y="111"/>
                    <a:pt x="210" y="111"/>
                    <a:pt x="217" y="109"/>
                  </a:cubicBezTo>
                  <a:cubicBezTo>
                    <a:pt x="220" y="109"/>
                    <a:pt x="222" y="108"/>
                    <a:pt x="223" y="107"/>
                  </a:cubicBezTo>
                  <a:cubicBezTo>
                    <a:pt x="225" y="106"/>
                    <a:pt x="226" y="105"/>
                    <a:pt x="226" y="104"/>
                  </a:cubicBezTo>
                  <a:cubicBezTo>
                    <a:pt x="227" y="102"/>
                    <a:pt x="226" y="101"/>
                    <a:pt x="225" y="100"/>
                  </a:cubicBezTo>
                  <a:cubicBezTo>
                    <a:pt x="222" y="97"/>
                    <a:pt x="218" y="95"/>
                    <a:pt x="213" y="92"/>
                  </a:cubicBezTo>
                  <a:cubicBezTo>
                    <a:pt x="211" y="91"/>
                    <a:pt x="209" y="90"/>
                    <a:pt x="207" y="90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88"/>
                    <a:pt x="200" y="86"/>
                    <a:pt x="200" y="83"/>
                  </a:cubicBezTo>
                  <a:cubicBezTo>
                    <a:pt x="199" y="80"/>
                    <a:pt x="200" y="77"/>
                    <a:pt x="202" y="75"/>
                  </a:cubicBezTo>
                  <a:cubicBezTo>
                    <a:pt x="208" y="69"/>
                    <a:pt x="210" y="63"/>
                    <a:pt x="210" y="54"/>
                  </a:cubicBezTo>
                  <a:cubicBezTo>
                    <a:pt x="210" y="47"/>
                    <a:pt x="206" y="43"/>
                    <a:pt x="198" y="41"/>
                  </a:cubicBezTo>
                  <a:cubicBezTo>
                    <a:pt x="197" y="40"/>
                    <a:pt x="195" y="40"/>
                    <a:pt x="194" y="40"/>
                  </a:cubicBezTo>
                  <a:cubicBezTo>
                    <a:pt x="192" y="40"/>
                    <a:pt x="191" y="40"/>
                    <a:pt x="189" y="41"/>
                  </a:cubicBezTo>
                  <a:cubicBezTo>
                    <a:pt x="181" y="43"/>
                    <a:pt x="178" y="47"/>
                    <a:pt x="177" y="54"/>
                  </a:cubicBezTo>
                  <a:cubicBezTo>
                    <a:pt x="177" y="62"/>
                    <a:pt x="179" y="69"/>
                    <a:pt x="185" y="75"/>
                  </a:cubicBezTo>
                  <a:cubicBezTo>
                    <a:pt x="187" y="77"/>
                    <a:pt x="189" y="80"/>
                    <a:pt x="188" y="83"/>
                  </a:cubicBezTo>
                  <a:cubicBezTo>
                    <a:pt x="187" y="86"/>
                    <a:pt x="186" y="88"/>
                    <a:pt x="183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0" y="90"/>
                    <a:pt x="179" y="89"/>
                    <a:pt x="178" y="87"/>
                  </a:cubicBezTo>
                  <a:cubicBezTo>
                    <a:pt x="177" y="85"/>
                    <a:pt x="178" y="84"/>
                    <a:pt x="180" y="83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1" y="82"/>
                    <a:pt x="182" y="82"/>
                    <a:pt x="182" y="82"/>
                  </a:cubicBezTo>
                  <a:cubicBezTo>
                    <a:pt x="182" y="81"/>
                    <a:pt x="181" y="80"/>
                    <a:pt x="180" y="79"/>
                  </a:cubicBezTo>
                  <a:cubicBezTo>
                    <a:pt x="174" y="73"/>
                    <a:pt x="170" y="64"/>
                    <a:pt x="171" y="54"/>
                  </a:cubicBezTo>
                  <a:cubicBezTo>
                    <a:pt x="171" y="47"/>
                    <a:pt x="174" y="38"/>
                    <a:pt x="188" y="35"/>
                  </a:cubicBezTo>
                  <a:cubicBezTo>
                    <a:pt x="190" y="34"/>
                    <a:pt x="192" y="34"/>
                    <a:pt x="194" y="34"/>
                  </a:cubicBezTo>
                  <a:cubicBezTo>
                    <a:pt x="196" y="34"/>
                    <a:pt x="198" y="34"/>
                    <a:pt x="200" y="35"/>
                  </a:cubicBezTo>
                  <a:cubicBezTo>
                    <a:pt x="213" y="38"/>
                    <a:pt x="216" y="47"/>
                    <a:pt x="216" y="54"/>
                  </a:cubicBezTo>
                  <a:cubicBezTo>
                    <a:pt x="217" y="64"/>
                    <a:pt x="214" y="73"/>
                    <a:pt x="207" y="79"/>
                  </a:cubicBezTo>
                  <a:cubicBezTo>
                    <a:pt x="206" y="80"/>
                    <a:pt x="206" y="80"/>
                    <a:pt x="206" y="81"/>
                  </a:cubicBezTo>
                  <a:cubicBezTo>
                    <a:pt x="206" y="82"/>
                    <a:pt x="207" y="83"/>
                    <a:pt x="208" y="83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1" y="85"/>
                    <a:pt x="213" y="85"/>
                    <a:pt x="215" y="86"/>
                  </a:cubicBezTo>
                  <a:cubicBezTo>
                    <a:pt x="222" y="89"/>
                    <a:pt x="226" y="92"/>
                    <a:pt x="230" y="96"/>
                  </a:cubicBezTo>
                  <a:cubicBezTo>
                    <a:pt x="232" y="98"/>
                    <a:pt x="233" y="102"/>
                    <a:pt x="233" y="105"/>
                  </a:cubicBezTo>
                  <a:cubicBezTo>
                    <a:pt x="232" y="108"/>
                    <a:pt x="230" y="111"/>
                    <a:pt x="226" y="113"/>
                  </a:cubicBezTo>
                  <a:cubicBezTo>
                    <a:pt x="224" y="114"/>
                    <a:pt x="222" y="115"/>
                    <a:pt x="219" y="115"/>
                  </a:cubicBezTo>
                  <a:cubicBezTo>
                    <a:pt x="211" y="117"/>
                    <a:pt x="203" y="118"/>
                    <a:pt x="194" y="118"/>
                  </a:cubicBezTo>
                  <a:close/>
                  <a:moveTo>
                    <a:pt x="44" y="118"/>
                  </a:moveTo>
                  <a:cubicBezTo>
                    <a:pt x="34" y="117"/>
                    <a:pt x="25" y="117"/>
                    <a:pt x="16" y="115"/>
                  </a:cubicBezTo>
                  <a:cubicBezTo>
                    <a:pt x="13" y="114"/>
                    <a:pt x="11" y="113"/>
                    <a:pt x="8" y="112"/>
                  </a:cubicBezTo>
                  <a:cubicBezTo>
                    <a:pt x="4" y="110"/>
                    <a:pt x="1" y="107"/>
                    <a:pt x="1" y="104"/>
                  </a:cubicBezTo>
                  <a:cubicBezTo>
                    <a:pt x="0" y="100"/>
                    <a:pt x="1" y="97"/>
                    <a:pt x="4" y="94"/>
                  </a:cubicBezTo>
                  <a:cubicBezTo>
                    <a:pt x="8" y="90"/>
                    <a:pt x="13" y="87"/>
                    <a:pt x="20" y="83"/>
                  </a:cubicBezTo>
                  <a:cubicBezTo>
                    <a:pt x="22" y="82"/>
                    <a:pt x="24" y="82"/>
                    <a:pt x="27" y="81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9" y="80"/>
                    <a:pt x="30" y="79"/>
                    <a:pt x="31" y="78"/>
                  </a:cubicBezTo>
                  <a:cubicBezTo>
                    <a:pt x="31" y="77"/>
                    <a:pt x="30" y="76"/>
                    <a:pt x="30" y="75"/>
                  </a:cubicBezTo>
                  <a:cubicBezTo>
                    <a:pt x="22" y="68"/>
                    <a:pt x="19" y="58"/>
                    <a:pt x="19" y="47"/>
                  </a:cubicBezTo>
                  <a:cubicBezTo>
                    <a:pt x="19" y="40"/>
                    <a:pt x="23" y="30"/>
                    <a:pt x="37" y="26"/>
                  </a:cubicBezTo>
                  <a:cubicBezTo>
                    <a:pt x="40" y="26"/>
                    <a:pt x="42" y="25"/>
                    <a:pt x="44" y="25"/>
                  </a:cubicBezTo>
                  <a:cubicBezTo>
                    <a:pt x="46" y="25"/>
                    <a:pt x="49" y="26"/>
                    <a:pt x="51" y="26"/>
                  </a:cubicBezTo>
                  <a:cubicBezTo>
                    <a:pt x="65" y="30"/>
                    <a:pt x="69" y="40"/>
                    <a:pt x="69" y="47"/>
                  </a:cubicBezTo>
                  <a:cubicBezTo>
                    <a:pt x="69" y="59"/>
                    <a:pt x="66" y="68"/>
                    <a:pt x="58" y="75"/>
                  </a:cubicBezTo>
                  <a:cubicBezTo>
                    <a:pt x="58" y="76"/>
                    <a:pt x="57" y="77"/>
                    <a:pt x="57" y="78"/>
                  </a:cubicBezTo>
                  <a:cubicBezTo>
                    <a:pt x="58" y="79"/>
                    <a:pt x="59" y="80"/>
                    <a:pt x="60" y="80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1"/>
                    <a:pt x="64" y="83"/>
                    <a:pt x="63" y="85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4" y="85"/>
                    <a:pt x="52" y="82"/>
                    <a:pt x="51" y="79"/>
                  </a:cubicBezTo>
                  <a:cubicBezTo>
                    <a:pt x="51" y="76"/>
                    <a:pt x="52" y="73"/>
                    <a:pt x="54" y="71"/>
                  </a:cubicBezTo>
                  <a:cubicBezTo>
                    <a:pt x="60" y="65"/>
                    <a:pt x="63" y="57"/>
                    <a:pt x="63" y="47"/>
                  </a:cubicBezTo>
                  <a:cubicBezTo>
                    <a:pt x="62" y="39"/>
                    <a:pt x="58" y="35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42" y="32"/>
                    <a:pt x="41" y="32"/>
                    <a:pt x="39" y="33"/>
                  </a:cubicBezTo>
                  <a:cubicBezTo>
                    <a:pt x="30" y="35"/>
                    <a:pt x="26" y="39"/>
                    <a:pt x="26" y="47"/>
                  </a:cubicBezTo>
                  <a:cubicBezTo>
                    <a:pt x="25" y="57"/>
                    <a:pt x="28" y="65"/>
                    <a:pt x="34" y="71"/>
                  </a:cubicBezTo>
                  <a:cubicBezTo>
                    <a:pt x="36" y="73"/>
                    <a:pt x="37" y="76"/>
                    <a:pt x="37" y="79"/>
                  </a:cubicBezTo>
                  <a:cubicBezTo>
                    <a:pt x="36" y="82"/>
                    <a:pt x="34" y="85"/>
                    <a:pt x="30" y="8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7" y="88"/>
                    <a:pt x="25" y="88"/>
                    <a:pt x="23" y="89"/>
                  </a:cubicBezTo>
                  <a:cubicBezTo>
                    <a:pt x="17" y="92"/>
                    <a:pt x="12" y="95"/>
                    <a:pt x="9" y="99"/>
                  </a:cubicBezTo>
                  <a:cubicBezTo>
                    <a:pt x="7" y="100"/>
                    <a:pt x="7" y="101"/>
                    <a:pt x="7" y="103"/>
                  </a:cubicBezTo>
                  <a:cubicBezTo>
                    <a:pt x="7" y="104"/>
                    <a:pt x="9" y="105"/>
                    <a:pt x="11" y="107"/>
                  </a:cubicBezTo>
                  <a:cubicBezTo>
                    <a:pt x="13" y="107"/>
                    <a:pt x="15" y="108"/>
                    <a:pt x="18" y="109"/>
                  </a:cubicBezTo>
                  <a:cubicBezTo>
                    <a:pt x="26" y="111"/>
                    <a:pt x="34" y="111"/>
                    <a:pt x="44" y="111"/>
                  </a:cubicBezTo>
                  <a:cubicBezTo>
                    <a:pt x="50" y="111"/>
                    <a:pt x="55" y="111"/>
                    <a:pt x="60" y="111"/>
                  </a:cubicBezTo>
                  <a:cubicBezTo>
                    <a:pt x="61" y="110"/>
                    <a:pt x="63" y="112"/>
                    <a:pt x="63" y="113"/>
                  </a:cubicBezTo>
                  <a:cubicBezTo>
                    <a:pt x="63" y="115"/>
                    <a:pt x="62" y="117"/>
                    <a:pt x="60" y="117"/>
                  </a:cubicBezTo>
                  <a:cubicBezTo>
                    <a:pt x="55" y="117"/>
                    <a:pt x="50" y="118"/>
                    <a:pt x="44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DF9C4DC-DBD1-9D47-87EC-0FC0514B3D6E}"/>
              </a:ext>
            </a:extLst>
          </p:cNvPr>
          <p:cNvGrpSpPr/>
          <p:nvPr/>
        </p:nvGrpSpPr>
        <p:grpSpPr>
          <a:xfrm>
            <a:off x="3632200" y="1270000"/>
            <a:ext cx="2470150" cy="2165350"/>
            <a:chOff x="3632200" y="1270000"/>
            <a:chExt cx="2470150" cy="2165350"/>
          </a:xfrm>
        </p:grpSpPr>
        <p:sp>
          <p:nvSpPr>
            <p:cNvPr id="962" name="Google Shape;962;p45"/>
            <p:cNvSpPr/>
            <p:nvPr/>
          </p:nvSpPr>
          <p:spPr>
            <a:xfrm>
              <a:off x="3632200" y="1270000"/>
              <a:ext cx="2470150" cy="2165350"/>
            </a:xfrm>
            <a:custGeom>
              <a:avLst/>
              <a:gdLst/>
              <a:ahLst/>
              <a:cxnLst/>
              <a:rect l="l" t="t" r="r" b="b"/>
              <a:pathLst>
                <a:path w="536" h="469" extrusionOk="0">
                  <a:moveTo>
                    <a:pt x="320" y="63"/>
                  </a:moveTo>
                  <a:cubicBezTo>
                    <a:pt x="241" y="0"/>
                    <a:pt x="126" y="13"/>
                    <a:pt x="63" y="92"/>
                  </a:cubicBezTo>
                  <a:cubicBezTo>
                    <a:pt x="0" y="171"/>
                    <a:pt x="13" y="287"/>
                    <a:pt x="92" y="350"/>
                  </a:cubicBezTo>
                  <a:cubicBezTo>
                    <a:pt x="114" y="367"/>
                    <a:pt x="140" y="379"/>
                    <a:pt x="166" y="385"/>
                  </a:cubicBezTo>
                  <a:cubicBezTo>
                    <a:pt x="166" y="385"/>
                    <a:pt x="166" y="385"/>
                    <a:pt x="166" y="385"/>
                  </a:cubicBezTo>
                  <a:cubicBezTo>
                    <a:pt x="536" y="469"/>
                    <a:pt x="536" y="469"/>
                    <a:pt x="536" y="469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60" y="103"/>
                    <a:pt x="343" y="81"/>
                    <a:pt x="320" y="63"/>
                  </a:cubicBezTo>
                  <a:close/>
                </a:path>
              </a:pathLst>
            </a:custGeom>
            <a:solidFill>
              <a:srgbClr val="8BBD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4286250" y="1860550"/>
              <a:ext cx="700087" cy="650875"/>
            </a:xfrm>
            <a:custGeom>
              <a:avLst/>
              <a:gdLst/>
              <a:ahLst/>
              <a:cxnLst/>
              <a:rect l="l" t="t" r="r" b="b"/>
              <a:pathLst>
                <a:path w="152" h="141" extrusionOk="0">
                  <a:moveTo>
                    <a:pt x="134" y="141"/>
                  </a:moveTo>
                  <a:cubicBezTo>
                    <a:pt x="18" y="141"/>
                    <a:pt x="18" y="141"/>
                    <a:pt x="18" y="141"/>
                  </a:cubicBezTo>
                  <a:cubicBezTo>
                    <a:pt x="8" y="141"/>
                    <a:pt x="0" y="133"/>
                    <a:pt x="0" y="123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0"/>
                    <a:pt x="2" y="88"/>
                    <a:pt x="4" y="88"/>
                  </a:cubicBezTo>
                  <a:cubicBezTo>
                    <a:pt x="5" y="88"/>
                    <a:pt x="7" y="90"/>
                    <a:pt x="7" y="92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12" y="134"/>
                    <a:pt x="18" y="134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41" y="134"/>
                    <a:pt x="145" y="129"/>
                    <a:pt x="145" y="123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45" y="90"/>
                    <a:pt x="147" y="88"/>
                    <a:pt x="149" y="88"/>
                  </a:cubicBezTo>
                  <a:cubicBezTo>
                    <a:pt x="151" y="88"/>
                    <a:pt x="152" y="90"/>
                    <a:pt x="152" y="92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33"/>
                    <a:pt x="144" y="141"/>
                    <a:pt x="134" y="141"/>
                  </a:cubicBezTo>
                  <a:close/>
                  <a:moveTo>
                    <a:pt x="82" y="101"/>
                  </a:moveTo>
                  <a:cubicBezTo>
                    <a:pt x="70" y="101"/>
                    <a:pt x="70" y="101"/>
                    <a:pt x="70" y="101"/>
                  </a:cubicBezTo>
                  <a:cubicBezTo>
                    <a:pt x="65" y="101"/>
                    <a:pt x="61" y="97"/>
                    <a:pt x="61" y="9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0"/>
                    <a:pt x="65" y="65"/>
                    <a:pt x="70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7" y="65"/>
                    <a:pt x="91" y="70"/>
                    <a:pt x="91" y="76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7"/>
                    <a:pt x="87" y="101"/>
                    <a:pt x="82" y="101"/>
                  </a:cubicBezTo>
                  <a:close/>
                  <a:moveTo>
                    <a:pt x="70" y="72"/>
                  </a:moveTo>
                  <a:cubicBezTo>
                    <a:pt x="69" y="72"/>
                    <a:pt x="68" y="74"/>
                    <a:pt x="68" y="7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3"/>
                    <a:pt x="69" y="94"/>
                    <a:pt x="70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3" y="94"/>
                    <a:pt x="84" y="93"/>
                    <a:pt x="84" y="9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4"/>
                    <a:pt x="83" y="72"/>
                    <a:pt x="82" y="72"/>
                  </a:cubicBezTo>
                  <a:lnTo>
                    <a:pt x="70" y="72"/>
                  </a:lnTo>
                  <a:close/>
                  <a:moveTo>
                    <a:pt x="134" y="87"/>
                  </a:moveTo>
                  <a:cubicBezTo>
                    <a:pt x="100" y="87"/>
                    <a:pt x="100" y="87"/>
                    <a:pt x="100" y="87"/>
                  </a:cubicBezTo>
                  <a:cubicBezTo>
                    <a:pt x="98" y="87"/>
                    <a:pt x="97" y="85"/>
                    <a:pt x="97" y="83"/>
                  </a:cubicBezTo>
                  <a:cubicBezTo>
                    <a:pt x="97" y="81"/>
                    <a:pt x="98" y="80"/>
                    <a:pt x="100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41" y="80"/>
                    <a:pt x="145" y="74"/>
                    <a:pt x="145" y="68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37"/>
                    <a:pt x="141" y="32"/>
                    <a:pt x="134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7" y="37"/>
                    <a:pt x="7" y="4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74"/>
                    <a:pt x="12" y="80"/>
                    <a:pt x="18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4" y="80"/>
                    <a:pt x="56" y="81"/>
                    <a:pt x="56" y="83"/>
                  </a:cubicBezTo>
                  <a:cubicBezTo>
                    <a:pt x="56" y="85"/>
                    <a:pt x="54" y="87"/>
                    <a:pt x="52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8" y="87"/>
                    <a:pt x="0" y="78"/>
                    <a:pt x="0" y="6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4"/>
                    <a:pt x="8" y="25"/>
                    <a:pt x="18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4" y="25"/>
                    <a:pt x="152" y="34"/>
                    <a:pt x="152" y="44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71"/>
                    <a:pt x="152" y="72"/>
                    <a:pt x="152" y="72"/>
                  </a:cubicBezTo>
                  <a:cubicBezTo>
                    <a:pt x="150" y="81"/>
                    <a:pt x="143" y="87"/>
                    <a:pt x="134" y="87"/>
                  </a:cubicBezTo>
                  <a:close/>
                  <a:moveTo>
                    <a:pt x="101" y="19"/>
                  </a:moveTo>
                  <a:cubicBezTo>
                    <a:pt x="100" y="19"/>
                    <a:pt x="98" y="17"/>
                    <a:pt x="98" y="16"/>
                  </a:cubicBezTo>
                  <a:cubicBezTo>
                    <a:pt x="98" y="11"/>
                    <a:pt x="94" y="7"/>
                    <a:pt x="89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58" y="7"/>
                    <a:pt x="54" y="11"/>
                    <a:pt x="54" y="16"/>
                  </a:cubicBezTo>
                  <a:cubicBezTo>
                    <a:pt x="54" y="17"/>
                    <a:pt x="53" y="19"/>
                    <a:pt x="51" y="19"/>
                  </a:cubicBezTo>
                  <a:cubicBezTo>
                    <a:pt x="49" y="19"/>
                    <a:pt x="48" y="17"/>
                    <a:pt x="48" y="16"/>
                  </a:cubicBezTo>
                  <a:cubicBezTo>
                    <a:pt x="48" y="7"/>
                    <a:pt x="55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8" y="0"/>
                    <a:pt x="105" y="7"/>
                    <a:pt x="105" y="16"/>
                  </a:cubicBezTo>
                  <a:cubicBezTo>
                    <a:pt x="105" y="17"/>
                    <a:pt x="103" y="19"/>
                    <a:pt x="10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FFA4B74-7ACD-8C4F-9139-B3013FC66DB8}"/>
              </a:ext>
            </a:extLst>
          </p:cNvPr>
          <p:cNvGrpSpPr/>
          <p:nvPr/>
        </p:nvGrpSpPr>
        <p:grpSpPr>
          <a:xfrm>
            <a:off x="6102350" y="1270000"/>
            <a:ext cx="2471737" cy="2165350"/>
            <a:chOff x="6102350" y="1270000"/>
            <a:chExt cx="2471737" cy="2165350"/>
          </a:xfrm>
        </p:grpSpPr>
        <p:sp>
          <p:nvSpPr>
            <p:cNvPr id="957" name="Google Shape;957;p45"/>
            <p:cNvSpPr/>
            <p:nvPr/>
          </p:nvSpPr>
          <p:spPr>
            <a:xfrm>
              <a:off x="6102350" y="1270000"/>
              <a:ext cx="2471737" cy="2165350"/>
            </a:xfrm>
            <a:custGeom>
              <a:avLst/>
              <a:gdLst/>
              <a:ahLst/>
              <a:cxnLst/>
              <a:rect l="l" t="t" r="r" b="b"/>
              <a:pathLst>
                <a:path w="536" h="469" extrusionOk="0">
                  <a:moveTo>
                    <a:pt x="444" y="350"/>
                  </a:moveTo>
                  <a:cubicBezTo>
                    <a:pt x="523" y="286"/>
                    <a:pt x="536" y="171"/>
                    <a:pt x="473" y="92"/>
                  </a:cubicBezTo>
                  <a:cubicBezTo>
                    <a:pt x="410" y="13"/>
                    <a:pt x="295" y="0"/>
                    <a:pt x="216" y="63"/>
                  </a:cubicBezTo>
                  <a:cubicBezTo>
                    <a:pt x="193" y="81"/>
                    <a:pt x="176" y="103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370" y="385"/>
                    <a:pt x="370" y="385"/>
                    <a:pt x="370" y="385"/>
                  </a:cubicBezTo>
                  <a:cubicBezTo>
                    <a:pt x="370" y="385"/>
                    <a:pt x="370" y="385"/>
                    <a:pt x="370" y="385"/>
                  </a:cubicBezTo>
                  <a:cubicBezTo>
                    <a:pt x="396" y="379"/>
                    <a:pt x="422" y="367"/>
                    <a:pt x="444" y="350"/>
                  </a:cubicBezTo>
                  <a:close/>
                </a:path>
              </a:pathLst>
            </a:custGeom>
            <a:solidFill>
              <a:srgbClr val="CDE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7223125" y="1889125"/>
              <a:ext cx="765175" cy="687387"/>
            </a:xfrm>
            <a:custGeom>
              <a:avLst/>
              <a:gdLst/>
              <a:ahLst/>
              <a:cxnLst/>
              <a:rect l="l" t="t" r="r" b="b"/>
              <a:pathLst>
                <a:path w="166" h="149" extrusionOk="0">
                  <a:moveTo>
                    <a:pt x="36" y="68"/>
                  </a:moveTo>
                  <a:cubicBezTo>
                    <a:pt x="31" y="68"/>
                    <a:pt x="27" y="72"/>
                    <a:pt x="27" y="77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20"/>
                    <a:pt x="31" y="124"/>
                    <a:pt x="3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51" y="124"/>
                    <a:pt x="55" y="120"/>
                    <a:pt x="55" y="11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2"/>
                    <a:pt x="51" y="68"/>
                    <a:pt x="46" y="68"/>
                  </a:cubicBezTo>
                  <a:lnTo>
                    <a:pt x="36" y="68"/>
                  </a:lnTo>
                  <a:close/>
                  <a:moveTo>
                    <a:pt x="48" y="77"/>
                  </a:moveTo>
                  <a:cubicBezTo>
                    <a:pt x="48" y="115"/>
                    <a:pt x="48" y="115"/>
                    <a:pt x="48" y="115"/>
                  </a:cubicBezTo>
                  <a:cubicBezTo>
                    <a:pt x="48" y="116"/>
                    <a:pt x="47" y="117"/>
                    <a:pt x="46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4" y="116"/>
                    <a:pt x="34" y="11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6"/>
                    <a:pt x="35" y="75"/>
                    <a:pt x="3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7" y="75"/>
                    <a:pt x="48" y="76"/>
                    <a:pt x="48" y="77"/>
                  </a:cubicBezTo>
                  <a:close/>
                  <a:moveTo>
                    <a:pt x="70" y="54"/>
                  </a:moveTo>
                  <a:cubicBezTo>
                    <a:pt x="65" y="54"/>
                    <a:pt x="61" y="58"/>
                    <a:pt x="61" y="63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1" y="120"/>
                    <a:pt x="65" y="124"/>
                    <a:pt x="70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84" y="124"/>
                    <a:pt x="88" y="120"/>
                    <a:pt x="88" y="115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8" y="58"/>
                    <a:pt x="84" y="54"/>
                    <a:pt x="79" y="54"/>
                  </a:cubicBezTo>
                  <a:lnTo>
                    <a:pt x="70" y="54"/>
                  </a:lnTo>
                  <a:close/>
                  <a:moveTo>
                    <a:pt x="81" y="63"/>
                  </a:moveTo>
                  <a:cubicBezTo>
                    <a:pt x="81" y="115"/>
                    <a:pt x="81" y="115"/>
                    <a:pt x="81" y="115"/>
                  </a:cubicBezTo>
                  <a:cubicBezTo>
                    <a:pt x="81" y="116"/>
                    <a:pt x="80" y="117"/>
                    <a:pt x="7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9" y="117"/>
                    <a:pt x="68" y="116"/>
                    <a:pt x="68" y="115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9" y="61"/>
                    <a:pt x="70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lose/>
                  <a:moveTo>
                    <a:pt x="104" y="43"/>
                  </a:moveTo>
                  <a:cubicBezTo>
                    <a:pt x="99" y="43"/>
                    <a:pt x="95" y="47"/>
                    <a:pt x="95" y="52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20"/>
                    <a:pt x="99" y="124"/>
                    <a:pt x="104" y="124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118" y="124"/>
                    <a:pt x="122" y="120"/>
                    <a:pt x="122" y="115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7"/>
                    <a:pt x="118" y="43"/>
                    <a:pt x="113" y="43"/>
                  </a:cubicBezTo>
                  <a:lnTo>
                    <a:pt x="104" y="43"/>
                  </a:lnTo>
                  <a:close/>
                  <a:moveTo>
                    <a:pt x="115" y="52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5" y="116"/>
                    <a:pt x="114" y="117"/>
                    <a:pt x="113" y="117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3" y="117"/>
                    <a:pt x="102" y="116"/>
                    <a:pt x="102" y="115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1"/>
                    <a:pt x="103" y="50"/>
                    <a:pt x="104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4" y="50"/>
                    <a:pt x="115" y="51"/>
                    <a:pt x="115" y="52"/>
                  </a:cubicBezTo>
                  <a:close/>
                  <a:moveTo>
                    <a:pt x="128" y="40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20"/>
                    <a:pt x="132" y="124"/>
                    <a:pt x="137" y="124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52" y="124"/>
                    <a:pt x="156" y="120"/>
                    <a:pt x="156" y="115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35"/>
                    <a:pt x="152" y="31"/>
                    <a:pt x="147" y="31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2" y="31"/>
                    <a:pt x="128" y="35"/>
                    <a:pt x="128" y="40"/>
                  </a:cubicBezTo>
                  <a:close/>
                  <a:moveTo>
                    <a:pt x="149" y="40"/>
                  </a:move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8" y="117"/>
                    <a:pt x="147" y="117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6" y="117"/>
                    <a:pt x="136" y="116"/>
                    <a:pt x="136" y="115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9"/>
                    <a:pt x="136" y="38"/>
                    <a:pt x="137" y="38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8" y="38"/>
                    <a:pt x="149" y="39"/>
                    <a:pt x="149" y="40"/>
                  </a:cubicBezTo>
                  <a:close/>
                  <a:moveTo>
                    <a:pt x="86" y="30"/>
                  </a:moveTo>
                  <a:cubicBezTo>
                    <a:pt x="108" y="21"/>
                    <a:pt x="130" y="9"/>
                    <a:pt x="130" y="8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0" y="17"/>
                    <a:pt x="110" y="28"/>
                    <a:pt x="89" y="37"/>
                  </a:cubicBezTo>
                  <a:cubicBezTo>
                    <a:pt x="64" y="46"/>
                    <a:pt x="33" y="52"/>
                    <a:pt x="32" y="52"/>
                  </a:cubicBezTo>
                  <a:cubicBezTo>
                    <a:pt x="32" y="52"/>
                    <a:pt x="32" y="53"/>
                    <a:pt x="32" y="53"/>
                  </a:cubicBezTo>
                  <a:cubicBezTo>
                    <a:pt x="30" y="53"/>
                    <a:pt x="29" y="51"/>
                    <a:pt x="28" y="50"/>
                  </a:cubicBezTo>
                  <a:cubicBezTo>
                    <a:pt x="28" y="48"/>
                    <a:pt x="29" y="46"/>
                    <a:pt x="31" y="45"/>
                  </a:cubicBezTo>
                  <a:cubicBezTo>
                    <a:pt x="31" y="45"/>
                    <a:pt x="62" y="39"/>
                    <a:pt x="86" y="30"/>
                  </a:cubicBezTo>
                  <a:close/>
                  <a:moveTo>
                    <a:pt x="166" y="137"/>
                  </a:moveTo>
                  <a:cubicBezTo>
                    <a:pt x="161" y="143"/>
                    <a:pt x="161" y="143"/>
                    <a:pt x="161" y="143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5" y="140"/>
                    <a:pt x="155" y="140"/>
                    <a:pt x="155" y="14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12" y="140"/>
                    <a:pt x="11" y="139"/>
                    <a:pt x="11" y="13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61" y="131"/>
                    <a:pt x="161" y="131"/>
                    <a:pt x="161" y="131"/>
                  </a:cubicBezTo>
                  <a:lnTo>
                    <a:pt x="166" y="137"/>
                  </a:ln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F6254D-30B3-8A44-9168-EF6741DED6B1}"/>
              </a:ext>
            </a:extLst>
          </p:cNvPr>
          <p:cNvGrpSpPr/>
          <p:nvPr/>
        </p:nvGrpSpPr>
        <p:grpSpPr>
          <a:xfrm>
            <a:off x="5259387" y="647700"/>
            <a:ext cx="1685925" cy="2787650"/>
            <a:chOff x="5259387" y="647700"/>
            <a:chExt cx="1685925" cy="2787650"/>
          </a:xfrm>
        </p:grpSpPr>
        <p:sp>
          <p:nvSpPr>
            <p:cNvPr id="963" name="Google Shape;963;p45"/>
            <p:cNvSpPr/>
            <p:nvPr/>
          </p:nvSpPr>
          <p:spPr>
            <a:xfrm>
              <a:off x="5259387" y="647700"/>
              <a:ext cx="1685925" cy="2787650"/>
            </a:xfrm>
            <a:custGeom>
              <a:avLst/>
              <a:gdLst/>
              <a:ahLst/>
              <a:cxnLst/>
              <a:rect l="l" t="t" r="r" b="b"/>
              <a:pathLst>
                <a:path w="366" h="604" extrusionOk="0">
                  <a:moveTo>
                    <a:pt x="366" y="183"/>
                  </a:move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11"/>
                    <a:pt x="6" y="238"/>
                    <a:pt x="18" y="262"/>
                  </a:cubicBezTo>
                  <a:cubicBezTo>
                    <a:pt x="18" y="262"/>
                    <a:pt x="18" y="262"/>
                    <a:pt x="18" y="262"/>
                  </a:cubicBezTo>
                  <a:cubicBezTo>
                    <a:pt x="183" y="604"/>
                    <a:pt x="183" y="604"/>
                    <a:pt x="183" y="604"/>
                  </a:cubicBezTo>
                  <a:cubicBezTo>
                    <a:pt x="348" y="262"/>
                    <a:pt x="348" y="262"/>
                    <a:pt x="348" y="262"/>
                  </a:cubicBezTo>
                  <a:cubicBezTo>
                    <a:pt x="348" y="262"/>
                    <a:pt x="348" y="262"/>
                    <a:pt x="348" y="262"/>
                  </a:cubicBezTo>
                  <a:cubicBezTo>
                    <a:pt x="360" y="238"/>
                    <a:pt x="366" y="211"/>
                    <a:pt x="366" y="183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5"/>
            <p:cNvSpPr/>
            <p:nvPr/>
          </p:nvSpPr>
          <p:spPr>
            <a:xfrm>
              <a:off x="5738812" y="1114425"/>
              <a:ext cx="746125" cy="876300"/>
            </a:xfrm>
            <a:custGeom>
              <a:avLst/>
              <a:gdLst/>
              <a:ahLst/>
              <a:cxnLst/>
              <a:rect l="l" t="t" r="r" b="b"/>
              <a:pathLst>
                <a:path w="162" h="190" extrusionOk="0">
                  <a:moveTo>
                    <a:pt x="93" y="190"/>
                  </a:moveTo>
                  <a:cubicBezTo>
                    <a:pt x="66" y="190"/>
                    <a:pt x="66" y="190"/>
                    <a:pt x="66" y="190"/>
                  </a:cubicBezTo>
                  <a:cubicBezTo>
                    <a:pt x="65" y="190"/>
                    <a:pt x="63" y="188"/>
                    <a:pt x="63" y="186"/>
                  </a:cubicBezTo>
                  <a:cubicBezTo>
                    <a:pt x="63" y="184"/>
                    <a:pt x="65" y="183"/>
                    <a:pt x="66" y="183"/>
                  </a:cubicBezTo>
                  <a:cubicBezTo>
                    <a:pt x="93" y="183"/>
                    <a:pt x="93" y="183"/>
                    <a:pt x="93" y="183"/>
                  </a:cubicBezTo>
                  <a:cubicBezTo>
                    <a:pt x="95" y="183"/>
                    <a:pt x="96" y="184"/>
                    <a:pt x="96" y="186"/>
                  </a:cubicBezTo>
                  <a:cubicBezTo>
                    <a:pt x="96" y="188"/>
                    <a:pt x="95" y="190"/>
                    <a:pt x="93" y="190"/>
                  </a:cubicBezTo>
                  <a:close/>
                  <a:moveTo>
                    <a:pt x="100" y="178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7" y="178"/>
                    <a:pt x="56" y="176"/>
                    <a:pt x="56" y="174"/>
                  </a:cubicBezTo>
                  <a:cubicBezTo>
                    <a:pt x="56" y="172"/>
                    <a:pt x="57" y="171"/>
                    <a:pt x="59" y="171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102" y="171"/>
                    <a:pt x="104" y="172"/>
                    <a:pt x="104" y="174"/>
                  </a:cubicBezTo>
                  <a:cubicBezTo>
                    <a:pt x="104" y="176"/>
                    <a:pt x="102" y="178"/>
                    <a:pt x="100" y="178"/>
                  </a:cubicBezTo>
                  <a:close/>
                  <a:moveTo>
                    <a:pt x="79" y="164"/>
                  </a:moveTo>
                  <a:cubicBezTo>
                    <a:pt x="72" y="164"/>
                    <a:pt x="64" y="164"/>
                    <a:pt x="64" y="164"/>
                  </a:cubicBezTo>
                  <a:cubicBezTo>
                    <a:pt x="64" y="164"/>
                    <a:pt x="64" y="164"/>
                    <a:pt x="64" y="164"/>
                  </a:cubicBezTo>
                  <a:cubicBezTo>
                    <a:pt x="56" y="164"/>
                    <a:pt x="53" y="162"/>
                    <a:pt x="51" y="155"/>
                  </a:cubicBezTo>
                  <a:cubicBezTo>
                    <a:pt x="51" y="153"/>
                    <a:pt x="51" y="150"/>
                    <a:pt x="51" y="147"/>
                  </a:cubicBezTo>
                  <a:cubicBezTo>
                    <a:pt x="51" y="143"/>
                    <a:pt x="50" y="140"/>
                    <a:pt x="49" y="137"/>
                  </a:cubicBezTo>
                  <a:cubicBezTo>
                    <a:pt x="43" y="127"/>
                    <a:pt x="40" y="120"/>
                    <a:pt x="34" y="110"/>
                  </a:cubicBezTo>
                  <a:cubicBezTo>
                    <a:pt x="29" y="100"/>
                    <a:pt x="24" y="85"/>
                    <a:pt x="27" y="70"/>
                  </a:cubicBezTo>
                  <a:cubicBezTo>
                    <a:pt x="32" y="52"/>
                    <a:pt x="51" y="34"/>
                    <a:pt x="79" y="34"/>
                  </a:cubicBezTo>
                  <a:cubicBezTo>
                    <a:pt x="107" y="34"/>
                    <a:pt x="126" y="52"/>
                    <a:pt x="131" y="70"/>
                  </a:cubicBezTo>
                  <a:cubicBezTo>
                    <a:pt x="135" y="85"/>
                    <a:pt x="129" y="100"/>
                    <a:pt x="124" y="110"/>
                  </a:cubicBezTo>
                  <a:cubicBezTo>
                    <a:pt x="119" y="120"/>
                    <a:pt x="115" y="127"/>
                    <a:pt x="109" y="137"/>
                  </a:cubicBezTo>
                  <a:cubicBezTo>
                    <a:pt x="108" y="140"/>
                    <a:pt x="108" y="143"/>
                    <a:pt x="108" y="147"/>
                  </a:cubicBezTo>
                  <a:cubicBezTo>
                    <a:pt x="107" y="150"/>
                    <a:pt x="107" y="153"/>
                    <a:pt x="107" y="155"/>
                  </a:cubicBezTo>
                  <a:cubicBezTo>
                    <a:pt x="105" y="162"/>
                    <a:pt x="102" y="164"/>
                    <a:pt x="95" y="164"/>
                  </a:cubicBezTo>
                  <a:cubicBezTo>
                    <a:pt x="94" y="164"/>
                    <a:pt x="87" y="164"/>
                    <a:pt x="79" y="164"/>
                  </a:cubicBezTo>
                  <a:close/>
                  <a:moveTo>
                    <a:pt x="64" y="157"/>
                  </a:moveTo>
                  <a:cubicBezTo>
                    <a:pt x="65" y="157"/>
                    <a:pt x="94" y="157"/>
                    <a:pt x="95" y="157"/>
                  </a:cubicBezTo>
                  <a:cubicBezTo>
                    <a:pt x="99" y="157"/>
                    <a:pt x="99" y="157"/>
                    <a:pt x="100" y="154"/>
                  </a:cubicBezTo>
                  <a:cubicBezTo>
                    <a:pt x="100" y="152"/>
                    <a:pt x="100" y="149"/>
                    <a:pt x="100" y="147"/>
                  </a:cubicBezTo>
                  <a:cubicBezTo>
                    <a:pt x="101" y="142"/>
                    <a:pt x="101" y="138"/>
                    <a:pt x="103" y="134"/>
                  </a:cubicBezTo>
                  <a:cubicBezTo>
                    <a:pt x="109" y="124"/>
                    <a:pt x="112" y="117"/>
                    <a:pt x="118" y="107"/>
                  </a:cubicBezTo>
                  <a:cubicBezTo>
                    <a:pt x="121" y="99"/>
                    <a:pt x="127" y="85"/>
                    <a:pt x="124" y="72"/>
                  </a:cubicBezTo>
                  <a:cubicBezTo>
                    <a:pt x="120" y="57"/>
                    <a:pt x="103" y="41"/>
                    <a:pt x="79" y="41"/>
                  </a:cubicBezTo>
                  <a:cubicBezTo>
                    <a:pt x="55" y="41"/>
                    <a:pt x="38" y="57"/>
                    <a:pt x="34" y="72"/>
                  </a:cubicBezTo>
                  <a:cubicBezTo>
                    <a:pt x="31" y="85"/>
                    <a:pt x="37" y="99"/>
                    <a:pt x="41" y="107"/>
                  </a:cubicBezTo>
                  <a:cubicBezTo>
                    <a:pt x="46" y="117"/>
                    <a:pt x="50" y="124"/>
                    <a:pt x="55" y="134"/>
                  </a:cubicBezTo>
                  <a:cubicBezTo>
                    <a:pt x="57" y="138"/>
                    <a:pt x="58" y="142"/>
                    <a:pt x="58" y="147"/>
                  </a:cubicBezTo>
                  <a:cubicBezTo>
                    <a:pt x="58" y="149"/>
                    <a:pt x="58" y="152"/>
                    <a:pt x="58" y="154"/>
                  </a:cubicBezTo>
                  <a:cubicBezTo>
                    <a:pt x="59" y="157"/>
                    <a:pt x="59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lose/>
                  <a:moveTo>
                    <a:pt x="17" y="87"/>
                  </a:moveTo>
                  <a:cubicBezTo>
                    <a:pt x="3" y="87"/>
                    <a:pt x="3" y="87"/>
                    <a:pt x="3" y="87"/>
                  </a:cubicBezTo>
                  <a:cubicBezTo>
                    <a:pt x="1" y="87"/>
                    <a:pt x="0" y="86"/>
                    <a:pt x="0" y="84"/>
                  </a:cubicBezTo>
                  <a:cubicBezTo>
                    <a:pt x="0" y="82"/>
                    <a:pt x="1" y="80"/>
                    <a:pt x="3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9" y="80"/>
                    <a:pt x="20" y="82"/>
                    <a:pt x="20" y="84"/>
                  </a:cubicBezTo>
                  <a:cubicBezTo>
                    <a:pt x="20" y="86"/>
                    <a:pt x="19" y="87"/>
                    <a:pt x="17" y="87"/>
                  </a:cubicBezTo>
                  <a:close/>
                  <a:moveTo>
                    <a:pt x="158" y="85"/>
                  </a:moveTo>
                  <a:cubicBezTo>
                    <a:pt x="141" y="85"/>
                    <a:pt x="141" y="85"/>
                    <a:pt x="141" y="85"/>
                  </a:cubicBezTo>
                  <a:cubicBezTo>
                    <a:pt x="139" y="85"/>
                    <a:pt x="138" y="83"/>
                    <a:pt x="138" y="81"/>
                  </a:cubicBezTo>
                  <a:cubicBezTo>
                    <a:pt x="138" y="79"/>
                    <a:pt x="139" y="78"/>
                    <a:pt x="141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60" y="78"/>
                    <a:pt x="162" y="79"/>
                    <a:pt x="162" y="81"/>
                  </a:cubicBezTo>
                  <a:cubicBezTo>
                    <a:pt x="162" y="83"/>
                    <a:pt x="160" y="85"/>
                    <a:pt x="158" y="85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6" y="82"/>
                  </a:cubicBezTo>
                  <a:cubicBezTo>
                    <a:pt x="45" y="81"/>
                    <a:pt x="43" y="79"/>
                    <a:pt x="44" y="77"/>
                  </a:cubicBezTo>
                  <a:cubicBezTo>
                    <a:pt x="47" y="64"/>
                    <a:pt x="61" y="51"/>
                    <a:pt x="81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5" y="53"/>
                    <a:pt x="85" y="55"/>
                  </a:cubicBezTo>
                  <a:cubicBezTo>
                    <a:pt x="85" y="57"/>
                    <a:pt x="83" y="58"/>
                    <a:pt x="81" y="58"/>
                  </a:cubicBezTo>
                  <a:cubicBezTo>
                    <a:pt x="65" y="58"/>
                    <a:pt x="53" y="69"/>
                    <a:pt x="51" y="79"/>
                  </a:cubicBezTo>
                  <a:cubicBezTo>
                    <a:pt x="50" y="81"/>
                    <a:pt x="49" y="82"/>
                    <a:pt x="47" y="82"/>
                  </a:cubicBezTo>
                  <a:close/>
                  <a:moveTo>
                    <a:pt x="124" y="43"/>
                  </a:moveTo>
                  <a:cubicBezTo>
                    <a:pt x="123" y="43"/>
                    <a:pt x="123" y="43"/>
                    <a:pt x="122" y="42"/>
                  </a:cubicBezTo>
                  <a:cubicBezTo>
                    <a:pt x="120" y="41"/>
                    <a:pt x="120" y="38"/>
                    <a:pt x="122" y="37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5" y="24"/>
                    <a:pt x="137" y="24"/>
                    <a:pt x="139" y="25"/>
                  </a:cubicBezTo>
                  <a:cubicBezTo>
                    <a:pt x="140" y="26"/>
                    <a:pt x="140" y="29"/>
                    <a:pt x="139" y="30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3"/>
                    <a:pt x="125" y="43"/>
                    <a:pt x="124" y="43"/>
                  </a:cubicBezTo>
                  <a:close/>
                  <a:moveTo>
                    <a:pt x="35" y="43"/>
                  </a:moveTo>
                  <a:cubicBezTo>
                    <a:pt x="34" y="43"/>
                    <a:pt x="33" y="43"/>
                    <a:pt x="32" y="4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29"/>
                    <a:pt x="19" y="27"/>
                    <a:pt x="20" y="25"/>
                  </a:cubicBezTo>
                  <a:cubicBezTo>
                    <a:pt x="22" y="24"/>
                    <a:pt x="24" y="24"/>
                    <a:pt x="25" y="2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9" y="38"/>
                    <a:pt x="39" y="41"/>
                    <a:pt x="37" y="42"/>
                  </a:cubicBezTo>
                  <a:cubicBezTo>
                    <a:pt x="37" y="43"/>
                    <a:pt x="36" y="43"/>
                    <a:pt x="35" y="43"/>
                  </a:cubicBezTo>
                  <a:close/>
                  <a:moveTo>
                    <a:pt x="79" y="27"/>
                  </a:moveTo>
                  <a:cubicBezTo>
                    <a:pt x="77" y="27"/>
                    <a:pt x="76" y="26"/>
                    <a:pt x="76" y="2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2"/>
                    <a:pt x="77" y="0"/>
                    <a:pt x="79" y="0"/>
                  </a:cubicBezTo>
                  <a:cubicBezTo>
                    <a:pt x="81" y="0"/>
                    <a:pt x="83" y="2"/>
                    <a:pt x="83" y="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1" y="27"/>
                    <a:pt x="79" y="27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894584-FBB2-5547-A6C1-7052D61A0F62}"/>
              </a:ext>
            </a:extLst>
          </p:cNvPr>
          <p:cNvGrpSpPr/>
          <p:nvPr/>
        </p:nvGrpSpPr>
        <p:grpSpPr>
          <a:xfrm>
            <a:off x="6102350" y="3435350"/>
            <a:ext cx="1806575" cy="2717800"/>
            <a:chOff x="6102350" y="3435350"/>
            <a:chExt cx="1806575" cy="2717800"/>
          </a:xfrm>
        </p:grpSpPr>
        <p:sp>
          <p:nvSpPr>
            <p:cNvPr id="959" name="Google Shape;959;p45"/>
            <p:cNvSpPr/>
            <p:nvPr/>
          </p:nvSpPr>
          <p:spPr>
            <a:xfrm>
              <a:off x="6102350" y="3435350"/>
              <a:ext cx="1806575" cy="2717800"/>
            </a:xfrm>
            <a:custGeom>
              <a:avLst/>
              <a:gdLst/>
              <a:ahLst/>
              <a:cxnLst/>
              <a:rect l="l" t="t" r="r" b="b"/>
              <a:pathLst>
                <a:path w="392" h="589" extrusionOk="0">
                  <a:moveTo>
                    <a:pt x="18" y="460"/>
                  </a:moveTo>
                  <a:cubicBezTo>
                    <a:pt x="62" y="551"/>
                    <a:pt x="171" y="589"/>
                    <a:pt x="262" y="545"/>
                  </a:cubicBezTo>
                  <a:cubicBezTo>
                    <a:pt x="354" y="501"/>
                    <a:pt x="392" y="392"/>
                    <a:pt x="348" y="301"/>
                  </a:cubicBezTo>
                  <a:cubicBezTo>
                    <a:pt x="336" y="275"/>
                    <a:pt x="318" y="254"/>
                    <a:pt x="297" y="237"/>
                  </a:cubicBezTo>
                  <a:cubicBezTo>
                    <a:pt x="297" y="237"/>
                    <a:pt x="297" y="237"/>
                    <a:pt x="297" y="2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7"/>
                    <a:pt x="6" y="434"/>
                    <a:pt x="18" y="460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5"/>
            <p:cNvSpPr/>
            <p:nvPr/>
          </p:nvSpPr>
          <p:spPr>
            <a:xfrm>
              <a:off x="6577012" y="4846637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8" y="161"/>
                  </a:moveTo>
                  <a:cubicBezTo>
                    <a:pt x="73" y="161"/>
                    <a:pt x="73" y="161"/>
                    <a:pt x="73" y="161"/>
                  </a:cubicBezTo>
                  <a:cubicBezTo>
                    <a:pt x="69" y="161"/>
                    <a:pt x="66" y="158"/>
                    <a:pt x="66" y="155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38"/>
                    <a:pt x="63" y="138"/>
                    <a:pt x="62" y="138"/>
                  </a:cubicBezTo>
                  <a:cubicBezTo>
                    <a:pt x="59" y="137"/>
                    <a:pt x="56" y="136"/>
                    <a:pt x="53" y="134"/>
                  </a:cubicBezTo>
                  <a:cubicBezTo>
                    <a:pt x="52" y="134"/>
                    <a:pt x="52" y="134"/>
                    <a:pt x="51" y="13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5" y="145"/>
                    <a:pt x="31" y="145"/>
                    <a:pt x="29" y="14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6" y="129"/>
                    <a:pt x="15" y="125"/>
                    <a:pt x="17" y="123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09"/>
                    <a:pt x="27" y="108"/>
                    <a:pt x="27" y="108"/>
                  </a:cubicBezTo>
                  <a:cubicBezTo>
                    <a:pt x="25" y="105"/>
                    <a:pt x="24" y="102"/>
                    <a:pt x="23" y="99"/>
                  </a:cubicBezTo>
                  <a:cubicBezTo>
                    <a:pt x="23" y="98"/>
                    <a:pt x="22" y="98"/>
                    <a:pt x="22" y="97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3" y="95"/>
                    <a:pt x="0" y="91"/>
                    <a:pt x="0" y="8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9"/>
                    <a:pt x="2" y="66"/>
                    <a:pt x="6" y="6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3" y="62"/>
                    <a:pt x="23" y="62"/>
                  </a:cubicBezTo>
                  <a:cubicBezTo>
                    <a:pt x="24" y="59"/>
                    <a:pt x="25" y="56"/>
                    <a:pt x="27" y="53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5" y="35"/>
                    <a:pt x="16" y="31"/>
                    <a:pt x="18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1" y="15"/>
                    <a:pt x="35" y="15"/>
                    <a:pt x="38" y="1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2" y="27"/>
                    <a:pt x="52" y="27"/>
                    <a:pt x="53" y="26"/>
                  </a:cubicBezTo>
                  <a:cubicBezTo>
                    <a:pt x="56" y="25"/>
                    <a:pt x="59" y="24"/>
                    <a:pt x="62" y="23"/>
                  </a:cubicBezTo>
                  <a:cubicBezTo>
                    <a:pt x="63" y="22"/>
                    <a:pt x="63" y="22"/>
                    <a:pt x="63" y="21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2"/>
                    <a:pt x="69" y="0"/>
                    <a:pt x="7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2" y="0"/>
                    <a:pt x="95" y="2"/>
                    <a:pt x="95" y="5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2"/>
                    <a:pt x="98" y="22"/>
                    <a:pt x="99" y="23"/>
                  </a:cubicBezTo>
                  <a:cubicBezTo>
                    <a:pt x="102" y="24"/>
                    <a:pt x="105" y="25"/>
                    <a:pt x="108" y="26"/>
                  </a:cubicBezTo>
                  <a:cubicBezTo>
                    <a:pt x="109" y="27"/>
                    <a:pt x="110" y="27"/>
                    <a:pt x="110" y="26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6" y="15"/>
                    <a:pt x="130" y="15"/>
                    <a:pt x="132" y="18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6" y="31"/>
                    <a:pt x="146" y="35"/>
                    <a:pt x="144" y="38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2"/>
                    <a:pt x="134" y="53"/>
                  </a:cubicBezTo>
                  <a:cubicBezTo>
                    <a:pt x="136" y="56"/>
                    <a:pt x="137" y="59"/>
                    <a:pt x="138" y="62"/>
                  </a:cubicBezTo>
                  <a:cubicBezTo>
                    <a:pt x="138" y="62"/>
                    <a:pt x="139" y="63"/>
                    <a:pt x="139" y="63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9" y="66"/>
                    <a:pt x="161" y="69"/>
                    <a:pt x="161" y="72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91"/>
                    <a:pt x="159" y="95"/>
                    <a:pt x="155" y="95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98"/>
                    <a:pt x="138" y="98"/>
                    <a:pt x="138" y="99"/>
                  </a:cubicBezTo>
                  <a:cubicBezTo>
                    <a:pt x="137" y="102"/>
                    <a:pt x="136" y="105"/>
                    <a:pt x="134" y="108"/>
                  </a:cubicBezTo>
                  <a:cubicBezTo>
                    <a:pt x="134" y="108"/>
                    <a:pt x="134" y="109"/>
                    <a:pt x="134" y="110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6" y="125"/>
                    <a:pt x="146" y="129"/>
                    <a:pt x="143" y="132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0" y="145"/>
                    <a:pt x="126" y="146"/>
                    <a:pt x="123" y="14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4"/>
                    <a:pt x="109" y="134"/>
                    <a:pt x="108" y="134"/>
                  </a:cubicBezTo>
                  <a:cubicBezTo>
                    <a:pt x="105" y="135"/>
                    <a:pt x="102" y="137"/>
                    <a:pt x="99" y="138"/>
                  </a:cubicBezTo>
                  <a:cubicBezTo>
                    <a:pt x="98" y="138"/>
                    <a:pt x="98" y="139"/>
                    <a:pt x="98" y="139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8"/>
                    <a:pt x="92" y="161"/>
                    <a:pt x="88" y="161"/>
                  </a:cubicBezTo>
                  <a:close/>
                  <a:moveTo>
                    <a:pt x="73" y="154"/>
                  </a:moveTo>
                  <a:cubicBezTo>
                    <a:pt x="88" y="154"/>
                    <a:pt x="88" y="154"/>
                    <a:pt x="88" y="154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5"/>
                    <a:pt x="93" y="132"/>
                    <a:pt x="97" y="131"/>
                  </a:cubicBezTo>
                  <a:cubicBezTo>
                    <a:pt x="100" y="130"/>
                    <a:pt x="102" y="129"/>
                    <a:pt x="105" y="127"/>
                  </a:cubicBezTo>
                  <a:cubicBezTo>
                    <a:pt x="108" y="126"/>
                    <a:pt x="112" y="126"/>
                    <a:pt x="114" y="128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126" y="111"/>
                    <a:pt x="126" y="108"/>
                    <a:pt x="128" y="104"/>
                  </a:cubicBezTo>
                  <a:cubicBezTo>
                    <a:pt x="129" y="102"/>
                    <a:pt x="130" y="99"/>
                    <a:pt x="131" y="96"/>
                  </a:cubicBezTo>
                  <a:cubicBezTo>
                    <a:pt x="132" y="93"/>
                    <a:pt x="135" y="91"/>
                    <a:pt x="138" y="90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5" y="70"/>
                    <a:pt x="132" y="67"/>
                    <a:pt x="131" y="64"/>
                  </a:cubicBezTo>
                  <a:cubicBezTo>
                    <a:pt x="130" y="61"/>
                    <a:pt x="129" y="59"/>
                    <a:pt x="128" y="56"/>
                  </a:cubicBezTo>
                  <a:cubicBezTo>
                    <a:pt x="126" y="53"/>
                    <a:pt x="126" y="49"/>
                    <a:pt x="128" y="46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2" y="34"/>
                    <a:pt x="108" y="35"/>
                    <a:pt x="105" y="33"/>
                  </a:cubicBezTo>
                  <a:cubicBezTo>
                    <a:pt x="102" y="32"/>
                    <a:pt x="100" y="31"/>
                    <a:pt x="97" y="30"/>
                  </a:cubicBezTo>
                  <a:cubicBezTo>
                    <a:pt x="93" y="29"/>
                    <a:pt x="91" y="26"/>
                    <a:pt x="90" y="22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6"/>
                    <a:pt x="68" y="29"/>
                    <a:pt x="64" y="30"/>
                  </a:cubicBezTo>
                  <a:cubicBezTo>
                    <a:pt x="62" y="31"/>
                    <a:pt x="59" y="32"/>
                    <a:pt x="56" y="33"/>
                  </a:cubicBezTo>
                  <a:cubicBezTo>
                    <a:pt x="53" y="35"/>
                    <a:pt x="49" y="34"/>
                    <a:pt x="47" y="3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9"/>
                    <a:pt x="35" y="53"/>
                    <a:pt x="33" y="56"/>
                  </a:cubicBezTo>
                  <a:cubicBezTo>
                    <a:pt x="32" y="59"/>
                    <a:pt x="31" y="61"/>
                    <a:pt x="30" y="64"/>
                  </a:cubicBezTo>
                  <a:cubicBezTo>
                    <a:pt x="29" y="67"/>
                    <a:pt x="26" y="70"/>
                    <a:pt x="23" y="7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6" y="91"/>
                    <a:pt x="29" y="93"/>
                    <a:pt x="30" y="96"/>
                  </a:cubicBezTo>
                  <a:cubicBezTo>
                    <a:pt x="31" y="99"/>
                    <a:pt x="32" y="102"/>
                    <a:pt x="33" y="104"/>
                  </a:cubicBezTo>
                  <a:cubicBezTo>
                    <a:pt x="35" y="108"/>
                    <a:pt x="35" y="111"/>
                    <a:pt x="33" y="114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9" y="126"/>
                    <a:pt x="53" y="126"/>
                    <a:pt x="56" y="127"/>
                  </a:cubicBezTo>
                  <a:cubicBezTo>
                    <a:pt x="59" y="129"/>
                    <a:pt x="62" y="130"/>
                    <a:pt x="64" y="131"/>
                  </a:cubicBezTo>
                  <a:cubicBezTo>
                    <a:pt x="68" y="132"/>
                    <a:pt x="70" y="135"/>
                    <a:pt x="71" y="138"/>
                  </a:cubicBezTo>
                  <a:lnTo>
                    <a:pt x="73" y="154"/>
                  </a:lnTo>
                  <a:close/>
                  <a:moveTo>
                    <a:pt x="23" y="127"/>
                  </a:moveTo>
                  <a:cubicBezTo>
                    <a:pt x="23" y="127"/>
                    <a:pt x="23" y="127"/>
                    <a:pt x="23" y="127"/>
                  </a:cubicBezTo>
                  <a:close/>
                  <a:moveTo>
                    <a:pt x="138" y="126"/>
                  </a:moveTo>
                  <a:cubicBezTo>
                    <a:pt x="138" y="126"/>
                    <a:pt x="138" y="126"/>
                    <a:pt x="138" y="126"/>
                  </a:cubicBezTo>
                  <a:close/>
                  <a:moveTo>
                    <a:pt x="154" y="88"/>
                  </a:moveTo>
                  <a:cubicBezTo>
                    <a:pt x="154" y="88"/>
                    <a:pt x="154" y="88"/>
                    <a:pt x="154" y="88"/>
                  </a:cubicBezTo>
                  <a:close/>
                  <a:moveTo>
                    <a:pt x="7" y="88"/>
                  </a:moveTo>
                  <a:cubicBezTo>
                    <a:pt x="7" y="88"/>
                    <a:pt x="7" y="88"/>
                    <a:pt x="7" y="88"/>
                  </a:cubicBezTo>
                  <a:close/>
                  <a:moveTo>
                    <a:pt x="154" y="88"/>
                  </a:moveTo>
                  <a:cubicBezTo>
                    <a:pt x="154" y="88"/>
                    <a:pt x="154" y="88"/>
                    <a:pt x="154" y="88"/>
                  </a:cubicBezTo>
                  <a:close/>
                  <a:moveTo>
                    <a:pt x="7" y="88"/>
                  </a:move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7" y="23"/>
                    <a:pt x="127" y="23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lose/>
                  <a:moveTo>
                    <a:pt x="81" y="112"/>
                  </a:moveTo>
                  <a:cubicBezTo>
                    <a:pt x="72" y="112"/>
                    <a:pt x="64" y="109"/>
                    <a:pt x="58" y="103"/>
                  </a:cubicBezTo>
                  <a:cubicBezTo>
                    <a:pt x="50" y="95"/>
                    <a:pt x="47" y="84"/>
                    <a:pt x="49" y="73"/>
                  </a:cubicBezTo>
                  <a:cubicBezTo>
                    <a:pt x="52" y="61"/>
                    <a:pt x="61" y="52"/>
                    <a:pt x="73" y="49"/>
                  </a:cubicBezTo>
                  <a:cubicBezTo>
                    <a:pt x="84" y="47"/>
                    <a:pt x="95" y="50"/>
                    <a:pt x="103" y="58"/>
                  </a:cubicBezTo>
                  <a:cubicBezTo>
                    <a:pt x="111" y="65"/>
                    <a:pt x="114" y="77"/>
                    <a:pt x="112" y="87"/>
                  </a:cubicBezTo>
                  <a:cubicBezTo>
                    <a:pt x="109" y="99"/>
                    <a:pt x="100" y="109"/>
                    <a:pt x="88" y="111"/>
                  </a:cubicBezTo>
                  <a:cubicBezTo>
                    <a:pt x="85" y="112"/>
                    <a:pt x="83" y="112"/>
                    <a:pt x="81" y="112"/>
                  </a:cubicBezTo>
                  <a:close/>
                  <a:moveTo>
                    <a:pt x="80" y="56"/>
                  </a:moveTo>
                  <a:cubicBezTo>
                    <a:pt x="79" y="56"/>
                    <a:pt x="77" y="56"/>
                    <a:pt x="75" y="56"/>
                  </a:cubicBezTo>
                  <a:cubicBezTo>
                    <a:pt x="66" y="58"/>
                    <a:pt x="59" y="65"/>
                    <a:pt x="57" y="74"/>
                  </a:cubicBezTo>
                  <a:cubicBezTo>
                    <a:pt x="55" y="83"/>
                    <a:pt x="57" y="92"/>
                    <a:pt x="63" y="98"/>
                  </a:cubicBezTo>
                  <a:cubicBezTo>
                    <a:pt x="69" y="104"/>
                    <a:pt x="78" y="106"/>
                    <a:pt x="86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5" y="102"/>
                    <a:pt x="103" y="95"/>
                    <a:pt x="105" y="86"/>
                  </a:cubicBezTo>
                  <a:cubicBezTo>
                    <a:pt x="106" y="77"/>
                    <a:pt x="104" y="69"/>
                    <a:pt x="98" y="63"/>
                  </a:cubicBezTo>
                  <a:cubicBezTo>
                    <a:pt x="93" y="58"/>
                    <a:pt x="87" y="56"/>
                    <a:pt x="8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CE48225-EABE-384A-B23F-89BB018DF527}"/>
              </a:ext>
            </a:extLst>
          </p:cNvPr>
          <p:cNvGrpSpPr/>
          <p:nvPr/>
        </p:nvGrpSpPr>
        <p:grpSpPr>
          <a:xfrm>
            <a:off x="9563100" y="1768475"/>
            <a:ext cx="1893887" cy="1025525"/>
            <a:chOff x="9563100" y="1768475"/>
            <a:chExt cx="1893887" cy="1025525"/>
          </a:xfrm>
        </p:grpSpPr>
        <p:sp>
          <p:nvSpPr>
            <p:cNvPr id="966" name="Google Shape;966;p45"/>
            <p:cNvSpPr txBox="1"/>
            <p:nvPr/>
          </p:nvSpPr>
          <p:spPr>
            <a:xfrm>
              <a:off x="9661525" y="1768475"/>
              <a:ext cx="139223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PLANNING</a:t>
              </a:r>
              <a:endParaRPr dirty="0"/>
            </a:p>
          </p:txBody>
        </p:sp>
        <p:sp>
          <p:nvSpPr>
            <p:cNvPr id="978" name="Google Shape;978;p45"/>
            <p:cNvSpPr txBox="1"/>
            <p:nvPr/>
          </p:nvSpPr>
          <p:spPr>
            <a:xfrm>
              <a:off x="9563100" y="2054225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FAB2DCA-F8BD-4D47-9942-D82839FDC9BB}"/>
              </a:ext>
            </a:extLst>
          </p:cNvPr>
          <p:cNvGrpSpPr/>
          <p:nvPr/>
        </p:nvGrpSpPr>
        <p:grpSpPr>
          <a:xfrm>
            <a:off x="1012825" y="660400"/>
            <a:ext cx="1824037" cy="989012"/>
            <a:chOff x="1012825" y="660400"/>
            <a:chExt cx="1824037" cy="989012"/>
          </a:xfrm>
        </p:grpSpPr>
        <p:sp>
          <p:nvSpPr>
            <p:cNvPr id="967" name="Google Shape;967;p45"/>
            <p:cNvSpPr txBox="1"/>
            <p:nvPr/>
          </p:nvSpPr>
          <p:spPr>
            <a:xfrm>
              <a:off x="2151062" y="660400"/>
              <a:ext cx="685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IDEA</a:t>
              </a:r>
              <a:endParaRPr dirty="0"/>
            </a:p>
          </p:txBody>
        </p:sp>
        <p:sp>
          <p:nvSpPr>
            <p:cNvPr id="979" name="Google Shape;979;p45"/>
            <p:cNvSpPr txBox="1"/>
            <p:nvPr/>
          </p:nvSpPr>
          <p:spPr>
            <a:xfrm>
              <a:off x="1012825" y="91122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E0C3C9E-A58C-8442-A2C6-B7FF69AC03BE}"/>
              </a:ext>
            </a:extLst>
          </p:cNvPr>
          <p:cNvGrpSpPr/>
          <p:nvPr/>
        </p:nvGrpSpPr>
        <p:grpSpPr>
          <a:xfrm>
            <a:off x="9563100" y="3295650"/>
            <a:ext cx="1893887" cy="1012825"/>
            <a:chOff x="9563100" y="3295650"/>
            <a:chExt cx="1893887" cy="1012825"/>
          </a:xfrm>
        </p:grpSpPr>
        <p:sp>
          <p:nvSpPr>
            <p:cNvPr id="964" name="Google Shape;964;p45"/>
            <p:cNvSpPr txBox="1"/>
            <p:nvPr/>
          </p:nvSpPr>
          <p:spPr>
            <a:xfrm>
              <a:off x="9661525" y="3295650"/>
              <a:ext cx="118903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STARTUP</a:t>
              </a:r>
              <a:endParaRPr dirty="0"/>
            </a:p>
          </p:txBody>
        </p:sp>
        <p:sp>
          <p:nvSpPr>
            <p:cNvPr id="980" name="Google Shape;980;p45"/>
            <p:cNvSpPr txBox="1"/>
            <p:nvPr/>
          </p:nvSpPr>
          <p:spPr>
            <a:xfrm>
              <a:off x="9563100" y="3568700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C3DCBEF-5BA6-4A4C-8120-639946DA4BFE}"/>
              </a:ext>
            </a:extLst>
          </p:cNvPr>
          <p:cNvGrpSpPr/>
          <p:nvPr/>
        </p:nvGrpSpPr>
        <p:grpSpPr>
          <a:xfrm>
            <a:off x="9563100" y="4800600"/>
            <a:ext cx="1893887" cy="1028700"/>
            <a:chOff x="9563100" y="4800600"/>
            <a:chExt cx="1893887" cy="1028700"/>
          </a:xfrm>
        </p:grpSpPr>
        <p:sp>
          <p:nvSpPr>
            <p:cNvPr id="965" name="Google Shape;965;p45"/>
            <p:cNvSpPr txBox="1"/>
            <p:nvPr/>
          </p:nvSpPr>
          <p:spPr>
            <a:xfrm>
              <a:off x="9661525" y="4800600"/>
              <a:ext cx="685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IDEA</a:t>
              </a:r>
              <a:endParaRPr dirty="0"/>
            </a:p>
          </p:txBody>
        </p:sp>
        <p:sp>
          <p:nvSpPr>
            <p:cNvPr id="981" name="Google Shape;981;p45"/>
            <p:cNvSpPr txBox="1"/>
            <p:nvPr/>
          </p:nvSpPr>
          <p:spPr>
            <a:xfrm>
              <a:off x="9563100" y="5089525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E4C81C2-86D2-9446-835F-F13C3EAEB01D}"/>
              </a:ext>
            </a:extLst>
          </p:cNvPr>
          <p:cNvGrpSpPr/>
          <p:nvPr/>
        </p:nvGrpSpPr>
        <p:grpSpPr>
          <a:xfrm>
            <a:off x="1012825" y="2225675"/>
            <a:ext cx="1828799" cy="1014412"/>
            <a:chOff x="1012825" y="2225675"/>
            <a:chExt cx="1828799" cy="1014412"/>
          </a:xfrm>
        </p:grpSpPr>
        <p:sp>
          <p:nvSpPr>
            <p:cNvPr id="970" name="Google Shape;970;p45"/>
            <p:cNvSpPr txBox="1"/>
            <p:nvPr/>
          </p:nvSpPr>
          <p:spPr>
            <a:xfrm>
              <a:off x="1570037" y="2225675"/>
              <a:ext cx="127158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BUSINESS</a:t>
              </a:r>
              <a:endParaRPr dirty="0"/>
            </a:p>
          </p:txBody>
        </p:sp>
        <p:sp>
          <p:nvSpPr>
            <p:cNvPr id="982" name="Google Shape;982;p45"/>
            <p:cNvSpPr txBox="1"/>
            <p:nvPr/>
          </p:nvSpPr>
          <p:spPr>
            <a:xfrm>
              <a:off x="1012825" y="2501900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F0E4F20-836C-7549-A580-7B9599E0EA8B}"/>
              </a:ext>
            </a:extLst>
          </p:cNvPr>
          <p:cNvGrpSpPr/>
          <p:nvPr/>
        </p:nvGrpSpPr>
        <p:grpSpPr>
          <a:xfrm>
            <a:off x="1012825" y="3733800"/>
            <a:ext cx="1825624" cy="995362"/>
            <a:chOff x="1012825" y="3733800"/>
            <a:chExt cx="1825624" cy="995362"/>
          </a:xfrm>
        </p:grpSpPr>
        <p:sp>
          <p:nvSpPr>
            <p:cNvPr id="969" name="Google Shape;969;p45"/>
            <p:cNvSpPr txBox="1"/>
            <p:nvPr/>
          </p:nvSpPr>
          <p:spPr>
            <a:xfrm>
              <a:off x="1709737" y="3733800"/>
              <a:ext cx="112871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PROJECT</a:t>
              </a:r>
              <a:endParaRPr dirty="0"/>
            </a:p>
          </p:txBody>
        </p:sp>
        <p:sp>
          <p:nvSpPr>
            <p:cNvPr id="983" name="Google Shape;983;p45"/>
            <p:cNvSpPr txBox="1"/>
            <p:nvPr/>
          </p:nvSpPr>
          <p:spPr>
            <a:xfrm>
              <a:off x="1012825" y="39909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13ADB6C-B395-D349-9984-A614D8822F62}"/>
              </a:ext>
            </a:extLst>
          </p:cNvPr>
          <p:cNvGrpSpPr/>
          <p:nvPr/>
        </p:nvGrpSpPr>
        <p:grpSpPr>
          <a:xfrm>
            <a:off x="1012825" y="5260975"/>
            <a:ext cx="1838325" cy="1017587"/>
            <a:chOff x="1012825" y="5260975"/>
            <a:chExt cx="1838325" cy="1017587"/>
          </a:xfrm>
        </p:grpSpPr>
        <p:sp>
          <p:nvSpPr>
            <p:cNvPr id="968" name="Google Shape;968;p45"/>
            <p:cNvSpPr txBox="1"/>
            <p:nvPr/>
          </p:nvSpPr>
          <p:spPr>
            <a:xfrm>
              <a:off x="1330325" y="5260975"/>
              <a:ext cx="152082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TEAMWORK</a:t>
              </a:r>
              <a:endParaRPr dirty="0"/>
            </a:p>
          </p:txBody>
        </p:sp>
        <p:sp>
          <p:nvSpPr>
            <p:cNvPr id="984" name="Google Shape;984;p45"/>
            <p:cNvSpPr txBox="1"/>
            <p:nvPr/>
          </p:nvSpPr>
          <p:spPr>
            <a:xfrm>
              <a:off x="1012825" y="55403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2962" y="660400"/>
            <a:ext cx="545782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46"/>
          <p:cNvSpPr/>
          <p:nvPr/>
        </p:nvSpPr>
        <p:spPr>
          <a:xfrm>
            <a:off x="4908550" y="4819650"/>
            <a:ext cx="746125" cy="723900"/>
          </a:xfrm>
          <a:custGeom>
            <a:avLst/>
            <a:gdLst/>
            <a:ahLst/>
            <a:cxnLst/>
            <a:rect l="l" t="t" r="r" b="b"/>
            <a:pathLst>
              <a:path w="162" h="157" extrusionOk="0">
                <a:moveTo>
                  <a:pt x="97" y="8"/>
                </a:moveTo>
                <a:cubicBezTo>
                  <a:pt x="97" y="8"/>
                  <a:pt x="97" y="8"/>
                  <a:pt x="97" y="8"/>
                </a:cubicBezTo>
                <a:cubicBezTo>
                  <a:pt x="126" y="12"/>
                  <a:pt x="150" y="35"/>
                  <a:pt x="154" y="64"/>
                </a:cubicBezTo>
                <a:cubicBezTo>
                  <a:pt x="154" y="65"/>
                  <a:pt x="154" y="65"/>
                  <a:pt x="153" y="65"/>
                </a:cubicBezTo>
                <a:cubicBezTo>
                  <a:pt x="153" y="65"/>
                  <a:pt x="153" y="66"/>
                  <a:pt x="152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9"/>
                  <a:pt x="96" y="9"/>
                  <a:pt x="96" y="9"/>
                </a:cubicBezTo>
                <a:cubicBezTo>
                  <a:pt x="96" y="8"/>
                  <a:pt x="96" y="8"/>
                  <a:pt x="97" y="8"/>
                </a:cubicBezTo>
                <a:moveTo>
                  <a:pt x="69" y="18"/>
                </a:moveTo>
                <a:cubicBezTo>
                  <a:pt x="70" y="18"/>
                  <a:pt x="70" y="18"/>
                  <a:pt x="70" y="19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85"/>
                  <a:pt x="77" y="91"/>
                  <a:pt x="84" y="91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42" y="91"/>
                  <a:pt x="143" y="91"/>
                  <a:pt x="143" y="91"/>
                </a:cubicBezTo>
                <a:cubicBezTo>
                  <a:pt x="143" y="91"/>
                  <a:pt x="143" y="92"/>
                  <a:pt x="143" y="93"/>
                </a:cubicBezTo>
                <a:cubicBezTo>
                  <a:pt x="139" y="125"/>
                  <a:pt x="111" y="149"/>
                  <a:pt x="78" y="149"/>
                </a:cubicBezTo>
                <a:cubicBezTo>
                  <a:pt x="75" y="149"/>
                  <a:pt x="73" y="149"/>
                  <a:pt x="70" y="149"/>
                </a:cubicBezTo>
                <a:cubicBezTo>
                  <a:pt x="40" y="146"/>
                  <a:pt x="16" y="121"/>
                  <a:pt x="12" y="91"/>
                </a:cubicBezTo>
                <a:cubicBezTo>
                  <a:pt x="8" y="55"/>
                  <a:pt x="33" y="23"/>
                  <a:pt x="69" y="18"/>
                </a:cubicBezTo>
                <a:cubicBezTo>
                  <a:pt x="69" y="18"/>
                  <a:pt x="69" y="18"/>
                  <a:pt x="69" y="18"/>
                </a:cubicBezTo>
                <a:moveTo>
                  <a:pt x="97" y="0"/>
                </a:moveTo>
                <a:cubicBezTo>
                  <a:pt x="92" y="0"/>
                  <a:pt x="88" y="4"/>
                  <a:pt x="88" y="9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2"/>
                  <a:pt x="90" y="73"/>
                  <a:pt x="92" y="73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57" y="73"/>
                  <a:pt x="162" y="69"/>
                  <a:pt x="161" y="63"/>
                </a:cubicBezTo>
                <a:cubicBezTo>
                  <a:pt x="157" y="31"/>
                  <a:pt x="131" y="5"/>
                  <a:pt x="98" y="0"/>
                </a:cubicBezTo>
                <a:cubicBezTo>
                  <a:pt x="97" y="0"/>
                  <a:pt x="97" y="0"/>
                  <a:pt x="97" y="0"/>
                </a:cubicBezTo>
                <a:close/>
                <a:moveTo>
                  <a:pt x="69" y="11"/>
                </a:moveTo>
                <a:cubicBezTo>
                  <a:pt x="69" y="11"/>
                  <a:pt x="68" y="11"/>
                  <a:pt x="68" y="11"/>
                </a:cubicBezTo>
                <a:cubicBezTo>
                  <a:pt x="29" y="16"/>
                  <a:pt x="0" y="51"/>
                  <a:pt x="5" y="92"/>
                </a:cubicBezTo>
                <a:cubicBezTo>
                  <a:pt x="9" y="125"/>
                  <a:pt x="36" y="153"/>
                  <a:pt x="69" y="156"/>
                </a:cubicBezTo>
                <a:cubicBezTo>
                  <a:pt x="72" y="157"/>
                  <a:pt x="75" y="157"/>
                  <a:pt x="78" y="157"/>
                </a:cubicBezTo>
                <a:cubicBezTo>
                  <a:pt x="115" y="157"/>
                  <a:pt x="146" y="129"/>
                  <a:pt x="151" y="94"/>
                </a:cubicBezTo>
                <a:cubicBezTo>
                  <a:pt x="151" y="88"/>
                  <a:pt x="148" y="83"/>
                  <a:pt x="142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1" y="83"/>
                  <a:pt x="78" y="80"/>
                  <a:pt x="78" y="77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4"/>
                  <a:pt x="74" y="11"/>
                  <a:pt x="69" y="11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46"/>
          <p:cNvSpPr/>
          <p:nvPr/>
        </p:nvSpPr>
        <p:spPr>
          <a:xfrm>
            <a:off x="3857625" y="3568700"/>
            <a:ext cx="838200" cy="525462"/>
          </a:xfrm>
          <a:custGeom>
            <a:avLst/>
            <a:gdLst/>
            <a:ahLst/>
            <a:cxnLst/>
            <a:rect l="l" t="t" r="r" b="b"/>
            <a:pathLst>
              <a:path w="182" h="114" extrusionOk="0">
                <a:moveTo>
                  <a:pt x="159" y="114"/>
                </a:moveTo>
                <a:cubicBezTo>
                  <a:pt x="23" y="114"/>
                  <a:pt x="23" y="114"/>
                  <a:pt x="23" y="114"/>
                </a:cubicBezTo>
                <a:cubicBezTo>
                  <a:pt x="10" y="114"/>
                  <a:pt x="0" y="104"/>
                  <a:pt x="0" y="9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71" y="0"/>
                  <a:pt x="182" y="10"/>
                  <a:pt x="182" y="23"/>
                </a:cubicBezTo>
                <a:cubicBezTo>
                  <a:pt x="182" y="91"/>
                  <a:pt x="182" y="91"/>
                  <a:pt x="182" y="91"/>
                </a:cubicBezTo>
                <a:cubicBezTo>
                  <a:pt x="182" y="104"/>
                  <a:pt x="171" y="114"/>
                  <a:pt x="159" y="114"/>
                </a:cubicBezTo>
                <a:close/>
                <a:moveTo>
                  <a:pt x="23" y="7"/>
                </a:moveTo>
                <a:cubicBezTo>
                  <a:pt x="14" y="7"/>
                  <a:pt x="7" y="14"/>
                  <a:pt x="7" y="23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100"/>
                  <a:pt x="14" y="107"/>
                  <a:pt x="23" y="107"/>
                </a:cubicBezTo>
                <a:cubicBezTo>
                  <a:pt x="159" y="107"/>
                  <a:pt x="159" y="107"/>
                  <a:pt x="159" y="107"/>
                </a:cubicBezTo>
                <a:cubicBezTo>
                  <a:pt x="168" y="107"/>
                  <a:pt x="175" y="100"/>
                  <a:pt x="175" y="91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14"/>
                  <a:pt x="168" y="7"/>
                  <a:pt x="159" y="7"/>
                </a:cubicBezTo>
                <a:lnTo>
                  <a:pt x="23" y="7"/>
                </a:lnTo>
                <a:close/>
                <a:moveTo>
                  <a:pt x="156" y="96"/>
                </a:moveTo>
                <a:cubicBezTo>
                  <a:pt x="155" y="96"/>
                  <a:pt x="154" y="96"/>
                  <a:pt x="154" y="95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79"/>
                  <a:pt x="89" y="78"/>
                </a:cubicBezTo>
                <a:cubicBezTo>
                  <a:pt x="68" y="62"/>
                  <a:pt x="68" y="62"/>
                  <a:pt x="68" y="62"/>
                </a:cubicBezTo>
                <a:cubicBezTo>
                  <a:pt x="27" y="95"/>
                  <a:pt x="27" y="95"/>
                  <a:pt x="27" y="95"/>
                </a:cubicBezTo>
                <a:cubicBezTo>
                  <a:pt x="26" y="96"/>
                  <a:pt x="24" y="96"/>
                  <a:pt x="22" y="95"/>
                </a:cubicBezTo>
                <a:cubicBezTo>
                  <a:pt x="21" y="93"/>
                  <a:pt x="21" y="91"/>
                  <a:pt x="23" y="90"/>
                </a:cubicBezTo>
                <a:cubicBezTo>
                  <a:pt x="62" y="57"/>
                  <a:pt x="62" y="57"/>
                  <a:pt x="62" y="57"/>
                </a:cubicBezTo>
                <a:cubicBezTo>
                  <a:pt x="23" y="27"/>
                  <a:pt x="23" y="27"/>
                  <a:pt x="23" y="27"/>
                </a:cubicBezTo>
                <a:cubicBezTo>
                  <a:pt x="21" y="26"/>
                  <a:pt x="21" y="24"/>
                  <a:pt x="22" y="22"/>
                </a:cubicBezTo>
                <a:cubicBezTo>
                  <a:pt x="24" y="21"/>
                  <a:pt x="26" y="20"/>
                  <a:pt x="27" y="21"/>
                </a:cubicBezTo>
                <a:cubicBezTo>
                  <a:pt x="91" y="71"/>
                  <a:pt x="91" y="71"/>
                  <a:pt x="91" y="71"/>
                </a:cubicBezTo>
                <a:cubicBezTo>
                  <a:pt x="154" y="21"/>
                  <a:pt x="154" y="21"/>
                  <a:pt x="154" y="21"/>
                </a:cubicBezTo>
                <a:cubicBezTo>
                  <a:pt x="155" y="20"/>
                  <a:pt x="158" y="20"/>
                  <a:pt x="159" y="22"/>
                </a:cubicBezTo>
                <a:cubicBezTo>
                  <a:pt x="160" y="24"/>
                  <a:pt x="160" y="26"/>
                  <a:pt x="158" y="2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8" y="90"/>
                  <a:pt x="158" y="90"/>
                  <a:pt x="158" y="90"/>
                </a:cubicBezTo>
                <a:cubicBezTo>
                  <a:pt x="160" y="91"/>
                  <a:pt x="160" y="93"/>
                  <a:pt x="159" y="95"/>
                </a:cubicBezTo>
                <a:cubicBezTo>
                  <a:pt x="158" y="96"/>
                  <a:pt x="157" y="96"/>
                  <a:pt x="156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46"/>
          <p:cNvSpPr/>
          <p:nvPr/>
        </p:nvSpPr>
        <p:spPr>
          <a:xfrm>
            <a:off x="7402512" y="3517900"/>
            <a:ext cx="1074737" cy="544512"/>
          </a:xfrm>
          <a:custGeom>
            <a:avLst/>
            <a:gdLst/>
            <a:ahLst/>
            <a:cxnLst/>
            <a:rect l="l" t="t" r="r" b="b"/>
            <a:pathLst>
              <a:path w="233" h="118" extrusionOk="0">
                <a:moveTo>
                  <a:pt x="119" y="118"/>
                </a:moveTo>
                <a:cubicBezTo>
                  <a:pt x="106" y="117"/>
                  <a:pt x="94" y="117"/>
                  <a:pt x="83" y="114"/>
                </a:cubicBezTo>
                <a:cubicBezTo>
                  <a:pt x="79" y="113"/>
                  <a:pt x="76" y="112"/>
                  <a:pt x="73" y="111"/>
                </a:cubicBezTo>
                <a:cubicBezTo>
                  <a:pt x="66" y="108"/>
                  <a:pt x="64" y="103"/>
                  <a:pt x="64" y="100"/>
                </a:cubicBezTo>
                <a:cubicBezTo>
                  <a:pt x="63" y="96"/>
                  <a:pt x="64" y="92"/>
                  <a:pt x="68" y="89"/>
                </a:cubicBezTo>
                <a:cubicBezTo>
                  <a:pt x="73" y="83"/>
                  <a:pt x="79" y="79"/>
                  <a:pt x="89" y="75"/>
                </a:cubicBezTo>
                <a:cubicBezTo>
                  <a:pt x="91" y="74"/>
                  <a:pt x="94" y="73"/>
                  <a:pt x="97" y="72"/>
                </a:cubicBezTo>
                <a:cubicBezTo>
                  <a:pt x="99" y="71"/>
                  <a:pt x="99" y="71"/>
                  <a:pt x="99" y="71"/>
                </a:cubicBezTo>
                <a:cubicBezTo>
                  <a:pt x="101" y="70"/>
                  <a:pt x="102" y="69"/>
                  <a:pt x="103" y="67"/>
                </a:cubicBezTo>
                <a:cubicBezTo>
                  <a:pt x="103" y="66"/>
                  <a:pt x="102" y="64"/>
                  <a:pt x="101" y="63"/>
                </a:cubicBezTo>
                <a:cubicBezTo>
                  <a:pt x="91" y="53"/>
                  <a:pt x="87" y="42"/>
                  <a:pt x="88" y="27"/>
                </a:cubicBezTo>
                <a:cubicBezTo>
                  <a:pt x="88" y="13"/>
                  <a:pt x="96" y="5"/>
                  <a:pt x="111" y="1"/>
                </a:cubicBezTo>
                <a:cubicBezTo>
                  <a:pt x="113" y="0"/>
                  <a:pt x="116" y="0"/>
                  <a:pt x="119" y="0"/>
                </a:cubicBezTo>
                <a:cubicBezTo>
                  <a:pt x="122" y="0"/>
                  <a:pt x="125" y="0"/>
                  <a:pt x="128" y="1"/>
                </a:cubicBezTo>
                <a:cubicBezTo>
                  <a:pt x="142" y="5"/>
                  <a:pt x="150" y="13"/>
                  <a:pt x="150" y="27"/>
                </a:cubicBezTo>
                <a:cubicBezTo>
                  <a:pt x="151" y="42"/>
                  <a:pt x="147" y="54"/>
                  <a:pt x="137" y="63"/>
                </a:cubicBezTo>
                <a:cubicBezTo>
                  <a:pt x="136" y="64"/>
                  <a:pt x="135" y="66"/>
                  <a:pt x="136" y="67"/>
                </a:cubicBezTo>
                <a:cubicBezTo>
                  <a:pt x="136" y="69"/>
                  <a:pt x="137" y="70"/>
                  <a:pt x="139" y="71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4" y="73"/>
                  <a:pt x="147" y="74"/>
                  <a:pt x="150" y="75"/>
                </a:cubicBezTo>
                <a:cubicBezTo>
                  <a:pt x="159" y="79"/>
                  <a:pt x="165" y="83"/>
                  <a:pt x="170" y="89"/>
                </a:cubicBezTo>
                <a:cubicBezTo>
                  <a:pt x="173" y="92"/>
                  <a:pt x="175" y="96"/>
                  <a:pt x="174" y="100"/>
                </a:cubicBezTo>
                <a:cubicBezTo>
                  <a:pt x="173" y="105"/>
                  <a:pt x="170" y="109"/>
                  <a:pt x="165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2" y="112"/>
                  <a:pt x="159" y="113"/>
                  <a:pt x="155" y="114"/>
                </a:cubicBezTo>
                <a:cubicBezTo>
                  <a:pt x="144" y="117"/>
                  <a:pt x="133" y="117"/>
                  <a:pt x="119" y="118"/>
                </a:cubicBezTo>
                <a:close/>
                <a:moveTo>
                  <a:pt x="119" y="6"/>
                </a:moveTo>
                <a:cubicBezTo>
                  <a:pt x="117" y="6"/>
                  <a:pt x="114" y="7"/>
                  <a:pt x="112" y="7"/>
                </a:cubicBezTo>
                <a:cubicBezTo>
                  <a:pt x="100" y="10"/>
                  <a:pt x="95" y="17"/>
                  <a:pt x="94" y="27"/>
                </a:cubicBezTo>
                <a:cubicBezTo>
                  <a:pt x="94" y="40"/>
                  <a:pt x="97" y="50"/>
                  <a:pt x="106" y="58"/>
                </a:cubicBezTo>
                <a:cubicBezTo>
                  <a:pt x="108" y="61"/>
                  <a:pt x="110" y="65"/>
                  <a:pt x="109" y="68"/>
                </a:cubicBezTo>
                <a:cubicBezTo>
                  <a:pt x="108" y="72"/>
                  <a:pt x="105" y="75"/>
                  <a:pt x="101" y="77"/>
                </a:cubicBezTo>
                <a:cubicBezTo>
                  <a:pt x="99" y="78"/>
                  <a:pt x="99" y="78"/>
                  <a:pt x="99" y="78"/>
                </a:cubicBezTo>
                <a:cubicBezTo>
                  <a:pt x="96" y="79"/>
                  <a:pt x="94" y="80"/>
                  <a:pt x="91" y="81"/>
                </a:cubicBezTo>
                <a:cubicBezTo>
                  <a:pt x="83" y="85"/>
                  <a:pt x="77" y="89"/>
                  <a:pt x="72" y="93"/>
                </a:cubicBezTo>
                <a:cubicBezTo>
                  <a:pt x="71" y="95"/>
                  <a:pt x="70" y="97"/>
                  <a:pt x="70" y="99"/>
                </a:cubicBezTo>
                <a:cubicBezTo>
                  <a:pt x="70" y="101"/>
                  <a:pt x="72" y="103"/>
                  <a:pt x="76" y="105"/>
                </a:cubicBezTo>
                <a:cubicBezTo>
                  <a:pt x="78" y="106"/>
                  <a:pt x="81" y="107"/>
                  <a:pt x="85" y="108"/>
                </a:cubicBezTo>
                <a:cubicBezTo>
                  <a:pt x="95" y="111"/>
                  <a:pt x="106" y="111"/>
                  <a:pt x="119" y="111"/>
                </a:cubicBezTo>
                <a:cubicBezTo>
                  <a:pt x="132" y="111"/>
                  <a:pt x="143" y="111"/>
                  <a:pt x="154" y="108"/>
                </a:cubicBezTo>
                <a:cubicBezTo>
                  <a:pt x="157" y="107"/>
                  <a:pt x="160" y="106"/>
                  <a:pt x="163" y="105"/>
                </a:cubicBezTo>
                <a:cubicBezTo>
                  <a:pt x="165" y="104"/>
                  <a:pt x="167" y="102"/>
                  <a:pt x="167" y="99"/>
                </a:cubicBezTo>
                <a:cubicBezTo>
                  <a:pt x="168" y="97"/>
                  <a:pt x="167" y="94"/>
                  <a:pt x="166" y="93"/>
                </a:cubicBezTo>
                <a:cubicBezTo>
                  <a:pt x="161" y="89"/>
                  <a:pt x="155" y="85"/>
                  <a:pt x="147" y="81"/>
                </a:cubicBezTo>
                <a:cubicBezTo>
                  <a:pt x="144" y="80"/>
                  <a:pt x="142" y="79"/>
                  <a:pt x="139" y="78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3" y="75"/>
                  <a:pt x="130" y="72"/>
                  <a:pt x="129" y="68"/>
                </a:cubicBezTo>
                <a:cubicBezTo>
                  <a:pt x="129" y="65"/>
                  <a:pt x="130" y="61"/>
                  <a:pt x="133" y="58"/>
                </a:cubicBezTo>
                <a:cubicBezTo>
                  <a:pt x="141" y="50"/>
                  <a:pt x="145" y="40"/>
                  <a:pt x="144" y="27"/>
                </a:cubicBezTo>
                <a:cubicBezTo>
                  <a:pt x="144" y="17"/>
                  <a:pt x="138" y="10"/>
                  <a:pt x="126" y="7"/>
                </a:cubicBezTo>
                <a:cubicBezTo>
                  <a:pt x="124" y="7"/>
                  <a:pt x="121" y="6"/>
                  <a:pt x="119" y="6"/>
                </a:cubicBezTo>
                <a:close/>
                <a:moveTo>
                  <a:pt x="164" y="108"/>
                </a:moveTo>
                <a:cubicBezTo>
                  <a:pt x="164" y="108"/>
                  <a:pt x="164" y="108"/>
                  <a:pt x="164" y="108"/>
                </a:cubicBezTo>
                <a:close/>
                <a:moveTo>
                  <a:pt x="194" y="118"/>
                </a:moveTo>
                <a:cubicBezTo>
                  <a:pt x="192" y="118"/>
                  <a:pt x="192" y="118"/>
                  <a:pt x="192" y="118"/>
                </a:cubicBezTo>
                <a:cubicBezTo>
                  <a:pt x="185" y="118"/>
                  <a:pt x="183" y="117"/>
                  <a:pt x="177" y="117"/>
                </a:cubicBezTo>
                <a:cubicBezTo>
                  <a:pt x="175" y="117"/>
                  <a:pt x="173" y="115"/>
                  <a:pt x="174" y="113"/>
                </a:cubicBezTo>
                <a:cubicBezTo>
                  <a:pt x="174" y="111"/>
                  <a:pt x="175" y="110"/>
                  <a:pt x="177" y="110"/>
                </a:cubicBezTo>
                <a:cubicBezTo>
                  <a:pt x="184" y="111"/>
                  <a:pt x="186" y="111"/>
                  <a:pt x="192" y="111"/>
                </a:cubicBezTo>
                <a:cubicBezTo>
                  <a:pt x="194" y="111"/>
                  <a:pt x="194" y="111"/>
                  <a:pt x="194" y="111"/>
                </a:cubicBezTo>
                <a:cubicBezTo>
                  <a:pt x="203" y="111"/>
                  <a:pt x="210" y="111"/>
                  <a:pt x="217" y="109"/>
                </a:cubicBezTo>
                <a:cubicBezTo>
                  <a:pt x="220" y="109"/>
                  <a:pt x="222" y="108"/>
                  <a:pt x="223" y="107"/>
                </a:cubicBezTo>
                <a:cubicBezTo>
                  <a:pt x="225" y="106"/>
                  <a:pt x="226" y="105"/>
                  <a:pt x="226" y="104"/>
                </a:cubicBezTo>
                <a:cubicBezTo>
                  <a:pt x="227" y="102"/>
                  <a:pt x="226" y="101"/>
                  <a:pt x="225" y="100"/>
                </a:cubicBezTo>
                <a:cubicBezTo>
                  <a:pt x="222" y="97"/>
                  <a:pt x="218" y="95"/>
                  <a:pt x="213" y="92"/>
                </a:cubicBezTo>
                <a:cubicBezTo>
                  <a:pt x="211" y="91"/>
                  <a:pt x="209" y="90"/>
                  <a:pt x="207" y="90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203" y="88"/>
                  <a:pt x="200" y="86"/>
                  <a:pt x="200" y="83"/>
                </a:cubicBezTo>
                <a:cubicBezTo>
                  <a:pt x="199" y="80"/>
                  <a:pt x="200" y="77"/>
                  <a:pt x="202" y="75"/>
                </a:cubicBezTo>
                <a:cubicBezTo>
                  <a:pt x="208" y="69"/>
                  <a:pt x="210" y="63"/>
                  <a:pt x="210" y="54"/>
                </a:cubicBezTo>
                <a:cubicBezTo>
                  <a:pt x="210" y="47"/>
                  <a:pt x="206" y="43"/>
                  <a:pt x="198" y="41"/>
                </a:cubicBezTo>
                <a:cubicBezTo>
                  <a:pt x="197" y="40"/>
                  <a:pt x="195" y="40"/>
                  <a:pt x="194" y="40"/>
                </a:cubicBezTo>
                <a:cubicBezTo>
                  <a:pt x="192" y="40"/>
                  <a:pt x="191" y="40"/>
                  <a:pt x="189" y="41"/>
                </a:cubicBezTo>
                <a:cubicBezTo>
                  <a:pt x="181" y="43"/>
                  <a:pt x="178" y="47"/>
                  <a:pt x="177" y="54"/>
                </a:cubicBezTo>
                <a:cubicBezTo>
                  <a:pt x="177" y="62"/>
                  <a:pt x="179" y="69"/>
                  <a:pt x="185" y="75"/>
                </a:cubicBezTo>
                <a:cubicBezTo>
                  <a:pt x="187" y="77"/>
                  <a:pt x="189" y="80"/>
                  <a:pt x="188" y="83"/>
                </a:cubicBezTo>
                <a:cubicBezTo>
                  <a:pt x="187" y="86"/>
                  <a:pt x="186" y="88"/>
                  <a:pt x="183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0" y="90"/>
                  <a:pt x="179" y="89"/>
                  <a:pt x="178" y="87"/>
                </a:cubicBezTo>
                <a:cubicBezTo>
                  <a:pt x="177" y="85"/>
                  <a:pt x="178" y="84"/>
                  <a:pt x="180" y="83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1" y="82"/>
                  <a:pt x="182" y="82"/>
                  <a:pt x="182" y="82"/>
                </a:cubicBezTo>
                <a:cubicBezTo>
                  <a:pt x="182" y="81"/>
                  <a:pt x="181" y="80"/>
                  <a:pt x="180" y="79"/>
                </a:cubicBezTo>
                <a:cubicBezTo>
                  <a:pt x="174" y="73"/>
                  <a:pt x="170" y="64"/>
                  <a:pt x="171" y="54"/>
                </a:cubicBezTo>
                <a:cubicBezTo>
                  <a:pt x="171" y="47"/>
                  <a:pt x="174" y="38"/>
                  <a:pt x="188" y="35"/>
                </a:cubicBezTo>
                <a:cubicBezTo>
                  <a:pt x="190" y="34"/>
                  <a:pt x="192" y="34"/>
                  <a:pt x="194" y="34"/>
                </a:cubicBezTo>
                <a:cubicBezTo>
                  <a:pt x="196" y="34"/>
                  <a:pt x="198" y="34"/>
                  <a:pt x="200" y="35"/>
                </a:cubicBezTo>
                <a:cubicBezTo>
                  <a:pt x="213" y="38"/>
                  <a:pt x="216" y="47"/>
                  <a:pt x="216" y="54"/>
                </a:cubicBezTo>
                <a:cubicBezTo>
                  <a:pt x="217" y="64"/>
                  <a:pt x="214" y="73"/>
                  <a:pt x="207" y="79"/>
                </a:cubicBezTo>
                <a:cubicBezTo>
                  <a:pt x="206" y="80"/>
                  <a:pt x="206" y="80"/>
                  <a:pt x="206" y="81"/>
                </a:cubicBezTo>
                <a:cubicBezTo>
                  <a:pt x="206" y="82"/>
                  <a:pt x="207" y="83"/>
                  <a:pt x="208" y="83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11" y="85"/>
                  <a:pt x="213" y="85"/>
                  <a:pt x="215" y="86"/>
                </a:cubicBezTo>
                <a:cubicBezTo>
                  <a:pt x="222" y="89"/>
                  <a:pt x="226" y="92"/>
                  <a:pt x="230" y="96"/>
                </a:cubicBezTo>
                <a:cubicBezTo>
                  <a:pt x="232" y="98"/>
                  <a:pt x="233" y="102"/>
                  <a:pt x="233" y="105"/>
                </a:cubicBezTo>
                <a:cubicBezTo>
                  <a:pt x="232" y="108"/>
                  <a:pt x="230" y="111"/>
                  <a:pt x="226" y="113"/>
                </a:cubicBezTo>
                <a:cubicBezTo>
                  <a:pt x="224" y="114"/>
                  <a:pt x="222" y="115"/>
                  <a:pt x="219" y="115"/>
                </a:cubicBezTo>
                <a:cubicBezTo>
                  <a:pt x="211" y="117"/>
                  <a:pt x="203" y="118"/>
                  <a:pt x="194" y="118"/>
                </a:cubicBezTo>
                <a:close/>
                <a:moveTo>
                  <a:pt x="44" y="118"/>
                </a:moveTo>
                <a:cubicBezTo>
                  <a:pt x="34" y="117"/>
                  <a:pt x="25" y="117"/>
                  <a:pt x="16" y="115"/>
                </a:cubicBezTo>
                <a:cubicBezTo>
                  <a:pt x="13" y="114"/>
                  <a:pt x="11" y="113"/>
                  <a:pt x="8" y="112"/>
                </a:cubicBezTo>
                <a:cubicBezTo>
                  <a:pt x="4" y="110"/>
                  <a:pt x="1" y="107"/>
                  <a:pt x="1" y="104"/>
                </a:cubicBezTo>
                <a:cubicBezTo>
                  <a:pt x="0" y="100"/>
                  <a:pt x="1" y="97"/>
                  <a:pt x="4" y="94"/>
                </a:cubicBezTo>
                <a:cubicBezTo>
                  <a:pt x="8" y="90"/>
                  <a:pt x="13" y="87"/>
                  <a:pt x="20" y="83"/>
                </a:cubicBezTo>
                <a:cubicBezTo>
                  <a:pt x="22" y="82"/>
                  <a:pt x="24" y="82"/>
                  <a:pt x="27" y="81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8"/>
                </a:cubicBezTo>
                <a:cubicBezTo>
                  <a:pt x="31" y="77"/>
                  <a:pt x="30" y="76"/>
                  <a:pt x="30" y="75"/>
                </a:cubicBezTo>
                <a:cubicBezTo>
                  <a:pt x="22" y="68"/>
                  <a:pt x="19" y="58"/>
                  <a:pt x="19" y="47"/>
                </a:cubicBezTo>
                <a:cubicBezTo>
                  <a:pt x="19" y="40"/>
                  <a:pt x="23" y="30"/>
                  <a:pt x="37" y="26"/>
                </a:cubicBezTo>
                <a:cubicBezTo>
                  <a:pt x="40" y="26"/>
                  <a:pt x="42" y="25"/>
                  <a:pt x="44" y="25"/>
                </a:cubicBezTo>
                <a:cubicBezTo>
                  <a:pt x="46" y="25"/>
                  <a:pt x="49" y="26"/>
                  <a:pt x="51" y="26"/>
                </a:cubicBezTo>
                <a:cubicBezTo>
                  <a:pt x="65" y="30"/>
                  <a:pt x="69" y="40"/>
                  <a:pt x="69" y="47"/>
                </a:cubicBezTo>
                <a:cubicBezTo>
                  <a:pt x="69" y="59"/>
                  <a:pt x="66" y="68"/>
                  <a:pt x="58" y="75"/>
                </a:cubicBezTo>
                <a:cubicBezTo>
                  <a:pt x="58" y="76"/>
                  <a:pt x="57" y="77"/>
                  <a:pt x="57" y="78"/>
                </a:cubicBezTo>
                <a:cubicBezTo>
                  <a:pt x="58" y="79"/>
                  <a:pt x="59" y="80"/>
                  <a:pt x="60" y="80"/>
                </a:cubicBezTo>
                <a:cubicBezTo>
                  <a:pt x="62" y="81"/>
                  <a:pt x="62" y="81"/>
                  <a:pt x="62" y="81"/>
                </a:cubicBezTo>
                <a:cubicBezTo>
                  <a:pt x="63" y="81"/>
                  <a:pt x="64" y="83"/>
                  <a:pt x="63" y="85"/>
                </a:cubicBezTo>
                <a:cubicBezTo>
                  <a:pt x="63" y="87"/>
                  <a:pt x="61" y="87"/>
                  <a:pt x="59" y="87"/>
                </a:cubicBezTo>
                <a:cubicBezTo>
                  <a:pt x="58" y="86"/>
                  <a:pt x="58" y="86"/>
                  <a:pt x="58" y="86"/>
                </a:cubicBezTo>
                <a:cubicBezTo>
                  <a:pt x="54" y="85"/>
                  <a:pt x="52" y="82"/>
                  <a:pt x="51" y="79"/>
                </a:cubicBezTo>
                <a:cubicBezTo>
                  <a:pt x="51" y="76"/>
                  <a:pt x="52" y="73"/>
                  <a:pt x="54" y="71"/>
                </a:cubicBezTo>
                <a:cubicBezTo>
                  <a:pt x="60" y="65"/>
                  <a:pt x="63" y="57"/>
                  <a:pt x="63" y="47"/>
                </a:cubicBezTo>
                <a:cubicBezTo>
                  <a:pt x="62" y="39"/>
                  <a:pt x="58" y="35"/>
                  <a:pt x="49" y="33"/>
                </a:cubicBezTo>
                <a:cubicBezTo>
                  <a:pt x="47" y="32"/>
                  <a:pt x="46" y="32"/>
                  <a:pt x="44" y="32"/>
                </a:cubicBezTo>
                <a:cubicBezTo>
                  <a:pt x="42" y="32"/>
                  <a:pt x="41" y="32"/>
                  <a:pt x="39" y="33"/>
                </a:cubicBezTo>
                <a:cubicBezTo>
                  <a:pt x="30" y="35"/>
                  <a:pt x="26" y="39"/>
                  <a:pt x="26" y="47"/>
                </a:cubicBezTo>
                <a:cubicBezTo>
                  <a:pt x="25" y="57"/>
                  <a:pt x="28" y="65"/>
                  <a:pt x="34" y="71"/>
                </a:cubicBezTo>
                <a:cubicBezTo>
                  <a:pt x="36" y="73"/>
                  <a:pt x="37" y="76"/>
                  <a:pt x="37" y="79"/>
                </a:cubicBezTo>
                <a:cubicBezTo>
                  <a:pt x="36" y="82"/>
                  <a:pt x="34" y="85"/>
                  <a:pt x="30" y="86"/>
                </a:cubicBezTo>
                <a:cubicBezTo>
                  <a:pt x="29" y="87"/>
                  <a:pt x="29" y="87"/>
                  <a:pt x="29" y="87"/>
                </a:cubicBezTo>
                <a:cubicBezTo>
                  <a:pt x="27" y="88"/>
                  <a:pt x="25" y="88"/>
                  <a:pt x="23" y="89"/>
                </a:cubicBezTo>
                <a:cubicBezTo>
                  <a:pt x="17" y="92"/>
                  <a:pt x="12" y="95"/>
                  <a:pt x="9" y="99"/>
                </a:cubicBezTo>
                <a:cubicBezTo>
                  <a:pt x="7" y="100"/>
                  <a:pt x="7" y="101"/>
                  <a:pt x="7" y="103"/>
                </a:cubicBezTo>
                <a:cubicBezTo>
                  <a:pt x="7" y="104"/>
                  <a:pt x="9" y="105"/>
                  <a:pt x="11" y="107"/>
                </a:cubicBezTo>
                <a:cubicBezTo>
                  <a:pt x="13" y="107"/>
                  <a:pt x="15" y="108"/>
                  <a:pt x="18" y="109"/>
                </a:cubicBezTo>
                <a:cubicBezTo>
                  <a:pt x="26" y="111"/>
                  <a:pt x="34" y="111"/>
                  <a:pt x="44" y="111"/>
                </a:cubicBezTo>
                <a:cubicBezTo>
                  <a:pt x="50" y="111"/>
                  <a:pt x="55" y="111"/>
                  <a:pt x="60" y="111"/>
                </a:cubicBezTo>
                <a:cubicBezTo>
                  <a:pt x="61" y="110"/>
                  <a:pt x="63" y="112"/>
                  <a:pt x="63" y="113"/>
                </a:cubicBezTo>
                <a:cubicBezTo>
                  <a:pt x="63" y="115"/>
                  <a:pt x="62" y="117"/>
                  <a:pt x="60" y="117"/>
                </a:cubicBezTo>
                <a:cubicBezTo>
                  <a:pt x="55" y="117"/>
                  <a:pt x="50" y="118"/>
                  <a:pt x="44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46"/>
          <p:cNvSpPr/>
          <p:nvPr/>
        </p:nvSpPr>
        <p:spPr>
          <a:xfrm>
            <a:off x="4286250" y="1860550"/>
            <a:ext cx="700087" cy="650875"/>
          </a:xfrm>
          <a:custGeom>
            <a:avLst/>
            <a:gdLst/>
            <a:ahLst/>
            <a:cxnLst/>
            <a:rect l="l" t="t" r="r" b="b"/>
            <a:pathLst>
              <a:path w="152" h="141" extrusionOk="0">
                <a:moveTo>
                  <a:pt x="134" y="141"/>
                </a:moveTo>
                <a:cubicBezTo>
                  <a:pt x="18" y="141"/>
                  <a:pt x="18" y="141"/>
                  <a:pt x="18" y="141"/>
                </a:cubicBezTo>
                <a:cubicBezTo>
                  <a:pt x="8" y="141"/>
                  <a:pt x="0" y="133"/>
                  <a:pt x="0" y="123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0"/>
                  <a:pt x="2" y="88"/>
                  <a:pt x="4" y="88"/>
                </a:cubicBezTo>
                <a:cubicBezTo>
                  <a:pt x="5" y="88"/>
                  <a:pt x="7" y="90"/>
                  <a:pt x="7" y="92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29"/>
                  <a:pt x="12" y="134"/>
                  <a:pt x="18" y="134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41" y="134"/>
                  <a:pt x="145" y="129"/>
                  <a:pt x="145" y="123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45" y="90"/>
                  <a:pt x="147" y="88"/>
                  <a:pt x="149" y="88"/>
                </a:cubicBezTo>
                <a:cubicBezTo>
                  <a:pt x="151" y="88"/>
                  <a:pt x="152" y="90"/>
                  <a:pt x="152" y="92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2" y="133"/>
                  <a:pt x="144" y="141"/>
                  <a:pt x="134" y="141"/>
                </a:cubicBezTo>
                <a:close/>
                <a:moveTo>
                  <a:pt x="82" y="101"/>
                </a:moveTo>
                <a:cubicBezTo>
                  <a:pt x="70" y="101"/>
                  <a:pt x="70" y="101"/>
                  <a:pt x="70" y="101"/>
                </a:cubicBezTo>
                <a:cubicBezTo>
                  <a:pt x="65" y="101"/>
                  <a:pt x="61" y="97"/>
                  <a:pt x="61" y="91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5" y="65"/>
                  <a:pt x="70" y="65"/>
                </a:cubicBezTo>
                <a:cubicBezTo>
                  <a:pt x="82" y="65"/>
                  <a:pt x="82" y="65"/>
                  <a:pt x="82" y="65"/>
                </a:cubicBezTo>
                <a:cubicBezTo>
                  <a:pt x="87" y="65"/>
                  <a:pt x="91" y="70"/>
                  <a:pt x="91" y="76"/>
                </a:cubicBezTo>
                <a:cubicBezTo>
                  <a:pt x="91" y="91"/>
                  <a:pt x="91" y="91"/>
                  <a:pt x="91" y="91"/>
                </a:cubicBezTo>
                <a:cubicBezTo>
                  <a:pt x="91" y="97"/>
                  <a:pt x="87" y="101"/>
                  <a:pt x="82" y="101"/>
                </a:cubicBezTo>
                <a:close/>
                <a:moveTo>
                  <a:pt x="70" y="72"/>
                </a:moveTo>
                <a:cubicBezTo>
                  <a:pt x="69" y="72"/>
                  <a:pt x="68" y="74"/>
                  <a:pt x="68" y="76"/>
                </a:cubicBezTo>
                <a:cubicBezTo>
                  <a:pt x="68" y="91"/>
                  <a:pt x="68" y="91"/>
                  <a:pt x="68" y="91"/>
                </a:cubicBezTo>
                <a:cubicBezTo>
                  <a:pt x="68" y="93"/>
                  <a:pt x="69" y="94"/>
                  <a:pt x="70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3" y="94"/>
                  <a:pt x="84" y="93"/>
                  <a:pt x="84" y="91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4"/>
                  <a:pt x="83" y="72"/>
                  <a:pt x="82" y="72"/>
                </a:cubicBezTo>
                <a:lnTo>
                  <a:pt x="70" y="72"/>
                </a:lnTo>
                <a:close/>
                <a:moveTo>
                  <a:pt x="134" y="87"/>
                </a:moveTo>
                <a:cubicBezTo>
                  <a:pt x="100" y="87"/>
                  <a:pt x="100" y="87"/>
                  <a:pt x="100" y="87"/>
                </a:cubicBezTo>
                <a:cubicBezTo>
                  <a:pt x="98" y="87"/>
                  <a:pt x="97" y="85"/>
                  <a:pt x="97" y="83"/>
                </a:cubicBezTo>
                <a:cubicBezTo>
                  <a:pt x="97" y="81"/>
                  <a:pt x="98" y="80"/>
                  <a:pt x="100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1" y="80"/>
                  <a:pt x="145" y="74"/>
                  <a:pt x="145" y="68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5" y="37"/>
                  <a:pt x="141" y="32"/>
                  <a:pt x="134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2" y="32"/>
                  <a:pt x="7" y="37"/>
                  <a:pt x="7" y="44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74"/>
                  <a:pt x="12" y="80"/>
                  <a:pt x="18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4" y="80"/>
                  <a:pt x="56" y="81"/>
                  <a:pt x="56" y="83"/>
                </a:cubicBezTo>
                <a:cubicBezTo>
                  <a:pt x="56" y="85"/>
                  <a:pt x="54" y="87"/>
                  <a:pt x="52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8" y="87"/>
                  <a:pt x="0" y="78"/>
                  <a:pt x="0" y="6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4"/>
                  <a:pt x="8" y="25"/>
                  <a:pt x="18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44" y="25"/>
                  <a:pt x="152" y="34"/>
                  <a:pt x="152" y="44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2" y="71"/>
                  <a:pt x="152" y="72"/>
                  <a:pt x="152" y="72"/>
                </a:cubicBezTo>
                <a:cubicBezTo>
                  <a:pt x="150" y="81"/>
                  <a:pt x="143" y="87"/>
                  <a:pt x="134" y="87"/>
                </a:cubicBezTo>
                <a:close/>
                <a:moveTo>
                  <a:pt x="101" y="19"/>
                </a:moveTo>
                <a:cubicBezTo>
                  <a:pt x="100" y="19"/>
                  <a:pt x="98" y="17"/>
                  <a:pt x="98" y="16"/>
                </a:cubicBezTo>
                <a:cubicBezTo>
                  <a:pt x="98" y="11"/>
                  <a:pt x="94" y="7"/>
                  <a:pt x="89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58" y="7"/>
                  <a:pt x="54" y="11"/>
                  <a:pt x="54" y="16"/>
                </a:cubicBezTo>
                <a:cubicBezTo>
                  <a:pt x="54" y="17"/>
                  <a:pt x="53" y="19"/>
                  <a:pt x="51" y="19"/>
                </a:cubicBezTo>
                <a:cubicBezTo>
                  <a:pt x="49" y="19"/>
                  <a:pt x="48" y="17"/>
                  <a:pt x="48" y="16"/>
                </a:cubicBezTo>
                <a:cubicBezTo>
                  <a:pt x="48" y="7"/>
                  <a:pt x="55" y="0"/>
                  <a:pt x="63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8" y="0"/>
                  <a:pt x="105" y="7"/>
                  <a:pt x="105" y="16"/>
                </a:cubicBezTo>
                <a:cubicBezTo>
                  <a:pt x="105" y="17"/>
                  <a:pt x="103" y="19"/>
                  <a:pt x="101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46"/>
          <p:cNvSpPr/>
          <p:nvPr/>
        </p:nvSpPr>
        <p:spPr>
          <a:xfrm>
            <a:off x="7223125" y="1889125"/>
            <a:ext cx="765175" cy="687387"/>
          </a:xfrm>
          <a:custGeom>
            <a:avLst/>
            <a:gdLst/>
            <a:ahLst/>
            <a:cxnLst/>
            <a:rect l="l" t="t" r="r" b="b"/>
            <a:pathLst>
              <a:path w="166" h="149" extrusionOk="0">
                <a:moveTo>
                  <a:pt x="36" y="68"/>
                </a:moveTo>
                <a:cubicBezTo>
                  <a:pt x="31" y="68"/>
                  <a:pt x="27" y="72"/>
                  <a:pt x="27" y="77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20"/>
                  <a:pt x="31" y="124"/>
                  <a:pt x="36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51" y="124"/>
                  <a:pt x="55" y="120"/>
                  <a:pt x="55" y="115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2"/>
                  <a:pt x="51" y="68"/>
                  <a:pt x="46" y="68"/>
                </a:cubicBezTo>
                <a:lnTo>
                  <a:pt x="36" y="68"/>
                </a:lnTo>
                <a:close/>
                <a:moveTo>
                  <a:pt x="48" y="77"/>
                </a:move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7" y="117"/>
                  <a:pt x="46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5" y="117"/>
                  <a:pt x="34" y="116"/>
                  <a:pt x="34" y="115"/>
                </a:cubicBezTo>
                <a:cubicBezTo>
                  <a:pt x="34" y="77"/>
                  <a:pt x="34" y="77"/>
                  <a:pt x="34" y="77"/>
                </a:cubicBezTo>
                <a:cubicBezTo>
                  <a:pt x="34" y="76"/>
                  <a:pt x="35" y="75"/>
                  <a:pt x="3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7" y="75"/>
                  <a:pt x="48" y="76"/>
                  <a:pt x="48" y="77"/>
                </a:cubicBezTo>
                <a:close/>
                <a:moveTo>
                  <a:pt x="70" y="54"/>
                </a:moveTo>
                <a:cubicBezTo>
                  <a:pt x="65" y="54"/>
                  <a:pt x="61" y="58"/>
                  <a:pt x="61" y="63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61" y="120"/>
                  <a:pt x="65" y="124"/>
                  <a:pt x="7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84" y="124"/>
                  <a:pt x="88" y="120"/>
                  <a:pt x="88" y="115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58"/>
                  <a:pt x="84" y="54"/>
                  <a:pt x="79" y="54"/>
                </a:cubicBezTo>
                <a:lnTo>
                  <a:pt x="70" y="54"/>
                </a:lnTo>
                <a:close/>
                <a:moveTo>
                  <a:pt x="81" y="63"/>
                </a:moveTo>
                <a:cubicBezTo>
                  <a:pt x="81" y="115"/>
                  <a:pt x="81" y="115"/>
                  <a:pt x="81" y="115"/>
                </a:cubicBezTo>
                <a:cubicBezTo>
                  <a:pt x="81" y="116"/>
                  <a:pt x="80" y="117"/>
                  <a:pt x="79" y="117"/>
                </a:cubicBezTo>
                <a:cubicBezTo>
                  <a:pt x="70" y="117"/>
                  <a:pt x="70" y="117"/>
                  <a:pt x="70" y="117"/>
                </a:cubicBezTo>
                <a:cubicBezTo>
                  <a:pt x="69" y="117"/>
                  <a:pt x="68" y="116"/>
                  <a:pt x="68" y="115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2"/>
                  <a:pt x="69" y="61"/>
                  <a:pt x="70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0" y="61"/>
                  <a:pt x="81" y="62"/>
                  <a:pt x="81" y="63"/>
                </a:cubicBezTo>
                <a:close/>
                <a:moveTo>
                  <a:pt x="104" y="43"/>
                </a:moveTo>
                <a:cubicBezTo>
                  <a:pt x="99" y="43"/>
                  <a:pt x="95" y="47"/>
                  <a:pt x="95" y="52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5" y="120"/>
                  <a:pt x="99" y="124"/>
                  <a:pt x="104" y="124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8" y="124"/>
                  <a:pt x="122" y="120"/>
                  <a:pt x="122" y="115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2" y="47"/>
                  <a:pt x="118" y="43"/>
                  <a:pt x="113" y="43"/>
                </a:cubicBezTo>
                <a:lnTo>
                  <a:pt x="104" y="43"/>
                </a:lnTo>
                <a:close/>
                <a:moveTo>
                  <a:pt x="115" y="52"/>
                </a:moveTo>
                <a:cubicBezTo>
                  <a:pt x="115" y="115"/>
                  <a:pt x="115" y="115"/>
                  <a:pt x="115" y="115"/>
                </a:cubicBezTo>
                <a:cubicBezTo>
                  <a:pt x="115" y="116"/>
                  <a:pt x="114" y="117"/>
                  <a:pt x="113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3" y="117"/>
                  <a:pt x="102" y="116"/>
                  <a:pt x="102" y="115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1"/>
                  <a:pt x="103" y="50"/>
                  <a:pt x="104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4" y="50"/>
                  <a:pt x="115" y="51"/>
                  <a:pt x="115" y="52"/>
                </a:cubicBezTo>
                <a:close/>
                <a:moveTo>
                  <a:pt x="128" y="40"/>
                </a:moveTo>
                <a:cubicBezTo>
                  <a:pt x="128" y="115"/>
                  <a:pt x="128" y="115"/>
                  <a:pt x="128" y="115"/>
                </a:cubicBezTo>
                <a:cubicBezTo>
                  <a:pt x="128" y="120"/>
                  <a:pt x="132" y="124"/>
                  <a:pt x="137" y="124"/>
                </a:cubicBezTo>
                <a:cubicBezTo>
                  <a:pt x="147" y="124"/>
                  <a:pt x="147" y="124"/>
                  <a:pt x="147" y="124"/>
                </a:cubicBezTo>
                <a:cubicBezTo>
                  <a:pt x="152" y="124"/>
                  <a:pt x="156" y="120"/>
                  <a:pt x="156" y="115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35"/>
                  <a:pt x="152" y="31"/>
                  <a:pt x="14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2" y="31"/>
                  <a:pt x="128" y="35"/>
                  <a:pt x="128" y="40"/>
                </a:cubicBezTo>
                <a:close/>
                <a:moveTo>
                  <a:pt x="149" y="40"/>
                </a:moveTo>
                <a:cubicBezTo>
                  <a:pt x="149" y="115"/>
                  <a:pt x="149" y="115"/>
                  <a:pt x="149" y="115"/>
                </a:cubicBezTo>
                <a:cubicBezTo>
                  <a:pt x="149" y="116"/>
                  <a:pt x="148" y="117"/>
                  <a:pt x="147" y="117"/>
                </a:cubicBezTo>
                <a:cubicBezTo>
                  <a:pt x="137" y="117"/>
                  <a:pt x="137" y="117"/>
                  <a:pt x="137" y="117"/>
                </a:cubicBezTo>
                <a:cubicBezTo>
                  <a:pt x="136" y="117"/>
                  <a:pt x="136" y="116"/>
                  <a:pt x="136" y="115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9"/>
                  <a:pt x="136" y="38"/>
                  <a:pt x="13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8" y="38"/>
                  <a:pt x="149" y="39"/>
                  <a:pt x="149" y="40"/>
                </a:cubicBezTo>
                <a:close/>
                <a:moveTo>
                  <a:pt x="86" y="30"/>
                </a:moveTo>
                <a:cubicBezTo>
                  <a:pt x="108" y="21"/>
                  <a:pt x="130" y="9"/>
                  <a:pt x="130" y="8"/>
                </a:cubicBezTo>
                <a:cubicBezTo>
                  <a:pt x="126" y="0"/>
                  <a:pt x="126" y="0"/>
                  <a:pt x="126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41" y="7"/>
                  <a:pt x="141" y="7"/>
                  <a:pt x="141" y="7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0" y="17"/>
                  <a:pt x="110" y="28"/>
                  <a:pt x="89" y="37"/>
                </a:cubicBezTo>
                <a:cubicBezTo>
                  <a:pt x="64" y="46"/>
                  <a:pt x="33" y="52"/>
                  <a:pt x="32" y="52"/>
                </a:cubicBezTo>
                <a:cubicBezTo>
                  <a:pt x="32" y="52"/>
                  <a:pt x="32" y="53"/>
                  <a:pt x="32" y="53"/>
                </a:cubicBezTo>
                <a:cubicBezTo>
                  <a:pt x="30" y="53"/>
                  <a:pt x="29" y="51"/>
                  <a:pt x="28" y="50"/>
                </a:cubicBezTo>
                <a:cubicBezTo>
                  <a:pt x="28" y="48"/>
                  <a:pt x="29" y="46"/>
                  <a:pt x="31" y="45"/>
                </a:cubicBezTo>
                <a:cubicBezTo>
                  <a:pt x="31" y="45"/>
                  <a:pt x="62" y="39"/>
                  <a:pt x="86" y="30"/>
                </a:cubicBezTo>
                <a:close/>
                <a:moveTo>
                  <a:pt x="166" y="137"/>
                </a:moveTo>
                <a:cubicBezTo>
                  <a:pt x="161" y="143"/>
                  <a:pt x="161" y="143"/>
                  <a:pt x="161" y="143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2" y="140"/>
                  <a:pt x="11" y="139"/>
                  <a:pt x="11" y="137"/>
                </a:cubicBezTo>
                <a:cubicBezTo>
                  <a:pt x="11" y="24"/>
                  <a:pt x="11" y="24"/>
                  <a:pt x="11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7" y="18"/>
                  <a:pt x="7" y="18"/>
                  <a:pt x="7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21" y="18"/>
                  <a:pt x="21" y="18"/>
                  <a:pt x="21" y="18"/>
                </a:cubicBezTo>
                <a:cubicBezTo>
                  <a:pt x="28" y="24"/>
                  <a:pt x="28" y="24"/>
                  <a:pt x="2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55" y="133"/>
                  <a:pt x="155" y="133"/>
                  <a:pt x="155" y="133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61" y="131"/>
                  <a:pt x="161" y="131"/>
                  <a:pt x="161" y="131"/>
                </a:cubicBezTo>
                <a:lnTo>
                  <a:pt x="166" y="137"/>
                </a:ln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46"/>
          <p:cNvSpPr/>
          <p:nvPr/>
        </p:nvSpPr>
        <p:spPr>
          <a:xfrm>
            <a:off x="5738812" y="1114425"/>
            <a:ext cx="746125" cy="876300"/>
          </a:xfrm>
          <a:custGeom>
            <a:avLst/>
            <a:gdLst/>
            <a:ahLst/>
            <a:cxnLst/>
            <a:rect l="l" t="t" r="r" b="b"/>
            <a:pathLst>
              <a:path w="162" h="190" extrusionOk="0">
                <a:moveTo>
                  <a:pt x="93" y="190"/>
                </a:moveTo>
                <a:cubicBezTo>
                  <a:pt x="66" y="190"/>
                  <a:pt x="66" y="190"/>
                  <a:pt x="66" y="190"/>
                </a:cubicBezTo>
                <a:cubicBezTo>
                  <a:pt x="65" y="190"/>
                  <a:pt x="63" y="188"/>
                  <a:pt x="63" y="186"/>
                </a:cubicBezTo>
                <a:cubicBezTo>
                  <a:pt x="63" y="184"/>
                  <a:pt x="65" y="183"/>
                  <a:pt x="66" y="183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95" y="183"/>
                  <a:pt x="96" y="184"/>
                  <a:pt x="96" y="186"/>
                </a:cubicBezTo>
                <a:cubicBezTo>
                  <a:pt x="96" y="188"/>
                  <a:pt x="95" y="190"/>
                  <a:pt x="93" y="190"/>
                </a:cubicBezTo>
                <a:close/>
                <a:moveTo>
                  <a:pt x="100" y="178"/>
                </a:moveTo>
                <a:cubicBezTo>
                  <a:pt x="59" y="178"/>
                  <a:pt x="59" y="178"/>
                  <a:pt x="59" y="178"/>
                </a:cubicBezTo>
                <a:cubicBezTo>
                  <a:pt x="57" y="178"/>
                  <a:pt x="56" y="176"/>
                  <a:pt x="56" y="174"/>
                </a:cubicBezTo>
                <a:cubicBezTo>
                  <a:pt x="56" y="172"/>
                  <a:pt x="57" y="171"/>
                  <a:pt x="59" y="171"/>
                </a:cubicBezTo>
                <a:cubicBezTo>
                  <a:pt x="100" y="171"/>
                  <a:pt x="100" y="171"/>
                  <a:pt x="100" y="171"/>
                </a:cubicBezTo>
                <a:cubicBezTo>
                  <a:pt x="102" y="171"/>
                  <a:pt x="104" y="172"/>
                  <a:pt x="104" y="174"/>
                </a:cubicBezTo>
                <a:cubicBezTo>
                  <a:pt x="104" y="176"/>
                  <a:pt x="102" y="178"/>
                  <a:pt x="100" y="178"/>
                </a:cubicBezTo>
                <a:close/>
                <a:moveTo>
                  <a:pt x="79" y="164"/>
                </a:moveTo>
                <a:cubicBezTo>
                  <a:pt x="72" y="164"/>
                  <a:pt x="64" y="164"/>
                  <a:pt x="64" y="164"/>
                </a:cubicBezTo>
                <a:cubicBezTo>
                  <a:pt x="64" y="164"/>
                  <a:pt x="64" y="164"/>
                  <a:pt x="64" y="164"/>
                </a:cubicBezTo>
                <a:cubicBezTo>
                  <a:pt x="56" y="164"/>
                  <a:pt x="53" y="162"/>
                  <a:pt x="51" y="155"/>
                </a:cubicBezTo>
                <a:cubicBezTo>
                  <a:pt x="51" y="153"/>
                  <a:pt x="51" y="150"/>
                  <a:pt x="51" y="147"/>
                </a:cubicBezTo>
                <a:cubicBezTo>
                  <a:pt x="51" y="143"/>
                  <a:pt x="50" y="140"/>
                  <a:pt x="49" y="137"/>
                </a:cubicBezTo>
                <a:cubicBezTo>
                  <a:pt x="43" y="127"/>
                  <a:pt x="40" y="120"/>
                  <a:pt x="34" y="110"/>
                </a:cubicBezTo>
                <a:cubicBezTo>
                  <a:pt x="29" y="100"/>
                  <a:pt x="24" y="85"/>
                  <a:pt x="27" y="70"/>
                </a:cubicBezTo>
                <a:cubicBezTo>
                  <a:pt x="32" y="52"/>
                  <a:pt x="51" y="34"/>
                  <a:pt x="79" y="34"/>
                </a:cubicBezTo>
                <a:cubicBezTo>
                  <a:pt x="107" y="34"/>
                  <a:pt x="126" y="52"/>
                  <a:pt x="131" y="70"/>
                </a:cubicBezTo>
                <a:cubicBezTo>
                  <a:pt x="135" y="85"/>
                  <a:pt x="129" y="100"/>
                  <a:pt x="124" y="110"/>
                </a:cubicBezTo>
                <a:cubicBezTo>
                  <a:pt x="119" y="120"/>
                  <a:pt x="115" y="127"/>
                  <a:pt x="109" y="137"/>
                </a:cubicBezTo>
                <a:cubicBezTo>
                  <a:pt x="108" y="140"/>
                  <a:pt x="108" y="143"/>
                  <a:pt x="108" y="147"/>
                </a:cubicBezTo>
                <a:cubicBezTo>
                  <a:pt x="107" y="150"/>
                  <a:pt x="107" y="153"/>
                  <a:pt x="107" y="155"/>
                </a:cubicBezTo>
                <a:cubicBezTo>
                  <a:pt x="105" y="162"/>
                  <a:pt x="102" y="164"/>
                  <a:pt x="95" y="164"/>
                </a:cubicBezTo>
                <a:cubicBezTo>
                  <a:pt x="94" y="164"/>
                  <a:pt x="87" y="164"/>
                  <a:pt x="79" y="164"/>
                </a:cubicBezTo>
                <a:close/>
                <a:moveTo>
                  <a:pt x="64" y="157"/>
                </a:moveTo>
                <a:cubicBezTo>
                  <a:pt x="65" y="157"/>
                  <a:pt x="94" y="157"/>
                  <a:pt x="95" y="157"/>
                </a:cubicBezTo>
                <a:cubicBezTo>
                  <a:pt x="99" y="157"/>
                  <a:pt x="99" y="157"/>
                  <a:pt x="100" y="154"/>
                </a:cubicBezTo>
                <a:cubicBezTo>
                  <a:pt x="100" y="152"/>
                  <a:pt x="100" y="149"/>
                  <a:pt x="100" y="147"/>
                </a:cubicBezTo>
                <a:cubicBezTo>
                  <a:pt x="101" y="142"/>
                  <a:pt x="101" y="138"/>
                  <a:pt x="103" y="134"/>
                </a:cubicBezTo>
                <a:cubicBezTo>
                  <a:pt x="109" y="124"/>
                  <a:pt x="112" y="117"/>
                  <a:pt x="118" y="107"/>
                </a:cubicBezTo>
                <a:cubicBezTo>
                  <a:pt x="121" y="99"/>
                  <a:pt x="127" y="85"/>
                  <a:pt x="124" y="72"/>
                </a:cubicBezTo>
                <a:cubicBezTo>
                  <a:pt x="120" y="57"/>
                  <a:pt x="103" y="41"/>
                  <a:pt x="79" y="41"/>
                </a:cubicBezTo>
                <a:cubicBezTo>
                  <a:pt x="55" y="41"/>
                  <a:pt x="38" y="57"/>
                  <a:pt x="34" y="72"/>
                </a:cubicBezTo>
                <a:cubicBezTo>
                  <a:pt x="31" y="85"/>
                  <a:pt x="37" y="99"/>
                  <a:pt x="41" y="107"/>
                </a:cubicBezTo>
                <a:cubicBezTo>
                  <a:pt x="46" y="117"/>
                  <a:pt x="50" y="124"/>
                  <a:pt x="55" y="134"/>
                </a:cubicBezTo>
                <a:cubicBezTo>
                  <a:pt x="57" y="138"/>
                  <a:pt x="58" y="142"/>
                  <a:pt x="58" y="147"/>
                </a:cubicBezTo>
                <a:cubicBezTo>
                  <a:pt x="58" y="149"/>
                  <a:pt x="58" y="152"/>
                  <a:pt x="58" y="154"/>
                </a:cubicBezTo>
                <a:cubicBezTo>
                  <a:pt x="59" y="157"/>
                  <a:pt x="59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lose/>
                <a:moveTo>
                  <a:pt x="17" y="87"/>
                </a:moveTo>
                <a:cubicBezTo>
                  <a:pt x="3" y="87"/>
                  <a:pt x="3" y="87"/>
                  <a:pt x="3" y="87"/>
                </a:cubicBezTo>
                <a:cubicBezTo>
                  <a:pt x="1" y="87"/>
                  <a:pt x="0" y="86"/>
                  <a:pt x="0" y="84"/>
                </a:cubicBezTo>
                <a:cubicBezTo>
                  <a:pt x="0" y="82"/>
                  <a:pt x="1" y="80"/>
                  <a:pt x="3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19" y="80"/>
                  <a:pt x="20" y="82"/>
                  <a:pt x="20" y="84"/>
                </a:cubicBezTo>
                <a:cubicBezTo>
                  <a:pt x="20" y="86"/>
                  <a:pt x="19" y="87"/>
                  <a:pt x="17" y="87"/>
                </a:cubicBezTo>
                <a:close/>
                <a:moveTo>
                  <a:pt x="158" y="85"/>
                </a:moveTo>
                <a:cubicBezTo>
                  <a:pt x="141" y="85"/>
                  <a:pt x="141" y="85"/>
                  <a:pt x="141" y="85"/>
                </a:cubicBezTo>
                <a:cubicBezTo>
                  <a:pt x="139" y="85"/>
                  <a:pt x="138" y="83"/>
                  <a:pt x="138" y="81"/>
                </a:cubicBezTo>
                <a:cubicBezTo>
                  <a:pt x="138" y="79"/>
                  <a:pt x="139" y="78"/>
                  <a:pt x="141" y="78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60" y="78"/>
                  <a:pt x="162" y="79"/>
                  <a:pt x="162" y="81"/>
                </a:cubicBezTo>
                <a:cubicBezTo>
                  <a:pt x="162" y="83"/>
                  <a:pt x="160" y="85"/>
                  <a:pt x="158" y="85"/>
                </a:cubicBezTo>
                <a:close/>
                <a:moveTo>
                  <a:pt x="47" y="82"/>
                </a:moveTo>
                <a:cubicBezTo>
                  <a:pt x="47" y="82"/>
                  <a:pt x="47" y="82"/>
                  <a:pt x="46" y="82"/>
                </a:cubicBezTo>
                <a:cubicBezTo>
                  <a:pt x="45" y="81"/>
                  <a:pt x="43" y="79"/>
                  <a:pt x="44" y="77"/>
                </a:cubicBezTo>
                <a:cubicBezTo>
                  <a:pt x="47" y="64"/>
                  <a:pt x="61" y="51"/>
                  <a:pt x="81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3" y="51"/>
                  <a:pt x="85" y="53"/>
                  <a:pt x="85" y="55"/>
                </a:cubicBezTo>
                <a:cubicBezTo>
                  <a:pt x="85" y="57"/>
                  <a:pt x="83" y="58"/>
                  <a:pt x="81" y="58"/>
                </a:cubicBezTo>
                <a:cubicBezTo>
                  <a:pt x="65" y="58"/>
                  <a:pt x="53" y="69"/>
                  <a:pt x="51" y="79"/>
                </a:cubicBezTo>
                <a:cubicBezTo>
                  <a:pt x="50" y="81"/>
                  <a:pt x="49" y="82"/>
                  <a:pt x="47" y="82"/>
                </a:cubicBezTo>
                <a:close/>
                <a:moveTo>
                  <a:pt x="124" y="43"/>
                </a:moveTo>
                <a:cubicBezTo>
                  <a:pt x="123" y="43"/>
                  <a:pt x="123" y="43"/>
                  <a:pt x="122" y="42"/>
                </a:cubicBezTo>
                <a:cubicBezTo>
                  <a:pt x="120" y="41"/>
                  <a:pt x="120" y="38"/>
                  <a:pt x="122" y="37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5" y="24"/>
                  <a:pt x="137" y="24"/>
                  <a:pt x="139" y="25"/>
                </a:cubicBezTo>
                <a:cubicBezTo>
                  <a:pt x="140" y="26"/>
                  <a:pt x="140" y="29"/>
                  <a:pt x="139" y="30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6" y="43"/>
                  <a:pt x="125" y="43"/>
                  <a:pt x="124" y="43"/>
                </a:cubicBezTo>
                <a:close/>
                <a:moveTo>
                  <a:pt x="35" y="43"/>
                </a:moveTo>
                <a:cubicBezTo>
                  <a:pt x="34" y="43"/>
                  <a:pt x="33" y="43"/>
                  <a:pt x="32" y="42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29"/>
                  <a:pt x="19" y="27"/>
                  <a:pt x="20" y="25"/>
                </a:cubicBezTo>
                <a:cubicBezTo>
                  <a:pt x="22" y="24"/>
                  <a:pt x="24" y="24"/>
                  <a:pt x="25" y="25"/>
                </a:cubicBezTo>
                <a:cubicBezTo>
                  <a:pt x="37" y="37"/>
                  <a:pt x="37" y="37"/>
                  <a:pt x="37" y="37"/>
                </a:cubicBezTo>
                <a:cubicBezTo>
                  <a:pt x="39" y="38"/>
                  <a:pt x="39" y="41"/>
                  <a:pt x="37" y="42"/>
                </a:cubicBezTo>
                <a:cubicBezTo>
                  <a:pt x="37" y="43"/>
                  <a:pt x="36" y="43"/>
                  <a:pt x="35" y="43"/>
                </a:cubicBezTo>
                <a:close/>
                <a:moveTo>
                  <a:pt x="79" y="27"/>
                </a:moveTo>
                <a:cubicBezTo>
                  <a:pt x="77" y="27"/>
                  <a:pt x="76" y="26"/>
                  <a:pt x="76" y="2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7" y="0"/>
                  <a:pt x="79" y="0"/>
                </a:cubicBezTo>
                <a:cubicBezTo>
                  <a:pt x="81" y="0"/>
                  <a:pt x="83" y="2"/>
                  <a:pt x="83" y="4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6"/>
                  <a:pt x="81" y="27"/>
                  <a:pt x="79" y="27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46"/>
          <p:cNvSpPr/>
          <p:nvPr/>
        </p:nvSpPr>
        <p:spPr>
          <a:xfrm>
            <a:off x="6577012" y="4846637"/>
            <a:ext cx="742950" cy="742950"/>
          </a:xfrm>
          <a:custGeom>
            <a:avLst/>
            <a:gdLst/>
            <a:ahLst/>
            <a:cxnLst/>
            <a:rect l="l" t="t" r="r" b="b"/>
            <a:pathLst>
              <a:path w="161" h="161" extrusionOk="0">
                <a:moveTo>
                  <a:pt x="88" y="161"/>
                </a:moveTo>
                <a:cubicBezTo>
                  <a:pt x="73" y="161"/>
                  <a:pt x="73" y="161"/>
                  <a:pt x="73" y="161"/>
                </a:cubicBezTo>
                <a:cubicBezTo>
                  <a:pt x="69" y="161"/>
                  <a:pt x="66" y="158"/>
                  <a:pt x="66" y="155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3" y="138"/>
                  <a:pt x="63" y="138"/>
                  <a:pt x="62" y="138"/>
                </a:cubicBezTo>
                <a:cubicBezTo>
                  <a:pt x="59" y="137"/>
                  <a:pt x="56" y="136"/>
                  <a:pt x="53" y="134"/>
                </a:cubicBezTo>
                <a:cubicBezTo>
                  <a:pt x="52" y="134"/>
                  <a:pt x="52" y="134"/>
                  <a:pt x="51" y="13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5" y="145"/>
                  <a:pt x="31" y="145"/>
                  <a:pt x="29" y="143"/>
                </a:cubicBezTo>
                <a:cubicBezTo>
                  <a:pt x="18" y="132"/>
                  <a:pt x="18" y="132"/>
                  <a:pt x="18" y="132"/>
                </a:cubicBezTo>
                <a:cubicBezTo>
                  <a:pt x="16" y="129"/>
                  <a:pt x="15" y="125"/>
                  <a:pt x="17" y="123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09"/>
                  <a:pt x="27" y="108"/>
                  <a:pt x="27" y="108"/>
                </a:cubicBezTo>
                <a:cubicBezTo>
                  <a:pt x="25" y="105"/>
                  <a:pt x="24" y="102"/>
                  <a:pt x="23" y="99"/>
                </a:cubicBezTo>
                <a:cubicBezTo>
                  <a:pt x="23" y="98"/>
                  <a:pt x="22" y="98"/>
                  <a:pt x="22" y="97"/>
                </a:cubicBezTo>
                <a:cubicBezTo>
                  <a:pt x="6" y="95"/>
                  <a:pt x="6" y="95"/>
                  <a:pt x="6" y="95"/>
                </a:cubicBezTo>
                <a:cubicBezTo>
                  <a:pt x="3" y="95"/>
                  <a:pt x="0" y="91"/>
                  <a:pt x="0" y="8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6"/>
                  <a:pt x="6" y="6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3" y="62"/>
                  <a:pt x="23" y="62"/>
                </a:cubicBezTo>
                <a:cubicBezTo>
                  <a:pt x="24" y="59"/>
                  <a:pt x="25" y="56"/>
                  <a:pt x="27" y="53"/>
                </a:cubicBezTo>
                <a:cubicBezTo>
                  <a:pt x="27" y="52"/>
                  <a:pt x="27" y="51"/>
                  <a:pt x="27" y="51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5"/>
                  <a:pt x="16" y="31"/>
                  <a:pt x="18" y="29"/>
                </a:cubicBezTo>
                <a:cubicBezTo>
                  <a:pt x="29" y="18"/>
                  <a:pt x="29" y="18"/>
                  <a:pt x="29" y="18"/>
                </a:cubicBezTo>
                <a:cubicBezTo>
                  <a:pt x="31" y="15"/>
                  <a:pt x="35" y="15"/>
                  <a:pt x="38" y="17"/>
                </a:cubicBezTo>
                <a:cubicBezTo>
                  <a:pt x="51" y="26"/>
                  <a:pt x="51" y="26"/>
                  <a:pt x="51" y="26"/>
                </a:cubicBezTo>
                <a:cubicBezTo>
                  <a:pt x="52" y="27"/>
                  <a:pt x="52" y="27"/>
                  <a:pt x="53" y="26"/>
                </a:cubicBezTo>
                <a:cubicBezTo>
                  <a:pt x="56" y="25"/>
                  <a:pt x="59" y="24"/>
                  <a:pt x="62" y="23"/>
                </a:cubicBezTo>
                <a:cubicBezTo>
                  <a:pt x="63" y="22"/>
                  <a:pt x="63" y="22"/>
                  <a:pt x="63" y="21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"/>
                  <a:pt x="69" y="0"/>
                  <a:pt x="7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2" y="0"/>
                  <a:pt x="95" y="2"/>
                  <a:pt x="95" y="5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2"/>
                  <a:pt x="98" y="22"/>
                  <a:pt x="99" y="23"/>
                </a:cubicBezTo>
                <a:cubicBezTo>
                  <a:pt x="102" y="24"/>
                  <a:pt x="105" y="25"/>
                  <a:pt x="108" y="26"/>
                </a:cubicBezTo>
                <a:cubicBezTo>
                  <a:pt x="109" y="27"/>
                  <a:pt x="110" y="27"/>
                  <a:pt x="110" y="26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6" y="15"/>
                  <a:pt x="130" y="15"/>
                  <a:pt x="132" y="18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6" y="31"/>
                  <a:pt x="146" y="35"/>
                  <a:pt x="144" y="38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4" y="51"/>
                  <a:pt x="134" y="52"/>
                  <a:pt x="134" y="53"/>
                </a:cubicBezTo>
                <a:cubicBezTo>
                  <a:pt x="136" y="56"/>
                  <a:pt x="137" y="59"/>
                  <a:pt x="138" y="62"/>
                </a:cubicBezTo>
                <a:cubicBezTo>
                  <a:pt x="138" y="62"/>
                  <a:pt x="139" y="63"/>
                  <a:pt x="139" y="63"/>
                </a:cubicBezTo>
                <a:cubicBezTo>
                  <a:pt x="155" y="65"/>
                  <a:pt x="155" y="65"/>
                  <a:pt x="155" y="65"/>
                </a:cubicBezTo>
                <a:cubicBezTo>
                  <a:pt x="155" y="65"/>
                  <a:pt x="155" y="65"/>
                  <a:pt x="155" y="65"/>
                </a:cubicBezTo>
                <a:cubicBezTo>
                  <a:pt x="159" y="66"/>
                  <a:pt x="161" y="69"/>
                  <a:pt x="161" y="72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91"/>
                  <a:pt x="159" y="95"/>
                  <a:pt x="155" y="95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9" y="98"/>
                  <a:pt x="138" y="98"/>
                  <a:pt x="138" y="99"/>
                </a:cubicBezTo>
                <a:cubicBezTo>
                  <a:pt x="137" y="102"/>
                  <a:pt x="136" y="105"/>
                  <a:pt x="134" y="108"/>
                </a:cubicBezTo>
                <a:cubicBezTo>
                  <a:pt x="134" y="108"/>
                  <a:pt x="134" y="109"/>
                  <a:pt x="134" y="110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6" y="125"/>
                  <a:pt x="146" y="129"/>
                  <a:pt x="143" y="132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0" y="145"/>
                  <a:pt x="126" y="146"/>
                  <a:pt x="123" y="144"/>
                </a:cubicBezTo>
                <a:cubicBezTo>
                  <a:pt x="110" y="134"/>
                  <a:pt x="110" y="134"/>
                  <a:pt x="110" y="134"/>
                </a:cubicBezTo>
                <a:cubicBezTo>
                  <a:pt x="110" y="134"/>
                  <a:pt x="109" y="134"/>
                  <a:pt x="108" y="134"/>
                </a:cubicBezTo>
                <a:cubicBezTo>
                  <a:pt x="105" y="135"/>
                  <a:pt x="102" y="137"/>
                  <a:pt x="99" y="138"/>
                </a:cubicBezTo>
                <a:cubicBezTo>
                  <a:pt x="98" y="138"/>
                  <a:pt x="98" y="139"/>
                  <a:pt x="98" y="139"/>
                </a:cubicBezTo>
                <a:cubicBezTo>
                  <a:pt x="95" y="155"/>
                  <a:pt x="95" y="155"/>
                  <a:pt x="95" y="155"/>
                </a:cubicBezTo>
                <a:cubicBezTo>
                  <a:pt x="95" y="158"/>
                  <a:pt x="92" y="161"/>
                  <a:pt x="88" y="161"/>
                </a:cubicBezTo>
                <a:close/>
                <a:moveTo>
                  <a:pt x="73" y="154"/>
                </a:moveTo>
                <a:cubicBezTo>
                  <a:pt x="88" y="154"/>
                  <a:pt x="88" y="154"/>
                  <a:pt x="88" y="154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5"/>
                  <a:pt x="93" y="132"/>
                  <a:pt x="97" y="131"/>
                </a:cubicBezTo>
                <a:cubicBezTo>
                  <a:pt x="100" y="130"/>
                  <a:pt x="102" y="129"/>
                  <a:pt x="105" y="127"/>
                </a:cubicBezTo>
                <a:cubicBezTo>
                  <a:pt x="108" y="126"/>
                  <a:pt x="112" y="126"/>
                  <a:pt x="114" y="128"/>
                </a:cubicBezTo>
                <a:cubicBezTo>
                  <a:pt x="127" y="137"/>
                  <a:pt x="127" y="137"/>
                  <a:pt x="127" y="13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28" y="114"/>
                  <a:pt x="128" y="114"/>
                  <a:pt x="128" y="114"/>
                </a:cubicBezTo>
                <a:cubicBezTo>
                  <a:pt x="126" y="111"/>
                  <a:pt x="126" y="108"/>
                  <a:pt x="128" y="104"/>
                </a:cubicBezTo>
                <a:cubicBezTo>
                  <a:pt x="129" y="102"/>
                  <a:pt x="130" y="99"/>
                  <a:pt x="131" y="96"/>
                </a:cubicBezTo>
                <a:cubicBezTo>
                  <a:pt x="132" y="93"/>
                  <a:pt x="135" y="91"/>
                  <a:pt x="138" y="90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5" y="70"/>
                  <a:pt x="132" y="67"/>
                  <a:pt x="131" y="64"/>
                </a:cubicBezTo>
                <a:cubicBezTo>
                  <a:pt x="130" y="61"/>
                  <a:pt x="129" y="59"/>
                  <a:pt x="128" y="56"/>
                </a:cubicBezTo>
                <a:cubicBezTo>
                  <a:pt x="126" y="53"/>
                  <a:pt x="126" y="49"/>
                  <a:pt x="128" y="46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2" y="34"/>
                  <a:pt x="108" y="35"/>
                  <a:pt x="105" y="33"/>
                </a:cubicBezTo>
                <a:cubicBezTo>
                  <a:pt x="102" y="32"/>
                  <a:pt x="100" y="31"/>
                  <a:pt x="97" y="30"/>
                </a:cubicBezTo>
                <a:cubicBezTo>
                  <a:pt x="93" y="29"/>
                  <a:pt x="91" y="26"/>
                  <a:pt x="90" y="22"/>
                </a:cubicBezTo>
                <a:cubicBezTo>
                  <a:pt x="88" y="7"/>
                  <a:pt x="88" y="7"/>
                  <a:pt x="88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1" y="22"/>
                  <a:pt x="71" y="22"/>
                  <a:pt x="71" y="22"/>
                </a:cubicBezTo>
                <a:cubicBezTo>
                  <a:pt x="70" y="26"/>
                  <a:pt x="68" y="29"/>
                  <a:pt x="64" y="30"/>
                </a:cubicBezTo>
                <a:cubicBezTo>
                  <a:pt x="62" y="31"/>
                  <a:pt x="59" y="32"/>
                  <a:pt x="56" y="33"/>
                </a:cubicBezTo>
                <a:cubicBezTo>
                  <a:pt x="53" y="35"/>
                  <a:pt x="49" y="34"/>
                  <a:pt x="47" y="32"/>
                </a:cubicBezTo>
                <a:cubicBezTo>
                  <a:pt x="34" y="23"/>
                  <a:pt x="34" y="23"/>
                  <a:pt x="34" y="23"/>
                </a:cubicBezTo>
                <a:cubicBezTo>
                  <a:pt x="23" y="34"/>
                  <a:pt x="23" y="34"/>
                  <a:pt x="23" y="34"/>
                </a:cubicBezTo>
                <a:cubicBezTo>
                  <a:pt x="33" y="46"/>
                  <a:pt x="33" y="46"/>
                  <a:pt x="33" y="46"/>
                </a:cubicBezTo>
                <a:cubicBezTo>
                  <a:pt x="35" y="49"/>
                  <a:pt x="35" y="53"/>
                  <a:pt x="33" y="56"/>
                </a:cubicBezTo>
                <a:cubicBezTo>
                  <a:pt x="32" y="59"/>
                  <a:pt x="31" y="61"/>
                  <a:pt x="30" y="64"/>
                </a:cubicBezTo>
                <a:cubicBezTo>
                  <a:pt x="29" y="67"/>
                  <a:pt x="26" y="70"/>
                  <a:pt x="23" y="70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88"/>
                  <a:pt x="7" y="88"/>
                  <a:pt x="7" y="88"/>
                </a:cubicBezTo>
                <a:cubicBezTo>
                  <a:pt x="23" y="90"/>
                  <a:pt x="23" y="90"/>
                  <a:pt x="23" y="90"/>
                </a:cubicBezTo>
                <a:cubicBezTo>
                  <a:pt x="26" y="91"/>
                  <a:pt x="29" y="93"/>
                  <a:pt x="30" y="96"/>
                </a:cubicBezTo>
                <a:cubicBezTo>
                  <a:pt x="31" y="99"/>
                  <a:pt x="32" y="102"/>
                  <a:pt x="33" y="104"/>
                </a:cubicBezTo>
                <a:cubicBezTo>
                  <a:pt x="35" y="108"/>
                  <a:pt x="35" y="111"/>
                  <a:pt x="33" y="114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9" y="126"/>
                  <a:pt x="53" y="126"/>
                  <a:pt x="56" y="127"/>
                </a:cubicBezTo>
                <a:cubicBezTo>
                  <a:pt x="59" y="129"/>
                  <a:pt x="62" y="130"/>
                  <a:pt x="64" y="131"/>
                </a:cubicBezTo>
                <a:cubicBezTo>
                  <a:pt x="68" y="132"/>
                  <a:pt x="70" y="135"/>
                  <a:pt x="71" y="138"/>
                </a:cubicBezTo>
                <a:lnTo>
                  <a:pt x="73" y="154"/>
                </a:lnTo>
                <a:close/>
                <a:moveTo>
                  <a:pt x="23" y="127"/>
                </a:moveTo>
                <a:cubicBezTo>
                  <a:pt x="23" y="127"/>
                  <a:pt x="23" y="127"/>
                  <a:pt x="23" y="127"/>
                </a:cubicBezTo>
                <a:close/>
                <a:moveTo>
                  <a:pt x="138" y="126"/>
                </a:moveTo>
                <a:cubicBezTo>
                  <a:pt x="138" y="126"/>
                  <a:pt x="138" y="126"/>
                  <a:pt x="138" y="126"/>
                </a:cubicBezTo>
                <a:close/>
                <a:moveTo>
                  <a:pt x="154" y="88"/>
                </a:moveTo>
                <a:cubicBezTo>
                  <a:pt x="154" y="88"/>
                  <a:pt x="154" y="88"/>
                  <a:pt x="154" y="88"/>
                </a:cubicBezTo>
                <a:close/>
                <a:moveTo>
                  <a:pt x="7" y="88"/>
                </a:moveTo>
                <a:cubicBezTo>
                  <a:pt x="7" y="88"/>
                  <a:pt x="7" y="88"/>
                  <a:pt x="7" y="88"/>
                </a:cubicBezTo>
                <a:close/>
                <a:moveTo>
                  <a:pt x="154" y="88"/>
                </a:moveTo>
                <a:cubicBezTo>
                  <a:pt x="154" y="88"/>
                  <a:pt x="154" y="88"/>
                  <a:pt x="154" y="88"/>
                </a:cubicBezTo>
                <a:close/>
                <a:moveTo>
                  <a:pt x="7" y="88"/>
                </a:moveTo>
                <a:cubicBezTo>
                  <a:pt x="7" y="88"/>
                  <a:pt x="7" y="88"/>
                  <a:pt x="7" y="88"/>
                </a:cubicBezTo>
                <a:cubicBezTo>
                  <a:pt x="7" y="88"/>
                  <a:pt x="7" y="88"/>
                  <a:pt x="7" y="88"/>
                </a:cubicBezTo>
                <a:close/>
                <a:moveTo>
                  <a:pt x="127" y="23"/>
                </a:move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3"/>
                  <a:pt x="127" y="23"/>
                </a:cubicBezTo>
                <a:close/>
                <a:moveTo>
                  <a:pt x="127" y="23"/>
                </a:moveTo>
                <a:cubicBezTo>
                  <a:pt x="127" y="23"/>
                  <a:pt x="127" y="23"/>
                  <a:pt x="127" y="23"/>
                </a:cubicBezTo>
                <a:close/>
                <a:moveTo>
                  <a:pt x="81" y="112"/>
                </a:moveTo>
                <a:cubicBezTo>
                  <a:pt x="72" y="112"/>
                  <a:pt x="64" y="109"/>
                  <a:pt x="58" y="103"/>
                </a:cubicBezTo>
                <a:cubicBezTo>
                  <a:pt x="50" y="95"/>
                  <a:pt x="47" y="84"/>
                  <a:pt x="49" y="73"/>
                </a:cubicBezTo>
                <a:cubicBezTo>
                  <a:pt x="52" y="61"/>
                  <a:pt x="61" y="52"/>
                  <a:pt x="73" y="49"/>
                </a:cubicBezTo>
                <a:cubicBezTo>
                  <a:pt x="84" y="47"/>
                  <a:pt x="95" y="50"/>
                  <a:pt x="103" y="58"/>
                </a:cubicBezTo>
                <a:cubicBezTo>
                  <a:pt x="111" y="65"/>
                  <a:pt x="114" y="77"/>
                  <a:pt x="112" y="87"/>
                </a:cubicBezTo>
                <a:cubicBezTo>
                  <a:pt x="109" y="99"/>
                  <a:pt x="100" y="109"/>
                  <a:pt x="88" y="111"/>
                </a:cubicBezTo>
                <a:cubicBezTo>
                  <a:pt x="85" y="112"/>
                  <a:pt x="83" y="112"/>
                  <a:pt x="81" y="112"/>
                </a:cubicBezTo>
                <a:close/>
                <a:moveTo>
                  <a:pt x="80" y="56"/>
                </a:moveTo>
                <a:cubicBezTo>
                  <a:pt x="79" y="56"/>
                  <a:pt x="77" y="56"/>
                  <a:pt x="75" y="56"/>
                </a:cubicBezTo>
                <a:cubicBezTo>
                  <a:pt x="66" y="58"/>
                  <a:pt x="59" y="65"/>
                  <a:pt x="57" y="74"/>
                </a:cubicBezTo>
                <a:cubicBezTo>
                  <a:pt x="55" y="83"/>
                  <a:pt x="57" y="92"/>
                  <a:pt x="63" y="98"/>
                </a:cubicBezTo>
                <a:cubicBezTo>
                  <a:pt x="69" y="104"/>
                  <a:pt x="78" y="106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95" y="102"/>
                  <a:pt x="103" y="95"/>
                  <a:pt x="105" y="86"/>
                </a:cubicBezTo>
                <a:cubicBezTo>
                  <a:pt x="106" y="77"/>
                  <a:pt x="104" y="69"/>
                  <a:pt x="98" y="63"/>
                </a:cubicBezTo>
                <a:cubicBezTo>
                  <a:pt x="93" y="58"/>
                  <a:pt x="87" y="56"/>
                  <a:pt x="8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072884-C1C5-1441-A245-DD8BFBF76C56}"/>
              </a:ext>
            </a:extLst>
          </p:cNvPr>
          <p:cNvGrpSpPr/>
          <p:nvPr/>
        </p:nvGrpSpPr>
        <p:grpSpPr>
          <a:xfrm>
            <a:off x="9563100" y="1768475"/>
            <a:ext cx="1893887" cy="1025525"/>
            <a:chOff x="9563100" y="1768475"/>
            <a:chExt cx="1893887" cy="1025525"/>
          </a:xfrm>
        </p:grpSpPr>
        <p:sp>
          <p:nvSpPr>
            <p:cNvPr id="992" name="Google Shape;992;p46"/>
            <p:cNvSpPr txBox="1"/>
            <p:nvPr/>
          </p:nvSpPr>
          <p:spPr>
            <a:xfrm>
              <a:off x="9661525" y="1768475"/>
              <a:ext cx="139223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PLANNING</a:t>
              </a:r>
              <a:endParaRPr dirty="0"/>
            </a:p>
          </p:txBody>
        </p:sp>
        <p:sp>
          <p:nvSpPr>
            <p:cNvPr id="1004" name="Google Shape;1004;p46"/>
            <p:cNvSpPr txBox="1"/>
            <p:nvPr/>
          </p:nvSpPr>
          <p:spPr>
            <a:xfrm>
              <a:off x="9563100" y="2054225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F5B1F91-1535-2041-8AD2-41B3A992A8EC}"/>
              </a:ext>
            </a:extLst>
          </p:cNvPr>
          <p:cNvGrpSpPr/>
          <p:nvPr/>
        </p:nvGrpSpPr>
        <p:grpSpPr>
          <a:xfrm>
            <a:off x="1012825" y="660400"/>
            <a:ext cx="1824037" cy="989012"/>
            <a:chOff x="1012825" y="660400"/>
            <a:chExt cx="1824037" cy="989012"/>
          </a:xfrm>
        </p:grpSpPr>
        <p:sp>
          <p:nvSpPr>
            <p:cNvPr id="993" name="Google Shape;993;p46"/>
            <p:cNvSpPr txBox="1"/>
            <p:nvPr/>
          </p:nvSpPr>
          <p:spPr>
            <a:xfrm>
              <a:off x="2151062" y="660400"/>
              <a:ext cx="685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IDEA</a:t>
              </a:r>
              <a:endParaRPr dirty="0"/>
            </a:p>
          </p:txBody>
        </p:sp>
        <p:sp>
          <p:nvSpPr>
            <p:cNvPr id="1005" name="Google Shape;1005;p46"/>
            <p:cNvSpPr txBox="1"/>
            <p:nvPr/>
          </p:nvSpPr>
          <p:spPr>
            <a:xfrm>
              <a:off x="1012825" y="91122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3D46489-5A44-944D-9FF8-B38C2BBC51E9}"/>
              </a:ext>
            </a:extLst>
          </p:cNvPr>
          <p:cNvGrpSpPr/>
          <p:nvPr/>
        </p:nvGrpSpPr>
        <p:grpSpPr>
          <a:xfrm>
            <a:off x="9563100" y="3295650"/>
            <a:ext cx="1893887" cy="1012825"/>
            <a:chOff x="9563100" y="3295650"/>
            <a:chExt cx="1893887" cy="1012825"/>
          </a:xfrm>
        </p:grpSpPr>
        <p:sp>
          <p:nvSpPr>
            <p:cNvPr id="990" name="Google Shape;990;p46"/>
            <p:cNvSpPr txBox="1"/>
            <p:nvPr/>
          </p:nvSpPr>
          <p:spPr>
            <a:xfrm>
              <a:off x="9661525" y="3295650"/>
              <a:ext cx="118903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STARTUP</a:t>
              </a:r>
              <a:endParaRPr dirty="0"/>
            </a:p>
          </p:txBody>
        </p:sp>
        <p:sp>
          <p:nvSpPr>
            <p:cNvPr id="1006" name="Google Shape;1006;p46"/>
            <p:cNvSpPr txBox="1"/>
            <p:nvPr/>
          </p:nvSpPr>
          <p:spPr>
            <a:xfrm>
              <a:off x="9563100" y="3568700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F8102F-F715-A643-BEBA-EA508CE68FC3}"/>
              </a:ext>
            </a:extLst>
          </p:cNvPr>
          <p:cNvGrpSpPr/>
          <p:nvPr/>
        </p:nvGrpSpPr>
        <p:grpSpPr>
          <a:xfrm>
            <a:off x="9563100" y="4800600"/>
            <a:ext cx="1893887" cy="1028700"/>
            <a:chOff x="9563100" y="4800600"/>
            <a:chExt cx="1893887" cy="1028700"/>
          </a:xfrm>
        </p:grpSpPr>
        <p:sp>
          <p:nvSpPr>
            <p:cNvPr id="991" name="Google Shape;991;p46"/>
            <p:cNvSpPr txBox="1"/>
            <p:nvPr/>
          </p:nvSpPr>
          <p:spPr>
            <a:xfrm>
              <a:off x="9661525" y="4800600"/>
              <a:ext cx="685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IDEA</a:t>
              </a:r>
              <a:endParaRPr dirty="0"/>
            </a:p>
          </p:txBody>
        </p:sp>
        <p:sp>
          <p:nvSpPr>
            <p:cNvPr id="1007" name="Google Shape;1007;p46"/>
            <p:cNvSpPr txBox="1"/>
            <p:nvPr/>
          </p:nvSpPr>
          <p:spPr>
            <a:xfrm>
              <a:off x="9563100" y="5089525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9C58351-0CC5-F840-8E4E-22B646DA6E9C}"/>
              </a:ext>
            </a:extLst>
          </p:cNvPr>
          <p:cNvGrpSpPr/>
          <p:nvPr/>
        </p:nvGrpSpPr>
        <p:grpSpPr>
          <a:xfrm>
            <a:off x="1012825" y="2225675"/>
            <a:ext cx="1828799" cy="1014412"/>
            <a:chOff x="1012825" y="2225675"/>
            <a:chExt cx="1828799" cy="1014412"/>
          </a:xfrm>
        </p:grpSpPr>
        <p:sp>
          <p:nvSpPr>
            <p:cNvPr id="996" name="Google Shape;996;p46"/>
            <p:cNvSpPr txBox="1"/>
            <p:nvPr/>
          </p:nvSpPr>
          <p:spPr>
            <a:xfrm>
              <a:off x="1570037" y="2225675"/>
              <a:ext cx="1271587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BUSINESS</a:t>
              </a:r>
              <a:endParaRPr dirty="0"/>
            </a:p>
          </p:txBody>
        </p:sp>
        <p:sp>
          <p:nvSpPr>
            <p:cNvPr id="1008" name="Google Shape;1008;p46"/>
            <p:cNvSpPr txBox="1"/>
            <p:nvPr/>
          </p:nvSpPr>
          <p:spPr>
            <a:xfrm>
              <a:off x="1012825" y="2501900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4FFB2B-63D2-EC4E-B615-E9BC8E0AF73F}"/>
              </a:ext>
            </a:extLst>
          </p:cNvPr>
          <p:cNvGrpSpPr/>
          <p:nvPr/>
        </p:nvGrpSpPr>
        <p:grpSpPr>
          <a:xfrm>
            <a:off x="1012825" y="3733800"/>
            <a:ext cx="1825624" cy="995362"/>
            <a:chOff x="1012825" y="3733800"/>
            <a:chExt cx="1825624" cy="995362"/>
          </a:xfrm>
        </p:grpSpPr>
        <p:sp>
          <p:nvSpPr>
            <p:cNvPr id="995" name="Google Shape;995;p46"/>
            <p:cNvSpPr txBox="1"/>
            <p:nvPr/>
          </p:nvSpPr>
          <p:spPr>
            <a:xfrm>
              <a:off x="1709737" y="3733800"/>
              <a:ext cx="112871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PROJECT</a:t>
              </a:r>
              <a:endParaRPr dirty="0"/>
            </a:p>
          </p:txBody>
        </p:sp>
        <p:sp>
          <p:nvSpPr>
            <p:cNvPr id="1009" name="Google Shape;1009;p46"/>
            <p:cNvSpPr txBox="1"/>
            <p:nvPr/>
          </p:nvSpPr>
          <p:spPr>
            <a:xfrm>
              <a:off x="1012825" y="39909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A3282FC-06F5-B742-B823-1A924A3C12F5}"/>
              </a:ext>
            </a:extLst>
          </p:cNvPr>
          <p:cNvGrpSpPr/>
          <p:nvPr/>
        </p:nvGrpSpPr>
        <p:grpSpPr>
          <a:xfrm>
            <a:off x="1012825" y="5260975"/>
            <a:ext cx="1838325" cy="1017587"/>
            <a:chOff x="1012825" y="5260975"/>
            <a:chExt cx="1838325" cy="1017587"/>
          </a:xfrm>
        </p:grpSpPr>
        <p:sp>
          <p:nvSpPr>
            <p:cNvPr id="994" name="Google Shape;994;p46"/>
            <p:cNvSpPr txBox="1"/>
            <p:nvPr/>
          </p:nvSpPr>
          <p:spPr>
            <a:xfrm>
              <a:off x="1330325" y="5260975"/>
              <a:ext cx="152082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414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TEAMWORK</a:t>
              </a:r>
              <a:endParaRPr dirty="0"/>
            </a:p>
          </p:txBody>
        </p:sp>
        <p:sp>
          <p:nvSpPr>
            <p:cNvPr id="1010" name="Google Shape;1010;p46"/>
            <p:cNvSpPr txBox="1"/>
            <p:nvPr/>
          </p:nvSpPr>
          <p:spPr>
            <a:xfrm>
              <a:off x="1012825" y="55403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5237561-6871-2444-A35B-A86A7CEF0596}"/>
              </a:ext>
            </a:extLst>
          </p:cNvPr>
          <p:cNvGrpSpPr/>
          <p:nvPr/>
        </p:nvGrpSpPr>
        <p:grpSpPr>
          <a:xfrm>
            <a:off x="9474200" y="722312"/>
            <a:ext cx="1893887" cy="1027113"/>
            <a:chOff x="9474200" y="722312"/>
            <a:chExt cx="1893887" cy="1027113"/>
          </a:xfrm>
        </p:grpSpPr>
        <p:sp>
          <p:nvSpPr>
            <p:cNvPr id="1015" name="Google Shape;1015;p47"/>
            <p:cNvSpPr txBox="1"/>
            <p:nvPr/>
          </p:nvSpPr>
          <p:spPr>
            <a:xfrm>
              <a:off x="9474200" y="1009650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22" name="Google Shape;1022;p47"/>
            <p:cNvSpPr txBox="1"/>
            <p:nvPr/>
          </p:nvSpPr>
          <p:spPr>
            <a:xfrm>
              <a:off x="9566275" y="722312"/>
              <a:ext cx="1108075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 dirty="0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NATURE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FE4EF6D-2753-574B-B791-FAA1D8DCD4D7}"/>
              </a:ext>
            </a:extLst>
          </p:cNvPr>
          <p:cNvGrpSpPr/>
          <p:nvPr/>
        </p:nvGrpSpPr>
        <p:grpSpPr>
          <a:xfrm>
            <a:off x="917575" y="709612"/>
            <a:ext cx="1849437" cy="985837"/>
            <a:chOff x="917575" y="709612"/>
            <a:chExt cx="1849437" cy="985837"/>
          </a:xfrm>
        </p:grpSpPr>
        <p:sp>
          <p:nvSpPr>
            <p:cNvPr id="1016" name="Google Shape;1016;p47"/>
            <p:cNvSpPr txBox="1"/>
            <p:nvPr/>
          </p:nvSpPr>
          <p:spPr>
            <a:xfrm>
              <a:off x="917575" y="957262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23" name="Google Shape;1023;p47"/>
            <p:cNvSpPr txBox="1"/>
            <p:nvPr/>
          </p:nvSpPr>
          <p:spPr>
            <a:xfrm>
              <a:off x="2073275" y="709612"/>
              <a:ext cx="69373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IDEA</a:t>
              </a:r>
              <a:endParaRPr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FD908DF-33D5-014A-8BCB-E197B9D1F1F0}"/>
              </a:ext>
            </a:extLst>
          </p:cNvPr>
          <p:cNvGrpSpPr/>
          <p:nvPr/>
        </p:nvGrpSpPr>
        <p:grpSpPr>
          <a:xfrm>
            <a:off x="9474200" y="2236787"/>
            <a:ext cx="1893887" cy="1042988"/>
            <a:chOff x="9474200" y="2236787"/>
            <a:chExt cx="1893887" cy="1042988"/>
          </a:xfrm>
        </p:grpSpPr>
        <p:sp>
          <p:nvSpPr>
            <p:cNvPr id="1017" name="Google Shape;1017;p47"/>
            <p:cNvSpPr txBox="1"/>
            <p:nvPr/>
          </p:nvSpPr>
          <p:spPr>
            <a:xfrm>
              <a:off x="9474200" y="2540000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25" name="Google Shape;1025;p47"/>
            <p:cNvSpPr txBox="1"/>
            <p:nvPr/>
          </p:nvSpPr>
          <p:spPr>
            <a:xfrm>
              <a:off x="9566275" y="2236787"/>
              <a:ext cx="127000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ECOLOGY</a:t>
              </a:r>
              <a:endParaRPr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C2E14B0-C664-EA46-83AB-2D66FCC24AB8}"/>
              </a:ext>
            </a:extLst>
          </p:cNvPr>
          <p:cNvGrpSpPr/>
          <p:nvPr/>
        </p:nvGrpSpPr>
        <p:grpSpPr>
          <a:xfrm>
            <a:off x="9474200" y="3725862"/>
            <a:ext cx="1893887" cy="1030288"/>
            <a:chOff x="9474200" y="3725862"/>
            <a:chExt cx="1893887" cy="1030288"/>
          </a:xfrm>
        </p:grpSpPr>
        <p:sp>
          <p:nvSpPr>
            <p:cNvPr id="1018" name="Google Shape;1018;p47"/>
            <p:cNvSpPr txBox="1"/>
            <p:nvPr/>
          </p:nvSpPr>
          <p:spPr>
            <a:xfrm>
              <a:off x="9474200" y="4016375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26" name="Google Shape;1026;p47"/>
            <p:cNvSpPr txBox="1"/>
            <p:nvPr/>
          </p:nvSpPr>
          <p:spPr>
            <a:xfrm>
              <a:off x="9566275" y="3725862"/>
              <a:ext cx="112395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SCIENCE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E8D8184-ED5B-C147-8299-0C8CA182EE57}"/>
              </a:ext>
            </a:extLst>
          </p:cNvPr>
          <p:cNvGrpSpPr/>
          <p:nvPr/>
        </p:nvGrpSpPr>
        <p:grpSpPr>
          <a:xfrm>
            <a:off x="917575" y="5213350"/>
            <a:ext cx="1866899" cy="1006474"/>
            <a:chOff x="917575" y="5213350"/>
            <a:chExt cx="1866899" cy="1006474"/>
          </a:xfrm>
        </p:grpSpPr>
        <p:sp>
          <p:nvSpPr>
            <p:cNvPr id="1021" name="Google Shape;1021;p47"/>
            <p:cNvSpPr txBox="1"/>
            <p:nvPr/>
          </p:nvSpPr>
          <p:spPr>
            <a:xfrm>
              <a:off x="917575" y="5481637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27" name="Google Shape;1027;p47"/>
            <p:cNvSpPr txBox="1"/>
            <p:nvPr/>
          </p:nvSpPr>
          <p:spPr>
            <a:xfrm>
              <a:off x="1817687" y="5213350"/>
              <a:ext cx="96678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WATER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232F59F-B89D-D34A-902A-9D0F7A3E5D83}"/>
              </a:ext>
            </a:extLst>
          </p:cNvPr>
          <p:cNvGrpSpPr/>
          <p:nvPr/>
        </p:nvGrpSpPr>
        <p:grpSpPr>
          <a:xfrm>
            <a:off x="927100" y="3725862"/>
            <a:ext cx="1865312" cy="1028700"/>
            <a:chOff x="927100" y="3725862"/>
            <a:chExt cx="1865312" cy="1028700"/>
          </a:xfrm>
        </p:grpSpPr>
        <p:sp>
          <p:nvSpPr>
            <p:cNvPr id="1020" name="Google Shape;1020;p47"/>
            <p:cNvSpPr txBox="1"/>
            <p:nvPr/>
          </p:nvSpPr>
          <p:spPr>
            <a:xfrm>
              <a:off x="927100" y="40163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28" name="Google Shape;1028;p47"/>
            <p:cNvSpPr txBox="1"/>
            <p:nvPr/>
          </p:nvSpPr>
          <p:spPr>
            <a:xfrm>
              <a:off x="1706562" y="3725862"/>
              <a:ext cx="108585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ENERGY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6B8F03C-3DB5-E84D-B8CA-53C04E8B9D80}"/>
              </a:ext>
            </a:extLst>
          </p:cNvPr>
          <p:cNvGrpSpPr/>
          <p:nvPr/>
        </p:nvGrpSpPr>
        <p:grpSpPr>
          <a:xfrm>
            <a:off x="960437" y="2236787"/>
            <a:ext cx="1858962" cy="1009650"/>
            <a:chOff x="960437" y="2236787"/>
            <a:chExt cx="1858962" cy="1009650"/>
          </a:xfrm>
        </p:grpSpPr>
        <p:sp>
          <p:nvSpPr>
            <p:cNvPr id="1019" name="Google Shape;1019;p47"/>
            <p:cNvSpPr txBox="1"/>
            <p:nvPr/>
          </p:nvSpPr>
          <p:spPr>
            <a:xfrm>
              <a:off x="960437" y="2508250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29" name="Google Shape;1029;p47"/>
            <p:cNvSpPr txBox="1"/>
            <p:nvPr/>
          </p:nvSpPr>
          <p:spPr>
            <a:xfrm>
              <a:off x="1281112" y="2236787"/>
              <a:ext cx="153828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TEAMWORK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A9AC133-385E-F44D-A553-4B1EB3F5C6E5}"/>
              </a:ext>
            </a:extLst>
          </p:cNvPr>
          <p:cNvGrpSpPr/>
          <p:nvPr/>
        </p:nvGrpSpPr>
        <p:grpSpPr>
          <a:xfrm>
            <a:off x="3454400" y="1839912"/>
            <a:ext cx="2646362" cy="1595437"/>
            <a:chOff x="3454400" y="1839912"/>
            <a:chExt cx="2646362" cy="1595437"/>
          </a:xfrm>
        </p:grpSpPr>
        <p:sp>
          <p:nvSpPr>
            <p:cNvPr id="1036" name="Google Shape;1036;p47"/>
            <p:cNvSpPr/>
            <p:nvPr/>
          </p:nvSpPr>
          <p:spPr>
            <a:xfrm>
              <a:off x="3454400" y="1839912"/>
              <a:ext cx="2646362" cy="1595437"/>
            </a:xfrm>
            <a:custGeom>
              <a:avLst/>
              <a:gdLst/>
              <a:ahLst/>
              <a:cxnLst/>
              <a:rect l="l" t="t" r="r" b="b"/>
              <a:pathLst>
                <a:path w="621" h="374" extrusionOk="0">
                  <a:moveTo>
                    <a:pt x="265" y="37"/>
                  </a:moveTo>
                  <a:cubicBezTo>
                    <a:pt x="176" y="0"/>
                    <a:pt x="74" y="43"/>
                    <a:pt x="37" y="132"/>
                  </a:cubicBezTo>
                  <a:cubicBezTo>
                    <a:pt x="0" y="221"/>
                    <a:pt x="42" y="323"/>
                    <a:pt x="131" y="360"/>
                  </a:cubicBezTo>
                  <a:cubicBezTo>
                    <a:pt x="154" y="369"/>
                    <a:pt x="177" y="374"/>
                    <a:pt x="199" y="374"/>
                  </a:cubicBezTo>
                  <a:cubicBezTo>
                    <a:pt x="199" y="374"/>
                    <a:pt x="199" y="374"/>
                    <a:pt x="199" y="374"/>
                  </a:cubicBezTo>
                  <a:cubicBezTo>
                    <a:pt x="621" y="374"/>
                    <a:pt x="621" y="374"/>
                    <a:pt x="621" y="374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07" y="60"/>
                    <a:pt x="288" y="47"/>
                    <a:pt x="265" y="37"/>
                  </a:cubicBezTo>
                  <a:close/>
                </a:path>
              </a:pathLst>
            </a:custGeom>
            <a:solidFill>
              <a:srgbClr val="8BBD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3983037" y="2466975"/>
              <a:ext cx="1022350" cy="515937"/>
            </a:xfrm>
            <a:custGeom>
              <a:avLst/>
              <a:gdLst/>
              <a:ahLst/>
              <a:cxnLst/>
              <a:rect l="l" t="t" r="r" b="b"/>
              <a:pathLst>
                <a:path w="240" h="121" extrusionOk="0">
                  <a:moveTo>
                    <a:pt x="70" y="114"/>
                  </a:moveTo>
                  <a:cubicBezTo>
                    <a:pt x="70" y="115"/>
                    <a:pt x="71" y="115"/>
                    <a:pt x="71" y="116"/>
                  </a:cubicBezTo>
                  <a:cubicBezTo>
                    <a:pt x="71" y="117"/>
                    <a:pt x="71" y="117"/>
                    <a:pt x="70" y="118"/>
                  </a:cubicBezTo>
                  <a:cubicBezTo>
                    <a:pt x="70" y="118"/>
                    <a:pt x="69" y="119"/>
                    <a:pt x="69" y="119"/>
                  </a:cubicBezTo>
                  <a:cubicBezTo>
                    <a:pt x="61" y="120"/>
                    <a:pt x="53" y="120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34" y="120"/>
                    <a:pt x="25" y="120"/>
                    <a:pt x="16" y="118"/>
                  </a:cubicBezTo>
                  <a:cubicBezTo>
                    <a:pt x="13" y="117"/>
                    <a:pt x="10" y="116"/>
                    <a:pt x="8" y="115"/>
                  </a:cubicBezTo>
                  <a:cubicBezTo>
                    <a:pt x="2" y="113"/>
                    <a:pt x="1" y="109"/>
                    <a:pt x="0" y="107"/>
                  </a:cubicBezTo>
                  <a:cubicBezTo>
                    <a:pt x="0" y="103"/>
                    <a:pt x="1" y="100"/>
                    <a:pt x="4" y="97"/>
                  </a:cubicBezTo>
                  <a:cubicBezTo>
                    <a:pt x="8" y="93"/>
                    <a:pt x="13" y="89"/>
                    <a:pt x="20" y="86"/>
                  </a:cubicBezTo>
                  <a:cubicBezTo>
                    <a:pt x="23" y="85"/>
                    <a:pt x="25" y="84"/>
                    <a:pt x="27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2"/>
                    <a:pt x="31" y="81"/>
                    <a:pt x="32" y="80"/>
                  </a:cubicBezTo>
                  <a:cubicBezTo>
                    <a:pt x="32" y="79"/>
                    <a:pt x="31" y="77"/>
                    <a:pt x="30" y="76"/>
                  </a:cubicBezTo>
                  <a:cubicBezTo>
                    <a:pt x="23" y="69"/>
                    <a:pt x="19" y="59"/>
                    <a:pt x="20" y="47"/>
                  </a:cubicBezTo>
                  <a:cubicBezTo>
                    <a:pt x="20" y="36"/>
                    <a:pt x="26" y="29"/>
                    <a:pt x="38" y="26"/>
                  </a:cubicBezTo>
                  <a:cubicBezTo>
                    <a:pt x="40" y="26"/>
                    <a:pt x="43" y="25"/>
                    <a:pt x="45" y="25"/>
                  </a:cubicBezTo>
                  <a:cubicBezTo>
                    <a:pt x="47" y="25"/>
                    <a:pt x="50" y="26"/>
                    <a:pt x="52" y="26"/>
                  </a:cubicBezTo>
                  <a:cubicBezTo>
                    <a:pt x="64" y="29"/>
                    <a:pt x="70" y="36"/>
                    <a:pt x="70" y="47"/>
                  </a:cubicBezTo>
                  <a:cubicBezTo>
                    <a:pt x="71" y="59"/>
                    <a:pt x="67" y="69"/>
                    <a:pt x="60" y="76"/>
                  </a:cubicBezTo>
                  <a:cubicBezTo>
                    <a:pt x="59" y="77"/>
                    <a:pt x="58" y="78"/>
                    <a:pt x="58" y="80"/>
                  </a:cubicBezTo>
                  <a:cubicBezTo>
                    <a:pt x="59" y="81"/>
                    <a:pt x="60" y="82"/>
                    <a:pt x="61" y="8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6"/>
                    <a:pt x="66" y="87"/>
                  </a:cubicBezTo>
                  <a:cubicBezTo>
                    <a:pt x="66" y="88"/>
                    <a:pt x="65" y="88"/>
                    <a:pt x="64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6" y="86"/>
                    <a:pt x="54" y="84"/>
                    <a:pt x="53" y="81"/>
                  </a:cubicBezTo>
                  <a:cubicBezTo>
                    <a:pt x="53" y="78"/>
                    <a:pt x="54" y="75"/>
                    <a:pt x="56" y="73"/>
                  </a:cubicBezTo>
                  <a:cubicBezTo>
                    <a:pt x="62" y="66"/>
                    <a:pt x="66" y="58"/>
                    <a:pt x="65" y="48"/>
                  </a:cubicBezTo>
                  <a:cubicBezTo>
                    <a:pt x="65" y="39"/>
                    <a:pt x="60" y="34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3" y="31"/>
                    <a:pt x="41" y="31"/>
                    <a:pt x="39" y="31"/>
                  </a:cubicBezTo>
                  <a:cubicBezTo>
                    <a:pt x="30" y="34"/>
                    <a:pt x="25" y="39"/>
                    <a:pt x="25" y="48"/>
                  </a:cubicBezTo>
                  <a:cubicBezTo>
                    <a:pt x="24" y="58"/>
                    <a:pt x="27" y="66"/>
                    <a:pt x="34" y="73"/>
                  </a:cubicBezTo>
                  <a:cubicBezTo>
                    <a:pt x="36" y="75"/>
                    <a:pt x="37" y="78"/>
                    <a:pt x="37" y="81"/>
                  </a:cubicBezTo>
                  <a:cubicBezTo>
                    <a:pt x="36" y="84"/>
                    <a:pt x="34" y="86"/>
                    <a:pt x="30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7" y="89"/>
                    <a:pt x="25" y="90"/>
                    <a:pt x="23" y="91"/>
                  </a:cubicBezTo>
                  <a:cubicBezTo>
                    <a:pt x="16" y="94"/>
                    <a:pt x="11" y="97"/>
                    <a:pt x="7" y="101"/>
                  </a:cubicBezTo>
                  <a:cubicBezTo>
                    <a:pt x="6" y="102"/>
                    <a:pt x="5" y="104"/>
                    <a:pt x="5" y="106"/>
                  </a:cubicBezTo>
                  <a:cubicBezTo>
                    <a:pt x="6" y="107"/>
                    <a:pt x="7" y="109"/>
                    <a:pt x="10" y="110"/>
                  </a:cubicBezTo>
                  <a:cubicBezTo>
                    <a:pt x="12" y="111"/>
                    <a:pt x="14" y="112"/>
                    <a:pt x="17" y="113"/>
                  </a:cubicBezTo>
                  <a:cubicBezTo>
                    <a:pt x="26" y="115"/>
                    <a:pt x="34" y="115"/>
                    <a:pt x="45" y="115"/>
                  </a:cubicBezTo>
                  <a:cubicBezTo>
                    <a:pt x="53" y="115"/>
                    <a:pt x="61" y="115"/>
                    <a:pt x="68" y="114"/>
                  </a:cubicBezTo>
                  <a:cubicBezTo>
                    <a:pt x="69" y="114"/>
                    <a:pt x="69" y="114"/>
                    <a:pt x="70" y="114"/>
                  </a:cubicBezTo>
                  <a:close/>
                  <a:moveTo>
                    <a:pt x="171" y="112"/>
                  </a:moveTo>
                  <a:cubicBezTo>
                    <a:pt x="168" y="114"/>
                    <a:pt x="164" y="115"/>
                    <a:pt x="160" y="116"/>
                  </a:cubicBezTo>
                  <a:cubicBezTo>
                    <a:pt x="149" y="119"/>
                    <a:pt x="138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10" y="119"/>
                    <a:pt x="98" y="119"/>
                    <a:pt x="87" y="116"/>
                  </a:cubicBezTo>
                  <a:cubicBezTo>
                    <a:pt x="83" y="115"/>
                    <a:pt x="80" y="114"/>
                    <a:pt x="77" y="112"/>
                  </a:cubicBezTo>
                  <a:cubicBezTo>
                    <a:pt x="70" y="109"/>
                    <a:pt x="68" y="105"/>
                    <a:pt x="68" y="102"/>
                  </a:cubicBezTo>
                  <a:cubicBezTo>
                    <a:pt x="67" y="98"/>
                    <a:pt x="68" y="94"/>
                    <a:pt x="72" y="91"/>
                  </a:cubicBezTo>
                  <a:cubicBezTo>
                    <a:pt x="77" y="85"/>
                    <a:pt x="84" y="81"/>
                    <a:pt x="93" y="77"/>
                  </a:cubicBezTo>
                  <a:cubicBezTo>
                    <a:pt x="96" y="76"/>
                    <a:pt x="98" y="74"/>
                    <a:pt x="101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5" y="72"/>
                    <a:pt x="107" y="70"/>
                    <a:pt x="107" y="68"/>
                  </a:cubicBezTo>
                  <a:cubicBezTo>
                    <a:pt x="108" y="66"/>
                    <a:pt x="107" y="65"/>
                    <a:pt x="106" y="63"/>
                  </a:cubicBezTo>
                  <a:cubicBezTo>
                    <a:pt x="96" y="54"/>
                    <a:pt x="92" y="42"/>
                    <a:pt x="92" y="27"/>
                  </a:cubicBezTo>
                  <a:cubicBezTo>
                    <a:pt x="93" y="13"/>
                    <a:pt x="100" y="4"/>
                    <a:pt x="115" y="1"/>
                  </a:cubicBezTo>
                  <a:cubicBezTo>
                    <a:pt x="118" y="0"/>
                    <a:pt x="121" y="0"/>
                    <a:pt x="124" y="0"/>
                  </a:cubicBezTo>
                  <a:cubicBezTo>
                    <a:pt x="127" y="0"/>
                    <a:pt x="129" y="0"/>
                    <a:pt x="132" y="1"/>
                  </a:cubicBezTo>
                  <a:cubicBezTo>
                    <a:pt x="147" y="4"/>
                    <a:pt x="155" y="13"/>
                    <a:pt x="155" y="27"/>
                  </a:cubicBezTo>
                  <a:cubicBezTo>
                    <a:pt x="156" y="42"/>
                    <a:pt x="151" y="54"/>
                    <a:pt x="142" y="63"/>
                  </a:cubicBezTo>
                  <a:cubicBezTo>
                    <a:pt x="140" y="65"/>
                    <a:pt x="140" y="66"/>
                    <a:pt x="140" y="68"/>
                  </a:cubicBezTo>
                  <a:cubicBezTo>
                    <a:pt x="140" y="70"/>
                    <a:pt x="142" y="72"/>
                    <a:pt x="144" y="7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9" y="74"/>
                    <a:pt x="152" y="76"/>
                    <a:pt x="155" y="77"/>
                  </a:cubicBezTo>
                  <a:cubicBezTo>
                    <a:pt x="164" y="81"/>
                    <a:pt x="170" y="85"/>
                    <a:pt x="176" y="91"/>
                  </a:cubicBezTo>
                  <a:cubicBezTo>
                    <a:pt x="178" y="93"/>
                    <a:pt x="180" y="97"/>
                    <a:pt x="179" y="102"/>
                  </a:cubicBezTo>
                  <a:cubicBezTo>
                    <a:pt x="179" y="105"/>
                    <a:pt x="177" y="110"/>
                    <a:pt x="171" y="112"/>
                  </a:cubicBezTo>
                  <a:close/>
                  <a:moveTo>
                    <a:pt x="105" y="77"/>
                  </a:moveTo>
                  <a:cubicBezTo>
                    <a:pt x="103" y="78"/>
                    <a:pt x="103" y="78"/>
                    <a:pt x="103" y="78"/>
                  </a:cubicBezTo>
                  <a:cubicBezTo>
                    <a:pt x="100" y="79"/>
                    <a:pt x="98" y="80"/>
                    <a:pt x="95" y="82"/>
                  </a:cubicBezTo>
                  <a:cubicBezTo>
                    <a:pt x="86" y="86"/>
                    <a:pt x="80" y="90"/>
                    <a:pt x="75" y="94"/>
                  </a:cubicBezTo>
                  <a:cubicBezTo>
                    <a:pt x="73" y="96"/>
                    <a:pt x="72" y="99"/>
                    <a:pt x="73" y="101"/>
                  </a:cubicBezTo>
                  <a:cubicBezTo>
                    <a:pt x="73" y="104"/>
                    <a:pt x="75" y="106"/>
                    <a:pt x="79" y="108"/>
                  </a:cubicBezTo>
                  <a:cubicBezTo>
                    <a:pt x="82" y="109"/>
                    <a:pt x="85" y="110"/>
                    <a:pt x="88" y="111"/>
                  </a:cubicBezTo>
                  <a:cubicBezTo>
                    <a:pt x="99" y="113"/>
                    <a:pt x="110" y="114"/>
                    <a:pt x="124" y="114"/>
                  </a:cubicBezTo>
                  <a:cubicBezTo>
                    <a:pt x="137" y="114"/>
                    <a:pt x="148" y="113"/>
                    <a:pt x="159" y="111"/>
                  </a:cubicBezTo>
                  <a:cubicBezTo>
                    <a:pt x="163" y="110"/>
                    <a:pt x="166" y="109"/>
                    <a:pt x="169" y="108"/>
                  </a:cubicBezTo>
                  <a:cubicBezTo>
                    <a:pt x="172" y="106"/>
                    <a:pt x="174" y="104"/>
                    <a:pt x="174" y="101"/>
                  </a:cubicBezTo>
                  <a:cubicBezTo>
                    <a:pt x="174" y="98"/>
                    <a:pt x="173" y="96"/>
                    <a:pt x="172" y="94"/>
                  </a:cubicBezTo>
                  <a:cubicBezTo>
                    <a:pt x="167" y="90"/>
                    <a:pt x="161" y="86"/>
                    <a:pt x="152" y="82"/>
                  </a:cubicBezTo>
                  <a:cubicBezTo>
                    <a:pt x="150" y="80"/>
                    <a:pt x="147" y="79"/>
                    <a:pt x="145" y="78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38" y="76"/>
                    <a:pt x="136" y="73"/>
                    <a:pt x="135" y="69"/>
                  </a:cubicBezTo>
                  <a:cubicBezTo>
                    <a:pt x="134" y="66"/>
                    <a:pt x="135" y="62"/>
                    <a:pt x="138" y="59"/>
                  </a:cubicBezTo>
                  <a:cubicBezTo>
                    <a:pt x="147" y="51"/>
                    <a:pt x="151" y="40"/>
                    <a:pt x="150" y="27"/>
                  </a:cubicBezTo>
                  <a:cubicBezTo>
                    <a:pt x="150" y="16"/>
                    <a:pt x="143" y="9"/>
                    <a:pt x="131" y="6"/>
                  </a:cubicBezTo>
                  <a:cubicBezTo>
                    <a:pt x="129" y="5"/>
                    <a:pt x="126" y="5"/>
                    <a:pt x="124" y="5"/>
                  </a:cubicBezTo>
                  <a:cubicBezTo>
                    <a:pt x="121" y="5"/>
                    <a:pt x="119" y="5"/>
                    <a:pt x="116" y="6"/>
                  </a:cubicBezTo>
                  <a:cubicBezTo>
                    <a:pt x="104" y="9"/>
                    <a:pt x="98" y="16"/>
                    <a:pt x="97" y="27"/>
                  </a:cubicBezTo>
                  <a:cubicBezTo>
                    <a:pt x="97" y="40"/>
                    <a:pt x="101" y="51"/>
                    <a:pt x="109" y="60"/>
                  </a:cubicBezTo>
                  <a:cubicBezTo>
                    <a:pt x="112" y="62"/>
                    <a:pt x="113" y="66"/>
                    <a:pt x="113" y="69"/>
                  </a:cubicBezTo>
                  <a:cubicBezTo>
                    <a:pt x="112" y="73"/>
                    <a:pt x="109" y="76"/>
                    <a:pt x="105" y="77"/>
                  </a:cubicBezTo>
                  <a:close/>
                  <a:moveTo>
                    <a:pt x="236" y="99"/>
                  </a:moveTo>
                  <a:cubicBezTo>
                    <a:pt x="233" y="95"/>
                    <a:pt x="228" y="92"/>
                    <a:pt x="221" y="89"/>
                  </a:cubicBezTo>
                  <a:cubicBezTo>
                    <a:pt x="219" y="88"/>
                    <a:pt x="217" y="87"/>
                    <a:pt x="215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2" y="85"/>
                    <a:pt x="211" y="84"/>
                    <a:pt x="211" y="83"/>
                  </a:cubicBezTo>
                  <a:cubicBezTo>
                    <a:pt x="211" y="82"/>
                    <a:pt x="211" y="81"/>
                    <a:pt x="212" y="80"/>
                  </a:cubicBezTo>
                  <a:cubicBezTo>
                    <a:pt x="219" y="74"/>
                    <a:pt x="222" y="65"/>
                    <a:pt x="222" y="54"/>
                  </a:cubicBezTo>
                  <a:cubicBezTo>
                    <a:pt x="222" y="44"/>
                    <a:pt x="216" y="37"/>
                    <a:pt x="205" y="35"/>
                  </a:cubicBezTo>
                  <a:cubicBezTo>
                    <a:pt x="203" y="34"/>
                    <a:pt x="201" y="34"/>
                    <a:pt x="199" y="34"/>
                  </a:cubicBezTo>
                  <a:cubicBezTo>
                    <a:pt x="197" y="34"/>
                    <a:pt x="195" y="34"/>
                    <a:pt x="193" y="35"/>
                  </a:cubicBezTo>
                  <a:cubicBezTo>
                    <a:pt x="182" y="37"/>
                    <a:pt x="176" y="44"/>
                    <a:pt x="176" y="54"/>
                  </a:cubicBezTo>
                  <a:cubicBezTo>
                    <a:pt x="175" y="65"/>
                    <a:pt x="178" y="73"/>
                    <a:pt x="185" y="80"/>
                  </a:cubicBezTo>
                  <a:cubicBezTo>
                    <a:pt x="186" y="81"/>
                    <a:pt x="187" y="82"/>
                    <a:pt x="186" y="83"/>
                  </a:cubicBezTo>
                  <a:cubicBezTo>
                    <a:pt x="186" y="84"/>
                    <a:pt x="185" y="85"/>
                    <a:pt x="184" y="86"/>
                  </a:cubicBezTo>
                  <a:cubicBezTo>
                    <a:pt x="183" y="86"/>
                    <a:pt x="182" y="88"/>
                    <a:pt x="182" y="89"/>
                  </a:cubicBezTo>
                  <a:cubicBezTo>
                    <a:pt x="183" y="91"/>
                    <a:pt x="184" y="91"/>
                    <a:pt x="186" y="91"/>
                  </a:cubicBezTo>
                  <a:cubicBezTo>
                    <a:pt x="189" y="90"/>
                    <a:pt x="191" y="87"/>
                    <a:pt x="192" y="84"/>
                  </a:cubicBezTo>
                  <a:cubicBezTo>
                    <a:pt x="192" y="82"/>
                    <a:pt x="191" y="79"/>
                    <a:pt x="189" y="77"/>
                  </a:cubicBezTo>
                  <a:cubicBezTo>
                    <a:pt x="183" y="71"/>
                    <a:pt x="180" y="64"/>
                    <a:pt x="181" y="54"/>
                  </a:cubicBezTo>
                  <a:cubicBezTo>
                    <a:pt x="181" y="47"/>
                    <a:pt x="185" y="42"/>
                    <a:pt x="194" y="40"/>
                  </a:cubicBezTo>
                  <a:cubicBezTo>
                    <a:pt x="195" y="39"/>
                    <a:pt x="197" y="39"/>
                    <a:pt x="199" y="39"/>
                  </a:cubicBezTo>
                  <a:cubicBezTo>
                    <a:pt x="200" y="39"/>
                    <a:pt x="202" y="39"/>
                    <a:pt x="204" y="40"/>
                  </a:cubicBezTo>
                  <a:cubicBezTo>
                    <a:pt x="212" y="42"/>
                    <a:pt x="216" y="47"/>
                    <a:pt x="217" y="54"/>
                  </a:cubicBezTo>
                  <a:cubicBezTo>
                    <a:pt x="217" y="64"/>
                    <a:pt x="214" y="71"/>
                    <a:pt x="209" y="77"/>
                  </a:cubicBezTo>
                  <a:cubicBezTo>
                    <a:pt x="206" y="79"/>
                    <a:pt x="205" y="82"/>
                    <a:pt x="206" y="84"/>
                  </a:cubicBezTo>
                  <a:cubicBezTo>
                    <a:pt x="207" y="87"/>
                    <a:pt x="209" y="90"/>
                    <a:pt x="212" y="91"/>
                  </a:cubicBezTo>
                  <a:cubicBezTo>
                    <a:pt x="213" y="91"/>
                    <a:pt x="213" y="91"/>
                    <a:pt x="213" y="91"/>
                  </a:cubicBezTo>
                  <a:cubicBezTo>
                    <a:pt x="215" y="92"/>
                    <a:pt x="217" y="93"/>
                    <a:pt x="219" y="94"/>
                  </a:cubicBezTo>
                  <a:cubicBezTo>
                    <a:pt x="225" y="97"/>
                    <a:pt x="229" y="99"/>
                    <a:pt x="233" y="103"/>
                  </a:cubicBezTo>
                  <a:cubicBezTo>
                    <a:pt x="233" y="103"/>
                    <a:pt x="234" y="105"/>
                    <a:pt x="234" y="107"/>
                  </a:cubicBezTo>
                  <a:cubicBezTo>
                    <a:pt x="234" y="109"/>
                    <a:pt x="232" y="110"/>
                    <a:pt x="230" y="111"/>
                  </a:cubicBezTo>
                  <a:cubicBezTo>
                    <a:pt x="229" y="112"/>
                    <a:pt x="226" y="113"/>
                    <a:pt x="224" y="113"/>
                  </a:cubicBezTo>
                  <a:cubicBezTo>
                    <a:pt x="216" y="115"/>
                    <a:pt x="208" y="115"/>
                    <a:pt x="199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0" y="115"/>
                    <a:pt x="184" y="115"/>
                    <a:pt x="178" y="114"/>
                  </a:cubicBezTo>
                  <a:cubicBezTo>
                    <a:pt x="177" y="114"/>
                    <a:pt x="175" y="115"/>
                    <a:pt x="175" y="116"/>
                  </a:cubicBezTo>
                  <a:cubicBezTo>
                    <a:pt x="175" y="117"/>
                    <a:pt x="175" y="118"/>
                    <a:pt x="176" y="118"/>
                  </a:cubicBezTo>
                  <a:cubicBezTo>
                    <a:pt x="176" y="119"/>
                    <a:pt x="177" y="119"/>
                    <a:pt x="177" y="119"/>
                  </a:cubicBezTo>
                  <a:cubicBezTo>
                    <a:pt x="184" y="120"/>
                    <a:pt x="190" y="120"/>
                    <a:pt x="197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209" y="120"/>
                    <a:pt x="217" y="120"/>
                    <a:pt x="225" y="118"/>
                  </a:cubicBezTo>
                  <a:cubicBezTo>
                    <a:pt x="228" y="118"/>
                    <a:pt x="230" y="117"/>
                    <a:pt x="233" y="116"/>
                  </a:cubicBezTo>
                  <a:cubicBezTo>
                    <a:pt x="236" y="114"/>
                    <a:pt x="238" y="111"/>
                    <a:pt x="239" y="108"/>
                  </a:cubicBezTo>
                  <a:cubicBezTo>
                    <a:pt x="240" y="105"/>
                    <a:pt x="239" y="101"/>
                    <a:pt x="23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870CD78-CB34-274F-99E8-7D7279C08787}"/>
              </a:ext>
            </a:extLst>
          </p:cNvPr>
          <p:cNvGrpSpPr/>
          <p:nvPr/>
        </p:nvGrpSpPr>
        <p:grpSpPr>
          <a:xfrm>
            <a:off x="4511675" y="785812"/>
            <a:ext cx="1589087" cy="2649537"/>
            <a:chOff x="4511675" y="785812"/>
            <a:chExt cx="1589087" cy="2649537"/>
          </a:xfrm>
        </p:grpSpPr>
        <p:sp>
          <p:nvSpPr>
            <p:cNvPr id="1037" name="Google Shape;1037;p47"/>
            <p:cNvSpPr/>
            <p:nvPr/>
          </p:nvSpPr>
          <p:spPr>
            <a:xfrm>
              <a:off x="4511675" y="785812"/>
              <a:ext cx="1589087" cy="2649537"/>
            </a:xfrm>
            <a:custGeom>
              <a:avLst/>
              <a:gdLst/>
              <a:ahLst/>
              <a:cxnLst/>
              <a:rect l="l" t="t" r="r" b="b"/>
              <a:pathLst>
                <a:path w="373" h="621" extrusionOk="0">
                  <a:moveTo>
                    <a:pt x="360" y="132"/>
                  </a:moveTo>
                  <a:cubicBezTo>
                    <a:pt x="323" y="42"/>
                    <a:pt x="221" y="0"/>
                    <a:pt x="132" y="37"/>
                  </a:cubicBezTo>
                  <a:cubicBezTo>
                    <a:pt x="42" y="74"/>
                    <a:pt x="0" y="176"/>
                    <a:pt x="37" y="265"/>
                  </a:cubicBezTo>
                  <a:cubicBezTo>
                    <a:pt x="46" y="287"/>
                    <a:pt x="59" y="307"/>
                    <a:pt x="76" y="323"/>
                  </a:cubicBezTo>
                  <a:cubicBezTo>
                    <a:pt x="76" y="323"/>
                    <a:pt x="76" y="323"/>
                    <a:pt x="76" y="323"/>
                  </a:cubicBezTo>
                  <a:cubicBezTo>
                    <a:pt x="373" y="621"/>
                    <a:pt x="373" y="621"/>
                    <a:pt x="373" y="621"/>
                  </a:cubicBezTo>
                  <a:cubicBezTo>
                    <a:pt x="373" y="200"/>
                    <a:pt x="373" y="200"/>
                    <a:pt x="373" y="200"/>
                  </a:cubicBezTo>
                  <a:cubicBezTo>
                    <a:pt x="373" y="200"/>
                    <a:pt x="373" y="200"/>
                    <a:pt x="373" y="200"/>
                  </a:cubicBezTo>
                  <a:cubicBezTo>
                    <a:pt x="373" y="177"/>
                    <a:pt x="369" y="154"/>
                    <a:pt x="360" y="132"/>
                  </a:cubicBezTo>
                  <a:close/>
                </a:path>
              </a:pathLst>
            </a:custGeom>
            <a:solidFill>
              <a:srgbClr val="587A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5108575" y="1379537"/>
              <a:ext cx="630237" cy="738187"/>
            </a:xfrm>
            <a:custGeom>
              <a:avLst/>
              <a:gdLst/>
              <a:ahLst/>
              <a:cxnLst/>
              <a:rect l="l" t="t" r="r" b="b"/>
              <a:pathLst>
                <a:path w="148" h="173" extrusionOk="0">
                  <a:moveTo>
                    <a:pt x="19" y="76"/>
                  </a:moveTo>
                  <a:cubicBezTo>
                    <a:pt x="19" y="78"/>
                    <a:pt x="18" y="79"/>
                    <a:pt x="16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2" y="79"/>
                    <a:pt x="0" y="78"/>
                    <a:pt x="0" y="76"/>
                  </a:cubicBezTo>
                  <a:cubicBezTo>
                    <a:pt x="0" y="74"/>
                    <a:pt x="2" y="73"/>
                    <a:pt x="3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8" y="73"/>
                    <a:pt x="19" y="74"/>
                    <a:pt x="19" y="76"/>
                  </a:cubicBezTo>
                  <a:close/>
                  <a:moveTo>
                    <a:pt x="85" y="166"/>
                  </a:moveTo>
                  <a:cubicBezTo>
                    <a:pt x="61" y="166"/>
                    <a:pt x="61" y="166"/>
                    <a:pt x="61" y="166"/>
                  </a:cubicBezTo>
                  <a:cubicBezTo>
                    <a:pt x="59" y="166"/>
                    <a:pt x="58" y="168"/>
                    <a:pt x="58" y="169"/>
                  </a:cubicBezTo>
                  <a:cubicBezTo>
                    <a:pt x="58" y="171"/>
                    <a:pt x="59" y="173"/>
                    <a:pt x="61" y="173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7" y="173"/>
                    <a:pt x="88" y="171"/>
                    <a:pt x="88" y="169"/>
                  </a:cubicBezTo>
                  <a:cubicBezTo>
                    <a:pt x="88" y="168"/>
                    <a:pt x="87" y="166"/>
                    <a:pt x="85" y="166"/>
                  </a:cubicBezTo>
                  <a:close/>
                  <a:moveTo>
                    <a:pt x="30" y="38"/>
                  </a:moveTo>
                  <a:cubicBezTo>
                    <a:pt x="31" y="38"/>
                    <a:pt x="31" y="39"/>
                    <a:pt x="32" y="39"/>
                  </a:cubicBezTo>
                  <a:cubicBezTo>
                    <a:pt x="33" y="39"/>
                    <a:pt x="34" y="38"/>
                    <a:pt x="35" y="38"/>
                  </a:cubicBezTo>
                  <a:cubicBezTo>
                    <a:pt x="36" y="37"/>
                    <a:pt x="36" y="35"/>
                    <a:pt x="35" y="3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21"/>
                    <a:pt x="20" y="21"/>
                    <a:pt x="19" y="22"/>
                  </a:cubicBezTo>
                  <a:cubicBezTo>
                    <a:pt x="18" y="24"/>
                    <a:pt x="18" y="26"/>
                    <a:pt x="19" y="27"/>
                  </a:cubicBezTo>
                  <a:lnTo>
                    <a:pt x="30" y="38"/>
                  </a:lnTo>
                  <a:close/>
                  <a:moveTo>
                    <a:pt x="114" y="39"/>
                  </a:moveTo>
                  <a:cubicBezTo>
                    <a:pt x="115" y="39"/>
                    <a:pt x="116" y="38"/>
                    <a:pt x="116" y="38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8" y="26"/>
                    <a:pt x="128" y="24"/>
                    <a:pt x="127" y="22"/>
                  </a:cubicBezTo>
                  <a:cubicBezTo>
                    <a:pt x="126" y="21"/>
                    <a:pt x="124" y="21"/>
                    <a:pt x="123" y="22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1" y="36"/>
                    <a:pt x="111" y="37"/>
                    <a:pt x="112" y="38"/>
                  </a:cubicBezTo>
                  <a:cubicBezTo>
                    <a:pt x="112" y="38"/>
                    <a:pt x="113" y="39"/>
                    <a:pt x="114" y="39"/>
                  </a:cubicBezTo>
                  <a:close/>
                  <a:moveTo>
                    <a:pt x="73" y="24"/>
                  </a:moveTo>
                  <a:cubicBezTo>
                    <a:pt x="74" y="24"/>
                    <a:pt x="76" y="23"/>
                    <a:pt x="76" y="21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4" y="0"/>
                    <a:pt x="73" y="0"/>
                  </a:cubicBezTo>
                  <a:cubicBezTo>
                    <a:pt x="71" y="0"/>
                    <a:pt x="70" y="1"/>
                    <a:pt x="70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3"/>
                    <a:pt x="71" y="24"/>
                    <a:pt x="73" y="24"/>
                  </a:cubicBezTo>
                  <a:close/>
                  <a:moveTo>
                    <a:pt x="92" y="155"/>
                  </a:moveTo>
                  <a:cubicBezTo>
                    <a:pt x="54" y="155"/>
                    <a:pt x="54" y="155"/>
                    <a:pt x="54" y="155"/>
                  </a:cubicBezTo>
                  <a:cubicBezTo>
                    <a:pt x="53" y="155"/>
                    <a:pt x="51" y="157"/>
                    <a:pt x="51" y="158"/>
                  </a:cubicBezTo>
                  <a:cubicBezTo>
                    <a:pt x="51" y="160"/>
                    <a:pt x="53" y="162"/>
                    <a:pt x="54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62"/>
                    <a:pt x="95" y="160"/>
                    <a:pt x="95" y="158"/>
                  </a:cubicBezTo>
                  <a:cubicBezTo>
                    <a:pt x="95" y="157"/>
                    <a:pt x="94" y="155"/>
                    <a:pt x="92" y="155"/>
                  </a:cubicBezTo>
                  <a:close/>
                  <a:moveTo>
                    <a:pt x="120" y="64"/>
                  </a:moveTo>
                  <a:cubicBezTo>
                    <a:pt x="123" y="77"/>
                    <a:pt x="118" y="91"/>
                    <a:pt x="113" y="100"/>
                  </a:cubicBezTo>
                  <a:cubicBezTo>
                    <a:pt x="109" y="109"/>
                    <a:pt x="105" y="116"/>
                    <a:pt x="100" y="125"/>
                  </a:cubicBezTo>
                  <a:cubicBezTo>
                    <a:pt x="99" y="127"/>
                    <a:pt x="99" y="130"/>
                    <a:pt x="99" y="134"/>
                  </a:cubicBezTo>
                  <a:cubicBezTo>
                    <a:pt x="98" y="136"/>
                    <a:pt x="98" y="139"/>
                    <a:pt x="98" y="141"/>
                  </a:cubicBezTo>
                  <a:cubicBezTo>
                    <a:pt x="97" y="147"/>
                    <a:pt x="93" y="149"/>
                    <a:pt x="87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2" y="149"/>
                    <a:pt x="49" y="147"/>
                    <a:pt x="48" y="141"/>
                  </a:cubicBezTo>
                  <a:cubicBezTo>
                    <a:pt x="47" y="139"/>
                    <a:pt x="47" y="136"/>
                    <a:pt x="47" y="134"/>
                  </a:cubicBezTo>
                  <a:cubicBezTo>
                    <a:pt x="47" y="130"/>
                    <a:pt x="47" y="127"/>
                    <a:pt x="45" y="125"/>
                  </a:cubicBezTo>
                  <a:cubicBezTo>
                    <a:pt x="40" y="116"/>
                    <a:pt x="37" y="109"/>
                    <a:pt x="32" y="100"/>
                  </a:cubicBezTo>
                  <a:cubicBezTo>
                    <a:pt x="27" y="91"/>
                    <a:pt x="22" y="77"/>
                    <a:pt x="25" y="64"/>
                  </a:cubicBezTo>
                  <a:cubicBezTo>
                    <a:pt x="30" y="47"/>
                    <a:pt x="47" y="31"/>
                    <a:pt x="73" y="31"/>
                  </a:cubicBezTo>
                  <a:cubicBezTo>
                    <a:pt x="98" y="31"/>
                    <a:pt x="116" y="47"/>
                    <a:pt x="120" y="64"/>
                  </a:cubicBezTo>
                  <a:close/>
                  <a:moveTo>
                    <a:pt x="114" y="65"/>
                  </a:moveTo>
                  <a:cubicBezTo>
                    <a:pt x="110" y="51"/>
                    <a:pt x="95" y="37"/>
                    <a:pt x="73" y="37"/>
                  </a:cubicBezTo>
                  <a:cubicBezTo>
                    <a:pt x="50" y="37"/>
                    <a:pt x="35" y="51"/>
                    <a:pt x="32" y="65"/>
                  </a:cubicBezTo>
                  <a:cubicBezTo>
                    <a:pt x="29" y="74"/>
                    <a:pt x="32" y="85"/>
                    <a:pt x="38" y="97"/>
                  </a:cubicBezTo>
                  <a:cubicBezTo>
                    <a:pt x="42" y="106"/>
                    <a:pt x="46" y="113"/>
                    <a:pt x="51" y="122"/>
                  </a:cubicBezTo>
                  <a:cubicBezTo>
                    <a:pt x="53" y="125"/>
                    <a:pt x="53" y="130"/>
                    <a:pt x="53" y="134"/>
                  </a:cubicBezTo>
                  <a:cubicBezTo>
                    <a:pt x="53" y="136"/>
                    <a:pt x="53" y="138"/>
                    <a:pt x="54" y="140"/>
                  </a:cubicBezTo>
                  <a:cubicBezTo>
                    <a:pt x="54" y="143"/>
                    <a:pt x="55" y="143"/>
                    <a:pt x="59" y="143"/>
                  </a:cubicBezTo>
                  <a:cubicBezTo>
                    <a:pt x="59" y="143"/>
                    <a:pt x="86" y="143"/>
                    <a:pt x="87" y="143"/>
                  </a:cubicBezTo>
                  <a:cubicBezTo>
                    <a:pt x="91" y="143"/>
                    <a:pt x="91" y="143"/>
                    <a:pt x="92" y="140"/>
                  </a:cubicBezTo>
                  <a:cubicBezTo>
                    <a:pt x="92" y="138"/>
                    <a:pt x="92" y="136"/>
                    <a:pt x="92" y="134"/>
                  </a:cubicBezTo>
                  <a:cubicBezTo>
                    <a:pt x="92" y="130"/>
                    <a:pt x="93" y="125"/>
                    <a:pt x="95" y="122"/>
                  </a:cubicBezTo>
                  <a:cubicBezTo>
                    <a:pt x="100" y="113"/>
                    <a:pt x="103" y="106"/>
                    <a:pt x="108" y="97"/>
                  </a:cubicBezTo>
                  <a:cubicBezTo>
                    <a:pt x="114" y="85"/>
                    <a:pt x="116" y="74"/>
                    <a:pt x="114" y="65"/>
                  </a:cubicBezTo>
                  <a:close/>
                  <a:moveTo>
                    <a:pt x="145" y="70"/>
                  </a:moveTo>
                  <a:cubicBezTo>
                    <a:pt x="129" y="70"/>
                    <a:pt x="129" y="70"/>
                    <a:pt x="129" y="70"/>
                  </a:cubicBezTo>
                  <a:cubicBezTo>
                    <a:pt x="128" y="70"/>
                    <a:pt x="126" y="72"/>
                    <a:pt x="126" y="74"/>
                  </a:cubicBezTo>
                  <a:cubicBezTo>
                    <a:pt x="126" y="75"/>
                    <a:pt x="128" y="77"/>
                    <a:pt x="129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7" y="77"/>
                    <a:pt x="148" y="75"/>
                    <a:pt x="148" y="74"/>
                  </a:cubicBezTo>
                  <a:cubicBezTo>
                    <a:pt x="148" y="72"/>
                    <a:pt x="147" y="70"/>
                    <a:pt x="145" y="70"/>
                  </a:cubicBezTo>
                  <a:close/>
                  <a:moveTo>
                    <a:pt x="75" y="46"/>
                  </a:moveTo>
                  <a:cubicBezTo>
                    <a:pt x="56" y="46"/>
                    <a:pt x="44" y="58"/>
                    <a:pt x="41" y="70"/>
                  </a:cubicBezTo>
                  <a:cubicBezTo>
                    <a:pt x="40" y="71"/>
                    <a:pt x="41" y="72"/>
                    <a:pt x="41" y="73"/>
                  </a:cubicBezTo>
                  <a:cubicBezTo>
                    <a:pt x="41" y="73"/>
                    <a:pt x="42" y="74"/>
                    <a:pt x="43" y="74"/>
                  </a:cubicBezTo>
                  <a:cubicBezTo>
                    <a:pt x="43" y="74"/>
                    <a:pt x="43" y="74"/>
                    <a:pt x="44" y="74"/>
                  </a:cubicBezTo>
                  <a:cubicBezTo>
                    <a:pt x="45" y="74"/>
                    <a:pt x="46" y="73"/>
                    <a:pt x="47" y="72"/>
                  </a:cubicBezTo>
                  <a:cubicBezTo>
                    <a:pt x="49" y="63"/>
                    <a:pt x="60" y="53"/>
                    <a:pt x="75" y="53"/>
                  </a:cubicBezTo>
                  <a:cubicBezTo>
                    <a:pt x="76" y="53"/>
                    <a:pt x="78" y="51"/>
                    <a:pt x="78" y="50"/>
                  </a:cubicBezTo>
                  <a:cubicBezTo>
                    <a:pt x="78" y="48"/>
                    <a:pt x="76" y="46"/>
                    <a:pt x="7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AEFFFF1-78CC-C248-9B12-F96BBE692480}"/>
              </a:ext>
            </a:extLst>
          </p:cNvPr>
          <p:cNvGrpSpPr/>
          <p:nvPr/>
        </p:nvGrpSpPr>
        <p:grpSpPr>
          <a:xfrm>
            <a:off x="6100762" y="1844675"/>
            <a:ext cx="2651125" cy="1593850"/>
            <a:chOff x="6100762" y="1844675"/>
            <a:chExt cx="2651125" cy="1593850"/>
          </a:xfrm>
        </p:grpSpPr>
        <p:sp>
          <p:nvSpPr>
            <p:cNvPr id="1031" name="Google Shape;1031;p47"/>
            <p:cNvSpPr/>
            <p:nvPr/>
          </p:nvSpPr>
          <p:spPr>
            <a:xfrm>
              <a:off x="6100762" y="1844675"/>
              <a:ext cx="2651125" cy="1593850"/>
            </a:xfrm>
            <a:custGeom>
              <a:avLst/>
              <a:gdLst/>
              <a:ahLst/>
              <a:cxnLst/>
              <a:rect l="l" t="t" r="r" b="b"/>
              <a:pathLst>
                <a:path w="622" h="374" extrusionOk="0">
                  <a:moveTo>
                    <a:pt x="490" y="360"/>
                  </a:moveTo>
                  <a:cubicBezTo>
                    <a:pt x="579" y="323"/>
                    <a:pt x="622" y="221"/>
                    <a:pt x="585" y="132"/>
                  </a:cubicBezTo>
                  <a:cubicBezTo>
                    <a:pt x="548" y="43"/>
                    <a:pt x="446" y="0"/>
                    <a:pt x="356" y="37"/>
                  </a:cubicBezTo>
                  <a:cubicBezTo>
                    <a:pt x="334" y="46"/>
                    <a:pt x="315" y="60"/>
                    <a:pt x="299" y="76"/>
                  </a:cubicBezTo>
                  <a:cubicBezTo>
                    <a:pt x="299" y="76"/>
                    <a:pt x="299" y="76"/>
                    <a:pt x="299" y="76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422" y="374"/>
                    <a:pt x="422" y="374"/>
                    <a:pt x="422" y="374"/>
                  </a:cubicBezTo>
                  <a:cubicBezTo>
                    <a:pt x="422" y="374"/>
                    <a:pt x="422" y="374"/>
                    <a:pt x="422" y="374"/>
                  </a:cubicBezTo>
                  <a:cubicBezTo>
                    <a:pt x="444" y="374"/>
                    <a:pt x="467" y="370"/>
                    <a:pt x="490" y="360"/>
                  </a:cubicBezTo>
                  <a:close/>
                </a:path>
              </a:pathLst>
            </a:custGeom>
            <a:solidFill>
              <a:srgbClr val="CDE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7410450" y="2517775"/>
              <a:ext cx="812800" cy="528637"/>
            </a:xfrm>
            <a:custGeom>
              <a:avLst/>
              <a:gdLst/>
              <a:ahLst/>
              <a:cxnLst/>
              <a:rect l="l" t="t" r="r" b="b"/>
              <a:pathLst>
                <a:path w="191" h="124" extrusionOk="0">
                  <a:moveTo>
                    <a:pt x="112" y="100"/>
                  </a:moveTo>
                  <a:cubicBezTo>
                    <a:pt x="118" y="100"/>
                    <a:pt x="123" y="98"/>
                    <a:pt x="126" y="94"/>
                  </a:cubicBezTo>
                  <a:cubicBezTo>
                    <a:pt x="126" y="94"/>
                    <a:pt x="127" y="94"/>
                    <a:pt x="127" y="94"/>
                  </a:cubicBezTo>
                  <a:cubicBezTo>
                    <a:pt x="130" y="97"/>
                    <a:pt x="136" y="100"/>
                    <a:pt x="142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81" y="100"/>
                    <a:pt x="186" y="98"/>
                    <a:pt x="188" y="94"/>
                  </a:cubicBezTo>
                  <a:cubicBezTo>
                    <a:pt x="191" y="92"/>
                    <a:pt x="191" y="89"/>
                    <a:pt x="191" y="85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56"/>
                    <a:pt x="182" y="52"/>
                    <a:pt x="178" y="49"/>
                  </a:cubicBezTo>
                  <a:cubicBezTo>
                    <a:pt x="179" y="49"/>
                    <a:pt x="179" y="48"/>
                    <a:pt x="180" y="48"/>
                  </a:cubicBezTo>
                  <a:cubicBezTo>
                    <a:pt x="182" y="45"/>
                    <a:pt x="183" y="42"/>
                    <a:pt x="182" y="38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6" y="6"/>
                    <a:pt x="168" y="0"/>
                    <a:pt x="161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9" y="0"/>
                    <a:pt x="125" y="1"/>
                    <a:pt x="123" y="4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19" y="2"/>
                    <a:pt x="114" y="0"/>
                    <a:pt x="11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8" y="0"/>
                    <a:pt x="73" y="2"/>
                    <a:pt x="71" y="5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7" y="1"/>
                    <a:pt x="63" y="0"/>
                    <a:pt x="5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6" y="6"/>
                    <a:pt x="15" y="1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42"/>
                    <a:pt x="10" y="45"/>
                    <a:pt x="12" y="48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9" y="52"/>
                    <a:pt x="6" y="56"/>
                    <a:pt x="6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1" y="92"/>
                    <a:pt x="3" y="94"/>
                  </a:cubicBezTo>
                  <a:cubicBezTo>
                    <a:pt x="6" y="98"/>
                    <a:pt x="10" y="100"/>
                    <a:pt x="16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5" y="100"/>
                    <a:pt x="61" y="97"/>
                    <a:pt x="64" y="94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8" y="98"/>
                    <a:pt x="73" y="100"/>
                    <a:pt x="79" y="100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3" y="118"/>
                    <a:pt x="12" y="119"/>
                    <a:pt x="12" y="121"/>
                  </a:cubicBezTo>
                  <a:cubicBezTo>
                    <a:pt x="12" y="123"/>
                    <a:pt x="13" y="124"/>
                    <a:pt x="15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8" y="124"/>
                    <a:pt x="179" y="123"/>
                    <a:pt x="179" y="121"/>
                  </a:cubicBezTo>
                  <a:cubicBezTo>
                    <a:pt x="179" y="119"/>
                    <a:pt x="178" y="118"/>
                    <a:pt x="176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9" y="100"/>
                    <a:pt x="99" y="100"/>
                    <a:pt x="99" y="100"/>
                  </a:cubicBezTo>
                  <a:lnTo>
                    <a:pt x="112" y="100"/>
                  </a:lnTo>
                  <a:close/>
                  <a:moveTo>
                    <a:pt x="62" y="56"/>
                  </a:moveTo>
                  <a:cubicBezTo>
                    <a:pt x="63" y="57"/>
                    <a:pt x="64" y="59"/>
                    <a:pt x="64" y="60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90"/>
                    <a:pt x="56" y="94"/>
                    <a:pt x="49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2" y="94"/>
                    <a:pt x="9" y="93"/>
                    <a:pt x="7" y="91"/>
                  </a:cubicBezTo>
                  <a:cubicBezTo>
                    <a:pt x="6" y="89"/>
                    <a:pt x="6" y="88"/>
                    <a:pt x="6" y="86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57"/>
                    <a:pt x="18" y="53"/>
                    <a:pt x="2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3"/>
                    <a:pt x="60" y="54"/>
                    <a:pt x="62" y="56"/>
                  </a:cubicBezTo>
                  <a:close/>
                  <a:moveTo>
                    <a:pt x="168" y="53"/>
                  </a:moveTo>
                  <a:cubicBezTo>
                    <a:pt x="174" y="53"/>
                    <a:pt x="179" y="57"/>
                    <a:pt x="180" y="61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85" y="88"/>
                    <a:pt x="185" y="89"/>
                    <a:pt x="184" y="91"/>
                  </a:cubicBezTo>
                  <a:cubicBezTo>
                    <a:pt x="182" y="93"/>
                    <a:pt x="179" y="94"/>
                    <a:pt x="175" y="94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35" y="94"/>
                    <a:pt x="130" y="90"/>
                    <a:pt x="129" y="86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59"/>
                    <a:pt x="128" y="57"/>
                    <a:pt x="130" y="56"/>
                  </a:cubicBezTo>
                  <a:cubicBezTo>
                    <a:pt x="132" y="54"/>
                    <a:pt x="134" y="53"/>
                    <a:pt x="138" y="53"/>
                  </a:cubicBezTo>
                  <a:lnTo>
                    <a:pt x="168" y="53"/>
                  </a:lnTo>
                  <a:close/>
                  <a:moveTo>
                    <a:pt x="16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2" y="47"/>
                    <a:pt x="127" y="43"/>
                    <a:pt x="127" y="39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2"/>
                    <a:pt x="126" y="10"/>
                    <a:pt x="127" y="8"/>
                  </a:cubicBezTo>
                  <a:cubicBezTo>
                    <a:pt x="129" y="7"/>
                    <a:pt x="131" y="6"/>
                    <a:pt x="133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6" y="6"/>
                    <a:pt x="171" y="10"/>
                    <a:pt x="172" y="14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7" y="41"/>
                    <a:pt x="176" y="43"/>
                    <a:pt x="175" y="44"/>
                  </a:cubicBezTo>
                  <a:cubicBezTo>
                    <a:pt x="174" y="46"/>
                    <a:pt x="171" y="47"/>
                    <a:pt x="168" y="47"/>
                  </a:cubicBezTo>
                  <a:close/>
                  <a:moveTo>
                    <a:pt x="128" y="50"/>
                  </a:moveTo>
                  <a:cubicBezTo>
                    <a:pt x="127" y="50"/>
                    <a:pt x="126" y="51"/>
                    <a:pt x="125" y="52"/>
                  </a:cubicBezTo>
                  <a:cubicBezTo>
                    <a:pt x="125" y="52"/>
                    <a:pt x="125" y="52"/>
                    <a:pt x="125" y="53"/>
                  </a:cubicBezTo>
                  <a:cubicBezTo>
                    <a:pt x="124" y="52"/>
                    <a:pt x="122" y="51"/>
                    <a:pt x="121" y="50"/>
                  </a:cubicBezTo>
                  <a:cubicBezTo>
                    <a:pt x="122" y="49"/>
                    <a:pt x="123" y="49"/>
                    <a:pt x="123" y="48"/>
                  </a:cubicBezTo>
                  <a:cubicBezTo>
                    <a:pt x="124" y="48"/>
                    <a:pt x="124" y="47"/>
                    <a:pt x="124" y="47"/>
                  </a:cubicBezTo>
                  <a:cubicBezTo>
                    <a:pt x="125" y="48"/>
                    <a:pt x="126" y="49"/>
                    <a:pt x="128" y="50"/>
                  </a:cubicBezTo>
                  <a:close/>
                  <a:moveTo>
                    <a:pt x="68" y="47"/>
                  </a:moveTo>
                  <a:cubicBezTo>
                    <a:pt x="68" y="47"/>
                    <a:pt x="68" y="48"/>
                    <a:pt x="69" y="48"/>
                  </a:cubicBezTo>
                  <a:cubicBezTo>
                    <a:pt x="69" y="49"/>
                    <a:pt x="70" y="49"/>
                    <a:pt x="71" y="50"/>
                  </a:cubicBezTo>
                  <a:cubicBezTo>
                    <a:pt x="69" y="51"/>
                    <a:pt x="68" y="52"/>
                    <a:pt x="67" y="53"/>
                  </a:cubicBezTo>
                  <a:cubicBezTo>
                    <a:pt x="67" y="52"/>
                    <a:pt x="67" y="52"/>
                    <a:pt x="66" y="52"/>
                  </a:cubicBezTo>
                  <a:cubicBezTo>
                    <a:pt x="66" y="51"/>
                    <a:pt x="65" y="50"/>
                    <a:pt x="64" y="50"/>
                  </a:cubicBezTo>
                  <a:cubicBezTo>
                    <a:pt x="66" y="49"/>
                    <a:pt x="67" y="48"/>
                    <a:pt x="68" y="47"/>
                  </a:cubicBezTo>
                  <a:close/>
                  <a:moveTo>
                    <a:pt x="119" y="44"/>
                  </a:moveTo>
                  <a:cubicBezTo>
                    <a:pt x="117" y="46"/>
                    <a:pt x="114" y="47"/>
                    <a:pt x="11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8" y="47"/>
                    <a:pt x="75" y="46"/>
                    <a:pt x="73" y="44"/>
                  </a:cubicBezTo>
                  <a:cubicBezTo>
                    <a:pt x="72" y="42"/>
                    <a:pt x="71" y="41"/>
                    <a:pt x="71" y="39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9"/>
                    <a:pt x="78" y="6"/>
                    <a:pt x="8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5" y="6"/>
                    <a:pt x="119" y="9"/>
                    <a:pt x="119" y="14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41"/>
                    <a:pt x="120" y="42"/>
                    <a:pt x="119" y="44"/>
                  </a:cubicBezTo>
                  <a:close/>
                  <a:moveTo>
                    <a:pt x="65" y="39"/>
                  </a:moveTo>
                  <a:cubicBezTo>
                    <a:pt x="65" y="43"/>
                    <a:pt x="60" y="47"/>
                    <a:pt x="5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47"/>
                    <a:pt x="18" y="46"/>
                    <a:pt x="17" y="44"/>
                  </a:cubicBezTo>
                  <a:cubicBezTo>
                    <a:pt x="16" y="43"/>
                    <a:pt x="15" y="41"/>
                    <a:pt x="16" y="39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0"/>
                    <a:pt x="27" y="6"/>
                    <a:pt x="32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2" y="6"/>
                    <a:pt x="64" y="7"/>
                    <a:pt x="65" y="8"/>
                  </a:cubicBezTo>
                  <a:cubicBezTo>
                    <a:pt x="67" y="10"/>
                    <a:pt x="67" y="12"/>
                    <a:pt x="67" y="13"/>
                  </a:cubicBezTo>
                  <a:lnTo>
                    <a:pt x="65" y="39"/>
                  </a:lnTo>
                  <a:close/>
                  <a:moveTo>
                    <a:pt x="70" y="61"/>
                  </a:moveTo>
                  <a:cubicBezTo>
                    <a:pt x="70" y="56"/>
                    <a:pt x="75" y="53"/>
                    <a:pt x="8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7" y="53"/>
                    <a:pt x="122" y="56"/>
                    <a:pt x="122" y="61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4" y="88"/>
                    <a:pt x="123" y="89"/>
                    <a:pt x="122" y="90"/>
                  </a:cubicBezTo>
                  <a:cubicBezTo>
                    <a:pt x="120" y="93"/>
                    <a:pt x="116" y="94"/>
                    <a:pt x="112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5" y="94"/>
                    <a:pt x="71" y="93"/>
                    <a:pt x="69" y="90"/>
                  </a:cubicBezTo>
                  <a:cubicBezTo>
                    <a:pt x="68" y="89"/>
                    <a:pt x="68" y="88"/>
                    <a:pt x="68" y="86"/>
                  </a:cubicBezTo>
                  <a:lnTo>
                    <a:pt x="70" y="61"/>
                  </a:ln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1F2F1F-007D-424D-BF06-47D71C599138}"/>
              </a:ext>
            </a:extLst>
          </p:cNvPr>
          <p:cNvGrpSpPr/>
          <p:nvPr/>
        </p:nvGrpSpPr>
        <p:grpSpPr>
          <a:xfrm>
            <a:off x="3449637" y="3435350"/>
            <a:ext cx="2651125" cy="1590675"/>
            <a:chOff x="3449637" y="3435350"/>
            <a:chExt cx="2651125" cy="1590675"/>
          </a:xfrm>
        </p:grpSpPr>
        <p:sp>
          <p:nvSpPr>
            <p:cNvPr id="1035" name="Google Shape;1035;p47"/>
            <p:cNvSpPr/>
            <p:nvPr/>
          </p:nvSpPr>
          <p:spPr>
            <a:xfrm>
              <a:off x="3449637" y="3435350"/>
              <a:ext cx="2651125" cy="1590675"/>
            </a:xfrm>
            <a:custGeom>
              <a:avLst/>
              <a:gdLst/>
              <a:ahLst/>
              <a:cxnLst/>
              <a:rect l="l" t="t" r="r" b="b"/>
              <a:pathLst>
                <a:path w="622" h="373" extrusionOk="0">
                  <a:moveTo>
                    <a:pt x="132" y="14"/>
                  </a:moveTo>
                  <a:cubicBezTo>
                    <a:pt x="43" y="50"/>
                    <a:pt x="0" y="153"/>
                    <a:pt x="37" y="242"/>
                  </a:cubicBezTo>
                  <a:cubicBezTo>
                    <a:pt x="74" y="331"/>
                    <a:pt x="176" y="373"/>
                    <a:pt x="266" y="337"/>
                  </a:cubicBezTo>
                  <a:cubicBezTo>
                    <a:pt x="288" y="327"/>
                    <a:pt x="307" y="314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8" y="0"/>
                    <a:pt x="155" y="4"/>
                    <a:pt x="132" y="14"/>
                  </a:cubicBez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3914775" y="3754437"/>
              <a:ext cx="831850" cy="831850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31" y="97"/>
                  </a:moveTo>
                  <a:cubicBezTo>
                    <a:pt x="31" y="99"/>
                    <a:pt x="30" y="100"/>
                    <a:pt x="28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0"/>
                    <a:pt x="0" y="99"/>
                    <a:pt x="0" y="97"/>
                  </a:cubicBezTo>
                  <a:cubicBezTo>
                    <a:pt x="0" y="95"/>
                    <a:pt x="2" y="94"/>
                    <a:pt x="4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30" y="94"/>
                    <a:pt x="31" y="95"/>
                    <a:pt x="31" y="97"/>
                  </a:cubicBezTo>
                  <a:close/>
                  <a:moveTo>
                    <a:pt x="46" y="144"/>
                  </a:moveTo>
                  <a:cubicBezTo>
                    <a:pt x="33" y="158"/>
                    <a:pt x="33" y="158"/>
                    <a:pt x="33" y="158"/>
                  </a:cubicBezTo>
                  <a:cubicBezTo>
                    <a:pt x="32" y="158"/>
                    <a:pt x="32" y="159"/>
                    <a:pt x="32" y="160"/>
                  </a:cubicBezTo>
                  <a:cubicBezTo>
                    <a:pt x="32" y="161"/>
                    <a:pt x="32" y="162"/>
                    <a:pt x="33" y="162"/>
                  </a:cubicBezTo>
                  <a:cubicBezTo>
                    <a:pt x="33" y="163"/>
                    <a:pt x="34" y="163"/>
                    <a:pt x="35" y="163"/>
                  </a:cubicBezTo>
                  <a:cubicBezTo>
                    <a:pt x="36" y="163"/>
                    <a:pt x="37" y="163"/>
                    <a:pt x="37" y="162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2" y="147"/>
                    <a:pt x="52" y="145"/>
                    <a:pt x="51" y="144"/>
                  </a:cubicBezTo>
                  <a:cubicBezTo>
                    <a:pt x="50" y="143"/>
                    <a:pt x="48" y="143"/>
                    <a:pt x="46" y="144"/>
                  </a:cubicBezTo>
                  <a:close/>
                  <a:moveTo>
                    <a:pt x="46" y="50"/>
                  </a:moveTo>
                  <a:cubicBezTo>
                    <a:pt x="47" y="51"/>
                    <a:pt x="48" y="51"/>
                    <a:pt x="49" y="51"/>
                  </a:cubicBezTo>
                  <a:cubicBezTo>
                    <a:pt x="49" y="51"/>
                    <a:pt x="50" y="51"/>
                    <a:pt x="51" y="50"/>
                  </a:cubicBezTo>
                  <a:cubicBezTo>
                    <a:pt x="52" y="49"/>
                    <a:pt x="52" y="47"/>
                    <a:pt x="51" y="4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1"/>
                    <a:pt x="34" y="31"/>
                    <a:pt x="33" y="32"/>
                  </a:cubicBezTo>
                  <a:cubicBezTo>
                    <a:pt x="32" y="33"/>
                    <a:pt x="32" y="33"/>
                    <a:pt x="32" y="34"/>
                  </a:cubicBezTo>
                  <a:cubicBezTo>
                    <a:pt x="32" y="35"/>
                    <a:pt x="32" y="36"/>
                    <a:pt x="33" y="37"/>
                  </a:cubicBezTo>
                  <a:lnTo>
                    <a:pt x="46" y="50"/>
                  </a:lnTo>
                  <a:close/>
                  <a:moveTo>
                    <a:pt x="98" y="31"/>
                  </a:moveTo>
                  <a:cubicBezTo>
                    <a:pt x="100" y="31"/>
                    <a:pt x="101" y="29"/>
                    <a:pt x="101" y="2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100" y="0"/>
                    <a:pt x="98" y="0"/>
                  </a:cubicBezTo>
                  <a:cubicBezTo>
                    <a:pt x="96" y="0"/>
                    <a:pt x="95" y="1"/>
                    <a:pt x="95" y="3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29"/>
                    <a:pt x="96" y="31"/>
                    <a:pt x="98" y="31"/>
                  </a:cubicBezTo>
                  <a:close/>
                  <a:moveTo>
                    <a:pt x="158" y="97"/>
                  </a:moveTo>
                  <a:cubicBezTo>
                    <a:pt x="158" y="130"/>
                    <a:pt x="131" y="158"/>
                    <a:pt x="98" y="158"/>
                  </a:cubicBezTo>
                  <a:cubicBezTo>
                    <a:pt x="65" y="158"/>
                    <a:pt x="37" y="130"/>
                    <a:pt x="37" y="97"/>
                  </a:cubicBezTo>
                  <a:cubicBezTo>
                    <a:pt x="37" y="64"/>
                    <a:pt x="65" y="37"/>
                    <a:pt x="98" y="37"/>
                  </a:cubicBezTo>
                  <a:cubicBezTo>
                    <a:pt x="131" y="37"/>
                    <a:pt x="158" y="64"/>
                    <a:pt x="158" y="97"/>
                  </a:cubicBezTo>
                  <a:close/>
                  <a:moveTo>
                    <a:pt x="98" y="43"/>
                  </a:moveTo>
                  <a:cubicBezTo>
                    <a:pt x="68" y="43"/>
                    <a:pt x="44" y="67"/>
                    <a:pt x="44" y="97"/>
                  </a:cubicBezTo>
                  <a:cubicBezTo>
                    <a:pt x="44" y="127"/>
                    <a:pt x="68" y="151"/>
                    <a:pt x="98" y="151"/>
                  </a:cubicBezTo>
                  <a:cubicBezTo>
                    <a:pt x="128" y="151"/>
                    <a:pt x="152" y="127"/>
                    <a:pt x="152" y="97"/>
                  </a:cubicBezTo>
                  <a:cubicBezTo>
                    <a:pt x="152" y="67"/>
                    <a:pt x="128" y="43"/>
                    <a:pt x="98" y="43"/>
                  </a:cubicBezTo>
                  <a:close/>
                  <a:moveTo>
                    <a:pt x="98" y="164"/>
                  </a:moveTo>
                  <a:cubicBezTo>
                    <a:pt x="96" y="164"/>
                    <a:pt x="95" y="165"/>
                    <a:pt x="95" y="167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95" y="193"/>
                    <a:pt x="96" y="195"/>
                    <a:pt x="98" y="195"/>
                  </a:cubicBezTo>
                  <a:cubicBezTo>
                    <a:pt x="100" y="195"/>
                    <a:pt x="101" y="193"/>
                    <a:pt x="101" y="191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1" y="165"/>
                    <a:pt x="100" y="164"/>
                    <a:pt x="98" y="164"/>
                  </a:cubicBezTo>
                  <a:close/>
                  <a:moveTo>
                    <a:pt x="149" y="144"/>
                  </a:moveTo>
                  <a:cubicBezTo>
                    <a:pt x="148" y="143"/>
                    <a:pt x="146" y="143"/>
                    <a:pt x="145" y="144"/>
                  </a:cubicBezTo>
                  <a:cubicBezTo>
                    <a:pt x="144" y="145"/>
                    <a:pt x="144" y="147"/>
                    <a:pt x="145" y="149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59" y="163"/>
                    <a:pt x="160" y="163"/>
                    <a:pt x="161" y="163"/>
                  </a:cubicBezTo>
                  <a:cubicBezTo>
                    <a:pt x="162" y="163"/>
                    <a:pt x="162" y="163"/>
                    <a:pt x="163" y="162"/>
                  </a:cubicBezTo>
                  <a:cubicBezTo>
                    <a:pt x="164" y="162"/>
                    <a:pt x="164" y="161"/>
                    <a:pt x="164" y="160"/>
                  </a:cubicBezTo>
                  <a:cubicBezTo>
                    <a:pt x="164" y="159"/>
                    <a:pt x="164" y="158"/>
                    <a:pt x="163" y="158"/>
                  </a:cubicBezTo>
                  <a:lnTo>
                    <a:pt x="149" y="144"/>
                  </a:lnTo>
                  <a:close/>
                  <a:moveTo>
                    <a:pt x="158" y="32"/>
                  </a:move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9"/>
                    <a:pt x="145" y="50"/>
                  </a:cubicBezTo>
                  <a:cubicBezTo>
                    <a:pt x="146" y="51"/>
                    <a:pt x="146" y="51"/>
                    <a:pt x="147" y="51"/>
                  </a:cubicBezTo>
                  <a:cubicBezTo>
                    <a:pt x="148" y="51"/>
                    <a:pt x="149" y="51"/>
                    <a:pt x="149" y="50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4" y="36"/>
                    <a:pt x="164" y="35"/>
                    <a:pt x="164" y="34"/>
                  </a:cubicBezTo>
                  <a:cubicBezTo>
                    <a:pt x="164" y="33"/>
                    <a:pt x="164" y="33"/>
                    <a:pt x="163" y="32"/>
                  </a:cubicBezTo>
                  <a:cubicBezTo>
                    <a:pt x="162" y="31"/>
                    <a:pt x="160" y="31"/>
                    <a:pt x="158" y="32"/>
                  </a:cubicBezTo>
                  <a:close/>
                  <a:moveTo>
                    <a:pt x="192" y="94"/>
                  </a:moveTo>
                  <a:cubicBezTo>
                    <a:pt x="168" y="94"/>
                    <a:pt x="168" y="94"/>
                    <a:pt x="168" y="94"/>
                  </a:cubicBezTo>
                  <a:cubicBezTo>
                    <a:pt x="166" y="94"/>
                    <a:pt x="164" y="95"/>
                    <a:pt x="164" y="97"/>
                  </a:cubicBezTo>
                  <a:cubicBezTo>
                    <a:pt x="164" y="99"/>
                    <a:pt x="166" y="100"/>
                    <a:pt x="168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4" y="100"/>
                    <a:pt x="195" y="99"/>
                    <a:pt x="195" y="97"/>
                  </a:cubicBezTo>
                  <a:cubicBezTo>
                    <a:pt x="195" y="95"/>
                    <a:pt x="194" y="94"/>
                    <a:pt x="192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9165A3A-65F7-FE49-BFE2-CC542284398C}"/>
              </a:ext>
            </a:extLst>
          </p:cNvPr>
          <p:cNvGrpSpPr/>
          <p:nvPr/>
        </p:nvGrpSpPr>
        <p:grpSpPr>
          <a:xfrm>
            <a:off x="4506912" y="3435350"/>
            <a:ext cx="1593850" cy="2652712"/>
            <a:chOff x="4506912" y="3435350"/>
            <a:chExt cx="1593850" cy="2652712"/>
          </a:xfrm>
        </p:grpSpPr>
        <p:sp>
          <p:nvSpPr>
            <p:cNvPr id="1034" name="Google Shape;1034;p47"/>
            <p:cNvSpPr/>
            <p:nvPr/>
          </p:nvSpPr>
          <p:spPr>
            <a:xfrm>
              <a:off x="4506912" y="3435350"/>
              <a:ext cx="1593850" cy="2652712"/>
            </a:xfrm>
            <a:custGeom>
              <a:avLst/>
              <a:gdLst/>
              <a:ahLst/>
              <a:cxnLst/>
              <a:rect l="l" t="t" r="r" b="b"/>
              <a:pathLst>
                <a:path w="374" h="622" extrusionOk="0">
                  <a:moveTo>
                    <a:pt x="37" y="356"/>
                  </a:moveTo>
                  <a:cubicBezTo>
                    <a:pt x="0" y="445"/>
                    <a:pt x="42" y="547"/>
                    <a:pt x="131" y="584"/>
                  </a:cubicBezTo>
                  <a:cubicBezTo>
                    <a:pt x="220" y="622"/>
                    <a:pt x="323" y="579"/>
                    <a:pt x="360" y="490"/>
                  </a:cubicBezTo>
                  <a:cubicBezTo>
                    <a:pt x="369" y="468"/>
                    <a:pt x="373" y="445"/>
                    <a:pt x="373" y="422"/>
                  </a:cubicBezTo>
                  <a:cubicBezTo>
                    <a:pt x="373" y="422"/>
                    <a:pt x="373" y="422"/>
                    <a:pt x="373" y="422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76" y="298"/>
                    <a:pt x="76" y="298"/>
                    <a:pt x="76" y="298"/>
                  </a:cubicBezTo>
                  <a:cubicBezTo>
                    <a:pt x="76" y="298"/>
                    <a:pt x="76" y="298"/>
                    <a:pt x="76" y="298"/>
                  </a:cubicBezTo>
                  <a:cubicBezTo>
                    <a:pt x="60" y="314"/>
                    <a:pt x="46" y="334"/>
                    <a:pt x="37" y="356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5138737" y="4829175"/>
              <a:ext cx="481012" cy="712787"/>
            </a:xfrm>
            <a:custGeom>
              <a:avLst/>
              <a:gdLst/>
              <a:ahLst/>
              <a:cxnLst/>
              <a:rect l="l" t="t" r="r" b="b"/>
              <a:pathLst>
                <a:path w="113" h="167" extrusionOk="0">
                  <a:moveTo>
                    <a:pt x="20" y="110"/>
                  </a:moveTo>
                  <a:cubicBezTo>
                    <a:pt x="20" y="109"/>
                    <a:pt x="22" y="107"/>
                    <a:pt x="23" y="107"/>
                  </a:cubicBezTo>
                  <a:cubicBezTo>
                    <a:pt x="25" y="107"/>
                    <a:pt x="27" y="109"/>
                    <a:pt x="27" y="110"/>
                  </a:cubicBezTo>
                  <a:cubicBezTo>
                    <a:pt x="27" y="127"/>
                    <a:pt x="40" y="140"/>
                    <a:pt x="57" y="140"/>
                  </a:cubicBezTo>
                  <a:cubicBezTo>
                    <a:pt x="58" y="140"/>
                    <a:pt x="60" y="142"/>
                    <a:pt x="60" y="144"/>
                  </a:cubicBezTo>
                  <a:cubicBezTo>
                    <a:pt x="60" y="145"/>
                    <a:pt x="58" y="147"/>
                    <a:pt x="57" y="147"/>
                  </a:cubicBezTo>
                  <a:cubicBezTo>
                    <a:pt x="37" y="147"/>
                    <a:pt x="20" y="130"/>
                    <a:pt x="20" y="110"/>
                  </a:cubicBezTo>
                  <a:close/>
                  <a:moveTo>
                    <a:pt x="113" y="110"/>
                  </a:moveTo>
                  <a:cubicBezTo>
                    <a:pt x="113" y="142"/>
                    <a:pt x="88" y="167"/>
                    <a:pt x="57" y="167"/>
                  </a:cubicBezTo>
                  <a:cubicBezTo>
                    <a:pt x="25" y="167"/>
                    <a:pt x="0" y="142"/>
                    <a:pt x="0" y="110"/>
                  </a:cubicBezTo>
                  <a:cubicBezTo>
                    <a:pt x="0" y="101"/>
                    <a:pt x="2" y="92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0"/>
                    <a:pt x="58" y="0"/>
                    <a:pt x="59" y="2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4"/>
                    <a:pt x="107" y="84"/>
                  </a:cubicBezTo>
                  <a:cubicBezTo>
                    <a:pt x="111" y="92"/>
                    <a:pt x="113" y="101"/>
                    <a:pt x="113" y="110"/>
                  </a:cubicBezTo>
                  <a:close/>
                  <a:moveTo>
                    <a:pt x="12" y="86"/>
                  </a:moveTo>
                  <a:cubicBezTo>
                    <a:pt x="12" y="86"/>
                    <a:pt x="12" y="86"/>
                    <a:pt x="12" y="87"/>
                  </a:cubicBezTo>
                  <a:cubicBezTo>
                    <a:pt x="8" y="94"/>
                    <a:pt x="6" y="102"/>
                    <a:pt x="6" y="110"/>
                  </a:cubicBezTo>
                  <a:cubicBezTo>
                    <a:pt x="6" y="138"/>
                    <a:pt x="29" y="161"/>
                    <a:pt x="57" y="161"/>
                  </a:cubicBezTo>
                  <a:cubicBezTo>
                    <a:pt x="84" y="161"/>
                    <a:pt x="107" y="138"/>
                    <a:pt x="107" y="110"/>
                  </a:cubicBezTo>
                  <a:cubicBezTo>
                    <a:pt x="107" y="102"/>
                    <a:pt x="105" y="94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12" y="86"/>
                    <a:pt x="12" y="86"/>
                    <a:pt x="12" y="86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52993A1-EA5C-2D44-A0EC-39118F463BAC}"/>
              </a:ext>
            </a:extLst>
          </p:cNvPr>
          <p:cNvGrpSpPr/>
          <p:nvPr/>
        </p:nvGrpSpPr>
        <p:grpSpPr>
          <a:xfrm>
            <a:off x="6100762" y="3435350"/>
            <a:ext cx="1590675" cy="2652712"/>
            <a:chOff x="6100762" y="3435350"/>
            <a:chExt cx="1590675" cy="2652712"/>
          </a:xfrm>
        </p:grpSpPr>
        <p:sp>
          <p:nvSpPr>
            <p:cNvPr id="1033" name="Google Shape;1033;p47"/>
            <p:cNvSpPr/>
            <p:nvPr/>
          </p:nvSpPr>
          <p:spPr>
            <a:xfrm>
              <a:off x="6100762" y="3435350"/>
              <a:ext cx="1590675" cy="2652712"/>
            </a:xfrm>
            <a:custGeom>
              <a:avLst/>
              <a:gdLst/>
              <a:ahLst/>
              <a:cxnLst/>
              <a:rect l="l" t="t" r="r" b="b"/>
              <a:pathLst>
                <a:path w="373" h="622" extrusionOk="0">
                  <a:moveTo>
                    <a:pt x="13" y="490"/>
                  </a:moveTo>
                  <a:cubicBezTo>
                    <a:pt x="50" y="579"/>
                    <a:pt x="152" y="622"/>
                    <a:pt x="241" y="585"/>
                  </a:cubicBezTo>
                  <a:cubicBezTo>
                    <a:pt x="331" y="548"/>
                    <a:pt x="373" y="446"/>
                    <a:pt x="336" y="357"/>
                  </a:cubicBezTo>
                  <a:cubicBezTo>
                    <a:pt x="327" y="334"/>
                    <a:pt x="314" y="315"/>
                    <a:pt x="297" y="299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45"/>
                    <a:pt x="4" y="468"/>
                    <a:pt x="13" y="490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6484937" y="4854575"/>
              <a:ext cx="733425" cy="704850"/>
            </a:xfrm>
            <a:custGeom>
              <a:avLst/>
              <a:gdLst/>
              <a:ahLst/>
              <a:cxnLst/>
              <a:rect l="l" t="t" r="r" b="b"/>
              <a:pathLst>
                <a:path w="172" h="165" extrusionOk="0">
                  <a:moveTo>
                    <a:pt x="75" y="89"/>
                  </a:moveTo>
                  <a:cubicBezTo>
                    <a:pt x="75" y="162"/>
                    <a:pt x="75" y="162"/>
                    <a:pt x="75" y="162"/>
                  </a:cubicBezTo>
                  <a:cubicBezTo>
                    <a:pt x="75" y="163"/>
                    <a:pt x="74" y="165"/>
                    <a:pt x="72" y="165"/>
                  </a:cubicBezTo>
                  <a:cubicBezTo>
                    <a:pt x="70" y="165"/>
                    <a:pt x="69" y="163"/>
                    <a:pt x="69" y="162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88"/>
                    <a:pt x="70" y="86"/>
                    <a:pt x="72" y="86"/>
                  </a:cubicBezTo>
                  <a:cubicBezTo>
                    <a:pt x="74" y="86"/>
                    <a:pt x="75" y="88"/>
                    <a:pt x="75" y="89"/>
                  </a:cubicBezTo>
                  <a:close/>
                  <a:moveTo>
                    <a:pt x="57" y="74"/>
                  </a:moveTo>
                  <a:cubicBezTo>
                    <a:pt x="55" y="74"/>
                    <a:pt x="53" y="76"/>
                    <a:pt x="53" y="78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2"/>
                    <a:pt x="55" y="153"/>
                    <a:pt x="57" y="153"/>
                  </a:cubicBezTo>
                  <a:cubicBezTo>
                    <a:pt x="58" y="153"/>
                    <a:pt x="60" y="152"/>
                    <a:pt x="60" y="150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6"/>
                    <a:pt x="58" y="74"/>
                    <a:pt x="57" y="74"/>
                  </a:cubicBezTo>
                  <a:close/>
                  <a:moveTo>
                    <a:pt x="103" y="71"/>
                  </a:moveTo>
                  <a:cubicBezTo>
                    <a:pt x="102" y="71"/>
                    <a:pt x="100" y="72"/>
                    <a:pt x="100" y="74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0" y="148"/>
                    <a:pt x="102" y="149"/>
                    <a:pt x="103" y="149"/>
                  </a:cubicBezTo>
                  <a:cubicBezTo>
                    <a:pt x="105" y="149"/>
                    <a:pt x="106" y="148"/>
                    <a:pt x="106" y="146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72"/>
                    <a:pt x="105" y="71"/>
                    <a:pt x="103" y="71"/>
                  </a:cubicBezTo>
                  <a:close/>
                  <a:moveTo>
                    <a:pt x="88" y="58"/>
                  </a:moveTo>
                  <a:cubicBezTo>
                    <a:pt x="86" y="58"/>
                    <a:pt x="85" y="59"/>
                    <a:pt x="85" y="6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5"/>
                    <a:pt x="86" y="137"/>
                    <a:pt x="88" y="137"/>
                  </a:cubicBezTo>
                  <a:cubicBezTo>
                    <a:pt x="89" y="137"/>
                    <a:pt x="91" y="135"/>
                    <a:pt x="91" y="133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59"/>
                    <a:pt x="89" y="58"/>
                    <a:pt x="88" y="58"/>
                  </a:cubicBezTo>
                  <a:close/>
                  <a:moveTo>
                    <a:pt x="134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18"/>
                    <a:pt x="101" y="0"/>
                    <a:pt x="77" y="0"/>
                  </a:cubicBezTo>
                  <a:cubicBezTo>
                    <a:pt x="54" y="0"/>
                    <a:pt x="34" y="18"/>
                    <a:pt x="33" y="42"/>
                  </a:cubicBezTo>
                  <a:cubicBezTo>
                    <a:pt x="14" y="45"/>
                    <a:pt x="0" y="61"/>
                    <a:pt x="0" y="79"/>
                  </a:cubicBezTo>
                  <a:cubicBezTo>
                    <a:pt x="0" y="100"/>
                    <a:pt x="17" y="117"/>
                    <a:pt x="38" y="117"/>
                  </a:cubicBezTo>
                  <a:cubicBezTo>
                    <a:pt x="39" y="117"/>
                    <a:pt x="41" y="116"/>
                    <a:pt x="41" y="114"/>
                  </a:cubicBezTo>
                  <a:cubicBezTo>
                    <a:pt x="41" y="112"/>
                    <a:pt x="39" y="111"/>
                    <a:pt x="38" y="111"/>
                  </a:cubicBezTo>
                  <a:cubicBezTo>
                    <a:pt x="20" y="111"/>
                    <a:pt x="6" y="96"/>
                    <a:pt x="6" y="79"/>
                  </a:cubicBezTo>
                  <a:cubicBezTo>
                    <a:pt x="6" y="63"/>
                    <a:pt x="19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7"/>
                    <a:pt x="39" y="46"/>
                    <a:pt x="39" y="44"/>
                  </a:cubicBezTo>
                  <a:cubicBezTo>
                    <a:pt x="39" y="23"/>
                    <a:pt x="56" y="6"/>
                    <a:pt x="77" y="6"/>
                  </a:cubicBezTo>
                  <a:cubicBezTo>
                    <a:pt x="98" y="6"/>
                    <a:pt x="115" y="23"/>
                    <a:pt x="116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6"/>
                    <a:pt x="117" y="48"/>
                    <a:pt x="119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2" y="48"/>
                    <a:pt x="166" y="62"/>
                    <a:pt x="166" y="79"/>
                  </a:cubicBezTo>
                  <a:cubicBezTo>
                    <a:pt x="166" y="96"/>
                    <a:pt x="152" y="111"/>
                    <a:pt x="134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6" y="111"/>
                    <a:pt x="115" y="112"/>
                    <a:pt x="115" y="114"/>
                  </a:cubicBezTo>
                  <a:cubicBezTo>
                    <a:pt x="115" y="116"/>
                    <a:pt x="116" y="117"/>
                    <a:pt x="118" y="117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55" y="117"/>
                    <a:pt x="172" y="100"/>
                    <a:pt x="172" y="79"/>
                  </a:cubicBezTo>
                  <a:cubicBezTo>
                    <a:pt x="172" y="58"/>
                    <a:pt x="155" y="41"/>
                    <a:pt x="13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F4819BD-6C8F-0942-A37D-D95F77E1CC28}"/>
              </a:ext>
            </a:extLst>
          </p:cNvPr>
          <p:cNvGrpSpPr/>
          <p:nvPr/>
        </p:nvGrpSpPr>
        <p:grpSpPr>
          <a:xfrm>
            <a:off x="6100762" y="785812"/>
            <a:ext cx="1595437" cy="2649537"/>
            <a:chOff x="6100762" y="785812"/>
            <a:chExt cx="1595437" cy="2649537"/>
          </a:xfrm>
        </p:grpSpPr>
        <p:sp>
          <p:nvSpPr>
            <p:cNvPr id="1030" name="Google Shape;1030;p47"/>
            <p:cNvSpPr/>
            <p:nvPr/>
          </p:nvSpPr>
          <p:spPr>
            <a:xfrm>
              <a:off x="6100762" y="785812"/>
              <a:ext cx="1595437" cy="2649537"/>
            </a:xfrm>
            <a:custGeom>
              <a:avLst/>
              <a:gdLst/>
              <a:ahLst/>
              <a:cxnLst/>
              <a:rect l="l" t="t" r="r" b="b"/>
              <a:pathLst>
                <a:path w="374" h="621" extrusionOk="0">
                  <a:moveTo>
                    <a:pt x="337" y="266"/>
                  </a:moveTo>
                  <a:cubicBezTo>
                    <a:pt x="374" y="177"/>
                    <a:pt x="332" y="74"/>
                    <a:pt x="243" y="37"/>
                  </a:cubicBezTo>
                  <a:cubicBezTo>
                    <a:pt x="154" y="0"/>
                    <a:pt x="51" y="42"/>
                    <a:pt x="14" y="132"/>
                  </a:cubicBezTo>
                  <a:cubicBezTo>
                    <a:pt x="5" y="154"/>
                    <a:pt x="1" y="177"/>
                    <a:pt x="1" y="200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314" y="307"/>
                    <a:pt x="328" y="288"/>
                    <a:pt x="337" y="266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6510337" y="1409700"/>
              <a:ext cx="627062" cy="728662"/>
            </a:xfrm>
            <a:custGeom>
              <a:avLst/>
              <a:gdLst/>
              <a:ahLst/>
              <a:cxnLst/>
              <a:rect l="l" t="t" r="r" b="b"/>
              <a:pathLst>
                <a:path w="147" h="171" extrusionOk="0">
                  <a:moveTo>
                    <a:pt x="112" y="49"/>
                  </a:moveTo>
                  <a:cubicBezTo>
                    <a:pt x="113" y="46"/>
                    <a:pt x="113" y="43"/>
                    <a:pt x="113" y="40"/>
                  </a:cubicBezTo>
                  <a:cubicBezTo>
                    <a:pt x="113" y="18"/>
                    <a:pt x="96" y="0"/>
                    <a:pt x="74" y="0"/>
                  </a:cubicBezTo>
                  <a:cubicBezTo>
                    <a:pt x="52" y="0"/>
                    <a:pt x="34" y="18"/>
                    <a:pt x="34" y="40"/>
                  </a:cubicBezTo>
                  <a:cubicBezTo>
                    <a:pt x="34" y="43"/>
                    <a:pt x="34" y="46"/>
                    <a:pt x="35" y="49"/>
                  </a:cubicBezTo>
                  <a:cubicBezTo>
                    <a:pt x="15" y="51"/>
                    <a:pt x="0" y="69"/>
                    <a:pt x="0" y="88"/>
                  </a:cubicBezTo>
                  <a:cubicBezTo>
                    <a:pt x="0" y="110"/>
                    <a:pt x="18" y="128"/>
                    <a:pt x="40" y="128"/>
                  </a:cubicBezTo>
                  <a:cubicBezTo>
                    <a:pt x="52" y="128"/>
                    <a:pt x="63" y="123"/>
                    <a:pt x="70" y="114"/>
                  </a:cubicBezTo>
                  <a:cubicBezTo>
                    <a:pt x="70" y="168"/>
                    <a:pt x="70" y="168"/>
                    <a:pt x="70" y="168"/>
                  </a:cubicBezTo>
                  <a:cubicBezTo>
                    <a:pt x="70" y="169"/>
                    <a:pt x="72" y="171"/>
                    <a:pt x="74" y="171"/>
                  </a:cubicBezTo>
                  <a:cubicBezTo>
                    <a:pt x="75" y="171"/>
                    <a:pt x="77" y="169"/>
                    <a:pt x="77" y="168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84" y="123"/>
                    <a:pt x="95" y="128"/>
                    <a:pt x="107" y="128"/>
                  </a:cubicBezTo>
                  <a:cubicBezTo>
                    <a:pt x="129" y="128"/>
                    <a:pt x="147" y="110"/>
                    <a:pt x="147" y="88"/>
                  </a:cubicBezTo>
                  <a:cubicBezTo>
                    <a:pt x="147" y="69"/>
                    <a:pt x="132" y="51"/>
                    <a:pt x="112" y="49"/>
                  </a:cubicBezTo>
                  <a:close/>
                  <a:moveTo>
                    <a:pt x="42" y="54"/>
                  </a:moveTo>
                  <a:cubicBezTo>
                    <a:pt x="42" y="53"/>
                    <a:pt x="42" y="52"/>
                    <a:pt x="42" y="51"/>
                  </a:cubicBezTo>
                  <a:cubicBezTo>
                    <a:pt x="41" y="47"/>
                    <a:pt x="40" y="44"/>
                    <a:pt x="40" y="40"/>
                  </a:cubicBezTo>
                  <a:cubicBezTo>
                    <a:pt x="40" y="21"/>
                    <a:pt x="55" y="6"/>
                    <a:pt x="74" y="6"/>
                  </a:cubicBezTo>
                  <a:cubicBezTo>
                    <a:pt x="92" y="6"/>
                    <a:pt x="107" y="21"/>
                    <a:pt x="107" y="40"/>
                  </a:cubicBezTo>
                  <a:cubicBezTo>
                    <a:pt x="107" y="44"/>
                    <a:pt x="106" y="47"/>
                    <a:pt x="105" y="51"/>
                  </a:cubicBezTo>
                  <a:cubicBezTo>
                    <a:pt x="105" y="52"/>
                    <a:pt x="105" y="53"/>
                    <a:pt x="106" y="54"/>
                  </a:cubicBezTo>
                  <a:cubicBezTo>
                    <a:pt x="106" y="55"/>
                    <a:pt x="107" y="55"/>
                    <a:pt x="108" y="55"/>
                  </a:cubicBezTo>
                  <a:cubicBezTo>
                    <a:pt x="126" y="55"/>
                    <a:pt x="141" y="70"/>
                    <a:pt x="141" y="88"/>
                  </a:cubicBezTo>
                  <a:cubicBezTo>
                    <a:pt x="141" y="107"/>
                    <a:pt x="126" y="122"/>
                    <a:pt x="107" y="122"/>
                  </a:cubicBezTo>
                  <a:cubicBezTo>
                    <a:pt x="94" y="122"/>
                    <a:pt x="82" y="114"/>
                    <a:pt x="77" y="101"/>
                  </a:cubicBezTo>
                  <a:cubicBezTo>
                    <a:pt x="76" y="100"/>
                    <a:pt x="75" y="99"/>
                    <a:pt x="74" y="99"/>
                  </a:cubicBezTo>
                  <a:cubicBezTo>
                    <a:pt x="72" y="99"/>
                    <a:pt x="71" y="100"/>
                    <a:pt x="71" y="101"/>
                  </a:cubicBezTo>
                  <a:cubicBezTo>
                    <a:pt x="65" y="114"/>
                    <a:pt x="53" y="122"/>
                    <a:pt x="40" y="122"/>
                  </a:cubicBezTo>
                  <a:cubicBezTo>
                    <a:pt x="21" y="122"/>
                    <a:pt x="6" y="107"/>
                    <a:pt x="6" y="88"/>
                  </a:cubicBezTo>
                  <a:cubicBezTo>
                    <a:pt x="6" y="70"/>
                    <a:pt x="21" y="55"/>
                    <a:pt x="39" y="55"/>
                  </a:cubicBezTo>
                  <a:cubicBezTo>
                    <a:pt x="40" y="55"/>
                    <a:pt x="41" y="55"/>
                    <a:pt x="42" y="54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05C4EFC-4A7F-6C40-AB7E-5E126EFE5A2B}"/>
              </a:ext>
            </a:extLst>
          </p:cNvPr>
          <p:cNvGrpSpPr/>
          <p:nvPr/>
        </p:nvGrpSpPr>
        <p:grpSpPr>
          <a:xfrm>
            <a:off x="6100762" y="3435350"/>
            <a:ext cx="2647950" cy="1598612"/>
            <a:chOff x="6100762" y="3435350"/>
            <a:chExt cx="2647950" cy="1598612"/>
          </a:xfrm>
        </p:grpSpPr>
        <p:sp>
          <p:nvSpPr>
            <p:cNvPr id="1032" name="Google Shape;1032;p47"/>
            <p:cNvSpPr/>
            <p:nvPr/>
          </p:nvSpPr>
          <p:spPr>
            <a:xfrm>
              <a:off x="6100762" y="3435350"/>
              <a:ext cx="2647950" cy="1598612"/>
            </a:xfrm>
            <a:custGeom>
              <a:avLst/>
              <a:gdLst/>
              <a:ahLst/>
              <a:cxnLst/>
              <a:rect l="l" t="t" r="r" b="b"/>
              <a:pathLst>
                <a:path w="621" h="375" extrusionOk="0">
                  <a:moveTo>
                    <a:pt x="356" y="338"/>
                  </a:moveTo>
                  <a:cubicBezTo>
                    <a:pt x="445" y="375"/>
                    <a:pt x="547" y="332"/>
                    <a:pt x="584" y="243"/>
                  </a:cubicBezTo>
                  <a:cubicBezTo>
                    <a:pt x="621" y="154"/>
                    <a:pt x="579" y="52"/>
                    <a:pt x="490" y="15"/>
                  </a:cubicBezTo>
                  <a:cubicBezTo>
                    <a:pt x="467" y="5"/>
                    <a:pt x="444" y="1"/>
                    <a:pt x="422" y="1"/>
                  </a:cubicBezTo>
                  <a:cubicBezTo>
                    <a:pt x="422" y="1"/>
                    <a:pt x="422" y="1"/>
                    <a:pt x="4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8" y="299"/>
                    <a:pt x="298" y="299"/>
                    <a:pt x="298" y="299"/>
                  </a:cubicBezTo>
                  <a:cubicBezTo>
                    <a:pt x="298" y="299"/>
                    <a:pt x="298" y="299"/>
                    <a:pt x="298" y="299"/>
                  </a:cubicBezTo>
                  <a:cubicBezTo>
                    <a:pt x="314" y="315"/>
                    <a:pt x="333" y="328"/>
                    <a:pt x="356" y="338"/>
                  </a:cubicBezTo>
                  <a:close/>
                </a:path>
              </a:pathLst>
            </a:custGeom>
            <a:solidFill>
              <a:srgbClr val="8AA6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7512050" y="3835400"/>
              <a:ext cx="614362" cy="652462"/>
            </a:xfrm>
            <a:custGeom>
              <a:avLst/>
              <a:gdLst/>
              <a:ahLst/>
              <a:cxnLst/>
              <a:rect l="l" t="t" r="r" b="b"/>
              <a:pathLst>
                <a:path w="144" h="153" extrusionOk="0">
                  <a:moveTo>
                    <a:pt x="138" y="38"/>
                  </a:moveTo>
                  <a:cubicBezTo>
                    <a:pt x="133" y="28"/>
                    <a:pt x="120" y="23"/>
                    <a:pt x="102" y="25"/>
                  </a:cubicBezTo>
                  <a:cubicBezTo>
                    <a:pt x="94" y="9"/>
                    <a:pt x="84" y="0"/>
                    <a:pt x="72" y="0"/>
                  </a:cubicBezTo>
                  <a:cubicBezTo>
                    <a:pt x="61" y="0"/>
                    <a:pt x="50" y="9"/>
                    <a:pt x="43" y="25"/>
                  </a:cubicBezTo>
                  <a:cubicBezTo>
                    <a:pt x="25" y="23"/>
                    <a:pt x="12" y="28"/>
                    <a:pt x="6" y="38"/>
                  </a:cubicBezTo>
                  <a:cubicBezTo>
                    <a:pt x="1" y="48"/>
                    <a:pt x="3" y="61"/>
                    <a:pt x="12" y="75"/>
                  </a:cubicBezTo>
                  <a:cubicBezTo>
                    <a:pt x="12" y="75"/>
                    <a:pt x="13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3" y="91"/>
                    <a:pt x="0" y="104"/>
                    <a:pt x="6" y="115"/>
                  </a:cubicBezTo>
                  <a:cubicBezTo>
                    <a:pt x="11" y="123"/>
                    <a:pt x="22" y="128"/>
                    <a:pt x="36" y="128"/>
                  </a:cubicBezTo>
                  <a:cubicBezTo>
                    <a:pt x="38" y="128"/>
                    <a:pt x="40" y="128"/>
                    <a:pt x="43" y="128"/>
                  </a:cubicBezTo>
                  <a:cubicBezTo>
                    <a:pt x="50" y="144"/>
                    <a:pt x="61" y="153"/>
                    <a:pt x="72" y="153"/>
                  </a:cubicBezTo>
                  <a:cubicBezTo>
                    <a:pt x="84" y="153"/>
                    <a:pt x="94" y="144"/>
                    <a:pt x="102" y="128"/>
                  </a:cubicBezTo>
                  <a:cubicBezTo>
                    <a:pt x="104" y="128"/>
                    <a:pt x="106" y="128"/>
                    <a:pt x="108" y="128"/>
                  </a:cubicBezTo>
                  <a:cubicBezTo>
                    <a:pt x="123" y="128"/>
                    <a:pt x="133" y="123"/>
                    <a:pt x="138" y="115"/>
                  </a:cubicBezTo>
                  <a:cubicBezTo>
                    <a:pt x="144" y="105"/>
                    <a:pt x="142" y="91"/>
                    <a:pt x="132" y="76"/>
                  </a:cubicBezTo>
                  <a:cubicBezTo>
                    <a:pt x="142" y="62"/>
                    <a:pt x="144" y="48"/>
                    <a:pt x="138" y="38"/>
                  </a:cubicBezTo>
                  <a:close/>
                  <a:moveTo>
                    <a:pt x="112" y="64"/>
                  </a:moveTo>
                  <a:cubicBezTo>
                    <a:pt x="116" y="68"/>
                    <a:pt x="120" y="72"/>
                    <a:pt x="124" y="76"/>
                  </a:cubicBezTo>
                  <a:cubicBezTo>
                    <a:pt x="120" y="81"/>
                    <a:pt x="116" y="85"/>
                    <a:pt x="112" y="89"/>
                  </a:cubicBezTo>
                  <a:cubicBezTo>
                    <a:pt x="112" y="85"/>
                    <a:pt x="112" y="81"/>
                    <a:pt x="112" y="76"/>
                  </a:cubicBezTo>
                  <a:cubicBezTo>
                    <a:pt x="112" y="72"/>
                    <a:pt x="112" y="68"/>
                    <a:pt x="112" y="64"/>
                  </a:cubicBezTo>
                  <a:close/>
                  <a:moveTo>
                    <a:pt x="110" y="54"/>
                  </a:moveTo>
                  <a:cubicBezTo>
                    <a:pt x="109" y="46"/>
                    <a:pt x="107" y="38"/>
                    <a:pt x="105" y="31"/>
                  </a:cubicBezTo>
                  <a:cubicBezTo>
                    <a:pt x="119" y="30"/>
                    <a:pt x="129" y="34"/>
                    <a:pt x="133" y="41"/>
                  </a:cubicBezTo>
                  <a:cubicBezTo>
                    <a:pt x="137" y="49"/>
                    <a:pt x="135" y="59"/>
                    <a:pt x="128" y="71"/>
                  </a:cubicBezTo>
                  <a:cubicBezTo>
                    <a:pt x="123" y="65"/>
                    <a:pt x="117" y="60"/>
                    <a:pt x="110" y="54"/>
                  </a:cubicBezTo>
                  <a:close/>
                  <a:moveTo>
                    <a:pt x="110" y="98"/>
                  </a:moveTo>
                  <a:cubicBezTo>
                    <a:pt x="117" y="93"/>
                    <a:pt x="123" y="88"/>
                    <a:pt x="128" y="82"/>
                  </a:cubicBezTo>
                  <a:cubicBezTo>
                    <a:pt x="135" y="93"/>
                    <a:pt x="137" y="104"/>
                    <a:pt x="133" y="111"/>
                  </a:cubicBezTo>
                  <a:cubicBezTo>
                    <a:pt x="129" y="119"/>
                    <a:pt x="119" y="122"/>
                    <a:pt x="105" y="122"/>
                  </a:cubicBezTo>
                  <a:cubicBezTo>
                    <a:pt x="107" y="115"/>
                    <a:pt x="109" y="107"/>
                    <a:pt x="110" y="98"/>
                  </a:cubicBezTo>
                  <a:close/>
                  <a:moveTo>
                    <a:pt x="72" y="120"/>
                  </a:moveTo>
                  <a:cubicBezTo>
                    <a:pt x="80" y="124"/>
                    <a:pt x="88" y="126"/>
                    <a:pt x="95" y="127"/>
                  </a:cubicBezTo>
                  <a:cubicBezTo>
                    <a:pt x="89" y="140"/>
                    <a:pt x="81" y="146"/>
                    <a:pt x="72" y="146"/>
                  </a:cubicBezTo>
                  <a:cubicBezTo>
                    <a:pt x="64" y="146"/>
                    <a:pt x="56" y="140"/>
                    <a:pt x="49" y="127"/>
                  </a:cubicBezTo>
                  <a:cubicBezTo>
                    <a:pt x="57" y="126"/>
                    <a:pt x="64" y="124"/>
                    <a:pt x="72" y="120"/>
                  </a:cubicBezTo>
                  <a:close/>
                  <a:moveTo>
                    <a:pt x="52" y="111"/>
                  </a:moveTo>
                  <a:cubicBezTo>
                    <a:pt x="56" y="113"/>
                    <a:pt x="60" y="115"/>
                    <a:pt x="64" y="117"/>
                  </a:cubicBezTo>
                  <a:cubicBezTo>
                    <a:pt x="58" y="119"/>
                    <a:pt x="52" y="120"/>
                    <a:pt x="47" y="121"/>
                  </a:cubicBezTo>
                  <a:cubicBezTo>
                    <a:pt x="45" y="116"/>
                    <a:pt x="43" y="110"/>
                    <a:pt x="42" y="104"/>
                  </a:cubicBezTo>
                  <a:cubicBezTo>
                    <a:pt x="45" y="106"/>
                    <a:pt x="49" y="109"/>
                    <a:pt x="52" y="111"/>
                  </a:cubicBezTo>
                  <a:close/>
                  <a:moveTo>
                    <a:pt x="49" y="26"/>
                  </a:moveTo>
                  <a:cubicBezTo>
                    <a:pt x="56" y="13"/>
                    <a:pt x="64" y="6"/>
                    <a:pt x="72" y="6"/>
                  </a:cubicBezTo>
                  <a:cubicBezTo>
                    <a:pt x="81" y="6"/>
                    <a:pt x="89" y="13"/>
                    <a:pt x="95" y="26"/>
                  </a:cubicBezTo>
                  <a:cubicBezTo>
                    <a:pt x="88" y="27"/>
                    <a:pt x="80" y="29"/>
                    <a:pt x="72" y="32"/>
                  </a:cubicBezTo>
                  <a:cubicBezTo>
                    <a:pt x="64" y="29"/>
                    <a:pt x="57" y="27"/>
                    <a:pt x="49" y="26"/>
                  </a:cubicBezTo>
                  <a:close/>
                  <a:moveTo>
                    <a:pt x="92" y="42"/>
                  </a:moveTo>
                  <a:cubicBezTo>
                    <a:pt x="89" y="40"/>
                    <a:pt x="85" y="38"/>
                    <a:pt x="81" y="36"/>
                  </a:cubicBezTo>
                  <a:cubicBezTo>
                    <a:pt x="87" y="34"/>
                    <a:pt x="93" y="33"/>
                    <a:pt x="98" y="32"/>
                  </a:cubicBezTo>
                  <a:cubicBezTo>
                    <a:pt x="100" y="37"/>
                    <a:pt x="102" y="43"/>
                    <a:pt x="103" y="49"/>
                  </a:cubicBezTo>
                  <a:cubicBezTo>
                    <a:pt x="100" y="46"/>
                    <a:pt x="96" y="44"/>
                    <a:pt x="92" y="42"/>
                  </a:cubicBezTo>
                  <a:close/>
                  <a:moveTo>
                    <a:pt x="106" y="76"/>
                  </a:moveTo>
                  <a:cubicBezTo>
                    <a:pt x="106" y="83"/>
                    <a:pt x="105" y="89"/>
                    <a:pt x="105" y="95"/>
                  </a:cubicBezTo>
                  <a:cubicBezTo>
                    <a:pt x="100" y="99"/>
                    <a:pt x="94" y="102"/>
                    <a:pt x="89" y="105"/>
                  </a:cubicBezTo>
                  <a:cubicBezTo>
                    <a:pt x="84" y="108"/>
                    <a:pt x="78" y="111"/>
                    <a:pt x="72" y="114"/>
                  </a:cubicBezTo>
                  <a:cubicBezTo>
                    <a:pt x="67" y="111"/>
                    <a:pt x="61" y="108"/>
                    <a:pt x="56" y="105"/>
                  </a:cubicBezTo>
                  <a:cubicBezTo>
                    <a:pt x="50" y="102"/>
                    <a:pt x="45" y="99"/>
                    <a:pt x="40" y="95"/>
                  </a:cubicBezTo>
                  <a:cubicBezTo>
                    <a:pt x="39" y="89"/>
                    <a:pt x="39" y="83"/>
                    <a:pt x="39" y="76"/>
                  </a:cubicBezTo>
                  <a:cubicBezTo>
                    <a:pt x="39" y="70"/>
                    <a:pt x="39" y="64"/>
                    <a:pt x="40" y="58"/>
                  </a:cubicBezTo>
                  <a:cubicBezTo>
                    <a:pt x="45" y="54"/>
                    <a:pt x="50" y="51"/>
                    <a:pt x="56" y="47"/>
                  </a:cubicBezTo>
                  <a:cubicBezTo>
                    <a:pt x="61" y="44"/>
                    <a:pt x="67" y="42"/>
                    <a:pt x="72" y="39"/>
                  </a:cubicBezTo>
                  <a:cubicBezTo>
                    <a:pt x="78" y="42"/>
                    <a:pt x="84" y="44"/>
                    <a:pt x="89" y="47"/>
                  </a:cubicBezTo>
                  <a:cubicBezTo>
                    <a:pt x="94" y="51"/>
                    <a:pt x="100" y="54"/>
                    <a:pt x="105" y="58"/>
                  </a:cubicBezTo>
                  <a:cubicBezTo>
                    <a:pt x="105" y="64"/>
                    <a:pt x="106" y="70"/>
                    <a:pt x="106" y="76"/>
                  </a:cubicBezTo>
                  <a:close/>
                  <a:moveTo>
                    <a:pt x="64" y="36"/>
                  </a:moveTo>
                  <a:cubicBezTo>
                    <a:pt x="60" y="38"/>
                    <a:pt x="56" y="40"/>
                    <a:pt x="52" y="42"/>
                  </a:cubicBezTo>
                  <a:cubicBezTo>
                    <a:pt x="49" y="44"/>
                    <a:pt x="45" y="46"/>
                    <a:pt x="42" y="49"/>
                  </a:cubicBezTo>
                  <a:cubicBezTo>
                    <a:pt x="43" y="43"/>
                    <a:pt x="45" y="37"/>
                    <a:pt x="47" y="32"/>
                  </a:cubicBezTo>
                  <a:cubicBezTo>
                    <a:pt x="52" y="33"/>
                    <a:pt x="58" y="34"/>
                    <a:pt x="64" y="36"/>
                  </a:cubicBezTo>
                  <a:close/>
                  <a:moveTo>
                    <a:pt x="81" y="117"/>
                  </a:moveTo>
                  <a:cubicBezTo>
                    <a:pt x="85" y="115"/>
                    <a:pt x="89" y="113"/>
                    <a:pt x="92" y="111"/>
                  </a:cubicBezTo>
                  <a:cubicBezTo>
                    <a:pt x="96" y="109"/>
                    <a:pt x="100" y="106"/>
                    <a:pt x="103" y="104"/>
                  </a:cubicBezTo>
                  <a:cubicBezTo>
                    <a:pt x="102" y="110"/>
                    <a:pt x="100" y="116"/>
                    <a:pt x="98" y="121"/>
                  </a:cubicBezTo>
                  <a:cubicBezTo>
                    <a:pt x="93" y="120"/>
                    <a:pt x="87" y="119"/>
                    <a:pt x="81" y="117"/>
                  </a:cubicBezTo>
                  <a:close/>
                  <a:moveTo>
                    <a:pt x="33" y="89"/>
                  </a:moveTo>
                  <a:cubicBezTo>
                    <a:pt x="28" y="85"/>
                    <a:pt x="24" y="81"/>
                    <a:pt x="21" y="76"/>
                  </a:cubicBezTo>
                  <a:cubicBezTo>
                    <a:pt x="24" y="72"/>
                    <a:pt x="28" y="68"/>
                    <a:pt x="33" y="64"/>
                  </a:cubicBezTo>
                  <a:cubicBezTo>
                    <a:pt x="33" y="68"/>
                    <a:pt x="33" y="72"/>
                    <a:pt x="33" y="76"/>
                  </a:cubicBezTo>
                  <a:cubicBezTo>
                    <a:pt x="33" y="81"/>
                    <a:pt x="33" y="85"/>
                    <a:pt x="33" y="89"/>
                  </a:cubicBezTo>
                  <a:close/>
                  <a:moveTo>
                    <a:pt x="34" y="54"/>
                  </a:moveTo>
                  <a:cubicBezTo>
                    <a:pt x="28" y="60"/>
                    <a:pt x="22" y="65"/>
                    <a:pt x="17" y="71"/>
                  </a:cubicBezTo>
                  <a:cubicBezTo>
                    <a:pt x="9" y="59"/>
                    <a:pt x="7" y="49"/>
                    <a:pt x="12" y="41"/>
                  </a:cubicBezTo>
                  <a:cubicBezTo>
                    <a:pt x="16" y="35"/>
                    <a:pt x="24" y="31"/>
                    <a:pt x="36" y="31"/>
                  </a:cubicBezTo>
                  <a:cubicBezTo>
                    <a:pt x="37" y="31"/>
                    <a:pt x="39" y="31"/>
                    <a:pt x="40" y="31"/>
                  </a:cubicBezTo>
                  <a:cubicBezTo>
                    <a:pt x="37" y="38"/>
                    <a:pt x="35" y="46"/>
                    <a:pt x="34" y="54"/>
                  </a:cubicBezTo>
                  <a:close/>
                  <a:moveTo>
                    <a:pt x="17" y="82"/>
                  </a:moveTo>
                  <a:cubicBezTo>
                    <a:pt x="22" y="87"/>
                    <a:pt x="28" y="93"/>
                    <a:pt x="34" y="98"/>
                  </a:cubicBezTo>
                  <a:cubicBezTo>
                    <a:pt x="35" y="107"/>
                    <a:pt x="37" y="115"/>
                    <a:pt x="40" y="122"/>
                  </a:cubicBezTo>
                  <a:cubicBezTo>
                    <a:pt x="26" y="122"/>
                    <a:pt x="16" y="119"/>
                    <a:pt x="12" y="111"/>
                  </a:cubicBezTo>
                  <a:cubicBezTo>
                    <a:pt x="7" y="104"/>
                    <a:pt x="9" y="93"/>
                    <a:pt x="17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972812E-1FB2-0E41-AAD8-9436602A0B97}"/>
              </a:ext>
            </a:extLst>
          </p:cNvPr>
          <p:cNvGrpSpPr/>
          <p:nvPr/>
        </p:nvGrpSpPr>
        <p:grpSpPr>
          <a:xfrm>
            <a:off x="9480550" y="5213350"/>
            <a:ext cx="2006600" cy="1047750"/>
            <a:chOff x="9480550" y="5213350"/>
            <a:chExt cx="2006600" cy="1047750"/>
          </a:xfrm>
        </p:grpSpPr>
        <p:sp>
          <p:nvSpPr>
            <p:cNvPr id="1024" name="Google Shape;1024;p47"/>
            <p:cNvSpPr txBox="1"/>
            <p:nvPr/>
          </p:nvSpPr>
          <p:spPr>
            <a:xfrm>
              <a:off x="9566275" y="5213350"/>
              <a:ext cx="1920875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ENVIRONMENT</a:t>
              </a:r>
              <a:endParaRPr dirty="0"/>
            </a:p>
          </p:txBody>
        </p:sp>
        <p:sp>
          <p:nvSpPr>
            <p:cNvPr id="1046" name="Google Shape;1046;p47"/>
            <p:cNvSpPr txBox="1"/>
            <p:nvPr/>
          </p:nvSpPr>
          <p:spPr>
            <a:xfrm>
              <a:off x="9480550" y="5521325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187" y="865187"/>
            <a:ext cx="5127625" cy="5127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92ABC8A-57D0-214E-A011-5A1461C9388C}"/>
              </a:ext>
            </a:extLst>
          </p:cNvPr>
          <p:cNvGrpSpPr/>
          <p:nvPr/>
        </p:nvGrpSpPr>
        <p:grpSpPr>
          <a:xfrm>
            <a:off x="9474200" y="722312"/>
            <a:ext cx="1893887" cy="1027113"/>
            <a:chOff x="9474200" y="722312"/>
            <a:chExt cx="1893887" cy="1027113"/>
          </a:xfrm>
        </p:grpSpPr>
        <p:sp>
          <p:nvSpPr>
            <p:cNvPr id="1052" name="Google Shape;1052;p48"/>
            <p:cNvSpPr txBox="1"/>
            <p:nvPr/>
          </p:nvSpPr>
          <p:spPr>
            <a:xfrm>
              <a:off x="9474200" y="1009650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59" name="Google Shape;1059;p48"/>
            <p:cNvSpPr txBox="1"/>
            <p:nvPr/>
          </p:nvSpPr>
          <p:spPr>
            <a:xfrm>
              <a:off x="9566275" y="722312"/>
              <a:ext cx="1108075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NATURE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CDB8EAE-7C19-5D45-AD0C-53E2D7954D75}"/>
              </a:ext>
            </a:extLst>
          </p:cNvPr>
          <p:cNvGrpSpPr/>
          <p:nvPr/>
        </p:nvGrpSpPr>
        <p:grpSpPr>
          <a:xfrm>
            <a:off x="917575" y="709612"/>
            <a:ext cx="1849437" cy="985837"/>
            <a:chOff x="917575" y="709612"/>
            <a:chExt cx="1849437" cy="985837"/>
          </a:xfrm>
        </p:grpSpPr>
        <p:sp>
          <p:nvSpPr>
            <p:cNvPr id="1053" name="Google Shape;1053;p48"/>
            <p:cNvSpPr txBox="1"/>
            <p:nvPr/>
          </p:nvSpPr>
          <p:spPr>
            <a:xfrm>
              <a:off x="917575" y="957262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60" name="Google Shape;1060;p48"/>
            <p:cNvSpPr txBox="1"/>
            <p:nvPr/>
          </p:nvSpPr>
          <p:spPr>
            <a:xfrm>
              <a:off x="2073275" y="709612"/>
              <a:ext cx="69373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IDEA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01F08CA-637A-9040-9E44-0773C2CE6982}"/>
              </a:ext>
            </a:extLst>
          </p:cNvPr>
          <p:cNvGrpSpPr/>
          <p:nvPr/>
        </p:nvGrpSpPr>
        <p:grpSpPr>
          <a:xfrm>
            <a:off x="9474200" y="2236787"/>
            <a:ext cx="1893887" cy="1042988"/>
            <a:chOff x="9474200" y="2236787"/>
            <a:chExt cx="1893887" cy="1042988"/>
          </a:xfrm>
        </p:grpSpPr>
        <p:sp>
          <p:nvSpPr>
            <p:cNvPr id="1054" name="Google Shape;1054;p48"/>
            <p:cNvSpPr txBox="1"/>
            <p:nvPr/>
          </p:nvSpPr>
          <p:spPr>
            <a:xfrm>
              <a:off x="9474200" y="2540000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62" name="Google Shape;1062;p48"/>
            <p:cNvSpPr txBox="1"/>
            <p:nvPr/>
          </p:nvSpPr>
          <p:spPr>
            <a:xfrm>
              <a:off x="9566275" y="2236787"/>
              <a:ext cx="127000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ECOLOGY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C0C76F7-C8AE-9A49-A3DD-6E2CDA8CDB6E}"/>
              </a:ext>
            </a:extLst>
          </p:cNvPr>
          <p:cNvGrpSpPr/>
          <p:nvPr/>
        </p:nvGrpSpPr>
        <p:grpSpPr>
          <a:xfrm>
            <a:off x="9474200" y="3725862"/>
            <a:ext cx="1893887" cy="1030288"/>
            <a:chOff x="9474200" y="3725862"/>
            <a:chExt cx="1893887" cy="1030288"/>
          </a:xfrm>
        </p:grpSpPr>
        <p:sp>
          <p:nvSpPr>
            <p:cNvPr id="1055" name="Google Shape;1055;p48"/>
            <p:cNvSpPr txBox="1"/>
            <p:nvPr/>
          </p:nvSpPr>
          <p:spPr>
            <a:xfrm>
              <a:off x="9474200" y="4016375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63" name="Google Shape;1063;p48"/>
            <p:cNvSpPr txBox="1"/>
            <p:nvPr/>
          </p:nvSpPr>
          <p:spPr>
            <a:xfrm>
              <a:off x="9566275" y="3725862"/>
              <a:ext cx="112395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SCIENCE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4C38515-698E-AC4E-A151-C35EFC27DB7A}"/>
              </a:ext>
            </a:extLst>
          </p:cNvPr>
          <p:cNvGrpSpPr/>
          <p:nvPr/>
        </p:nvGrpSpPr>
        <p:grpSpPr>
          <a:xfrm>
            <a:off x="917575" y="5213350"/>
            <a:ext cx="1866899" cy="1006474"/>
            <a:chOff x="917575" y="5213350"/>
            <a:chExt cx="1866899" cy="1006474"/>
          </a:xfrm>
        </p:grpSpPr>
        <p:sp>
          <p:nvSpPr>
            <p:cNvPr id="1058" name="Google Shape;1058;p48"/>
            <p:cNvSpPr txBox="1"/>
            <p:nvPr/>
          </p:nvSpPr>
          <p:spPr>
            <a:xfrm>
              <a:off x="917575" y="5481637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64" name="Google Shape;1064;p48"/>
            <p:cNvSpPr txBox="1"/>
            <p:nvPr/>
          </p:nvSpPr>
          <p:spPr>
            <a:xfrm>
              <a:off x="1817687" y="5213350"/>
              <a:ext cx="96678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WATER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4EB113C-F6AA-484C-82D5-641395681D80}"/>
              </a:ext>
            </a:extLst>
          </p:cNvPr>
          <p:cNvGrpSpPr/>
          <p:nvPr/>
        </p:nvGrpSpPr>
        <p:grpSpPr>
          <a:xfrm>
            <a:off x="927100" y="3725862"/>
            <a:ext cx="1865312" cy="1028700"/>
            <a:chOff x="927100" y="3725862"/>
            <a:chExt cx="1865312" cy="1028700"/>
          </a:xfrm>
        </p:grpSpPr>
        <p:sp>
          <p:nvSpPr>
            <p:cNvPr id="1057" name="Google Shape;1057;p48"/>
            <p:cNvSpPr txBox="1"/>
            <p:nvPr/>
          </p:nvSpPr>
          <p:spPr>
            <a:xfrm>
              <a:off x="927100" y="40163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65" name="Google Shape;1065;p48"/>
            <p:cNvSpPr txBox="1"/>
            <p:nvPr/>
          </p:nvSpPr>
          <p:spPr>
            <a:xfrm>
              <a:off x="1706562" y="3725862"/>
              <a:ext cx="1085850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ENERGY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36707C-05E6-2A49-92B1-6EEDA87B01FE}"/>
              </a:ext>
            </a:extLst>
          </p:cNvPr>
          <p:cNvGrpSpPr/>
          <p:nvPr/>
        </p:nvGrpSpPr>
        <p:grpSpPr>
          <a:xfrm>
            <a:off x="960437" y="2236787"/>
            <a:ext cx="1858962" cy="1009650"/>
            <a:chOff x="960437" y="2236787"/>
            <a:chExt cx="1858962" cy="1009650"/>
          </a:xfrm>
        </p:grpSpPr>
        <p:sp>
          <p:nvSpPr>
            <p:cNvPr id="1056" name="Google Shape;1056;p48"/>
            <p:cNvSpPr txBox="1"/>
            <p:nvPr/>
          </p:nvSpPr>
          <p:spPr>
            <a:xfrm>
              <a:off x="960437" y="2508250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066" name="Google Shape;1066;p48"/>
            <p:cNvSpPr txBox="1"/>
            <p:nvPr/>
          </p:nvSpPr>
          <p:spPr>
            <a:xfrm>
              <a:off x="1281112" y="2236787"/>
              <a:ext cx="1538287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TEAMWORK</a:t>
              </a:r>
              <a:endParaRPr dirty="0"/>
            </a:p>
          </p:txBody>
        </p:sp>
      </p:grpSp>
      <p:sp>
        <p:nvSpPr>
          <p:cNvPr id="1067" name="Google Shape;1067;p48"/>
          <p:cNvSpPr/>
          <p:nvPr/>
        </p:nvSpPr>
        <p:spPr>
          <a:xfrm>
            <a:off x="3983037" y="2466975"/>
            <a:ext cx="1022350" cy="515937"/>
          </a:xfrm>
          <a:custGeom>
            <a:avLst/>
            <a:gdLst/>
            <a:ahLst/>
            <a:cxnLst/>
            <a:rect l="l" t="t" r="r" b="b"/>
            <a:pathLst>
              <a:path w="240" h="121" extrusionOk="0">
                <a:moveTo>
                  <a:pt x="70" y="114"/>
                </a:moveTo>
                <a:cubicBezTo>
                  <a:pt x="70" y="115"/>
                  <a:pt x="71" y="115"/>
                  <a:pt x="71" y="116"/>
                </a:cubicBezTo>
                <a:cubicBezTo>
                  <a:pt x="71" y="117"/>
                  <a:pt x="71" y="117"/>
                  <a:pt x="70" y="118"/>
                </a:cubicBezTo>
                <a:cubicBezTo>
                  <a:pt x="70" y="118"/>
                  <a:pt x="69" y="119"/>
                  <a:pt x="69" y="119"/>
                </a:cubicBezTo>
                <a:cubicBezTo>
                  <a:pt x="61" y="120"/>
                  <a:pt x="53" y="120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34" y="120"/>
                  <a:pt x="25" y="120"/>
                  <a:pt x="16" y="118"/>
                </a:cubicBezTo>
                <a:cubicBezTo>
                  <a:pt x="13" y="117"/>
                  <a:pt x="10" y="116"/>
                  <a:pt x="8" y="115"/>
                </a:cubicBezTo>
                <a:cubicBezTo>
                  <a:pt x="2" y="113"/>
                  <a:pt x="1" y="109"/>
                  <a:pt x="0" y="107"/>
                </a:cubicBezTo>
                <a:cubicBezTo>
                  <a:pt x="0" y="103"/>
                  <a:pt x="1" y="100"/>
                  <a:pt x="4" y="97"/>
                </a:cubicBezTo>
                <a:cubicBezTo>
                  <a:pt x="8" y="93"/>
                  <a:pt x="13" y="89"/>
                  <a:pt x="20" y="86"/>
                </a:cubicBezTo>
                <a:cubicBezTo>
                  <a:pt x="23" y="85"/>
                  <a:pt x="25" y="84"/>
                  <a:pt x="27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30" y="82"/>
                  <a:pt x="31" y="81"/>
                  <a:pt x="32" y="80"/>
                </a:cubicBezTo>
                <a:cubicBezTo>
                  <a:pt x="32" y="79"/>
                  <a:pt x="31" y="77"/>
                  <a:pt x="30" y="76"/>
                </a:cubicBezTo>
                <a:cubicBezTo>
                  <a:pt x="23" y="69"/>
                  <a:pt x="19" y="59"/>
                  <a:pt x="20" y="47"/>
                </a:cubicBezTo>
                <a:cubicBezTo>
                  <a:pt x="20" y="36"/>
                  <a:pt x="26" y="29"/>
                  <a:pt x="38" y="26"/>
                </a:cubicBezTo>
                <a:cubicBezTo>
                  <a:pt x="40" y="26"/>
                  <a:pt x="43" y="25"/>
                  <a:pt x="45" y="25"/>
                </a:cubicBezTo>
                <a:cubicBezTo>
                  <a:pt x="47" y="25"/>
                  <a:pt x="50" y="26"/>
                  <a:pt x="52" y="26"/>
                </a:cubicBezTo>
                <a:cubicBezTo>
                  <a:pt x="64" y="29"/>
                  <a:pt x="70" y="36"/>
                  <a:pt x="70" y="47"/>
                </a:cubicBezTo>
                <a:cubicBezTo>
                  <a:pt x="71" y="59"/>
                  <a:pt x="67" y="69"/>
                  <a:pt x="60" y="76"/>
                </a:cubicBezTo>
                <a:cubicBezTo>
                  <a:pt x="59" y="77"/>
                  <a:pt x="58" y="78"/>
                  <a:pt x="58" y="80"/>
                </a:cubicBezTo>
                <a:cubicBezTo>
                  <a:pt x="59" y="81"/>
                  <a:pt x="60" y="82"/>
                  <a:pt x="61" y="83"/>
                </a:cubicBezTo>
                <a:cubicBezTo>
                  <a:pt x="64" y="84"/>
                  <a:pt x="64" y="84"/>
                  <a:pt x="64" y="84"/>
                </a:cubicBezTo>
                <a:cubicBezTo>
                  <a:pt x="66" y="84"/>
                  <a:pt x="66" y="86"/>
                  <a:pt x="66" y="87"/>
                </a:cubicBezTo>
                <a:cubicBezTo>
                  <a:pt x="66" y="88"/>
                  <a:pt x="65" y="88"/>
                  <a:pt x="64" y="89"/>
                </a:cubicBezTo>
                <a:cubicBezTo>
                  <a:pt x="64" y="89"/>
                  <a:pt x="63" y="89"/>
                  <a:pt x="62" y="89"/>
                </a:cubicBezTo>
                <a:cubicBezTo>
                  <a:pt x="60" y="88"/>
                  <a:pt x="60" y="88"/>
                  <a:pt x="60" y="88"/>
                </a:cubicBezTo>
                <a:cubicBezTo>
                  <a:pt x="56" y="86"/>
                  <a:pt x="54" y="84"/>
                  <a:pt x="53" y="81"/>
                </a:cubicBezTo>
                <a:cubicBezTo>
                  <a:pt x="53" y="78"/>
                  <a:pt x="54" y="75"/>
                  <a:pt x="56" y="73"/>
                </a:cubicBezTo>
                <a:cubicBezTo>
                  <a:pt x="62" y="66"/>
                  <a:pt x="66" y="58"/>
                  <a:pt x="65" y="48"/>
                </a:cubicBezTo>
                <a:cubicBezTo>
                  <a:pt x="65" y="39"/>
                  <a:pt x="60" y="34"/>
                  <a:pt x="51" y="31"/>
                </a:cubicBezTo>
                <a:cubicBezTo>
                  <a:pt x="49" y="31"/>
                  <a:pt x="47" y="31"/>
                  <a:pt x="45" y="31"/>
                </a:cubicBezTo>
                <a:cubicBezTo>
                  <a:pt x="43" y="31"/>
                  <a:pt x="41" y="31"/>
                  <a:pt x="39" y="31"/>
                </a:cubicBezTo>
                <a:cubicBezTo>
                  <a:pt x="30" y="34"/>
                  <a:pt x="25" y="39"/>
                  <a:pt x="25" y="48"/>
                </a:cubicBezTo>
                <a:cubicBezTo>
                  <a:pt x="24" y="58"/>
                  <a:pt x="27" y="66"/>
                  <a:pt x="34" y="73"/>
                </a:cubicBezTo>
                <a:cubicBezTo>
                  <a:pt x="36" y="75"/>
                  <a:pt x="37" y="78"/>
                  <a:pt x="37" y="81"/>
                </a:cubicBezTo>
                <a:cubicBezTo>
                  <a:pt x="36" y="84"/>
                  <a:pt x="34" y="86"/>
                  <a:pt x="30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27" y="89"/>
                  <a:pt x="25" y="90"/>
                  <a:pt x="23" y="91"/>
                </a:cubicBezTo>
                <a:cubicBezTo>
                  <a:pt x="16" y="94"/>
                  <a:pt x="11" y="97"/>
                  <a:pt x="7" y="101"/>
                </a:cubicBezTo>
                <a:cubicBezTo>
                  <a:pt x="6" y="102"/>
                  <a:pt x="5" y="104"/>
                  <a:pt x="5" y="106"/>
                </a:cubicBezTo>
                <a:cubicBezTo>
                  <a:pt x="6" y="107"/>
                  <a:pt x="7" y="109"/>
                  <a:pt x="10" y="110"/>
                </a:cubicBezTo>
                <a:cubicBezTo>
                  <a:pt x="12" y="111"/>
                  <a:pt x="14" y="112"/>
                  <a:pt x="17" y="113"/>
                </a:cubicBezTo>
                <a:cubicBezTo>
                  <a:pt x="26" y="115"/>
                  <a:pt x="34" y="115"/>
                  <a:pt x="45" y="115"/>
                </a:cubicBezTo>
                <a:cubicBezTo>
                  <a:pt x="53" y="115"/>
                  <a:pt x="61" y="115"/>
                  <a:pt x="68" y="114"/>
                </a:cubicBezTo>
                <a:cubicBezTo>
                  <a:pt x="69" y="114"/>
                  <a:pt x="69" y="114"/>
                  <a:pt x="70" y="114"/>
                </a:cubicBezTo>
                <a:close/>
                <a:moveTo>
                  <a:pt x="171" y="112"/>
                </a:moveTo>
                <a:cubicBezTo>
                  <a:pt x="168" y="114"/>
                  <a:pt x="164" y="115"/>
                  <a:pt x="160" y="116"/>
                </a:cubicBezTo>
                <a:cubicBezTo>
                  <a:pt x="149" y="119"/>
                  <a:pt x="138" y="119"/>
                  <a:pt x="124" y="119"/>
                </a:cubicBezTo>
                <a:cubicBezTo>
                  <a:pt x="124" y="119"/>
                  <a:pt x="124" y="119"/>
                  <a:pt x="124" y="119"/>
                </a:cubicBezTo>
                <a:cubicBezTo>
                  <a:pt x="124" y="119"/>
                  <a:pt x="124" y="119"/>
                  <a:pt x="124" y="119"/>
                </a:cubicBezTo>
                <a:cubicBezTo>
                  <a:pt x="110" y="119"/>
                  <a:pt x="98" y="119"/>
                  <a:pt x="87" y="116"/>
                </a:cubicBezTo>
                <a:cubicBezTo>
                  <a:pt x="83" y="115"/>
                  <a:pt x="80" y="114"/>
                  <a:pt x="77" y="112"/>
                </a:cubicBezTo>
                <a:cubicBezTo>
                  <a:pt x="70" y="109"/>
                  <a:pt x="68" y="105"/>
                  <a:pt x="68" y="102"/>
                </a:cubicBezTo>
                <a:cubicBezTo>
                  <a:pt x="67" y="98"/>
                  <a:pt x="68" y="94"/>
                  <a:pt x="72" y="91"/>
                </a:cubicBezTo>
                <a:cubicBezTo>
                  <a:pt x="77" y="85"/>
                  <a:pt x="84" y="81"/>
                  <a:pt x="93" y="77"/>
                </a:cubicBezTo>
                <a:cubicBezTo>
                  <a:pt x="96" y="76"/>
                  <a:pt x="98" y="74"/>
                  <a:pt x="101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5" y="72"/>
                  <a:pt x="107" y="70"/>
                  <a:pt x="107" y="68"/>
                </a:cubicBezTo>
                <a:cubicBezTo>
                  <a:pt x="108" y="66"/>
                  <a:pt x="107" y="65"/>
                  <a:pt x="106" y="63"/>
                </a:cubicBezTo>
                <a:cubicBezTo>
                  <a:pt x="96" y="54"/>
                  <a:pt x="92" y="42"/>
                  <a:pt x="92" y="27"/>
                </a:cubicBezTo>
                <a:cubicBezTo>
                  <a:pt x="93" y="13"/>
                  <a:pt x="100" y="4"/>
                  <a:pt x="115" y="1"/>
                </a:cubicBezTo>
                <a:cubicBezTo>
                  <a:pt x="118" y="0"/>
                  <a:pt x="121" y="0"/>
                  <a:pt x="124" y="0"/>
                </a:cubicBezTo>
                <a:cubicBezTo>
                  <a:pt x="127" y="0"/>
                  <a:pt x="129" y="0"/>
                  <a:pt x="132" y="1"/>
                </a:cubicBezTo>
                <a:cubicBezTo>
                  <a:pt x="147" y="4"/>
                  <a:pt x="155" y="13"/>
                  <a:pt x="155" y="27"/>
                </a:cubicBezTo>
                <a:cubicBezTo>
                  <a:pt x="156" y="42"/>
                  <a:pt x="151" y="54"/>
                  <a:pt x="142" y="63"/>
                </a:cubicBezTo>
                <a:cubicBezTo>
                  <a:pt x="140" y="65"/>
                  <a:pt x="140" y="66"/>
                  <a:pt x="140" y="68"/>
                </a:cubicBezTo>
                <a:cubicBezTo>
                  <a:pt x="140" y="70"/>
                  <a:pt x="142" y="72"/>
                  <a:pt x="144" y="7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9" y="74"/>
                  <a:pt x="152" y="76"/>
                  <a:pt x="155" y="77"/>
                </a:cubicBezTo>
                <a:cubicBezTo>
                  <a:pt x="164" y="81"/>
                  <a:pt x="170" y="85"/>
                  <a:pt x="176" y="91"/>
                </a:cubicBezTo>
                <a:cubicBezTo>
                  <a:pt x="178" y="93"/>
                  <a:pt x="180" y="97"/>
                  <a:pt x="179" y="102"/>
                </a:cubicBezTo>
                <a:cubicBezTo>
                  <a:pt x="179" y="105"/>
                  <a:pt x="177" y="110"/>
                  <a:pt x="171" y="112"/>
                </a:cubicBezTo>
                <a:close/>
                <a:moveTo>
                  <a:pt x="105" y="77"/>
                </a:moveTo>
                <a:cubicBezTo>
                  <a:pt x="103" y="78"/>
                  <a:pt x="103" y="78"/>
                  <a:pt x="103" y="78"/>
                </a:cubicBezTo>
                <a:cubicBezTo>
                  <a:pt x="100" y="79"/>
                  <a:pt x="98" y="80"/>
                  <a:pt x="95" y="82"/>
                </a:cubicBezTo>
                <a:cubicBezTo>
                  <a:pt x="86" y="86"/>
                  <a:pt x="80" y="90"/>
                  <a:pt x="75" y="94"/>
                </a:cubicBezTo>
                <a:cubicBezTo>
                  <a:pt x="73" y="96"/>
                  <a:pt x="72" y="99"/>
                  <a:pt x="73" y="101"/>
                </a:cubicBezTo>
                <a:cubicBezTo>
                  <a:pt x="73" y="104"/>
                  <a:pt x="75" y="106"/>
                  <a:pt x="79" y="108"/>
                </a:cubicBezTo>
                <a:cubicBezTo>
                  <a:pt x="82" y="109"/>
                  <a:pt x="85" y="110"/>
                  <a:pt x="88" y="111"/>
                </a:cubicBezTo>
                <a:cubicBezTo>
                  <a:pt x="99" y="113"/>
                  <a:pt x="110" y="114"/>
                  <a:pt x="124" y="114"/>
                </a:cubicBezTo>
                <a:cubicBezTo>
                  <a:pt x="137" y="114"/>
                  <a:pt x="148" y="113"/>
                  <a:pt x="159" y="111"/>
                </a:cubicBezTo>
                <a:cubicBezTo>
                  <a:pt x="163" y="110"/>
                  <a:pt x="166" y="109"/>
                  <a:pt x="169" y="108"/>
                </a:cubicBezTo>
                <a:cubicBezTo>
                  <a:pt x="172" y="106"/>
                  <a:pt x="174" y="104"/>
                  <a:pt x="174" y="101"/>
                </a:cubicBezTo>
                <a:cubicBezTo>
                  <a:pt x="174" y="98"/>
                  <a:pt x="173" y="96"/>
                  <a:pt x="172" y="94"/>
                </a:cubicBezTo>
                <a:cubicBezTo>
                  <a:pt x="167" y="90"/>
                  <a:pt x="161" y="86"/>
                  <a:pt x="152" y="82"/>
                </a:cubicBezTo>
                <a:cubicBezTo>
                  <a:pt x="150" y="80"/>
                  <a:pt x="147" y="79"/>
                  <a:pt x="145" y="78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38" y="76"/>
                  <a:pt x="136" y="73"/>
                  <a:pt x="135" y="69"/>
                </a:cubicBezTo>
                <a:cubicBezTo>
                  <a:pt x="134" y="66"/>
                  <a:pt x="135" y="62"/>
                  <a:pt x="138" y="59"/>
                </a:cubicBezTo>
                <a:cubicBezTo>
                  <a:pt x="147" y="51"/>
                  <a:pt x="151" y="40"/>
                  <a:pt x="150" y="27"/>
                </a:cubicBezTo>
                <a:cubicBezTo>
                  <a:pt x="150" y="16"/>
                  <a:pt x="143" y="9"/>
                  <a:pt x="131" y="6"/>
                </a:cubicBezTo>
                <a:cubicBezTo>
                  <a:pt x="129" y="5"/>
                  <a:pt x="126" y="5"/>
                  <a:pt x="124" y="5"/>
                </a:cubicBezTo>
                <a:cubicBezTo>
                  <a:pt x="121" y="5"/>
                  <a:pt x="119" y="5"/>
                  <a:pt x="116" y="6"/>
                </a:cubicBezTo>
                <a:cubicBezTo>
                  <a:pt x="104" y="9"/>
                  <a:pt x="98" y="16"/>
                  <a:pt x="97" y="27"/>
                </a:cubicBezTo>
                <a:cubicBezTo>
                  <a:pt x="97" y="40"/>
                  <a:pt x="101" y="51"/>
                  <a:pt x="109" y="60"/>
                </a:cubicBezTo>
                <a:cubicBezTo>
                  <a:pt x="112" y="62"/>
                  <a:pt x="113" y="66"/>
                  <a:pt x="113" y="69"/>
                </a:cubicBezTo>
                <a:cubicBezTo>
                  <a:pt x="112" y="73"/>
                  <a:pt x="109" y="76"/>
                  <a:pt x="105" y="77"/>
                </a:cubicBezTo>
                <a:close/>
                <a:moveTo>
                  <a:pt x="236" y="99"/>
                </a:moveTo>
                <a:cubicBezTo>
                  <a:pt x="233" y="95"/>
                  <a:pt x="228" y="92"/>
                  <a:pt x="221" y="89"/>
                </a:cubicBezTo>
                <a:cubicBezTo>
                  <a:pt x="219" y="88"/>
                  <a:pt x="217" y="87"/>
                  <a:pt x="215" y="86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12" y="85"/>
                  <a:pt x="211" y="84"/>
                  <a:pt x="211" y="83"/>
                </a:cubicBezTo>
                <a:cubicBezTo>
                  <a:pt x="211" y="82"/>
                  <a:pt x="211" y="81"/>
                  <a:pt x="212" y="80"/>
                </a:cubicBezTo>
                <a:cubicBezTo>
                  <a:pt x="219" y="74"/>
                  <a:pt x="222" y="65"/>
                  <a:pt x="222" y="54"/>
                </a:cubicBezTo>
                <a:cubicBezTo>
                  <a:pt x="222" y="44"/>
                  <a:pt x="216" y="37"/>
                  <a:pt x="205" y="35"/>
                </a:cubicBezTo>
                <a:cubicBezTo>
                  <a:pt x="203" y="34"/>
                  <a:pt x="201" y="34"/>
                  <a:pt x="199" y="34"/>
                </a:cubicBezTo>
                <a:cubicBezTo>
                  <a:pt x="197" y="34"/>
                  <a:pt x="195" y="34"/>
                  <a:pt x="193" y="35"/>
                </a:cubicBezTo>
                <a:cubicBezTo>
                  <a:pt x="182" y="37"/>
                  <a:pt x="176" y="44"/>
                  <a:pt x="176" y="54"/>
                </a:cubicBezTo>
                <a:cubicBezTo>
                  <a:pt x="175" y="65"/>
                  <a:pt x="178" y="73"/>
                  <a:pt x="185" y="80"/>
                </a:cubicBezTo>
                <a:cubicBezTo>
                  <a:pt x="186" y="81"/>
                  <a:pt x="187" y="82"/>
                  <a:pt x="186" y="83"/>
                </a:cubicBezTo>
                <a:cubicBezTo>
                  <a:pt x="186" y="84"/>
                  <a:pt x="185" y="85"/>
                  <a:pt x="184" y="86"/>
                </a:cubicBezTo>
                <a:cubicBezTo>
                  <a:pt x="183" y="86"/>
                  <a:pt x="182" y="88"/>
                  <a:pt x="182" y="89"/>
                </a:cubicBezTo>
                <a:cubicBezTo>
                  <a:pt x="183" y="91"/>
                  <a:pt x="184" y="91"/>
                  <a:pt x="186" y="91"/>
                </a:cubicBezTo>
                <a:cubicBezTo>
                  <a:pt x="189" y="90"/>
                  <a:pt x="191" y="87"/>
                  <a:pt x="192" y="84"/>
                </a:cubicBezTo>
                <a:cubicBezTo>
                  <a:pt x="192" y="82"/>
                  <a:pt x="191" y="79"/>
                  <a:pt x="189" y="77"/>
                </a:cubicBezTo>
                <a:cubicBezTo>
                  <a:pt x="183" y="71"/>
                  <a:pt x="180" y="64"/>
                  <a:pt x="181" y="54"/>
                </a:cubicBezTo>
                <a:cubicBezTo>
                  <a:pt x="181" y="47"/>
                  <a:pt x="185" y="42"/>
                  <a:pt x="194" y="40"/>
                </a:cubicBezTo>
                <a:cubicBezTo>
                  <a:pt x="195" y="39"/>
                  <a:pt x="197" y="39"/>
                  <a:pt x="199" y="39"/>
                </a:cubicBezTo>
                <a:cubicBezTo>
                  <a:pt x="200" y="39"/>
                  <a:pt x="202" y="39"/>
                  <a:pt x="204" y="40"/>
                </a:cubicBezTo>
                <a:cubicBezTo>
                  <a:pt x="212" y="42"/>
                  <a:pt x="216" y="47"/>
                  <a:pt x="217" y="54"/>
                </a:cubicBezTo>
                <a:cubicBezTo>
                  <a:pt x="217" y="64"/>
                  <a:pt x="214" y="71"/>
                  <a:pt x="209" y="77"/>
                </a:cubicBezTo>
                <a:cubicBezTo>
                  <a:pt x="206" y="79"/>
                  <a:pt x="205" y="82"/>
                  <a:pt x="206" y="84"/>
                </a:cubicBezTo>
                <a:cubicBezTo>
                  <a:pt x="207" y="87"/>
                  <a:pt x="209" y="90"/>
                  <a:pt x="212" y="91"/>
                </a:cubicBezTo>
                <a:cubicBezTo>
                  <a:pt x="213" y="91"/>
                  <a:pt x="213" y="91"/>
                  <a:pt x="213" y="91"/>
                </a:cubicBezTo>
                <a:cubicBezTo>
                  <a:pt x="215" y="92"/>
                  <a:pt x="217" y="93"/>
                  <a:pt x="219" y="94"/>
                </a:cubicBezTo>
                <a:cubicBezTo>
                  <a:pt x="225" y="97"/>
                  <a:pt x="229" y="99"/>
                  <a:pt x="233" y="103"/>
                </a:cubicBezTo>
                <a:cubicBezTo>
                  <a:pt x="233" y="103"/>
                  <a:pt x="234" y="105"/>
                  <a:pt x="234" y="107"/>
                </a:cubicBezTo>
                <a:cubicBezTo>
                  <a:pt x="234" y="109"/>
                  <a:pt x="232" y="110"/>
                  <a:pt x="230" y="111"/>
                </a:cubicBezTo>
                <a:cubicBezTo>
                  <a:pt x="229" y="112"/>
                  <a:pt x="226" y="113"/>
                  <a:pt x="224" y="113"/>
                </a:cubicBezTo>
                <a:cubicBezTo>
                  <a:pt x="216" y="115"/>
                  <a:pt x="208" y="115"/>
                  <a:pt x="199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0" y="115"/>
                  <a:pt x="184" y="115"/>
                  <a:pt x="178" y="114"/>
                </a:cubicBezTo>
                <a:cubicBezTo>
                  <a:pt x="177" y="114"/>
                  <a:pt x="175" y="115"/>
                  <a:pt x="175" y="116"/>
                </a:cubicBezTo>
                <a:cubicBezTo>
                  <a:pt x="175" y="117"/>
                  <a:pt x="175" y="118"/>
                  <a:pt x="176" y="118"/>
                </a:cubicBezTo>
                <a:cubicBezTo>
                  <a:pt x="176" y="119"/>
                  <a:pt x="177" y="119"/>
                  <a:pt x="177" y="119"/>
                </a:cubicBezTo>
                <a:cubicBezTo>
                  <a:pt x="184" y="120"/>
                  <a:pt x="190" y="120"/>
                  <a:pt x="197" y="121"/>
                </a:cubicBezTo>
                <a:cubicBezTo>
                  <a:pt x="199" y="121"/>
                  <a:pt x="199" y="121"/>
                  <a:pt x="199" y="121"/>
                </a:cubicBezTo>
                <a:cubicBezTo>
                  <a:pt x="199" y="121"/>
                  <a:pt x="199" y="121"/>
                  <a:pt x="199" y="121"/>
                </a:cubicBezTo>
                <a:cubicBezTo>
                  <a:pt x="209" y="120"/>
                  <a:pt x="217" y="120"/>
                  <a:pt x="225" y="118"/>
                </a:cubicBezTo>
                <a:cubicBezTo>
                  <a:pt x="228" y="118"/>
                  <a:pt x="230" y="117"/>
                  <a:pt x="233" y="116"/>
                </a:cubicBezTo>
                <a:cubicBezTo>
                  <a:pt x="236" y="114"/>
                  <a:pt x="238" y="111"/>
                  <a:pt x="239" y="108"/>
                </a:cubicBezTo>
                <a:cubicBezTo>
                  <a:pt x="240" y="105"/>
                  <a:pt x="239" y="101"/>
                  <a:pt x="236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48"/>
          <p:cNvSpPr/>
          <p:nvPr/>
        </p:nvSpPr>
        <p:spPr>
          <a:xfrm>
            <a:off x="5108575" y="1379537"/>
            <a:ext cx="630237" cy="738187"/>
          </a:xfrm>
          <a:custGeom>
            <a:avLst/>
            <a:gdLst/>
            <a:ahLst/>
            <a:cxnLst/>
            <a:rect l="l" t="t" r="r" b="b"/>
            <a:pathLst>
              <a:path w="148" h="173" extrusionOk="0">
                <a:moveTo>
                  <a:pt x="19" y="76"/>
                </a:moveTo>
                <a:cubicBezTo>
                  <a:pt x="19" y="78"/>
                  <a:pt x="18" y="79"/>
                  <a:pt x="16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2" y="79"/>
                  <a:pt x="0" y="78"/>
                  <a:pt x="0" y="76"/>
                </a:cubicBezTo>
                <a:cubicBezTo>
                  <a:pt x="0" y="74"/>
                  <a:pt x="2" y="73"/>
                  <a:pt x="3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8" y="73"/>
                  <a:pt x="19" y="74"/>
                  <a:pt x="19" y="76"/>
                </a:cubicBezTo>
                <a:close/>
                <a:moveTo>
                  <a:pt x="85" y="166"/>
                </a:moveTo>
                <a:cubicBezTo>
                  <a:pt x="61" y="166"/>
                  <a:pt x="61" y="166"/>
                  <a:pt x="61" y="166"/>
                </a:cubicBezTo>
                <a:cubicBezTo>
                  <a:pt x="59" y="166"/>
                  <a:pt x="58" y="168"/>
                  <a:pt x="58" y="169"/>
                </a:cubicBezTo>
                <a:cubicBezTo>
                  <a:pt x="58" y="171"/>
                  <a:pt x="59" y="173"/>
                  <a:pt x="61" y="173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7" y="173"/>
                  <a:pt x="88" y="171"/>
                  <a:pt x="88" y="169"/>
                </a:cubicBezTo>
                <a:cubicBezTo>
                  <a:pt x="88" y="168"/>
                  <a:pt x="87" y="166"/>
                  <a:pt x="85" y="166"/>
                </a:cubicBezTo>
                <a:close/>
                <a:moveTo>
                  <a:pt x="30" y="38"/>
                </a:move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4" y="38"/>
                  <a:pt x="35" y="38"/>
                </a:cubicBezTo>
                <a:cubicBezTo>
                  <a:pt x="36" y="37"/>
                  <a:pt x="36" y="35"/>
                  <a:pt x="35" y="33"/>
                </a:cubicBezTo>
                <a:cubicBezTo>
                  <a:pt x="24" y="22"/>
                  <a:pt x="24" y="22"/>
                  <a:pt x="24" y="22"/>
                </a:cubicBezTo>
                <a:cubicBezTo>
                  <a:pt x="22" y="21"/>
                  <a:pt x="20" y="21"/>
                  <a:pt x="19" y="22"/>
                </a:cubicBezTo>
                <a:cubicBezTo>
                  <a:pt x="18" y="24"/>
                  <a:pt x="18" y="26"/>
                  <a:pt x="19" y="27"/>
                </a:cubicBezTo>
                <a:lnTo>
                  <a:pt x="30" y="38"/>
                </a:lnTo>
                <a:close/>
                <a:moveTo>
                  <a:pt x="114" y="39"/>
                </a:moveTo>
                <a:cubicBezTo>
                  <a:pt x="115" y="39"/>
                  <a:pt x="116" y="38"/>
                  <a:pt x="116" y="38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28" y="26"/>
                  <a:pt x="128" y="24"/>
                  <a:pt x="127" y="22"/>
                </a:cubicBezTo>
                <a:cubicBezTo>
                  <a:pt x="126" y="21"/>
                  <a:pt x="124" y="21"/>
                  <a:pt x="123" y="22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1" y="34"/>
                  <a:pt x="111" y="35"/>
                  <a:pt x="111" y="36"/>
                </a:cubicBezTo>
                <a:cubicBezTo>
                  <a:pt x="111" y="36"/>
                  <a:pt x="111" y="37"/>
                  <a:pt x="112" y="38"/>
                </a:cubicBezTo>
                <a:cubicBezTo>
                  <a:pt x="112" y="38"/>
                  <a:pt x="113" y="39"/>
                  <a:pt x="114" y="39"/>
                </a:cubicBezTo>
                <a:close/>
                <a:moveTo>
                  <a:pt x="73" y="24"/>
                </a:moveTo>
                <a:cubicBezTo>
                  <a:pt x="74" y="24"/>
                  <a:pt x="76" y="23"/>
                  <a:pt x="76" y="21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4" y="0"/>
                  <a:pt x="73" y="0"/>
                </a:cubicBezTo>
                <a:cubicBezTo>
                  <a:pt x="71" y="0"/>
                  <a:pt x="70" y="1"/>
                  <a:pt x="70" y="3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1" y="24"/>
                  <a:pt x="73" y="24"/>
                </a:cubicBezTo>
                <a:close/>
                <a:moveTo>
                  <a:pt x="92" y="155"/>
                </a:moveTo>
                <a:cubicBezTo>
                  <a:pt x="54" y="155"/>
                  <a:pt x="54" y="155"/>
                  <a:pt x="54" y="155"/>
                </a:cubicBezTo>
                <a:cubicBezTo>
                  <a:pt x="53" y="155"/>
                  <a:pt x="51" y="157"/>
                  <a:pt x="51" y="158"/>
                </a:cubicBezTo>
                <a:cubicBezTo>
                  <a:pt x="51" y="160"/>
                  <a:pt x="53" y="162"/>
                  <a:pt x="54" y="162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94" y="162"/>
                  <a:pt x="95" y="160"/>
                  <a:pt x="95" y="158"/>
                </a:cubicBezTo>
                <a:cubicBezTo>
                  <a:pt x="95" y="157"/>
                  <a:pt x="94" y="155"/>
                  <a:pt x="92" y="155"/>
                </a:cubicBezTo>
                <a:close/>
                <a:moveTo>
                  <a:pt x="120" y="64"/>
                </a:moveTo>
                <a:cubicBezTo>
                  <a:pt x="123" y="77"/>
                  <a:pt x="118" y="91"/>
                  <a:pt x="113" y="100"/>
                </a:cubicBezTo>
                <a:cubicBezTo>
                  <a:pt x="109" y="109"/>
                  <a:pt x="105" y="116"/>
                  <a:pt x="100" y="125"/>
                </a:cubicBezTo>
                <a:cubicBezTo>
                  <a:pt x="99" y="127"/>
                  <a:pt x="99" y="130"/>
                  <a:pt x="99" y="134"/>
                </a:cubicBezTo>
                <a:cubicBezTo>
                  <a:pt x="98" y="136"/>
                  <a:pt x="98" y="139"/>
                  <a:pt x="98" y="141"/>
                </a:cubicBezTo>
                <a:cubicBezTo>
                  <a:pt x="97" y="147"/>
                  <a:pt x="93" y="149"/>
                  <a:pt x="87" y="149"/>
                </a:cubicBezTo>
                <a:cubicBezTo>
                  <a:pt x="73" y="149"/>
                  <a:pt x="73" y="149"/>
                  <a:pt x="73" y="149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2" y="149"/>
                  <a:pt x="49" y="147"/>
                  <a:pt x="48" y="141"/>
                </a:cubicBezTo>
                <a:cubicBezTo>
                  <a:pt x="47" y="139"/>
                  <a:pt x="47" y="136"/>
                  <a:pt x="47" y="134"/>
                </a:cubicBezTo>
                <a:cubicBezTo>
                  <a:pt x="47" y="130"/>
                  <a:pt x="47" y="127"/>
                  <a:pt x="45" y="125"/>
                </a:cubicBezTo>
                <a:cubicBezTo>
                  <a:pt x="40" y="116"/>
                  <a:pt x="37" y="109"/>
                  <a:pt x="32" y="100"/>
                </a:cubicBezTo>
                <a:cubicBezTo>
                  <a:pt x="27" y="91"/>
                  <a:pt x="22" y="77"/>
                  <a:pt x="25" y="64"/>
                </a:cubicBezTo>
                <a:cubicBezTo>
                  <a:pt x="30" y="47"/>
                  <a:pt x="47" y="31"/>
                  <a:pt x="73" y="31"/>
                </a:cubicBezTo>
                <a:cubicBezTo>
                  <a:pt x="98" y="31"/>
                  <a:pt x="116" y="47"/>
                  <a:pt x="120" y="64"/>
                </a:cubicBezTo>
                <a:close/>
                <a:moveTo>
                  <a:pt x="114" y="65"/>
                </a:moveTo>
                <a:cubicBezTo>
                  <a:pt x="110" y="51"/>
                  <a:pt x="95" y="37"/>
                  <a:pt x="73" y="37"/>
                </a:cubicBezTo>
                <a:cubicBezTo>
                  <a:pt x="50" y="37"/>
                  <a:pt x="35" y="51"/>
                  <a:pt x="32" y="65"/>
                </a:cubicBezTo>
                <a:cubicBezTo>
                  <a:pt x="29" y="74"/>
                  <a:pt x="32" y="85"/>
                  <a:pt x="38" y="97"/>
                </a:cubicBezTo>
                <a:cubicBezTo>
                  <a:pt x="42" y="106"/>
                  <a:pt x="46" y="113"/>
                  <a:pt x="51" y="122"/>
                </a:cubicBezTo>
                <a:cubicBezTo>
                  <a:pt x="53" y="125"/>
                  <a:pt x="53" y="130"/>
                  <a:pt x="53" y="134"/>
                </a:cubicBezTo>
                <a:cubicBezTo>
                  <a:pt x="53" y="136"/>
                  <a:pt x="53" y="138"/>
                  <a:pt x="54" y="140"/>
                </a:cubicBezTo>
                <a:cubicBezTo>
                  <a:pt x="54" y="143"/>
                  <a:pt x="55" y="143"/>
                  <a:pt x="59" y="143"/>
                </a:cubicBezTo>
                <a:cubicBezTo>
                  <a:pt x="59" y="143"/>
                  <a:pt x="86" y="143"/>
                  <a:pt x="87" y="143"/>
                </a:cubicBezTo>
                <a:cubicBezTo>
                  <a:pt x="91" y="143"/>
                  <a:pt x="91" y="143"/>
                  <a:pt x="92" y="140"/>
                </a:cubicBezTo>
                <a:cubicBezTo>
                  <a:pt x="92" y="138"/>
                  <a:pt x="92" y="136"/>
                  <a:pt x="92" y="134"/>
                </a:cubicBezTo>
                <a:cubicBezTo>
                  <a:pt x="92" y="130"/>
                  <a:pt x="93" y="125"/>
                  <a:pt x="95" y="122"/>
                </a:cubicBezTo>
                <a:cubicBezTo>
                  <a:pt x="100" y="113"/>
                  <a:pt x="103" y="106"/>
                  <a:pt x="108" y="97"/>
                </a:cubicBezTo>
                <a:cubicBezTo>
                  <a:pt x="114" y="85"/>
                  <a:pt x="116" y="74"/>
                  <a:pt x="114" y="65"/>
                </a:cubicBezTo>
                <a:close/>
                <a:moveTo>
                  <a:pt x="145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8" y="70"/>
                  <a:pt x="126" y="72"/>
                  <a:pt x="126" y="74"/>
                </a:cubicBezTo>
                <a:cubicBezTo>
                  <a:pt x="126" y="75"/>
                  <a:pt x="128" y="77"/>
                  <a:pt x="129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7" y="77"/>
                  <a:pt x="148" y="75"/>
                  <a:pt x="148" y="74"/>
                </a:cubicBezTo>
                <a:cubicBezTo>
                  <a:pt x="148" y="72"/>
                  <a:pt x="147" y="70"/>
                  <a:pt x="145" y="70"/>
                </a:cubicBezTo>
                <a:close/>
                <a:moveTo>
                  <a:pt x="75" y="46"/>
                </a:moveTo>
                <a:cubicBezTo>
                  <a:pt x="56" y="46"/>
                  <a:pt x="44" y="58"/>
                  <a:pt x="41" y="70"/>
                </a:cubicBezTo>
                <a:cubicBezTo>
                  <a:pt x="40" y="71"/>
                  <a:pt x="41" y="72"/>
                  <a:pt x="41" y="73"/>
                </a:cubicBezTo>
                <a:cubicBezTo>
                  <a:pt x="41" y="73"/>
                  <a:pt x="42" y="74"/>
                  <a:pt x="43" y="74"/>
                </a:cubicBezTo>
                <a:cubicBezTo>
                  <a:pt x="43" y="74"/>
                  <a:pt x="43" y="74"/>
                  <a:pt x="44" y="74"/>
                </a:cubicBezTo>
                <a:cubicBezTo>
                  <a:pt x="45" y="74"/>
                  <a:pt x="46" y="73"/>
                  <a:pt x="47" y="72"/>
                </a:cubicBezTo>
                <a:cubicBezTo>
                  <a:pt x="49" y="63"/>
                  <a:pt x="60" y="53"/>
                  <a:pt x="75" y="53"/>
                </a:cubicBezTo>
                <a:cubicBezTo>
                  <a:pt x="76" y="53"/>
                  <a:pt x="78" y="51"/>
                  <a:pt x="78" y="50"/>
                </a:cubicBezTo>
                <a:cubicBezTo>
                  <a:pt x="78" y="48"/>
                  <a:pt x="76" y="46"/>
                  <a:pt x="7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48"/>
          <p:cNvSpPr/>
          <p:nvPr/>
        </p:nvSpPr>
        <p:spPr>
          <a:xfrm>
            <a:off x="7410450" y="2517775"/>
            <a:ext cx="812800" cy="528637"/>
          </a:xfrm>
          <a:custGeom>
            <a:avLst/>
            <a:gdLst/>
            <a:ahLst/>
            <a:cxnLst/>
            <a:rect l="l" t="t" r="r" b="b"/>
            <a:pathLst>
              <a:path w="191" h="124" extrusionOk="0">
                <a:moveTo>
                  <a:pt x="112" y="100"/>
                </a:moveTo>
                <a:cubicBezTo>
                  <a:pt x="118" y="100"/>
                  <a:pt x="123" y="98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30" y="97"/>
                  <a:pt x="136" y="100"/>
                  <a:pt x="142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81" y="100"/>
                  <a:pt x="186" y="98"/>
                  <a:pt x="188" y="94"/>
                </a:cubicBezTo>
                <a:cubicBezTo>
                  <a:pt x="191" y="92"/>
                  <a:pt x="191" y="89"/>
                  <a:pt x="191" y="85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5" y="56"/>
                  <a:pt x="182" y="52"/>
                  <a:pt x="178" y="49"/>
                </a:cubicBezTo>
                <a:cubicBezTo>
                  <a:pt x="179" y="49"/>
                  <a:pt x="179" y="48"/>
                  <a:pt x="180" y="48"/>
                </a:cubicBezTo>
                <a:cubicBezTo>
                  <a:pt x="182" y="45"/>
                  <a:pt x="183" y="42"/>
                  <a:pt x="182" y="3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6" y="6"/>
                  <a:pt x="168" y="0"/>
                  <a:pt x="16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29" y="0"/>
                  <a:pt x="125" y="1"/>
                  <a:pt x="123" y="4"/>
                </a:cubicBezTo>
                <a:cubicBezTo>
                  <a:pt x="122" y="5"/>
                  <a:pt x="122" y="5"/>
                  <a:pt x="122" y="5"/>
                </a:cubicBezTo>
                <a:cubicBezTo>
                  <a:pt x="119" y="2"/>
                  <a:pt x="114" y="0"/>
                  <a:pt x="110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8" y="0"/>
                  <a:pt x="73" y="2"/>
                  <a:pt x="71" y="5"/>
                </a:cubicBezTo>
                <a:cubicBezTo>
                  <a:pt x="70" y="5"/>
                  <a:pt x="70" y="5"/>
                  <a:pt x="70" y="4"/>
                </a:cubicBezTo>
                <a:cubicBezTo>
                  <a:pt x="67" y="1"/>
                  <a:pt x="63" y="0"/>
                  <a:pt x="5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6" y="6"/>
                  <a:pt x="15" y="13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42"/>
                  <a:pt x="10" y="45"/>
                  <a:pt x="12" y="48"/>
                </a:cubicBezTo>
                <a:cubicBezTo>
                  <a:pt x="13" y="48"/>
                  <a:pt x="13" y="49"/>
                  <a:pt x="14" y="49"/>
                </a:cubicBezTo>
                <a:cubicBezTo>
                  <a:pt x="9" y="52"/>
                  <a:pt x="6" y="56"/>
                  <a:pt x="6" y="6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9"/>
                  <a:pt x="1" y="92"/>
                  <a:pt x="3" y="94"/>
                </a:cubicBezTo>
                <a:cubicBezTo>
                  <a:pt x="6" y="98"/>
                  <a:pt x="10" y="100"/>
                  <a:pt x="16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55" y="100"/>
                  <a:pt x="61" y="97"/>
                  <a:pt x="64" y="94"/>
                </a:cubicBezTo>
                <a:cubicBezTo>
                  <a:pt x="65" y="94"/>
                  <a:pt x="65" y="94"/>
                  <a:pt x="65" y="94"/>
                </a:cubicBezTo>
                <a:cubicBezTo>
                  <a:pt x="68" y="98"/>
                  <a:pt x="73" y="100"/>
                  <a:pt x="79" y="100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3" y="118"/>
                  <a:pt x="12" y="119"/>
                  <a:pt x="12" y="121"/>
                </a:cubicBezTo>
                <a:cubicBezTo>
                  <a:pt x="12" y="123"/>
                  <a:pt x="13" y="124"/>
                  <a:pt x="15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8" y="124"/>
                  <a:pt x="179" y="123"/>
                  <a:pt x="179" y="121"/>
                </a:cubicBezTo>
                <a:cubicBezTo>
                  <a:pt x="179" y="119"/>
                  <a:pt x="178" y="118"/>
                  <a:pt x="176" y="118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99" y="100"/>
                  <a:pt x="99" y="100"/>
                  <a:pt x="99" y="100"/>
                </a:cubicBezTo>
                <a:lnTo>
                  <a:pt x="112" y="100"/>
                </a:lnTo>
                <a:close/>
                <a:moveTo>
                  <a:pt x="62" y="56"/>
                </a:moveTo>
                <a:cubicBezTo>
                  <a:pt x="63" y="57"/>
                  <a:pt x="64" y="59"/>
                  <a:pt x="64" y="60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90"/>
                  <a:pt x="56" y="94"/>
                  <a:pt x="49" y="94"/>
                </a:cubicBezTo>
                <a:cubicBezTo>
                  <a:pt x="16" y="94"/>
                  <a:pt x="16" y="94"/>
                  <a:pt x="16" y="94"/>
                </a:cubicBezTo>
                <a:cubicBezTo>
                  <a:pt x="12" y="94"/>
                  <a:pt x="9" y="93"/>
                  <a:pt x="7" y="91"/>
                </a:cubicBezTo>
                <a:cubicBezTo>
                  <a:pt x="6" y="89"/>
                  <a:pt x="6" y="88"/>
                  <a:pt x="6" y="86"/>
                </a:cubicBezTo>
                <a:cubicBezTo>
                  <a:pt x="11" y="61"/>
                  <a:pt x="11" y="61"/>
                  <a:pt x="11" y="61"/>
                </a:cubicBezTo>
                <a:cubicBezTo>
                  <a:pt x="12" y="57"/>
                  <a:pt x="18" y="53"/>
                  <a:pt x="24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3"/>
                  <a:pt x="60" y="54"/>
                  <a:pt x="62" y="56"/>
                </a:cubicBezTo>
                <a:close/>
                <a:moveTo>
                  <a:pt x="168" y="53"/>
                </a:moveTo>
                <a:cubicBezTo>
                  <a:pt x="174" y="53"/>
                  <a:pt x="179" y="57"/>
                  <a:pt x="180" y="61"/>
                </a:cubicBezTo>
                <a:cubicBezTo>
                  <a:pt x="185" y="86"/>
                  <a:pt x="185" y="86"/>
                  <a:pt x="185" y="86"/>
                </a:cubicBezTo>
                <a:cubicBezTo>
                  <a:pt x="185" y="88"/>
                  <a:pt x="185" y="89"/>
                  <a:pt x="184" y="91"/>
                </a:cubicBezTo>
                <a:cubicBezTo>
                  <a:pt x="182" y="93"/>
                  <a:pt x="179" y="94"/>
                  <a:pt x="175" y="94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35" y="94"/>
                  <a:pt x="130" y="90"/>
                  <a:pt x="129" y="86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59"/>
                  <a:pt x="128" y="57"/>
                  <a:pt x="130" y="56"/>
                </a:cubicBezTo>
                <a:cubicBezTo>
                  <a:pt x="132" y="54"/>
                  <a:pt x="134" y="53"/>
                  <a:pt x="138" y="53"/>
                </a:cubicBezTo>
                <a:lnTo>
                  <a:pt x="168" y="53"/>
                </a:lnTo>
                <a:close/>
                <a:moveTo>
                  <a:pt x="168" y="47"/>
                </a:moveTo>
                <a:cubicBezTo>
                  <a:pt x="138" y="47"/>
                  <a:pt x="138" y="47"/>
                  <a:pt x="138" y="47"/>
                </a:cubicBezTo>
                <a:cubicBezTo>
                  <a:pt x="132" y="47"/>
                  <a:pt x="127" y="43"/>
                  <a:pt x="127" y="39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5" y="12"/>
                  <a:pt x="126" y="10"/>
                  <a:pt x="127" y="8"/>
                </a:cubicBezTo>
                <a:cubicBezTo>
                  <a:pt x="129" y="7"/>
                  <a:pt x="131" y="6"/>
                  <a:pt x="133" y="6"/>
                </a:cubicBezTo>
                <a:cubicBezTo>
                  <a:pt x="161" y="6"/>
                  <a:pt x="161" y="6"/>
                  <a:pt x="161" y="6"/>
                </a:cubicBezTo>
                <a:cubicBezTo>
                  <a:pt x="166" y="6"/>
                  <a:pt x="171" y="10"/>
                  <a:pt x="172" y="14"/>
                </a:cubicBezTo>
                <a:cubicBezTo>
                  <a:pt x="176" y="39"/>
                  <a:pt x="176" y="39"/>
                  <a:pt x="176" y="39"/>
                </a:cubicBezTo>
                <a:cubicBezTo>
                  <a:pt x="177" y="41"/>
                  <a:pt x="176" y="43"/>
                  <a:pt x="175" y="44"/>
                </a:cubicBezTo>
                <a:cubicBezTo>
                  <a:pt x="174" y="46"/>
                  <a:pt x="171" y="47"/>
                  <a:pt x="168" y="47"/>
                </a:cubicBezTo>
                <a:close/>
                <a:moveTo>
                  <a:pt x="128" y="50"/>
                </a:moveTo>
                <a:cubicBezTo>
                  <a:pt x="127" y="50"/>
                  <a:pt x="126" y="51"/>
                  <a:pt x="125" y="52"/>
                </a:cubicBezTo>
                <a:cubicBezTo>
                  <a:pt x="125" y="52"/>
                  <a:pt x="125" y="52"/>
                  <a:pt x="125" y="53"/>
                </a:cubicBezTo>
                <a:cubicBezTo>
                  <a:pt x="124" y="52"/>
                  <a:pt x="122" y="51"/>
                  <a:pt x="121" y="50"/>
                </a:cubicBezTo>
                <a:cubicBezTo>
                  <a:pt x="122" y="49"/>
                  <a:pt x="123" y="49"/>
                  <a:pt x="123" y="48"/>
                </a:cubicBezTo>
                <a:cubicBezTo>
                  <a:pt x="124" y="48"/>
                  <a:pt x="124" y="47"/>
                  <a:pt x="124" y="47"/>
                </a:cubicBezTo>
                <a:cubicBezTo>
                  <a:pt x="125" y="48"/>
                  <a:pt x="126" y="49"/>
                  <a:pt x="128" y="50"/>
                </a:cubicBezTo>
                <a:close/>
                <a:moveTo>
                  <a:pt x="68" y="47"/>
                </a:moveTo>
                <a:cubicBezTo>
                  <a:pt x="68" y="47"/>
                  <a:pt x="68" y="48"/>
                  <a:pt x="69" y="48"/>
                </a:cubicBezTo>
                <a:cubicBezTo>
                  <a:pt x="69" y="49"/>
                  <a:pt x="70" y="49"/>
                  <a:pt x="71" y="50"/>
                </a:cubicBezTo>
                <a:cubicBezTo>
                  <a:pt x="69" y="51"/>
                  <a:pt x="68" y="52"/>
                  <a:pt x="67" y="53"/>
                </a:cubicBezTo>
                <a:cubicBezTo>
                  <a:pt x="67" y="52"/>
                  <a:pt x="67" y="52"/>
                  <a:pt x="66" y="52"/>
                </a:cubicBezTo>
                <a:cubicBezTo>
                  <a:pt x="66" y="51"/>
                  <a:pt x="65" y="50"/>
                  <a:pt x="64" y="50"/>
                </a:cubicBezTo>
                <a:cubicBezTo>
                  <a:pt x="66" y="49"/>
                  <a:pt x="67" y="48"/>
                  <a:pt x="68" y="47"/>
                </a:cubicBezTo>
                <a:close/>
                <a:moveTo>
                  <a:pt x="119" y="44"/>
                </a:moveTo>
                <a:cubicBezTo>
                  <a:pt x="117" y="46"/>
                  <a:pt x="114" y="47"/>
                  <a:pt x="111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8" y="47"/>
                  <a:pt x="75" y="46"/>
                  <a:pt x="73" y="44"/>
                </a:cubicBezTo>
                <a:cubicBezTo>
                  <a:pt x="72" y="42"/>
                  <a:pt x="71" y="41"/>
                  <a:pt x="71" y="39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9"/>
                  <a:pt x="78" y="6"/>
                  <a:pt x="83" y="6"/>
                </a:cubicBezTo>
                <a:cubicBezTo>
                  <a:pt x="110" y="6"/>
                  <a:pt x="110" y="6"/>
                  <a:pt x="110" y="6"/>
                </a:cubicBezTo>
                <a:cubicBezTo>
                  <a:pt x="115" y="6"/>
                  <a:pt x="119" y="9"/>
                  <a:pt x="119" y="14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1" y="41"/>
                  <a:pt x="120" y="42"/>
                  <a:pt x="119" y="44"/>
                </a:cubicBezTo>
                <a:close/>
                <a:moveTo>
                  <a:pt x="65" y="39"/>
                </a:moveTo>
                <a:cubicBezTo>
                  <a:pt x="65" y="43"/>
                  <a:pt x="60" y="47"/>
                  <a:pt x="5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1" y="47"/>
                  <a:pt x="18" y="46"/>
                  <a:pt x="17" y="44"/>
                </a:cubicBezTo>
                <a:cubicBezTo>
                  <a:pt x="16" y="43"/>
                  <a:pt x="15" y="41"/>
                  <a:pt x="16" y="39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0"/>
                  <a:pt x="27" y="6"/>
                  <a:pt x="32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62" y="6"/>
                  <a:pt x="64" y="7"/>
                  <a:pt x="65" y="8"/>
                </a:cubicBezTo>
                <a:cubicBezTo>
                  <a:pt x="67" y="10"/>
                  <a:pt x="67" y="12"/>
                  <a:pt x="67" y="13"/>
                </a:cubicBezTo>
                <a:lnTo>
                  <a:pt x="65" y="39"/>
                </a:lnTo>
                <a:close/>
                <a:moveTo>
                  <a:pt x="70" y="61"/>
                </a:moveTo>
                <a:cubicBezTo>
                  <a:pt x="70" y="56"/>
                  <a:pt x="75" y="53"/>
                  <a:pt x="81" y="53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17" y="53"/>
                  <a:pt x="122" y="56"/>
                  <a:pt x="122" y="61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4" y="88"/>
                  <a:pt x="123" y="89"/>
                  <a:pt x="122" y="90"/>
                </a:cubicBezTo>
                <a:cubicBezTo>
                  <a:pt x="120" y="93"/>
                  <a:pt x="116" y="94"/>
                  <a:pt x="112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5" y="94"/>
                  <a:pt x="71" y="93"/>
                  <a:pt x="69" y="90"/>
                </a:cubicBezTo>
                <a:cubicBezTo>
                  <a:pt x="68" y="89"/>
                  <a:pt x="68" y="88"/>
                  <a:pt x="68" y="86"/>
                </a:cubicBezTo>
                <a:lnTo>
                  <a:pt x="70" y="61"/>
                </a:ln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48"/>
          <p:cNvSpPr/>
          <p:nvPr/>
        </p:nvSpPr>
        <p:spPr>
          <a:xfrm>
            <a:off x="3914775" y="3754437"/>
            <a:ext cx="831850" cy="831850"/>
          </a:xfrm>
          <a:custGeom>
            <a:avLst/>
            <a:gdLst/>
            <a:ahLst/>
            <a:cxnLst/>
            <a:rect l="l" t="t" r="r" b="b"/>
            <a:pathLst>
              <a:path w="195" h="195" extrusionOk="0">
                <a:moveTo>
                  <a:pt x="31" y="97"/>
                </a:moveTo>
                <a:cubicBezTo>
                  <a:pt x="31" y="99"/>
                  <a:pt x="30" y="100"/>
                  <a:pt x="28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2" y="100"/>
                  <a:pt x="0" y="99"/>
                  <a:pt x="0" y="97"/>
                </a:cubicBezTo>
                <a:cubicBezTo>
                  <a:pt x="0" y="95"/>
                  <a:pt x="2" y="94"/>
                  <a:pt x="4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30" y="94"/>
                  <a:pt x="31" y="95"/>
                  <a:pt x="31" y="97"/>
                </a:cubicBezTo>
                <a:close/>
                <a:moveTo>
                  <a:pt x="46" y="144"/>
                </a:moveTo>
                <a:cubicBezTo>
                  <a:pt x="33" y="158"/>
                  <a:pt x="33" y="158"/>
                  <a:pt x="33" y="158"/>
                </a:cubicBezTo>
                <a:cubicBezTo>
                  <a:pt x="32" y="158"/>
                  <a:pt x="32" y="159"/>
                  <a:pt x="32" y="160"/>
                </a:cubicBezTo>
                <a:cubicBezTo>
                  <a:pt x="32" y="161"/>
                  <a:pt x="32" y="162"/>
                  <a:pt x="33" y="162"/>
                </a:cubicBezTo>
                <a:cubicBezTo>
                  <a:pt x="33" y="163"/>
                  <a:pt x="34" y="163"/>
                  <a:pt x="35" y="163"/>
                </a:cubicBezTo>
                <a:cubicBezTo>
                  <a:pt x="36" y="163"/>
                  <a:pt x="37" y="163"/>
                  <a:pt x="37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2" y="147"/>
                  <a:pt x="52" y="145"/>
                  <a:pt x="51" y="144"/>
                </a:cubicBezTo>
                <a:cubicBezTo>
                  <a:pt x="50" y="143"/>
                  <a:pt x="48" y="143"/>
                  <a:pt x="46" y="144"/>
                </a:cubicBezTo>
                <a:close/>
                <a:moveTo>
                  <a:pt x="46" y="50"/>
                </a:moveTo>
                <a:cubicBezTo>
                  <a:pt x="47" y="51"/>
                  <a:pt x="48" y="51"/>
                  <a:pt x="49" y="51"/>
                </a:cubicBezTo>
                <a:cubicBezTo>
                  <a:pt x="49" y="51"/>
                  <a:pt x="50" y="51"/>
                  <a:pt x="51" y="50"/>
                </a:cubicBezTo>
                <a:cubicBezTo>
                  <a:pt x="52" y="49"/>
                  <a:pt x="52" y="47"/>
                  <a:pt x="51" y="46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1"/>
                  <a:pt x="34" y="31"/>
                  <a:pt x="33" y="32"/>
                </a:cubicBezTo>
                <a:cubicBezTo>
                  <a:pt x="32" y="33"/>
                  <a:pt x="32" y="33"/>
                  <a:pt x="32" y="34"/>
                </a:cubicBezTo>
                <a:cubicBezTo>
                  <a:pt x="32" y="35"/>
                  <a:pt x="32" y="36"/>
                  <a:pt x="33" y="37"/>
                </a:cubicBezTo>
                <a:lnTo>
                  <a:pt x="46" y="50"/>
                </a:lnTo>
                <a:close/>
                <a:moveTo>
                  <a:pt x="98" y="31"/>
                </a:moveTo>
                <a:cubicBezTo>
                  <a:pt x="100" y="31"/>
                  <a:pt x="101" y="29"/>
                  <a:pt x="101" y="27"/>
                </a:cubicBezTo>
                <a:cubicBezTo>
                  <a:pt x="101" y="3"/>
                  <a:pt x="101" y="3"/>
                  <a:pt x="101" y="3"/>
                </a:cubicBezTo>
                <a:cubicBezTo>
                  <a:pt x="101" y="1"/>
                  <a:pt x="100" y="0"/>
                  <a:pt x="98" y="0"/>
                </a:cubicBezTo>
                <a:cubicBezTo>
                  <a:pt x="96" y="0"/>
                  <a:pt x="95" y="1"/>
                  <a:pt x="95" y="3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1"/>
                  <a:pt x="98" y="31"/>
                </a:cubicBezTo>
                <a:close/>
                <a:moveTo>
                  <a:pt x="158" y="97"/>
                </a:moveTo>
                <a:cubicBezTo>
                  <a:pt x="158" y="130"/>
                  <a:pt x="131" y="158"/>
                  <a:pt x="98" y="158"/>
                </a:cubicBezTo>
                <a:cubicBezTo>
                  <a:pt x="65" y="158"/>
                  <a:pt x="37" y="130"/>
                  <a:pt x="37" y="97"/>
                </a:cubicBezTo>
                <a:cubicBezTo>
                  <a:pt x="37" y="64"/>
                  <a:pt x="65" y="37"/>
                  <a:pt x="98" y="37"/>
                </a:cubicBezTo>
                <a:cubicBezTo>
                  <a:pt x="131" y="37"/>
                  <a:pt x="158" y="64"/>
                  <a:pt x="158" y="97"/>
                </a:cubicBezTo>
                <a:close/>
                <a:moveTo>
                  <a:pt x="98" y="43"/>
                </a:moveTo>
                <a:cubicBezTo>
                  <a:pt x="68" y="43"/>
                  <a:pt x="44" y="67"/>
                  <a:pt x="44" y="97"/>
                </a:cubicBezTo>
                <a:cubicBezTo>
                  <a:pt x="44" y="127"/>
                  <a:pt x="68" y="151"/>
                  <a:pt x="98" y="151"/>
                </a:cubicBezTo>
                <a:cubicBezTo>
                  <a:pt x="128" y="151"/>
                  <a:pt x="152" y="127"/>
                  <a:pt x="152" y="97"/>
                </a:cubicBezTo>
                <a:cubicBezTo>
                  <a:pt x="152" y="67"/>
                  <a:pt x="128" y="43"/>
                  <a:pt x="98" y="43"/>
                </a:cubicBezTo>
                <a:close/>
                <a:moveTo>
                  <a:pt x="98" y="164"/>
                </a:moveTo>
                <a:cubicBezTo>
                  <a:pt x="96" y="164"/>
                  <a:pt x="95" y="165"/>
                  <a:pt x="95" y="167"/>
                </a:cubicBezTo>
                <a:cubicBezTo>
                  <a:pt x="95" y="191"/>
                  <a:pt x="95" y="191"/>
                  <a:pt x="95" y="191"/>
                </a:cubicBezTo>
                <a:cubicBezTo>
                  <a:pt x="95" y="193"/>
                  <a:pt x="96" y="195"/>
                  <a:pt x="98" y="195"/>
                </a:cubicBezTo>
                <a:cubicBezTo>
                  <a:pt x="100" y="195"/>
                  <a:pt x="101" y="193"/>
                  <a:pt x="101" y="191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1" y="165"/>
                  <a:pt x="100" y="164"/>
                  <a:pt x="98" y="164"/>
                </a:cubicBezTo>
                <a:close/>
                <a:moveTo>
                  <a:pt x="149" y="144"/>
                </a:moveTo>
                <a:cubicBezTo>
                  <a:pt x="148" y="143"/>
                  <a:pt x="146" y="143"/>
                  <a:pt x="145" y="144"/>
                </a:cubicBezTo>
                <a:cubicBezTo>
                  <a:pt x="144" y="145"/>
                  <a:pt x="144" y="147"/>
                  <a:pt x="145" y="149"/>
                </a:cubicBezTo>
                <a:cubicBezTo>
                  <a:pt x="158" y="162"/>
                  <a:pt x="158" y="162"/>
                  <a:pt x="158" y="162"/>
                </a:cubicBezTo>
                <a:cubicBezTo>
                  <a:pt x="159" y="163"/>
                  <a:pt x="160" y="163"/>
                  <a:pt x="161" y="163"/>
                </a:cubicBezTo>
                <a:cubicBezTo>
                  <a:pt x="162" y="163"/>
                  <a:pt x="162" y="163"/>
                  <a:pt x="163" y="162"/>
                </a:cubicBezTo>
                <a:cubicBezTo>
                  <a:pt x="164" y="162"/>
                  <a:pt x="164" y="161"/>
                  <a:pt x="164" y="160"/>
                </a:cubicBezTo>
                <a:cubicBezTo>
                  <a:pt x="164" y="159"/>
                  <a:pt x="164" y="158"/>
                  <a:pt x="163" y="158"/>
                </a:cubicBezTo>
                <a:lnTo>
                  <a:pt x="149" y="144"/>
                </a:lnTo>
                <a:close/>
                <a:moveTo>
                  <a:pt x="158" y="32"/>
                </a:moveTo>
                <a:cubicBezTo>
                  <a:pt x="145" y="46"/>
                  <a:pt x="145" y="46"/>
                  <a:pt x="145" y="46"/>
                </a:cubicBezTo>
                <a:cubicBezTo>
                  <a:pt x="144" y="47"/>
                  <a:pt x="144" y="49"/>
                  <a:pt x="145" y="50"/>
                </a:cubicBezTo>
                <a:cubicBezTo>
                  <a:pt x="146" y="51"/>
                  <a:pt x="146" y="51"/>
                  <a:pt x="147" y="51"/>
                </a:cubicBezTo>
                <a:cubicBezTo>
                  <a:pt x="148" y="51"/>
                  <a:pt x="149" y="51"/>
                  <a:pt x="149" y="50"/>
                </a:cubicBezTo>
                <a:cubicBezTo>
                  <a:pt x="163" y="37"/>
                  <a:pt x="163" y="37"/>
                  <a:pt x="163" y="37"/>
                </a:cubicBezTo>
                <a:cubicBezTo>
                  <a:pt x="164" y="36"/>
                  <a:pt x="164" y="35"/>
                  <a:pt x="164" y="34"/>
                </a:cubicBezTo>
                <a:cubicBezTo>
                  <a:pt x="164" y="33"/>
                  <a:pt x="164" y="33"/>
                  <a:pt x="163" y="32"/>
                </a:cubicBezTo>
                <a:cubicBezTo>
                  <a:pt x="162" y="31"/>
                  <a:pt x="160" y="31"/>
                  <a:pt x="158" y="32"/>
                </a:cubicBezTo>
                <a:close/>
                <a:moveTo>
                  <a:pt x="192" y="94"/>
                </a:moveTo>
                <a:cubicBezTo>
                  <a:pt x="168" y="94"/>
                  <a:pt x="168" y="94"/>
                  <a:pt x="168" y="94"/>
                </a:cubicBezTo>
                <a:cubicBezTo>
                  <a:pt x="166" y="94"/>
                  <a:pt x="164" y="95"/>
                  <a:pt x="164" y="97"/>
                </a:cubicBezTo>
                <a:cubicBezTo>
                  <a:pt x="164" y="99"/>
                  <a:pt x="166" y="100"/>
                  <a:pt x="168" y="100"/>
                </a:cubicBezTo>
                <a:cubicBezTo>
                  <a:pt x="192" y="100"/>
                  <a:pt x="192" y="100"/>
                  <a:pt x="192" y="100"/>
                </a:cubicBezTo>
                <a:cubicBezTo>
                  <a:pt x="194" y="100"/>
                  <a:pt x="195" y="99"/>
                  <a:pt x="195" y="97"/>
                </a:cubicBezTo>
                <a:cubicBezTo>
                  <a:pt x="195" y="95"/>
                  <a:pt x="194" y="94"/>
                  <a:pt x="192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48"/>
          <p:cNvSpPr/>
          <p:nvPr/>
        </p:nvSpPr>
        <p:spPr>
          <a:xfrm>
            <a:off x="5138737" y="4829175"/>
            <a:ext cx="481012" cy="712787"/>
          </a:xfrm>
          <a:custGeom>
            <a:avLst/>
            <a:gdLst/>
            <a:ahLst/>
            <a:cxnLst/>
            <a:rect l="l" t="t" r="r" b="b"/>
            <a:pathLst>
              <a:path w="113" h="167" extrusionOk="0">
                <a:moveTo>
                  <a:pt x="20" y="110"/>
                </a:moveTo>
                <a:cubicBezTo>
                  <a:pt x="20" y="109"/>
                  <a:pt x="22" y="107"/>
                  <a:pt x="23" y="107"/>
                </a:cubicBezTo>
                <a:cubicBezTo>
                  <a:pt x="25" y="107"/>
                  <a:pt x="27" y="109"/>
                  <a:pt x="27" y="110"/>
                </a:cubicBezTo>
                <a:cubicBezTo>
                  <a:pt x="27" y="127"/>
                  <a:pt x="40" y="140"/>
                  <a:pt x="57" y="140"/>
                </a:cubicBezTo>
                <a:cubicBezTo>
                  <a:pt x="58" y="140"/>
                  <a:pt x="60" y="142"/>
                  <a:pt x="60" y="144"/>
                </a:cubicBezTo>
                <a:cubicBezTo>
                  <a:pt x="60" y="145"/>
                  <a:pt x="58" y="147"/>
                  <a:pt x="57" y="147"/>
                </a:cubicBezTo>
                <a:cubicBezTo>
                  <a:pt x="37" y="147"/>
                  <a:pt x="20" y="130"/>
                  <a:pt x="20" y="110"/>
                </a:cubicBezTo>
                <a:close/>
                <a:moveTo>
                  <a:pt x="113" y="110"/>
                </a:moveTo>
                <a:cubicBezTo>
                  <a:pt x="113" y="142"/>
                  <a:pt x="88" y="167"/>
                  <a:pt x="57" y="167"/>
                </a:cubicBezTo>
                <a:cubicBezTo>
                  <a:pt x="25" y="167"/>
                  <a:pt x="0" y="142"/>
                  <a:pt x="0" y="110"/>
                </a:cubicBezTo>
                <a:cubicBezTo>
                  <a:pt x="0" y="101"/>
                  <a:pt x="2" y="92"/>
                  <a:pt x="6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0"/>
                  <a:pt x="58" y="0"/>
                  <a:pt x="59" y="2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4"/>
                  <a:pt x="107" y="84"/>
                </a:cubicBezTo>
                <a:cubicBezTo>
                  <a:pt x="111" y="92"/>
                  <a:pt x="113" y="101"/>
                  <a:pt x="113" y="110"/>
                </a:cubicBezTo>
                <a:close/>
                <a:moveTo>
                  <a:pt x="12" y="86"/>
                </a:moveTo>
                <a:cubicBezTo>
                  <a:pt x="12" y="86"/>
                  <a:pt x="12" y="86"/>
                  <a:pt x="12" y="87"/>
                </a:cubicBezTo>
                <a:cubicBezTo>
                  <a:pt x="8" y="94"/>
                  <a:pt x="6" y="102"/>
                  <a:pt x="6" y="110"/>
                </a:cubicBezTo>
                <a:cubicBezTo>
                  <a:pt x="6" y="138"/>
                  <a:pt x="29" y="161"/>
                  <a:pt x="57" y="161"/>
                </a:cubicBezTo>
                <a:cubicBezTo>
                  <a:pt x="84" y="161"/>
                  <a:pt x="107" y="138"/>
                  <a:pt x="107" y="110"/>
                </a:cubicBezTo>
                <a:cubicBezTo>
                  <a:pt x="107" y="102"/>
                  <a:pt x="105" y="94"/>
                  <a:pt x="101" y="86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57" y="9"/>
                  <a:pt x="57" y="9"/>
                  <a:pt x="57" y="9"/>
                </a:cubicBezTo>
                <a:cubicBezTo>
                  <a:pt x="12" y="86"/>
                  <a:pt x="12" y="86"/>
                  <a:pt x="12" y="86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48"/>
          <p:cNvSpPr/>
          <p:nvPr/>
        </p:nvSpPr>
        <p:spPr>
          <a:xfrm>
            <a:off x="6484937" y="4854575"/>
            <a:ext cx="733425" cy="704850"/>
          </a:xfrm>
          <a:custGeom>
            <a:avLst/>
            <a:gdLst/>
            <a:ahLst/>
            <a:cxnLst/>
            <a:rect l="l" t="t" r="r" b="b"/>
            <a:pathLst>
              <a:path w="172" h="165" extrusionOk="0">
                <a:moveTo>
                  <a:pt x="75" y="89"/>
                </a:moveTo>
                <a:cubicBezTo>
                  <a:pt x="75" y="162"/>
                  <a:pt x="75" y="162"/>
                  <a:pt x="75" y="162"/>
                </a:cubicBezTo>
                <a:cubicBezTo>
                  <a:pt x="75" y="163"/>
                  <a:pt x="74" y="165"/>
                  <a:pt x="72" y="165"/>
                </a:cubicBezTo>
                <a:cubicBezTo>
                  <a:pt x="70" y="165"/>
                  <a:pt x="69" y="163"/>
                  <a:pt x="69" y="162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8"/>
                  <a:pt x="70" y="86"/>
                  <a:pt x="72" y="86"/>
                </a:cubicBezTo>
                <a:cubicBezTo>
                  <a:pt x="74" y="86"/>
                  <a:pt x="75" y="88"/>
                  <a:pt x="75" y="89"/>
                </a:cubicBezTo>
                <a:close/>
                <a:moveTo>
                  <a:pt x="57" y="74"/>
                </a:moveTo>
                <a:cubicBezTo>
                  <a:pt x="55" y="74"/>
                  <a:pt x="53" y="76"/>
                  <a:pt x="53" y="78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53" y="152"/>
                  <a:pt x="55" y="153"/>
                  <a:pt x="57" y="153"/>
                </a:cubicBezTo>
                <a:cubicBezTo>
                  <a:pt x="58" y="153"/>
                  <a:pt x="60" y="152"/>
                  <a:pt x="60" y="15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6"/>
                  <a:pt x="58" y="74"/>
                  <a:pt x="57" y="74"/>
                </a:cubicBezTo>
                <a:close/>
                <a:moveTo>
                  <a:pt x="103" y="71"/>
                </a:moveTo>
                <a:cubicBezTo>
                  <a:pt x="102" y="71"/>
                  <a:pt x="100" y="72"/>
                  <a:pt x="100" y="74"/>
                </a:cubicBezTo>
                <a:cubicBezTo>
                  <a:pt x="100" y="146"/>
                  <a:pt x="100" y="146"/>
                  <a:pt x="100" y="146"/>
                </a:cubicBezTo>
                <a:cubicBezTo>
                  <a:pt x="100" y="148"/>
                  <a:pt x="102" y="149"/>
                  <a:pt x="103" y="149"/>
                </a:cubicBezTo>
                <a:cubicBezTo>
                  <a:pt x="105" y="149"/>
                  <a:pt x="106" y="148"/>
                  <a:pt x="106" y="146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2"/>
                  <a:pt x="105" y="71"/>
                  <a:pt x="103" y="71"/>
                </a:cubicBezTo>
                <a:close/>
                <a:moveTo>
                  <a:pt x="88" y="58"/>
                </a:moveTo>
                <a:cubicBezTo>
                  <a:pt x="86" y="58"/>
                  <a:pt x="85" y="59"/>
                  <a:pt x="85" y="61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85" y="135"/>
                  <a:pt x="86" y="137"/>
                  <a:pt x="88" y="137"/>
                </a:cubicBezTo>
                <a:cubicBezTo>
                  <a:pt x="89" y="137"/>
                  <a:pt x="91" y="135"/>
                  <a:pt x="91" y="133"/>
                </a:cubicBezTo>
                <a:cubicBezTo>
                  <a:pt x="91" y="61"/>
                  <a:pt x="91" y="61"/>
                  <a:pt x="91" y="61"/>
                </a:cubicBezTo>
                <a:cubicBezTo>
                  <a:pt x="91" y="59"/>
                  <a:pt x="89" y="58"/>
                  <a:pt x="88" y="58"/>
                </a:cubicBezTo>
                <a:close/>
                <a:moveTo>
                  <a:pt x="134" y="41"/>
                </a:moveTo>
                <a:cubicBezTo>
                  <a:pt x="122" y="41"/>
                  <a:pt x="122" y="41"/>
                  <a:pt x="122" y="41"/>
                </a:cubicBezTo>
                <a:cubicBezTo>
                  <a:pt x="120" y="18"/>
                  <a:pt x="101" y="0"/>
                  <a:pt x="77" y="0"/>
                </a:cubicBezTo>
                <a:cubicBezTo>
                  <a:pt x="54" y="0"/>
                  <a:pt x="34" y="18"/>
                  <a:pt x="33" y="42"/>
                </a:cubicBezTo>
                <a:cubicBezTo>
                  <a:pt x="14" y="45"/>
                  <a:pt x="0" y="61"/>
                  <a:pt x="0" y="79"/>
                </a:cubicBezTo>
                <a:cubicBezTo>
                  <a:pt x="0" y="100"/>
                  <a:pt x="17" y="117"/>
                  <a:pt x="38" y="117"/>
                </a:cubicBezTo>
                <a:cubicBezTo>
                  <a:pt x="39" y="117"/>
                  <a:pt x="41" y="116"/>
                  <a:pt x="41" y="114"/>
                </a:cubicBezTo>
                <a:cubicBezTo>
                  <a:pt x="41" y="112"/>
                  <a:pt x="39" y="111"/>
                  <a:pt x="38" y="111"/>
                </a:cubicBezTo>
                <a:cubicBezTo>
                  <a:pt x="20" y="111"/>
                  <a:pt x="6" y="96"/>
                  <a:pt x="6" y="79"/>
                </a:cubicBezTo>
                <a:cubicBezTo>
                  <a:pt x="6" y="63"/>
                  <a:pt x="19" y="49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7"/>
                  <a:pt x="39" y="46"/>
                  <a:pt x="39" y="44"/>
                </a:cubicBezTo>
                <a:cubicBezTo>
                  <a:pt x="39" y="23"/>
                  <a:pt x="56" y="6"/>
                  <a:pt x="77" y="6"/>
                </a:cubicBezTo>
                <a:cubicBezTo>
                  <a:pt x="98" y="6"/>
                  <a:pt x="115" y="23"/>
                  <a:pt x="116" y="4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5" y="46"/>
                  <a:pt x="117" y="48"/>
                  <a:pt x="119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52" y="48"/>
                  <a:pt x="166" y="62"/>
                  <a:pt x="166" y="79"/>
                </a:cubicBezTo>
                <a:cubicBezTo>
                  <a:pt x="166" y="96"/>
                  <a:pt x="152" y="111"/>
                  <a:pt x="134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6" y="111"/>
                  <a:pt x="115" y="112"/>
                  <a:pt x="115" y="114"/>
                </a:cubicBezTo>
                <a:cubicBezTo>
                  <a:pt x="115" y="116"/>
                  <a:pt x="116" y="117"/>
                  <a:pt x="118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55" y="117"/>
                  <a:pt x="172" y="100"/>
                  <a:pt x="172" y="79"/>
                </a:cubicBezTo>
                <a:cubicBezTo>
                  <a:pt x="172" y="58"/>
                  <a:pt x="155" y="41"/>
                  <a:pt x="13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48"/>
          <p:cNvSpPr/>
          <p:nvPr/>
        </p:nvSpPr>
        <p:spPr>
          <a:xfrm>
            <a:off x="6510337" y="1409700"/>
            <a:ext cx="627062" cy="728662"/>
          </a:xfrm>
          <a:custGeom>
            <a:avLst/>
            <a:gdLst/>
            <a:ahLst/>
            <a:cxnLst/>
            <a:rect l="l" t="t" r="r" b="b"/>
            <a:pathLst>
              <a:path w="147" h="171" extrusionOk="0">
                <a:moveTo>
                  <a:pt x="112" y="49"/>
                </a:moveTo>
                <a:cubicBezTo>
                  <a:pt x="113" y="46"/>
                  <a:pt x="113" y="43"/>
                  <a:pt x="113" y="40"/>
                </a:cubicBezTo>
                <a:cubicBezTo>
                  <a:pt x="113" y="18"/>
                  <a:pt x="96" y="0"/>
                  <a:pt x="74" y="0"/>
                </a:cubicBezTo>
                <a:cubicBezTo>
                  <a:pt x="52" y="0"/>
                  <a:pt x="34" y="18"/>
                  <a:pt x="34" y="40"/>
                </a:cubicBezTo>
                <a:cubicBezTo>
                  <a:pt x="34" y="43"/>
                  <a:pt x="34" y="46"/>
                  <a:pt x="35" y="49"/>
                </a:cubicBezTo>
                <a:cubicBezTo>
                  <a:pt x="15" y="51"/>
                  <a:pt x="0" y="69"/>
                  <a:pt x="0" y="88"/>
                </a:cubicBezTo>
                <a:cubicBezTo>
                  <a:pt x="0" y="110"/>
                  <a:pt x="18" y="128"/>
                  <a:pt x="40" y="128"/>
                </a:cubicBezTo>
                <a:cubicBezTo>
                  <a:pt x="52" y="128"/>
                  <a:pt x="63" y="123"/>
                  <a:pt x="70" y="114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0" y="169"/>
                  <a:pt x="72" y="171"/>
                  <a:pt x="74" y="171"/>
                </a:cubicBezTo>
                <a:cubicBezTo>
                  <a:pt x="75" y="171"/>
                  <a:pt x="77" y="169"/>
                  <a:pt x="77" y="168"/>
                </a:cubicBezTo>
                <a:cubicBezTo>
                  <a:pt x="77" y="114"/>
                  <a:pt x="77" y="114"/>
                  <a:pt x="77" y="114"/>
                </a:cubicBezTo>
                <a:cubicBezTo>
                  <a:pt x="84" y="123"/>
                  <a:pt x="95" y="128"/>
                  <a:pt x="107" y="128"/>
                </a:cubicBezTo>
                <a:cubicBezTo>
                  <a:pt x="129" y="128"/>
                  <a:pt x="147" y="110"/>
                  <a:pt x="147" y="88"/>
                </a:cubicBezTo>
                <a:cubicBezTo>
                  <a:pt x="147" y="69"/>
                  <a:pt x="132" y="51"/>
                  <a:pt x="112" y="49"/>
                </a:cubicBezTo>
                <a:close/>
                <a:moveTo>
                  <a:pt x="42" y="54"/>
                </a:moveTo>
                <a:cubicBezTo>
                  <a:pt x="42" y="53"/>
                  <a:pt x="42" y="52"/>
                  <a:pt x="42" y="51"/>
                </a:cubicBezTo>
                <a:cubicBezTo>
                  <a:pt x="41" y="47"/>
                  <a:pt x="40" y="44"/>
                  <a:pt x="40" y="40"/>
                </a:cubicBezTo>
                <a:cubicBezTo>
                  <a:pt x="40" y="21"/>
                  <a:pt x="55" y="6"/>
                  <a:pt x="74" y="6"/>
                </a:cubicBezTo>
                <a:cubicBezTo>
                  <a:pt x="92" y="6"/>
                  <a:pt x="107" y="21"/>
                  <a:pt x="107" y="40"/>
                </a:cubicBezTo>
                <a:cubicBezTo>
                  <a:pt x="107" y="44"/>
                  <a:pt x="106" y="47"/>
                  <a:pt x="105" y="51"/>
                </a:cubicBezTo>
                <a:cubicBezTo>
                  <a:pt x="105" y="52"/>
                  <a:pt x="105" y="53"/>
                  <a:pt x="106" y="54"/>
                </a:cubicBezTo>
                <a:cubicBezTo>
                  <a:pt x="106" y="55"/>
                  <a:pt x="107" y="55"/>
                  <a:pt x="108" y="55"/>
                </a:cubicBezTo>
                <a:cubicBezTo>
                  <a:pt x="126" y="55"/>
                  <a:pt x="141" y="70"/>
                  <a:pt x="141" y="88"/>
                </a:cubicBezTo>
                <a:cubicBezTo>
                  <a:pt x="141" y="107"/>
                  <a:pt x="126" y="122"/>
                  <a:pt x="107" y="122"/>
                </a:cubicBezTo>
                <a:cubicBezTo>
                  <a:pt x="94" y="122"/>
                  <a:pt x="82" y="114"/>
                  <a:pt x="77" y="101"/>
                </a:cubicBezTo>
                <a:cubicBezTo>
                  <a:pt x="76" y="100"/>
                  <a:pt x="75" y="99"/>
                  <a:pt x="74" y="99"/>
                </a:cubicBezTo>
                <a:cubicBezTo>
                  <a:pt x="72" y="99"/>
                  <a:pt x="71" y="100"/>
                  <a:pt x="71" y="101"/>
                </a:cubicBezTo>
                <a:cubicBezTo>
                  <a:pt x="65" y="114"/>
                  <a:pt x="53" y="122"/>
                  <a:pt x="40" y="122"/>
                </a:cubicBezTo>
                <a:cubicBezTo>
                  <a:pt x="21" y="122"/>
                  <a:pt x="6" y="107"/>
                  <a:pt x="6" y="88"/>
                </a:cubicBezTo>
                <a:cubicBezTo>
                  <a:pt x="6" y="70"/>
                  <a:pt x="21" y="55"/>
                  <a:pt x="39" y="55"/>
                </a:cubicBezTo>
                <a:cubicBezTo>
                  <a:pt x="40" y="55"/>
                  <a:pt x="41" y="55"/>
                  <a:pt x="42" y="54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48"/>
          <p:cNvSpPr/>
          <p:nvPr/>
        </p:nvSpPr>
        <p:spPr>
          <a:xfrm>
            <a:off x="7512050" y="3835400"/>
            <a:ext cx="614362" cy="652462"/>
          </a:xfrm>
          <a:custGeom>
            <a:avLst/>
            <a:gdLst/>
            <a:ahLst/>
            <a:cxnLst/>
            <a:rect l="l" t="t" r="r" b="b"/>
            <a:pathLst>
              <a:path w="144" h="153" extrusionOk="0">
                <a:moveTo>
                  <a:pt x="138" y="38"/>
                </a:moveTo>
                <a:cubicBezTo>
                  <a:pt x="133" y="28"/>
                  <a:pt x="120" y="23"/>
                  <a:pt x="102" y="25"/>
                </a:cubicBezTo>
                <a:cubicBezTo>
                  <a:pt x="94" y="9"/>
                  <a:pt x="84" y="0"/>
                  <a:pt x="72" y="0"/>
                </a:cubicBezTo>
                <a:cubicBezTo>
                  <a:pt x="61" y="0"/>
                  <a:pt x="50" y="9"/>
                  <a:pt x="43" y="25"/>
                </a:cubicBezTo>
                <a:cubicBezTo>
                  <a:pt x="25" y="23"/>
                  <a:pt x="12" y="28"/>
                  <a:pt x="6" y="38"/>
                </a:cubicBezTo>
                <a:cubicBezTo>
                  <a:pt x="1" y="48"/>
                  <a:pt x="3" y="61"/>
                  <a:pt x="12" y="75"/>
                </a:cubicBezTo>
                <a:cubicBezTo>
                  <a:pt x="12" y="75"/>
                  <a:pt x="13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3" y="91"/>
                  <a:pt x="0" y="104"/>
                  <a:pt x="6" y="115"/>
                </a:cubicBezTo>
                <a:cubicBezTo>
                  <a:pt x="11" y="123"/>
                  <a:pt x="22" y="128"/>
                  <a:pt x="36" y="128"/>
                </a:cubicBezTo>
                <a:cubicBezTo>
                  <a:pt x="38" y="128"/>
                  <a:pt x="40" y="128"/>
                  <a:pt x="43" y="128"/>
                </a:cubicBezTo>
                <a:cubicBezTo>
                  <a:pt x="50" y="144"/>
                  <a:pt x="61" y="153"/>
                  <a:pt x="72" y="153"/>
                </a:cubicBezTo>
                <a:cubicBezTo>
                  <a:pt x="84" y="153"/>
                  <a:pt x="94" y="144"/>
                  <a:pt x="102" y="128"/>
                </a:cubicBezTo>
                <a:cubicBezTo>
                  <a:pt x="104" y="128"/>
                  <a:pt x="106" y="128"/>
                  <a:pt x="108" y="128"/>
                </a:cubicBezTo>
                <a:cubicBezTo>
                  <a:pt x="123" y="128"/>
                  <a:pt x="133" y="123"/>
                  <a:pt x="138" y="115"/>
                </a:cubicBezTo>
                <a:cubicBezTo>
                  <a:pt x="144" y="105"/>
                  <a:pt x="142" y="91"/>
                  <a:pt x="132" y="76"/>
                </a:cubicBezTo>
                <a:cubicBezTo>
                  <a:pt x="142" y="62"/>
                  <a:pt x="144" y="48"/>
                  <a:pt x="138" y="38"/>
                </a:cubicBezTo>
                <a:close/>
                <a:moveTo>
                  <a:pt x="112" y="64"/>
                </a:moveTo>
                <a:cubicBezTo>
                  <a:pt x="116" y="68"/>
                  <a:pt x="120" y="72"/>
                  <a:pt x="124" y="76"/>
                </a:cubicBezTo>
                <a:cubicBezTo>
                  <a:pt x="120" y="81"/>
                  <a:pt x="116" y="85"/>
                  <a:pt x="112" y="89"/>
                </a:cubicBezTo>
                <a:cubicBezTo>
                  <a:pt x="112" y="85"/>
                  <a:pt x="112" y="81"/>
                  <a:pt x="112" y="76"/>
                </a:cubicBezTo>
                <a:cubicBezTo>
                  <a:pt x="112" y="72"/>
                  <a:pt x="112" y="68"/>
                  <a:pt x="112" y="64"/>
                </a:cubicBezTo>
                <a:close/>
                <a:moveTo>
                  <a:pt x="110" y="54"/>
                </a:moveTo>
                <a:cubicBezTo>
                  <a:pt x="109" y="46"/>
                  <a:pt x="107" y="38"/>
                  <a:pt x="105" y="31"/>
                </a:cubicBezTo>
                <a:cubicBezTo>
                  <a:pt x="119" y="30"/>
                  <a:pt x="129" y="34"/>
                  <a:pt x="133" y="41"/>
                </a:cubicBezTo>
                <a:cubicBezTo>
                  <a:pt x="137" y="49"/>
                  <a:pt x="135" y="59"/>
                  <a:pt x="128" y="71"/>
                </a:cubicBezTo>
                <a:cubicBezTo>
                  <a:pt x="123" y="65"/>
                  <a:pt x="117" y="60"/>
                  <a:pt x="110" y="54"/>
                </a:cubicBezTo>
                <a:close/>
                <a:moveTo>
                  <a:pt x="110" y="98"/>
                </a:moveTo>
                <a:cubicBezTo>
                  <a:pt x="117" y="93"/>
                  <a:pt x="123" y="88"/>
                  <a:pt x="128" y="82"/>
                </a:cubicBezTo>
                <a:cubicBezTo>
                  <a:pt x="135" y="93"/>
                  <a:pt x="137" y="104"/>
                  <a:pt x="133" y="111"/>
                </a:cubicBezTo>
                <a:cubicBezTo>
                  <a:pt x="129" y="119"/>
                  <a:pt x="119" y="122"/>
                  <a:pt x="105" y="122"/>
                </a:cubicBezTo>
                <a:cubicBezTo>
                  <a:pt x="107" y="115"/>
                  <a:pt x="109" y="107"/>
                  <a:pt x="110" y="98"/>
                </a:cubicBezTo>
                <a:close/>
                <a:moveTo>
                  <a:pt x="72" y="120"/>
                </a:moveTo>
                <a:cubicBezTo>
                  <a:pt x="80" y="124"/>
                  <a:pt x="88" y="126"/>
                  <a:pt x="95" y="127"/>
                </a:cubicBezTo>
                <a:cubicBezTo>
                  <a:pt x="89" y="140"/>
                  <a:pt x="81" y="146"/>
                  <a:pt x="72" y="146"/>
                </a:cubicBezTo>
                <a:cubicBezTo>
                  <a:pt x="64" y="146"/>
                  <a:pt x="56" y="140"/>
                  <a:pt x="49" y="127"/>
                </a:cubicBezTo>
                <a:cubicBezTo>
                  <a:pt x="57" y="126"/>
                  <a:pt x="64" y="124"/>
                  <a:pt x="72" y="120"/>
                </a:cubicBezTo>
                <a:close/>
                <a:moveTo>
                  <a:pt x="52" y="111"/>
                </a:moveTo>
                <a:cubicBezTo>
                  <a:pt x="56" y="113"/>
                  <a:pt x="60" y="115"/>
                  <a:pt x="64" y="117"/>
                </a:cubicBezTo>
                <a:cubicBezTo>
                  <a:pt x="58" y="119"/>
                  <a:pt x="52" y="120"/>
                  <a:pt x="47" y="121"/>
                </a:cubicBezTo>
                <a:cubicBezTo>
                  <a:pt x="45" y="116"/>
                  <a:pt x="43" y="110"/>
                  <a:pt x="42" y="104"/>
                </a:cubicBezTo>
                <a:cubicBezTo>
                  <a:pt x="45" y="106"/>
                  <a:pt x="49" y="109"/>
                  <a:pt x="52" y="111"/>
                </a:cubicBezTo>
                <a:close/>
                <a:moveTo>
                  <a:pt x="49" y="26"/>
                </a:moveTo>
                <a:cubicBezTo>
                  <a:pt x="56" y="13"/>
                  <a:pt x="64" y="6"/>
                  <a:pt x="72" y="6"/>
                </a:cubicBezTo>
                <a:cubicBezTo>
                  <a:pt x="81" y="6"/>
                  <a:pt x="89" y="13"/>
                  <a:pt x="95" y="26"/>
                </a:cubicBezTo>
                <a:cubicBezTo>
                  <a:pt x="88" y="27"/>
                  <a:pt x="80" y="29"/>
                  <a:pt x="72" y="32"/>
                </a:cubicBezTo>
                <a:cubicBezTo>
                  <a:pt x="64" y="29"/>
                  <a:pt x="57" y="27"/>
                  <a:pt x="49" y="26"/>
                </a:cubicBezTo>
                <a:close/>
                <a:moveTo>
                  <a:pt x="92" y="42"/>
                </a:moveTo>
                <a:cubicBezTo>
                  <a:pt x="89" y="40"/>
                  <a:pt x="85" y="38"/>
                  <a:pt x="81" y="36"/>
                </a:cubicBezTo>
                <a:cubicBezTo>
                  <a:pt x="87" y="34"/>
                  <a:pt x="93" y="33"/>
                  <a:pt x="98" y="32"/>
                </a:cubicBezTo>
                <a:cubicBezTo>
                  <a:pt x="100" y="37"/>
                  <a:pt x="102" y="43"/>
                  <a:pt x="103" y="49"/>
                </a:cubicBezTo>
                <a:cubicBezTo>
                  <a:pt x="100" y="46"/>
                  <a:pt x="96" y="44"/>
                  <a:pt x="92" y="42"/>
                </a:cubicBezTo>
                <a:close/>
                <a:moveTo>
                  <a:pt x="106" y="76"/>
                </a:moveTo>
                <a:cubicBezTo>
                  <a:pt x="106" y="83"/>
                  <a:pt x="105" y="89"/>
                  <a:pt x="105" y="95"/>
                </a:cubicBezTo>
                <a:cubicBezTo>
                  <a:pt x="100" y="99"/>
                  <a:pt x="94" y="102"/>
                  <a:pt x="89" y="105"/>
                </a:cubicBezTo>
                <a:cubicBezTo>
                  <a:pt x="84" y="108"/>
                  <a:pt x="78" y="111"/>
                  <a:pt x="72" y="114"/>
                </a:cubicBezTo>
                <a:cubicBezTo>
                  <a:pt x="67" y="111"/>
                  <a:pt x="61" y="108"/>
                  <a:pt x="56" y="105"/>
                </a:cubicBezTo>
                <a:cubicBezTo>
                  <a:pt x="50" y="102"/>
                  <a:pt x="45" y="99"/>
                  <a:pt x="40" y="95"/>
                </a:cubicBezTo>
                <a:cubicBezTo>
                  <a:pt x="39" y="89"/>
                  <a:pt x="39" y="83"/>
                  <a:pt x="39" y="76"/>
                </a:cubicBezTo>
                <a:cubicBezTo>
                  <a:pt x="39" y="70"/>
                  <a:pt x="39" y="64"/>
                  <a:pt x="40" y="58"/>
                </a:cubicBezTo>
                <a:cubicBezTo>
                  <a:pt x="45" y="54"/>
                  <a:pt x="50" y="51"/>
                  <a:pt x="56" y="47"/>
                </a:cubicBezTo>
                <a:cubicBezTo>
                  <a:pt x="61" y="44"/>
                  <a:pt x="67" y="42"/>
                  <a:pt x="72" y="39"/>
                </a:cubicBezTo>
                <a:cubicBezTo>
                  <a:pt x="78" y="42"/>
                  <a:pt x="84" y="44"/>
                  <a:pt x="89" y="47"/>
                </a:cubicBezTo>
                <a:cubicBezTo>
                  <a:pt x="94" y="51"/>
                  <a:pt x="100" y="54"/>
                  <a:pt x="105" y="58"/>
                </a:cubicBezTo>
                <a:cubicBezTo>
                  <a:pt x="105" y="64"/>
                  <a:pt x="106" y="70"/>
                  <a:pt x="106" y="76"/>
                </a:cubicBezTo>
                <a:close/>
                <a:moveTo>
                  <a:pt x="64" y="36"/>
                </a:moveTo>
                <a:cubicBezTo>
                  <a:pt x="60" y="38"/>
                  <a:pt x="56" y="40"/>
                  <a:pt x="52" y="42"/>
                </a:cubicBezTo>
                <a:cubicBezTo>
                  <a:pt x="49" y="44"/>
                  <a:pt x="45" y="46"/>
                  <a:pt x="42" y="49"/>
                </a:cubicBezTo>
                <a:cubicBezTo>
                  <a:pt x="43" y="43"/>
                  <a:pt x="45" y="37"/>
                  <a:pt x="47" y="32"/>
                </a:cubicBezTo>
                <a:cubicBezTo>
                  <a:pt x="52" y="33"/>
                  <a:pt x="58" y="34"/>
                  <a:pt x="64" y="36"/>
                </a:cubicBezTo>
                <a:close/>
                <a:moveTo>
                  <a:pt x="81" y="117"/>
                </a:moveTo>
                <a:cubicBezTo>
                  <a:pt x="85" y="115"/>
                  <a:pt x="89" y="113"/>
                  <a:pt x="92" y="111"/>
                </a:cubicBezTo>
                <a:cubicBezTo>
                  <a:pt x="96" y="109"/>
                  <a:pt x="100" y="106"/>
                  <a:pt x="103" y="104"/>
                </a:cubicBezTo>
                <a:cubicBezTo>
                  <a:pt x="102" y="110"/>
                  <a:pt x="100" y="116"/>
                  <a:pt x="98" y="121"/>
                </a:cubicBezTo>
                <a:cubicBezTo>
                  <a:pt x="93" y="120"/>
                  <a:pt x="87" y="119"/>
                  <a:pt x="81" y="117"/>
                </a:cubicBezTo>
                <a:close/>
                <a:moveTo>
                  <a:pt x="33" y="89"/>
                </a:moveTo>
                <a:cubicBezTo>
                  <a:pt x="28" y="85"/>
                  <a:pt x="24" y="81"/>
                  <a:pt x="21" y="76"/>
                </a:cubicBezTo>
                <a:cubicBezTo>
                  <a:pt x="24" y="72"/>
                  <a:pt x="28" y="68"/>
                  <a:pt x="33" y="64"/>
                </a:cubicBezTo>
                <a:cubicBezTo>
                  <a:pt x="33" y="68"/>
                  <a:pt x="33" y="72"/>
                  <a:pt x="33" y="76"/>
                </a:cubicBezTo>
                <a:cubicBezTo>
                  <a:pt x="33" y="81"/>
                  <a:pt x="33" y="85"/>
                  <a:pt x="33" y="89"/>
                </a:cubicBezTo>
                <a:close/>
                <a:moveTo>
                  <a:pt x="34" y="54"/>
                </a:moveTo>
                <a:cubicBezTo>
                  <a:pt x="28" y="60"/>
                  <a:pt x="22" y="65"/>
                  <a:pt x="17" y="71"/>
                </a:cubicBezTo>
                <a:cubicBezTo>
                  <a:pt x="9" y="59"/>
                  <a:pt x="7" y="49"/>
                  <a:pt x="12" y="41"/>
                </a:cubicBezTo>
                <a:cubicBezTo>
                  <a:pt x="16" y="35"/>
                  <a:pt x="24" y="31"/>
                  <a:pt x="36" y="31"/>
                </a:cubicBezTo>
                <a:cubicBezTo>
                  <a:pt x="37" y="31"/>
                  <a:pt x="39" y="31"/>
                  <a:pt x="40" y="31"/>
                </a:cubicBezTo>
                <a:cubicBezTo>
                  <a:pt x="37" y="38"/>
                  <a:pt x="35" y="46"/>
                  <a:pt x="34" y="54"/>
                </a:cubicBezTo>
                <a:close/>
                <a:moveTo>
                  <a:pt x="17" y="82"/>
                </a:moveTo>
                <a:cubicBezTo>
                  <a:pt x="22" y="87"/>
                  <a:pt x="28" y="93"/>
                  <a:pt x="34" y="98"/>
                </a:cubicBezTo>
                <a:cubicBezTo>
                  <a:pt x="35" y="107"/>
                  <a:pt x="37" y="115"/>
                  <a:pt x="40" y="122"/>
                </a:cubicBezTo>
                <a:cubicBezTo>
                  <a:pt x="26" y="122"/>
                  <a:pt x="16" y="119"/>
                  <a:pt x="12" y="111"/>
                </a:cubicBezTo>
                <a:cubicBezTo>
                  <a:pt x="7" y="104"/>
                  <a:pt x="9" y="93"/>
                  <a:pt x="17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BEBA90D-28A2-3948-85F1-99340DB67719}"/>
              </a:ext>
            </a:extLst>
          </p:cNvPr>
          <p:cNvGrpSpPr/>
          <p:nvPr/>
        </p:nvGrpSpPr>
        <p:grpSpPr>
          <a:xfrm>
            <a:off x="9480550" y="5213350"/>
            <a:ext cx="2006600" cy="1047750"/>
            <a:chOff x="9480550" y="5213350"/>
            <a:chExt cx="2006600" cy="1047750"/>
          </a:xfrm>
        </p:grpSpPr>
        <p:sp>
          <p:nvSpPr>
            <p:cNvPr id="1061" name="Google Shape;1061;p48"/>
            <p:cNvSpPr txBox="1"/>
            <p:nvPr/>
          </p:nvSpPr>
          <p:spPr>
            <a:xfrm>
              <a:off x="9566275" y="5213350"/>
              <a:ext cx="1920875" cy="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900"/>
                <a:buFont typeface="Open Sans SemiBold"/>
                <a:buNone/>
              </a:pPr>
              <a:r>
                <a:rPr lang="en-US" sz="1900" b="1" i="0" u="none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ENVIRONMENT</a:t>
              </a:r>
              <a:endParaRPr dirty="0"/>
            </a:p>
          </p:txBody>
        </p:sp>
        <p:sp>
          <p:nvSpPr>
            <p:cNvPr id="1075" name="Google Shape;1075;p48"/>
            <p:cNvSpPr txBox="1"/>
            <p:nvPr/>
          </p:nvSpPr>
          <p:spPr>
            <a:xfrm>
              <a:off x="9480550" y="5521325"/>
              <a:ext cx="1893887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9"/>
          <p:cNvSpPr txBox="1"/>
          <p:nvPr/>
        </p:nvSpPr>
        <p:spPr>
          <a:xfrm>
            <a:off x="1020762" y="1619250"/>
            <a:ext cx="19446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81" name="Google Shape;1081;p49"/>
          <p:cNvSpPr txBox="1"/>
          <p:nvPr/>
        </p:nvSpPr>
        <p:spPr>
          <a:xfrm>
            <a:off x="9382125" y="1270000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D</a:t>
            </a:r>
            <a:endParaRPr dirty="0"/>
          </a:p>
        </p:txBody>
      </p:sp>
      <p:sp>
        <p:nvSpPr>
          <p:cNvPr id="1082" name="Google Shape;1082;p49"/>
          <p:cNvSpPr txBox="1"/>
          <p:nvPr/>
        </p:nvSpPr>
        <p:spPr>
          <a:xfrm>
            <a:off x="9382125" y="4452937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C</a:t>
            </a:r>
            <a:endParaRPr dirty="0"/>
          </a:p>
        </p:txBody>
      </p:sp>
      <p:sp>
        <p:nvSpPr>
          <p:cNvPr id="1083" name="Google Shape;1083;p49"/>
          <p:cNvSpPr txBox="1"/>
          <p:nvPr/>
        </p:nvSpPr>
        <p:spPr>
          <a:xfrm>
            <a:off x="1519237" y="12700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A</a:t>
            </a:r>
            <a:endParaRPr dirty="0"/>
          </a:p>
        </p:txBody>
      </p:sp>
      <p:sp>
        <p:nvSpPr>
          <p:cNvPr id="1084" name="Google Shape;1084;p49"/>
          <p:cNvSpPr txBox="1"/>
          <p:nvPr/>
        </p:nvSpPr>
        <p:spPr>
          <a:xfrm>
            <a:off x="1522412" y="4452937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B</a:t>
            </a:r>
            <a:endParaRPr dirty="0"/>
          </a:p>
        </p:txBody>
      </p:sp>
      <p:sp>
        <p:nvSpPr>
          <p:cNvPr id="1085" name="Google Shape;1085;p49"/>
          <p:cNvSpPr txBox="1"/>
          <p:nvPr/>
        </p:nvSpPr>
        <p:spPr>
          <a:xfrm>
            <a:off x="1017587" y="482282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86" name="Google Shape;1086;p49"/>
          <p:cNvSpPr txBox="1"/>
          <p:nvPr/>
        </p:nvSpPr>
        <p:spPr>
          <a:xfrm>
            <a:off x="9301162" y="164941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87" name="Google Shape;1087;p49"/>
          <p:cNvSpPr txBox="1"/>
          <p:nvPr/>
        </p:nvSpPr>
        <p:spPr>
          <a:xfrm>
            <a:off x="9297987" y="4851400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256CA2-B4AD-594B-BA7B-5834253A2549}"/>
              </a:ext>
            </a:extLst>
          </p:cNvPr>
          <p:cNvGrpSpPr/>
          <p:nvPr/>
        </p:nvGrpSpPr>
        <p:grpSpPr>
          <a:xfrm>
            <a:off x="3613150" y="950912"/>
            <a:ext cx="4976812" cy="4981575"/>
            <a:chOff x="3613150" y="950912"/>
            <a:chExt cx="4976812" cy="4981575"/>
          </a:xfrm>
        </p:grpSpPr>
        <p:sp>
          <p:nvSpPr>
            <p:cNvPr id="1088" name="Google Shape;1088;p49"/>
            <p:cNvSpPr/>
            <p:nvPr/>
          </p:nvSpPr>
          <p:spPr>
            <a:xfrm>
              <a:off x="6845300" y="1060450"/>
              <a:ext cx="1744662" cy="3657600"/>
            </a:xfrm>
            <a:custGeom>
              <a:avLst/>
              <a:gdLst/>
              <a:ahLst/>
              <a:cxnLst/>
              <a:rect l="l" t="t" r="r" b="b"/>
              <a:pathLst>
                <a:path w="315" h="659" extrusionOk="0">
                  <a:moveTo>
                    <a:pt x="312" y="483"/>
                  </a:moveTo>
                  <a:cubicBezTo>
                    <a:pt x="314" y="465"/>
                    <a:pt x="315" y="447"/>
                    <a:pt x="315" y="429"/>
                  </a:cubicBezTo>
                  <a:cubicBezTo>
                    <a:pt x="315" y="230"/>
                    <a:pt x="184" y="57"/>
                    <a:pt x="0" y="0"/>
                  </a:cubicBezTo>
                  <a:cubicBezTo>
                    <a:pt x="25" y="16"/>
                    <a:pt x="53" y="41"/>
                    <a:pt x="76" y="78"/>
                  </a:cubicBezTo>
                  <a:cubicBezTo>
                    <a:pt x="132" y="166"/>
                    <a:pt x="101" y="248"/>
                    <a:pt x="99" y="252"/>
                  </a:cubicBezTo>
                  <a:cubicBezTo>
                    <a:pt x="99" y="252"/>
                    <a:pt x="99" y="252"/>
                    <a:pt x="99" y="252"/>
                  </a:cubicBezTo>
                  <a:cubicBezTo>
                    <a:pt x="98" y="257"/>
                    <a:pt x="96" y="261"/>
                    <a:pt x="94" y="266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38" y="384"/>
                    <a:pt x="38" y="474"/>
                    <a:pt x="64" y="530"/>
                  </a:cubicBezTo>
                  <a:cubicBezTo>
                    <a:pt x="94" y="592"/>
                    <a:pt x="94" y="592"/>
                    <a:pt x="94" y="592"/>
                  </a:cubicBezTo>
                  <a:cubicBezTo>
                    <a:pt x="111" y="630"/>
                    <a:pt x="105" y="649"/>
                    <a:pt x="97" y="658"/>
                  </a:cubicBezTo>
                  <a:cubicBezTo>
                    <a:pt x="127" y="659"/>
                    <a:pt x="168" y="654"/>
                    <a:pt x="210" y="628"/>
                  </a:cubicBezTo>
                  <a:cubicBezTo>
                    <a:pt x="297" y="573"/>
                    <a:pt x="311" y="492"/>
                    <a:pt x="312" y="483"/>
                  </a:cubicBezTo>
                  <a:close/>
                </a:path>
              </a:pathLst>
            </a:custGeom>
            <a:solidFill>
              <a:srgbClr val="0C67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3724275" y="950912"/>
              <a:ext cx="3652837" cy="1752600"/>
            </a:xfrm>
            <a:custGeom>
              <a:avLst/>
              <a:gdLst/>
              <a:ahLst/>
              <a:cxnLst/>
              <a:rect l="l" t="t" r="r" b="b"/>
              <a:pathLst>
                <a:path w="659" h="316" extrusionOk="0">
                  <a:moveTo>
                    <a:pt x="628" y="106"/>
                  </a:moveTo>
                  <a:cubicBezTo>
                    <a:pt x="573" y="19"/>
                    <a:pt x="492" y="5"/>
                    <a:pt x="483" y="3"/>
                  </a:cubicBezTo>
                  <a:cubicBezTo>
                    <a:pt x="465" y="1"/>
                    <a:pt x="447" y="0"/>
                    <a:pt x="429" y="0"/>
                  </a:cubicBezTo>
                  <a:cubicBezTo>
                    <a:pt x="230" y="0"/>
                    <a:pt x="57" y="131"/>
                    <a:pt x="0" y="316"/>
                  </a:cubicBezTo>
                  <a:cubicBezTo>
                    <a:pt x="16" y="290"/>
                    <a:pt x="41" y="262"/>
                    <a:pt x="78" y="239"/>
                  </a:cubicBezTo>
                  <a:cubicBezTo>
                    <a:pt x="166" y="183"/>
                    <a:pt x="248" y="215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7" y="218"/>
                    <a:pt x="261" y="220"/>
                    <a:pt x="266" y="222"/>
                  </a:cubicBezTo>
                  <a:cubicBezTo>
                    <a:pt x="329" y="251"/>
                    <a:pt x="329" y="251"/>
                    <a:pt x="329" y="251"/>
                  </a:cubicBezTo>
                  <a:cubicBezTo>
                    <a:pt x="384" y="277"/>
                    <a:pt x="474" y="277"/>
                    <a:pt x="529" y="251"/>
                  </a:cubicBezTo>
                  <a:cubicBezTo>
                    <a:pt x="592" y="222"/>
                    <a:pt x="592" y="222"/>
                    <a:pt x="592" y="222"/>
                  </a:cubicBezTo>
                  <a:cubicBezTo>
                    <a:pt x="622" y="208"/>
                    <a:pt x="645" y="207"/>
                    <a:pt x="658" y="218"/>
                  </a:cubicBezTo>
                  <a:cubicBezTo>
                    <a:pt x="659" y="188"/>
                    <a:pt x="654" y="147"/>
                    <a:pt x="628" y="106"/>
                  </a:cubicBezTo>
                  <a:close/>
                </a:path>
              </a:pathLst>
            </a:custGeom>
            <a:solidFill>
              <a:srgbClr val="B9DE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4827587" y="4184650"/>
              <a:ext cx="3651250" cy="1747837"/>
            </a:xfrm>
            <a:custGeom>
              <a:avLst/>
              <a:gdLst/>
              <a:ahLst/>
              <a:cxnLst/>
              <a:rect l="l" t="t" r="r" b="b"/>
              <a:pathLst>
                <a:path w="659" h="315" extrusionOk="0">
                  <a:moveTo>
                    <a:pt x="176" y="312"/>
                  </a:moveTo>
                  <a:cubicBezTo>
                    <a:pt x="194" y="314"/>
                    <a:pt x="212" y="315"/>
                    <a:pt x="230" y="315"/>
                  </a:cubicBezTo>
                  <a:cubicBezTo>
                    <a:pt x="430" y="315"/>
                    <a:pt x="602" y="184"/>
                    <a:pt x="659" y="0"/>
                  </a:cubicBezTo>
                  <a:cubicBezTo>
                    <a:pt x="643" y="25"/>
                    <a:pt x="618" y="53"/>
                    <a:pt x="581" y="77"/>
                  </a:cubicBezTo>
                  <a:cubicBezTo>
                    <a:pt x="493" y="132"/>
                    <a:pt x="411" y="101"/>
                    <a:pt x="408" y="9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03" y="98"/>
                    <a:pt x="398" y="96"/>
                    <a:pt x="393" y="94"/>
                  </a:cubicBezTo>
                  <a:cubicBezTo>
                    <a:pt x="330" y="64"/>
                    <a:pt x="330" y="64"/>
                    <a:pt x="330" y="64"/>
                  </a:cubicBezTo>
                  <a:cubicBezTo>
                    <a:pt x="275" y="38"/>
                    <a:pt x="185" y="38"/>
                    <a:pt x="130" y="6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29" y="111"/>
                    <a:pt x="10" y="105"/>
                    <a:pt x="1" y="97"/>
                  </a:cubicBezTo>
                  <a:cubicBezTo>
                    <a:pt x="0" y="127"/>
                    <a:pt x="5" y="168"/>
                    <a:pt x="32" y="210"/>
                  </a:cubicBezTo>
                  <a:cubicBezTo>
                    <a:pt x="87" y="296"/>
                    <a:pt x="167" y="311"/>
                    <a:pt x="176" y="312"/>
                  </a:cubicBezTo>
                  <a:close/>
                </a:path>
              </a:pathLst>
            </a:custGeom>
            <a:solidFill>
              <a:srgbClr val="369B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3613150" y="2170112"/>
              <a:ext cx="1746250" cy="3651250"/>
            </a:xfrm>
            <a:custGeom>
              <a:avLst/>
              <a:gdLst/>
              <a:ahLst/>
              <a:cxnLst/>
              <a:rect l="l" t="t" r="r" b="b"/>
              <a:pathLst>
                <a:path w="315" h="658" extrusionOk="0">
                  <a:moveTo>
                    <a:pt x="105" y="31"/>
                  </a:moveTo>
                  <a:cubicBezTo>
                    <a:pt x="19" y="86"/>
                    <a:pt x="5" y="166"/>
                    <a:pt x="3" y="175"/>
                  </a:cubicBezTo>
                  <a:cubicBezTo>
                    <a:pt x="1" y="193"/>
                    <a:pt x="0" y="211"/>
                    <a:pt x="0" y="229"/>
                  </a:cubicBezTo>
                  <a:cubicBezTo>
                    <a:pt x="0" y="429"/>
                    <a:pt x="131" y="601"/>
                    <a:pt x="315" y="658"/>
                  </a:cubicBezTo>
                  <a:cubicBezTo>
                    <a:pt x="290" y="642"/>
                    <a:pt x="262" y="617"/>
                    <a:pt x="239" y="580"/>
                  </a:cubicBezTo>
                  <a:cubicBezTo>
                    <a:pt x="183" y="492"/>
                    <a:pt x="215" y="410"/>
                    <a:pt x="216" y="407"/>
                  </a:cubicBezTo>
                  <a:cubicBezTo>
                    <a:pt x="216" y="406"/>
                    <a:pt x="216" y="406"/>
                    <a:pt x="216" y="406"/>
                  </a:cubicBezTo>
                  <a:cubicBezTo>
                    <a:pt x="218" y="402"/>
                    <a:pt x="220" y="397"/>
                    <a:pt x="222" y="392"/>
                  </a:cubicBezTo>
                  <a:cubicBezTo>
                    <a:pt x="251" y="330"/>
                    <a:pt x="251" y="330"/>
                    <a:pt x="251" y="330"/>
                  </a:cubicBezTo>
                  <a:cubicBezTo>
                    <a:pt x="277" y="274"/>
                    <a:pt x="277" y="184"/>
                    <a:pt x="251" y="129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04" y="28"/>
                    <a:pt x="210" y="9"/>
                    <a:pt x="218" y="0"/>
                  </a:cubicBezTo>
                  <a:cubicBezTo>
                    <a:pt x="216" y="0"/>
                    <a:pt x="213" y="0"/>
                    <a:pt x="210" y="0"/>
                  </a:cubicBezTo>
                  <a:cubicBezTo>
                    <a:pt x="181" y="0"/>
                    <a:pt x="143" y="7"/>
                    <a:pt x="105" y="31"/>
                  </a:cubicBezTo>
                  <a:close/>
                </a:path>
              </a:pathLst>
            </a:custGeom>
            <a:solidFill>
              <a:srgbClr val="79C0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2" name="Google Shape;1092;p49"/>
          <p:cNvSpPr/>
          <p:nvPr/>
        </p:nvSpPr>
        <p:spPr>
          <a:xfrm>
            <a:off x="5741987" y="4916487"/>
            <a:ext cx="914400" cy="611187"/>
          </a:xfrm>
          <a:custGeom>
            <a:avLst/>
            <a:gdLst/>
            <a:ahLst/>
            <a:cxnLst/>
            <a:rect l="l" t="t" r="r" b="b"/>
            <a:pathLst>
              <a:path w="165" h="110" extrusionOk="0">
                <a:moveTo>
                  <a:pt x="132" y="10"/>
                </a:moveTo>
                <a:cubicBezTo>
                  <a:pt x="147" y="49"/>
                  <a:pt x="147" y="49"/>
                  <a:pt x="147" y="49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18" y="48"/>
                  <a:pt x="87" y="21"/>
                  <a:pt x="84" y="21"/>
                </a:cubicBezTo>
                <a:cubicBezTo>
                  <a:pt x="82" y="21"/>
                  <a:pt x="72" y="25"/>
                  <a:pt x="71" y="25"/>
                </a:cubicBezTo>
                <a:cubicBezTo>
                  <a:pt x="71" y="25"/>
                  <a:pt x="65" y="27"/>
                  <a:pt x="60" y="27"/>
                </a:cubicBezTo>
                <a:cubicBezTo>
                  <a:pt x="58" y="27"/>
                  <a:pt x="56" y="26"/>
                  <a:pt x="55" y="25"/>
                </a:cubicBezTo>
                <a:cubicBezTo>
                  <a:pt x="53" y="25"/>
                  <a:pt x="53" y="24"/>
                  <a:pt x="53" y="23"/>
                </a:cubicBezTo>
                <a:cubicBezTo>
                  <a:pt x="53" y="21"/>
                  <a:pt x="55" y="19"/>
                  <a:pt x="56" y="18"/>
                </a:cubicBezTo>
                <a:cubicBezTo>
                  <a:pt x="65" y="14"/>
                  <a:pt x="86" y="6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4" y="5"/>
                  <a:pt x="128" y="10"/>
                  <a:pt x="132" y="10"/>
                </a:cubicBezTo>
                <a:close/>
                <a:moveTo>
                  <a:pt x="145" y="0"/>
                </a:moveTo>
                <a:cubicBezTo>
                  <a:pt x="145" y="0"/>
                  <a:pt x="144" y="0"/>
                  <a:pt x="143" y="0"/>
                </a:cubicBezTo>
                <a:cubicBezTo>
                  <a:pt x="137" y="2"/>
                  <a:pt x="137" y="2"/>
                  <a:pt x="137" y="2"/>
                </a:cubicBezTo>
                <a:cubicBezTo>
                  <a:pt x="136" y="3"/>
                  <a:pt x="135" y="4"/>
                  <a:pt x="135" y="5"/>
                </a:cubicBezTo>
                <a:cubicBezTo>
                  <a:pt x="134" y="6"/>
                  <a:pt x="134" y="7"/>
                  <a:pt x="135" y="8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1" y="50"/>
                  <a:pt x="154" y="51"/>
                  <a:pt x="156" y="51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164" y="48"/>
                  <a:pt x="164" y="47"/>
                  <a:pt x="165" y="46"/>
                </a:cubicBezTo>
                <a:cubicBezTo>
                  <a:pt x="165" y="45"/>
                  <a:pt x="165" y="44"/>
                  <a:pt x="165" y="43"/>
                </a:cubicBezTo>
                <a:cubicBezTo>
                  <a:pt x="149" y="2"/>
                  <a:pt x="149" y="2"/>
                  <a:pt x="149" y="2"/>
                </a:cubicBezTo>
                <a:cubicBezTo>
                  <a:pt x="148" y="1"/>
                  <a:pt x="147" y="0"/>
                  <a:pt x="145" y="0"/>
                </a:cubicBezTo>
                <a:close/>
                <a:moveTo>
                  <a:pt x="0" y="55"/>
                </a:moveTo>
                <a:cubicBezTo>
                  <a:pt x="0" y="56"/>
                  <a:pt x="1" y="57"/>
                  <a:pt x="1" y="58"/>
                </a:cubicBezTo>
                <a:cubicBezTo>
                  <a:pt x="2" y="59"/>
                  <a:pt x="3" y="59"/>
                  <a:pt x="4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0"/>
                  <a:pt x="15" y="58"/>
                  <a:pt x="16" y="56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7"/>
                  <a:pt x="4" y="10"/>
                </a:cubicBezTo>
                <a:lnTo>
                  <a:pt x="0" y="55"/>
                </a:lnTo>
                <a:close/>
                <a:moveTo>
                  <a:pt x="68" y="95"/>
                </a:moveTo>
                <a:cubicBezTo>
                  <a:pt x="68" y="93"/>
                  <a:pt x="67" y="92"/>
                  <a:pt x="65" y="91"/>
                </a:cubicBezTo>
                <a:cubicBezTo>
                  <a:pt x="63" y="89"/>
                  <a:pt x="60" y="89"/>
                  <a:pt x="57" y="92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7" y="104"/>
                  <a:pt x="51" y="107"/>
                  <a:pt x="52" y="108"/>
                </a:cubicBezTo>
                <a:cubicBezTo>
                  <a:pt x="53" y="109"/>
                  <a:pt x="54" y="110"/>
                  <a:pt x="56" y="110"/>
                </a:cubicBezTo>
                <a:cubicBezTo>
                  <a:pt x="57" y="110"/>
                  <a:pt x="59" y="109"/>
                  <a:pt x="60" y="107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8" y="98"/>
                  <a:pt x="68" y="97"/>
                  <a:pt x="68" y="95"/>
                </a:cubicBezTo>
                <a:close/>
                <a:moveTo>
                  <a:pt x="36" y="92"/>
                </a:moveTo>
                <a:cubicBezTo>
                  <a:pt x="34" y="95"/>
                  <a:pt x="34" y="97"/>
                  <a:pt x="38" y="100"/>
                </a:cubicBezTo>
                <a:cubicBezTo>
                  <a:pt x="41" y="103"/>
                  <a:pt x="44" y="102"/>
                  <a:pt x="46" y="99"/>
                </a:cubicBezTo>
                <a:cubicBezTo>
                  <a:pt x="54" y="90"/>
                  <a:pt x="54" y="90"/>
                  <a:pt x="54" y="90"/>
                </a:cubicBezTo>
                <a:cubicBezTo>
                  <a:pt x="58" y="85"/>
                  <a:pt x="54" y="82"/>
                  <a:pt x="53" y="81"/>
                </a:cubicBezTo>
                <a:cubicBezTo>
                  <a:pt x="50" y="79"/>
                  <a:pt x="47" y="79"/>
                  <a:pt x="45" y="82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8"/>
                  <a:pt x="40" y="88"/>
                  <a:pt x="40" y="88"/>
                </a:cubicBezTo>
                <a:lnTo>
                  <a:pt x="36" y="92"/>
                </a:lnTo>
                <a:close/>
                <a:moveTo>
                  <a:pt x="25" y="81"/>
                </a:moveTo>
                <a:cubicBezTo>
                  <a:pt x="23" y="83"/>
                  <a:pt x="23" y="84"/>
                  <a:pt x="23" y="86"/>
                </a:cubicBezTo>
                <a:cubicBezTo>
                  <a:pt x="23" y="87"/>
                  <a:pt x="24" y="89"/>
                  <a:pt x="26" y="90"/>
                </a:cubicBezTo>
                <a:cubicBezTo>
                  <a:pt x="28" y="92"/>
                  <a:pt x="31" y="92"/>
                  <a:pt x="34" y="89"/>
                </a:cubicBezTo>
                <a:cubicBezTo>
                  <a:pt x="43" y="78"/>
                  <a:pt x="43" y="78"/>
                  <a:pt x="43" y="78"/>
                </a:cubicBezTo>
                <a:cubicBezTo>
                  <a:pt x="44" y="77"/>
                  <a:pt x="44" y="75"/>
                  <a:pt x="44" y="74"/>
                </a:cubicBezTo>
                <a:cubicBezTo>
                  <a:pt x="44" y="72"/>
                  <a:pt x="43" y="71"/>
                  <a:pt x="42" y="70"/>
                </a:cubicBezTo>
                <a:cubicBezTo>
                  <a:pt x="39" y="67"/>
                  <a:pt x="36" y="68"/>
                  <a:pt x="33" y="71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6"/>
                  <a:pt x="29" y="76"/>
                  <a:pt x="29" y="76"/>
                </a:cubicBezTo>
                <a:cubicBezTo>
                  <a:pt x="28" y="76"/>
                  <a:pt x="28" y="76"/>
                  <a:pt x="28" y="76"/>
                </a:cubicBezTo>
                <a:lnTo>
                  <a:pt x="25" y="81"/>
                </a:lnTo>
                <a:close/>
                <a:moveTo>
                  <a:pt x="23" y="77"/>
                </a:moveTo>
                <a:cubicBezTo>
                  <a:pt x="31" y="67"/>
                  <a:pt x="31" y="67"/>
                  <a:pt x="31" y="67"/>
                </a:cubicBezTo>
                <a:cubicBezTo>
                  <a:pt x="35" y="63"/>
                  <a:pt x="31" y="59"/>
                  <a:pt x="30" y="58"/>
                </a:cubicBezTo>
                <a:cubicBezTo>
                  <a:pt x="27" y="56"/>
                  <a:pt x="24" y="56"/>
                  <a:pt x="22" y="59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4"/>
                  <a:pt x="19" y="64"/>
                  <a:pt x="19" y="64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70"/>
                  <a:pt x="13" y="71"/>
                  <a:pt x="13" y="73"/>
                </a:cubicBezTo>
                <a:cubicBezTo>
                  <a:pt x="13" y="75"/>
                  <a:pt x="14" y="76"/>
                  <a:pt x="15" y="76"/>
                </a:cubicBezTo>
                <a:cubicBezTo>
                  <a:pt x="16" y="77"/>
                  <a:pt x="18" y="79"/>
                  <a:pt x="19" y="79"/>
                </a:cubicBezTo>
                <a:cubicBezTo>
                  <a:pt x="21" y="79"/>
                  <a:pt x="22" y="78"/>
                  <a:pt x="23" y="77"/>
                </a:cubicBezTo>
                <a:close/>
                <a:moveTo>
                  <a:pt x="125" y="68"/>
                </a:moveTo>
                <a:cubicBezTo>
                  <a:pt x="127" y="66"/>
                  <a:pt x="128" y="63"/>
                  <a:pt x="124" y="60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06" y="43"/>
                  <a:pt x="88" y="28"/>
                  <a:pt x="83" y="25"/>
                </a:cubicBezTo>
                <a:cubicBezTo>
                  <a:pt x="82" y="26"/>
                  <a:pt x="76" y="27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66" y="31"/>
                  <a:pt x="60" y="31"/>
                </a:cubicBezTo>
                <a:cubicBezTo>
                  <a:pt x="57" y="31"/>
                  <a:pt x="54" y="30"/>
                  <a:pt x="53" y="29"/>
                </a:cubicBezTo>
                <a:cubicBezTo>
                  <a:pt x="49" y="27"/>
                  <a:pt x="49" y="24"/>
                  <a:pt x="49" y="23"/>
                </a:cubicBezTo>
                <a:cubicBezTo>
                  <a:pt x="49" y="19"/>
                  <a:pt x="52" y="16"/>
                  <a:pt x="54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3"/>
                  <a:pt x="25" y="53"/>
                  <a:pt x="26" y="53"/>
                </a:cubicBezTo>
                <a:cubicBezTo>
                  <a:pt x="29" y="53"/>
                  <a:pt x="31" y="54"/>
                  <a:pt x="33" y="55"/>
                </a:cubicBezTo>
                <a:cubicBezTo>
                  <a:pt x="36" y="58"/>
                  <a:pt x="37" y="61"/>
                  <a:pt x="37" y="64"/>
                </a:cubicBezTo>
                <a:cubicBezTo>
                  <a:pt x="39" y="64"/>
                  <a:pt x="42" y="65"/>
                  <a:pt x="44" y="67"/>
                </a:cubicBezTo>
                <a:cubicBezTo>
                  <a:pt x="47" y="69"/>
                  <a:pt x="48" y="72"/>
                  <a:pt x="48" y="76"/>
                </a:cubicBezTo>
                <a:cubicBezTo>
                  <a:pt x="51" y="75"/>
                  <a:pt x="53" y="76"/>
                  <a:pt x="55" y="78"/>
                </a:cubicBezTo>
                <a:cubicBezTo>
                  <a:pt x="58" y="80"/>
                  <a:pt x="59" y="83"/>
                  <a:pt x="59" y="86"/>
                </a:cubicBezTo>
                <a:cubicBezTo>
                  <a:pt x="62" y="85"/>
                  <a:pt x="65" y="86"/>
                  <a:pt x="68" y="88"/>
                </a:cubicBezTo>
                <a:cubicBezTo>
                  <a:pt x="72" y="91"/>
                  <a:pt x="73" y="95"/>
                  <a:pt x="71" y="99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101"/>
                  <a:pt x="75" y="101"/>
                  <a:pt x="75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6" y="102"/>
                  <a:pt x="77" y="103"/>
                  <a:pt x="78" y="103"/>
                </a:cubicBezTo>
                <a:cubicBezTo>
                  <a:pt x="80" y="103"/>
                  <a:pt x="82" y="102"/>
                  <a:pt x="82" y="100"/>
                </a:cubicBezTo>
                <a:cubicBezTo>
                  <a:pt x="84" y="98"/>
                  <a:pt x="85" y="96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69" y="82"/>
                  <a:pt x="69" y="82"/>
                  <a:pt x="69" y="82"/>
                </a:cubicBezTo>
                <a:cubicBezTo>
                  <a:pt x="68" y="81"/>
                  <a:pt x="68" y="81"/>
                  <a:pt x="68" y="80"/>
                </a:cubicBezTo>
                <a:cubicBezTo>
                  <a:pt x="68" y="80"/>
                  <a:pt x="68" y="79"/>
                  <a:pt x="69" y="79"/>
                </a:cubicBezTo>
                <a:cubicBezTo>
                  <a:pt x="69" y="78"/>
                  <a:pt x="71" y="78"/>
                  <a:pt x="72" y="78"/>
                </a:cubicBezTo>
                <a:cubicBezTo>
                  <a:pt x="90" y="94"/>
                  <a:pt x="90" y="94"/>
                  <a:pt x="90" y="94"/>
                </a:cubicBezTo>
                <a:cubicBezTo>
                  <a:pt x="91" y="94"/>
                  <a:pt x="92" y="95"/>
                  <a:pt x="93" y="95"/>
                </a:cubicBezTo>
                <a:cubicBezTo>
                  <a:pt x="95" y="95"/>
                  <a:pt x="97" y="94"/>
                  <a:pt x="98" y="92"/>
                </a:cubicBezTo>
                <a:cubicBezTo>
                  <a:pt x="99" y="91"/>
                  <a:pt x="100" y="89"/>
                  <a:pt x="100" y="88"/>
                </a:cubicBezTo>
                <a:cubicBezTo>
                  <a:pt x="99" y="86"/>
                  <a:pt x="99" y="85"/>
                  <a:pt x="97" y="83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85" y="73"/>
                  <a:pt x="85" y="73"/>
                  <a:pt x="85" y="73"/>
                </a:cubicBezTo>
                <a:cubicBezTo>
                  <a:pt x="84" y="73"/>
                  <a:pt x="84" y="72"/>
                  <a:pt x="84" y="72"/>
                </a:cubicBezTo>
                <a:cubicBezTo>
                  <a:pt x="84" y="71"/>
                  <a:pt x="84" y="71"/>
                  <a:pt x="84" y="70"/>
                </a:cubicBezTo>
                <a:cubicBezTo>
                  <a:pt x="85" y="69"/>
                  <a:pt x="87" y="69"/>
                  <a:pt x="87" y="70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5" y="84"/>
                  <a:pt x="107" y="85"/>
                  <a:pt x="108" y="85"/>
                </a:cubicBezTo>
                <a:cubicBezTo>
                  <a:pt x="110" y="85"/>
                  <a:pt x="112" y="84"/>
                  <a:pt x="114" y="82"/>
                </a:cubicBezTo>
                <a:cubicBezTo>
                  <a:pt x="115" y="80"/>
                  <a:pt x="115" y="79"/>
                  <a:pt x="115" y="77"/>
                </a:cubicBezTo>
                <a:cubicBezTo>
                  <a:pt x="115" y="76"/>
                  <a:pt x="114" y="74"/>
                  <a:pt x="113" y="73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9" y="59"/>
                </a:cubicBezTo>
                <a:cubicBezTo>
                  <a:pt x="99" y="58"/>
                  <a:pt x="101" y="58"/>
                  <a:pt x="102" y="58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9" y="72"/>
                  <a:pt x="123" y="72"/>
                  <a:pt x="125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49"/>
          <p:cNvSpPr/>
          <p:nvPr/>
        </p:nvSpPr>
        <p:spPr>
          <a:xfrm>
            <a:off x="3990975" y="3048000"/>
            <a:ext cx="792162" cy="665162"/>
          </a:xfrm>
          <a:custGeom>
            <a:avLst/>
            <a:gdLst/>
            <a:ahLst/>
            <a:cxnLst/>
            <a:rect l="l" t="t" r="r" b="b"/>
            <a:pathLst>
              <a:path w="143" h="120" extrusionOk="0">
                <a:moveTo>
                  <a:pt x="19" y="98"/>
                </a:moveTo>
                <a:cubicBezTo>
                  <a:pt x="19" y="65"/>
                  <a:pt x="19" y="65"/>
                  <a:pt x="19" y="65"/>
                </a:cubicBezTo>
                <a:cubicBezTo>
                  <a:pt x="19" y="63"/>
                  <a:pt x="21" y="61"/>
                  <a:pt x="24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4" y="61"/>
                  <a:pt x="36" y="63"/>
                  <a:pt x="36" y="65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100"/>
                  <a:pt x="34" y="102"/>
                  <a:pt x="32" y="102"/>
                </a:cubicBezTo>
                <a:cubicBezTo>
                  <a:pt x="24" y="102"/>
                  <a:pt x="24" y="102"/>
                  <a:pt x="24" y="102"/>
                </a:cubicBezTo>
                <a:cubicBezTo>
                  <a:pt x="21" y="102"/>
                  <a:pt x="19" y="100"/>
                  <a:pt x="19" y="98"/>
                </a:cubicBezTo>
                <a:close/>
                <a:moveTo>
                  <a:pt x="52" y="49"/>
                </a:moveTo>
                <a:cubicBezTo>
                  <a:pt x="50" y="49"/>
                  <a:pt x="48" y="51"/>
                  <a:pt x="48" y="5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0"/>
                  <a:pt x="50" y="102"/>
                  <a:pt x="52" y="102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3" y="102"/>
                  <a:pt x="65" y="100"/>
                  <a:pt x="65" y="98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1"/>
                  <a:pt x="63" y="49"/>
                  <a:pt x="60" y="49"/>
                </a:cubicBezTo>
                <a:lnTo>
                  <a:pt x="52" y="49"/>
                </a:lnTo>
                <a:close/>
                <a:moveTo>
                  <a:pt x="81" y="39"/>
                </a:moveTo>
                <a:cubicBezTo>
                  <a:pt x="78" y="39"/>
                  <a:pt x="76" y="42"/>
                  <a:pt x="76" y="44"/>
                </a:cubicBezTo>
                <a:cubicBezTo>
                  <a:pt x="76" y="98"/>
                  <a:pt x="76" y="98"/>
                  <a:pt x="76" y="98"/>
                </a:cubicBezTo>
                <a:cubicBezTo>
                  <a:pt x="76" y="100"/>
                  <a:pt x="78" y="102"/>
                  <a:pt x="81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2"/>
                  <a:pt x="93" y="100"/>
                  <a:pt x="93" y="98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2"/>
                  <a:pt x="91" y="39"/>
                  <a:pt x="89" y="39"/>
                </a:cubicBezTo>
                <a:lnTo>
                  <a:pt x="81" y="39"/>
                </a:lnTo>
                <a:close/>
                <a:moveTo>
                  <a:pt x="110" y="29"/>
                </a:moveTo>
                <a:cubicBezTo>
                  <a:pt x="107" y="29"/>
                  <a:pt x="105" y="31"/>
                  <a:pt x="105" y="34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05" y="100"/>
                  <a:pt x="107" y="102"/>
                  <a:pt x="110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0" y="102"/>
                  <a:pt x="122" y="100"/>
                  <a:pt x="122" y="98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31"/>
                  <a:pt x="120" y="29"/>
                  <a:pt x="117" y="29"/>
                </a:cubicBezTo>
                <a:lnTo>
                  <a:pt x="110" y="29"/>
                </a:lnTo>
                <a:close/>
                <a:moveTo>
                  <a:pt x="21" y="48"/>
                </a:moveTo>
                <a:cubicBezTo>
                  <a:pt x="52" y="43"/>
                  <a:pt x="80" y="32"/>
                  <a:pt x="106" y="16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17" y="7"/>
                  <a:pt x="117" y="7"/>
                  <a:pt x="117" y="7"/>
                </a:cubicBezTo>
                <a:cubicBezTo>
                  <a:pt x="101" y="6"/>
                  <a:pt x="101" y="6"/>
                  <a:pt x="101" y="6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78" y="26"/>
                  <a:pt x="50" y="36"/>
                  <a:pt x="20" y="42"/>
                </a:cubicBezTo>
                <a:lnTo>
                  <a:pt x="21" y="48"/>
                </a:lnTo>
                <a:close/>
                <a:moveTo>
                  <a:pt x="143" y="111"/>
                </a:moveTo>
                <a:cubicBezTo>
                  <a:pt x="128" y="103"/>
                  <a:pt x="128" y="103"/>
                  <a:pt x="128" y="103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11"/>
                  <a:pt x="5" y="111"/>
                  <a:pt x="5" y="111"/>
                </a:cubicBezTo>
                <a:cubicBezTo>
                  <a:pt x="5" y="115"/>
                  <a:pt x="5" y="115"/>
                  <a:pt x="5" y="115"/>
                </a:cubicBezTo>
                <a:cubicBezTo>
                  <a:pt x="128" y="115"/>
                  <a:pt x="128" y="115"/>
                  <a:pt x="128" y="115"/>
                </a:cubicBezTo>
                <a:cubicBezTo>
                  <a:pt x="128" y="120"/>
                  <a:pt x="128" y="120"/>
                  <a:pt x="128" y="120"/>
                </a:cubicBezTo>
                <a:lnTo>
                  <a:pt x="143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49"/>
          <p:cNvSpPr/>
          <p:nvPr/>
        </p:nvSpPr>
        <p:spPr>
          <a:xfrm>
            <a:off x="5453062" y="1289050"/>
            <a:ext cx="1163637" cy="604837"/>
          </a:xfrm>
          <a:custGeom>
            <a:avLst/>
            <a:gdLst/>
            <a:ahLst/>
            <a:cxnLst/>
            <a:rect l="l" t="t" r="r" b="b"/>
            <a:pathLst>
              <a:path w="210" h="109" extrusionOk="0">
                <a:moveTo>
                  <a:pt x="151" y="103"/>
                </a:moveTo>
                <a:cubicBezTo>
                  <a:pt x="148" y="104"/>
                  <a:pt x="145" y="105"/>
                  <a:pt x="142" y="106"/>
                </a:cubicBezTo>
                <a:cubicBezTo>
                  <a:pt x="132" y="109"/>
                  <a:pt x="121" y="109"/>
                  <a:pt x="108" y="109"/>
                </a:cubicBezTo>
                <a:cubicBezTo>
                  <a:pt x="94" y="109"/>
                  <a:pt x="84" y="109"/>
                  <a:pt x="73" y="106"/>
                </a:cubicBezTo>
                <a:cubicBezTo>
                  <a:pt x="70" y="105"/>
                  <a:pt x="67" y="104"/>
                  <a:pt x="64" y="103"/>
                </a:cubicBezTo>
                <a:cubicBezTo>
                  <a:pt x="55" y="99"/>
                  <a:pt x="55" y="91"/>
                  <a:pt x="60" y="86"/>
                </a:cubicBezTo>
                <a:cubicBezTo>
                  <a:pt x="65" y="81"/>
                  <a:pt x="72" y="77"/>
                  <a:pt x="79" y="74"/>
                </a:cubicBezTo>
                <a:cubicBezTo>
                  <a:pt x="82" y="72"/>
                  <a:pt x="85" y="71"/>
                  <a:pt x="89" y="70"/>
                </a:cubicBezTo>
                <a:cubicBezTo>
                  <a:pt x="95" y="67"/>
                  <a:pt x="97" y="61"/>
                  <a:pt x="92" y="57"/>
                </a:cubicBezTo>
                <a:cubicBezTo>
                  <a:pt x="83" y="47"/>
                  <a:pt x="79" y="36"/>
                  <a:pt x="80" y="24"/>
                </a:cubicBezTo>
                <a:cubicBezTo>
                  <a:pt x="80" y="11"/>
                  <a:pt x="88" y="4"/>
                  <a:pt x="100" y="1"/>
                </a:cubicBezTo>
                <a:cubicBezTo>
                  <a:pt x="103" y="1"/>
                  <a:pt x="105" y="0"/>
                  <a:pt x="108" y="0"/>
                </a:cubicBezTo>
                <a:cubicBezTo>
                  <a:pt x="110" y="0"/>
                  <a:pt x="113" y="1"/>
                  <a:pt x="115" y="1"/>
                </a:cubicBezTo>
                <a:cubicBezTo>
                  <a:pt x="127" y="4"/>
                  <a:pt x="135" y="11"/>
                  <a:pt x="135" y="24"/>
                </a:cubicBezTo>
                <a:cubicBezTo>
                  <a:pt x="136" y="36"/>
                  <a:pt x="132" y="48"/>
                  <a:pt x="123" y="57"/>
                </a:cubicBezTo>
                <a:cubicBezTo>
                  <a:pt x="118" y="61"/>
                  <a:pt x="120" y="67"/>
                  <a:pt x="126" y="70"/>
                </a:cubicBezTo>
                <a:cubicBezTo>
                  <a:pt x="130" y="71"/>
                  <a:pt x="133" y="72"/>
                  <a:pt x="136" y="74"/>
                </a:cubicBezTo>
                <a:cubicBezTo>
                  <a:pt x="143" y="77"/>
                  <a:pt x="150" y="81"/>
                  <a:pt x="155" y="86"/>
                </a:cubicBezTo>
                <a:cubicBezTo>
                  <a:pt x="159" y="90"/>
                  <a:pt x="160" y="99"/>
                  <a:pt x="151" y="103"/>
                </a:cubicBezTo>
                <a:close/>
                <a:moveTo>
                  <a:pt x="206" y="93"/>
                </a:moveTo>
                <a:cubicBezTo>
                  <a:pt x="202" y="89"/>
                  <a:pt x="198" y="87"/>
                  <a:pt x="193" y="84"/>
                </a:cubicBezTo>
                <a:cubicBezTo>
                  <a:pt x="191" y="83"/>
                  <a:pt x="188" y="83"/>
                  <a:pt x="186" y="82"/>
                </a:cubicBezTo>
                <a:cubicBezTo>
                  <a:pt x="182" y="80"/>
                  <a:pt x="181" y="76"/>
                  <a:pt x="184" y="73"/>
                </a:cubicBezTo>
                <a:cubicBezTo>
                  <a:pt x="190" y="66"/>
                  <a:pt x="193" y="59"/>
                  <a:pt x="192" y="50"/>
                </a:cubicBezTo>
                <a:cubicBezTo>
                  <a:pt x="192" y="41"/>
                  <a:pt x="187" y="36"/>
                  <a:pt x="178" y="34"/>
                </a:cubicBezTo>
                <a:cubicBezTo>
                  <a:pt x="176" y="34"/>
                  <a:pt x="175" y="33"/>
                  <a:pt x="173" y="33"/>
                </a:cubicBezTo>
                <a:cubicBezTo>
                  <a:pt x="171" y="33"/>
                  <a:pt x="170" y="34"/>
                  <a:pt x="168" y="34"/>
                </a:cubicBezTo>
                <a:cubicBezTo>
                  <a:pt x="159" y="36"/>
                  <a:pt x="154" y="41"/>
                  <a:pt x="154" y="50"/>
                </a:cubicBezTo>
                <a:cubicBezTo>
                  <a:pt x="153" y="59"/>
                  <a:pt x="156" y="66"/>
                  <a:pt x="162" y="73"/>
                </a:cubicBezTo>
                <a:cubicBezTo>
                  <a:pt x="165" y="76"/>
                  <a:pt x="164" y="80"/>
                  <a:pt x="160" y="82"/>
                </a:cubicBezTo>
                <a:cubicBezTo>
                  <a:pt x="160" y="82"/>
                  <a:pt x="160" y="82"/>
                  <a:pt x="159" y="82"/>
                </a:cubicBezTo>
                <a:cubicBezTo>
                  <a:pt x="160" y="82"/>
                  <a:pt x="161" y="83"/>
                  <a:pt x="161" y="84"/>
                </a:cubicBezTo>
                <a:cubicBezTo>
                  <a:pt x="164" y="87"/>
                  <a:pt x="166" y="91"/>
                  <a:pt x="165" y="96"/>
                </a:cubicBezTo>
                <a:cubicBezTo>
                  <a:pt x="164" y="100"/>
                  <a:pt x="161" y="104"/>
                  <a:pt x="156" y="106"/>
                </a:cubicBezTo>
                <a:cubicBezTo>
                  <a:pt x="155" y="107"/>
                  <a:pt x="154" y="107"/>
                  <a:pt x="152" y="108"/>
                </a:cubicBezTo>
                <a:cubicBezTo>
                  <a:pt x="159" y="109"/>
                  <a:pt x="165" y="109"/>
                  <a:pt x="173" y="109"/>
                </a:cubicBezTo>
                <a:cubicBezTo>
                  <a:pt x="182" y="109"/>
                  <a:pt x="190" y="109"/>
                  <a:pt x="197" y="107"/>
                </a:cubicBezTo>
                <a:cubicBezTo>
                  <a:pt x="199" y="107"/>
                  <a:pt x="201" y="106"/>
                  <a:pt x="204" y="105"/>
                </a:cubicBezTo>
                <a:cubicBezTo>
                  <a:pt x="210" y="102"/>
                  <a:pt x="209" y="96"/>
                  <a:pt x="206" y="93"/>
                </a:cubicBezTo>
                <a:close/>
                <a:moveTo>
                  <a:pt x="49" y="96"/>
                </a:moveTo>
                <a:cubicBezTo>
                  <a:pt x="49" y="91"/>
                  <a:pt x="50" y="87"/>
                  <a:pt x="54" y="84"/>
                </a:cubicBezTo>
                <a:cubicBezTo>
                  <a:pt x="55" y="82"/>
                  <a:pt x="57" y="81"/>
                  <a:pt x="58" y="80"/>
                </a:cubicBezTo>
                <a:cubicBezTo>
                  <a:pt x="57" y="79"/>
                  <a:pt x="56" y="79"/>
                  <a:pt x="55" y="79"/>
                </a:cubicBezTo>
                <a:cubicBezTo>
                  <a:pt x="51" y="77"/>
                  <a:pt x="49" y="72"/>
                  <a:pt x="53" y="69"/>
                </a:cubicBezTo>
                <a:cubicBezTo>
                  <a:pt x="60" y="62"/>
                  <a:pt x="63" y="53"/>
                  <a:pt x="62" y="44"/>
                </a:cubicBezTo>
                <a:cubicBezTo>
                  <a:pt x="62" y="34"/>
                  <a:pt x="56" y="28"/>
                  <a:pt x="47" y="26"/>
                </a:cubicBezTo>
                <a:cubicBezTo>
                  <a:pt x="45" y="26"/>
                  <a:pt x="43" y="25"/>
                  <a:pt x="41" y="25"/>
                </a:cubicBezTo>
                <a:cubicBezTo>
                  <a:pt x="39" y="25"/>
                  <a:pt x="37" y="26"/>
                  <a:pt x="35" y="26"/>
                </a:cubicBezTo>
                <a:cubicBezTo>
                  <a:pt x="26" y="28"/>
                  <a:pt x="20" y="34"/>
                  <a:pt x="20" y="44"/>
                </a:cubicBezTo>
                <a:cubicBezTo>
                  <a:pt x="19" y="53"/>
                  <a:pt x="22" y="62"/>
                  <a:pt x="29" y="69"/>
                </a:cubicBezTo>
                <a:cubicBezTo>
                  <a:pt x="32" y="72"/>
                  <a:pt x="31" y="77"/>
                  <a:pt x="26" y="79"/>
                </a:cubicBezTo>
                <a:cubicBezTo>
                  <a:pt x="24" y="80"/>
                  <a:pt x="21" y="81"/>
                  <a:pt x="19" y="82"/>
                </a:cubicBezTo>
                <a:cubicBezTo>
                  <a:pt x="13" y="84"/>
                  <a:pt x="8" y="87"/>
                  <a:pt x="4" y="92"/>
                </a:cubicBezTo>
                <a:cubicBezTo>
                  <a:pt x="0" y="96"/>
                  <a:pt x="0" y="101"/>
                  <a:pt x="7" y="104"/>
                </a:cubicBezTo>
                <a:cubicBezTo>
                  <a:pt x="9" y="106"/>
                  <a:pt x="12" y="106"/>
                  <a:pt x="14" y="107"/>
                </a:cubicBezTo>
                <a:cubicBezTo>
                  <a:pt x="22" y="109"/>
                  <a:pt x="31" y="109"/>
                  <a:pt x="41" y="109"/>
                </a:cubicBezTo>
                <a:cubicBezTo>
                  <a:pt x="49" y="109"/>
                  <a:pt x="56" y="109"/>
                  <a:pt x="63" y="108"/>
                </a:cubicBezTo>
                <a:cubicBezTo>
                  <a:pt x="61" y="107"/>
                  <a:pt x="60" y="107"/>
                  <a:pt x="59" y="106"/>
                </a:cubicBezTo>
                <a:cubicBezTo>
                  <a:pt x="54" y="104"/>
                  <a:pt x="50" y="100"/>
                  <a:pt x="49" y="96"/>
                </a:cubicBezTo>
                <a:close/>
              </a:path>
            </a:pathLst>
          </a:custGeom>
          <a:solidFill>
            <a:srgbClr val="174F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49"/>
          <p:cNvSpPr/>
          <p:nvPr/>
        </p:nvSpPr>
        <p:spPr>
          <a:xfrm>
            <a:off x="7493000" y="2981325"/>
            <a:ext cx="709612" cy="638175"/>
          </a:xfrm>
          <a:custGeom>
            <a:avLst/>
            <a:gdLst/>
            <a:ahLst/>
            <a:cxnLst/>
            <a:rect l="l" t="t" r="r" b="b"/>
            <a:pathLst>
              <a:path w="128" h="115" extrusionOk="0">
                <a:moveTo>
                  <a:pt x="87" y="16"/>
                </a:moveTo>
                <a:cubicBezTo>
                  <a:pt x="79" y="16"/>
                  <a:pt x="79" y="16"/>
                  <a:pt x="79" y="16"/>
                </a:cubicBezTo>
                <a:cubicBezTo>
                  <a:pt x="79" y="11"/>
                  <a:pt x="75" y="8"/>
                  <a:pt x="71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53" y="8"/>
                  <a:pt x="49" y="11"/>
                  <a:pt x="49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7"/>
                  <a:pt x="48" y="0"/>
                  <a:pt x="5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1" y="0"/>
                  <a:pt x="87" y="7"/>
                  <a:pt x="87" y="16"/>
                </a:cubicBezTo>
                <a:close/>
                <a:moveTo>
                  <a:pt x="20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56"/>
                  <a:pt x="55" y="53"/>
                  <a:pt x="58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4" y="53"/>
                  <a:pt x="76" y="56"/>
                  <a:pt x="76" y="60"/>
                </a:cubicBezTo>
                <a:cubicBezTo>
                  <a:pt x="76" y="64"/>
                  <a:pt x="76" y="64"/>
                  <a:pt x="76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8" y="64"/>
                  <a:pt x="126" y="56"/>
                  <a:pt x="128" y="4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27"/>
                  <a:pt x="121" y="19"/>
                  <a:pt x="113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88" y="19"/>
                  <a:pt x="88" y="19"/>
                  <a:pt x="88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7" y="19"/>
                  <a:pt x="0" y="27"/>
                  <a:pt x="0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10" y="64"/>
                  <a:pt x="20" y="64"/>
                </a:cubicBezTo>
                <a:close/>
                <a:moveTo>
                  <a:pt x="108" y="69"/>
                </a:moveTo>
                <a:cubicBezTo>
                  <a:pt x="76" y="69"/>
                  <a:pt x="76" y="69"/>
                  <a:pt x="76" y="69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7"/>
                  <a:pt x="74" y="80"/>
                  <a:pt x="70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5" y="80"/>
                  <a:pt x="52" y="77"/>
                  <a:pt x="52" y="74"/>
                </a:cubicBezTo>
                <a:cubicBezTo>
                  <a:pt x="52" y="69"/>
                  <a:pt x="52" y="69"/>
                  <a:pt x="52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12" y="69"/>
                  <a:pt x="5" y="65"/>
                  <a:pt x="0" y="5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7"/>
                  <a:pt x="7" y="115"/>
                  <a:pt x="15" y="115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21" y="115"/>
                  <a:pt x="128" y="107"/>
                  <a:pt x="128" y="9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3" y="65"/>
                  <a:pt x="116" y="69"/>
                  <a:pt x="108" y="69"/>
                </a:cubicBezTo>
                <a:close/>
                <a:moveTo>
                  <a:pt x="70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6" y="59"/>
                  <a:pt x="56" y="60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5"/>
                  <a:pt x="57" y="76"/>
                  <a:pt x="58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1" y="76"/>
                  <a:pt x="72" y="75"/>
                  <a:pt x="72" y="73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9"/>
                  <a:pt x="71" y="58"/>
                  <a:pt x="7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" grpId="0"/>
      <p:bldP spid="1081" grpId="0"/>
      <p:bldP spid="1082" grpId="0"/>
      <p:bldP spid="1083" grpId="0"/>
      <p:bldP spid="1084" grpId="0"/>
      <p:bldP spid="1085" grpId="0"/>
      <p:bldP spid="1086" grpId="0"/>
      <p:bldP spid="1087" grpId="0"/>
      <p:bldP spid="1092" grpId="0" animBg="1"/>
      <p:bldP spid="1093" grpId="0" animBg="1"/>
      <p:bldP spid="1094" grpId="0" animBg="1"/>
      <p:bldP spid="10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A2C2D36-D679-3943-BF5B-DADDCAE13024}"/>
              </a:ext>
            </a:extLst>
          </p:cNvPr>
          <p:cNvGrpSpPr/>
          <p:nvPr/>
        </p:nvGrpSpPr>
        <p:grpSpPr>
          <a:xfrm>
            <a:off x="1628775" y="930275"/>
            <a:ext cx="4084637" cy="3621087"/>
            <a:chOff x="1628775" y="930275"/>
            <a:chExt cx="4084637" cy="3621087"/>
          </a:xfrm>
        </p:grpSpPr>
        <p:sp>
          <p:nvSpPr>
            <p:cNvPr id="1102" name="Google Shape;1102;p50"/>
            <p:cNvSpPr/>
            <p:nvPr/>
          </p:nvSpPr>
          <p:spPr>
            <a:xfrm>
              <a:off x="1628775" y="930275"/>
              <a:ext cx="4084637" cy="3621087"/>
            </a:xfrm>
            <a:custGeom>
              <a:avLst/>
              <a:gdLst/>
              <a:ahLst/>
              <a:cxnLst/>
              <a:rect l="l" t="t" r="r" b="b"/>
              <a:pathLst>
                <a:path w="889" h="787" extrusionOk="0">
                  <a:moveTo>
                    <a:pt x="879" y="277"/>
                  </a:moveTo>
                  <a:cubicBezTo>
                    <a:pt x="865" y="193"/>
                    <a:pt x="831" y="125"/>
                    <a:pt x="778" y="74"/>
                  </a:cubicBezTo>
                  <a:cubicBezTo>
                    <a:pt x="740" y="38"/>
                    <a:pt x="705" y="24"/>
                    <a:pt x="701" y="23"/>
                  </a:cubicBezTo>
                  <a:cubicBezTo>
                    <a:pt x="650" y="8"/>
                    <a:pt x="597" y="0"/>
                    <a:pt x="544" y="0"/>
                  </a:cubicBezTo>
                  <a:cubicBezTo>
                    <a:pt x="244" y="0"/>
                    <a:pt x="0" y="244"/>
                    <a:pt x="0" y="544"/>
                  </a:cubicBezTo>
                  <a:cubicBezTo>
                    <a:pt x="0" y="630"/>
                    <a:pt x="19" y="712"/>
                    <a:pt x="57" y="787"/>
                  </a:cubicBezTo>
                  <a:cubicBezTo>
                    <a:pt x="39" y="706"/>
                    <a:pt x="31" y="590"/>
                    <a:pt x="86" y="485"/>
                  </a:cubicBezTo>
                  <a:cubicBezTo>
                    <a:pt x="169" y="325"/>
                    <a:pt x="316" y="292"/>
                    <a:pt x="376" y="285"/>
                  </a:cubicBezTo>
                  <a:cubicBezTo>
                    <a:pt x="385" y="284"/>
                    <a:pt x="394" y="283"/>
                    <a:pt x="402" y="283"/>
                  </a:cubicBezTo>
                  <a:cubicBezTo>
                    <a:pt x="404" y="283"/>
                    <a:pt x="404" y="283"/>
                    <a:pt x="404" y="283"/>
                  </a:cubicBezTo>
                  <a:cubicBezTo>
                    <a:pt x="405" y="283"/>
                    <a:pt x="405" y="283"/>
                    <a:pt x="405" y="283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38" y="284"/>
                    <a:pt x="468" y="292"/>
                    <a:pt x="497" y="309"/>
                  </a:cubicBezTo>
                  <a:cubicBezTo>
                    <a:pt x="515" y="320"/>
                    <a:pt x="531" y="335"/>
                    <a:pt x="544" y="354"/>
                  </a:cubicBezTo>
                  <a:cubicBezTo>
                    <a:pt x="566" y="321"/>
                    <a:pt x="599" y="299"/>
                    <a:pt x="641" y="289"/>
                  </a:cubicBezTo>
                  <a:cubicBezTo>
                    <a:pt x="657" y="285"/>
                    <a:pt x="674" y="283"/>
                    <a:pt x="689" y="283"/>
                  </a:cubicBezTo>
                  <a:cubicBezTo>
                    <a:pt x="732" y="283"/>
                    <a:pt x="771" y="297"/>
                    <a:pt x="806" y="324"/>
                  </a:cubicBezTo>
                  <a:cubicBezTo>
                    <a:pt x="844" y="354"/>
                    <a:pt x="868" y="393"/>
                    <a:pt x="877" y="441"/>
                  </a:cubicBezTo>
                  <a:cubicBezTo>
                    <a:pt x="886" y="393"/>
                    <a:pt x="889" y="338"/>
                    <a:pt x="879" y="277"/>
                  </a:cubicBezTo>
                  <a:close/>
                </a:path>
              </a:pathLst>
            </a:custGeom>
            <a:solidFill>
              <a:srgbClr val="A7C5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3375025" y="1257300"/>
              <a:ext cx="1346200" cy="676275"/>
            </a:xfrm>
            <a:custGeom>
              <a:avLst/>
              <a:gdLst/>
              <a:ahLst/>
              <a:cxnLst/>
              <a:rect l="l" t="t" r="r" b="b"/>
              <a:pathLst>
                <a:path w="293" h="147" extrusionOk="0">
                  <a:moveTo>
                    <a:pt x="86" y="139"/>
                  </a:moveTo>
                  <a:cubicBezTo>
                    <a:pt x="86" y="140"/>
                    <a:pt x="87" y="141"/>
                    <a:pt x="87" y="142"/>
                  </a:cubicBezTo>
                  <a:cubicBezTo>
                    <a:pt x="87" y="142"/>
                    <a:pt x="87" y="143"/>
                    <a:pt x="87" y="144"/>
                  </a:cubicBezTo>
                  <a:cubicBezTo>
                    <a:pt x="86" y="145"/>
                    <a:pt x="85" y="145"/>
                    <a:pt x="84" y="145"/>
                  </a:cubicBezTo>
                  <a:cubicBezTo>
                    <a:pt x="75" y="147"/>
                    <a:pt x="66" y="147"/>
                    <a:pt x="56" y="14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42" y="147"/>
                    <a:pt x="31" y="147"/>
                    <a:pt x="20" y="144"/>
                  </a:cubicBezTo>
                  <a:cubicBezTo>
                    <a:pt x="16" y="143"/>
                    <a:pt x="13" y="142"/>
                    <a:pt x="10" y="140"/>
                  </a:cubicBezTo>
                  <a:cubicBezTo>
                    <a:pt x="3" y="137"/>
                    <a:pt x="1" y="133"/>
                    <a:pt x="1" y="130"/>
                  </a:cubicBezTo>
                  <a:cubicBezTo>
                    <a:pt x="0" y="126"/>
                    <a:pt x="2" y="122"/>
                    <a:pt x="5" y="119"/>
                  </a:cubicBezTo>
                  <a:cubicBezTo>
                    <a:pt x="10" y="113"/>
                    <a:pt x="16" y="109"/>
                    <a:pt x="26" y="105"/>
                  </a:cubicBezTo>
                  <a:cubicBezTo>
                    <a:pt x="28" y="104"/>
                    <a:pt x="31" y="103"/>
                    <a:pt x="33" y="102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8" y="100"/>
                    <a:pt x="39" y="99"/>
                    <a:pt x="39" y="97"/>
                  </a:cubicBezTo>
                  <a:cubicBezTo>
                    <a:pt x="40" y="96"/>
                    <a:pt x="39" y="94"/>
                    <a:pt x="38" y="93"/>
                  </a:cubicBezTo>
                  <a:cubicBezTo>
                    <a:pt x="28" y="84"/>
                    <a:pt x="24" y="72"/>
                    <a:pt x="25" y="58"/>
                  </a:cubicBezTo>
                  <a:cubicBezTo>
                    <a:pt x="25" y="44"/>
                    <a:pt x="33" y="35"/>
                    <a:pt x="47" y="32"/>
                  </a:cubicBezTo>
                  <a:cubicBezTo>
                    <a:pt x="50" y="31"/>
                    <a:pt x="53" y="31"/>
                    <a:pt x="56" y="31"/>
                  </a:cubicBezTo>
                  <a:cubicBezTo>
                    <a:pt x="58" y="31"/>
                    <a:pt x="61" y="31"/>
                    <a:pt x="64" y="32"/>
                  </a:cubicBezTo>
                  <a:cubicBezTo>
                    <a:pt x="78" y="35"/>
                    <a:pt x="86" y="44"/>
                    <a:pt x="87" y="58"/>
                  </a:cubicBezTo>
                  <a:cubicBezTo>
                    <a:pt x="87" y="72"/>
                    <a:pt x="83" y="84"/>
                    <a:pt x="73" y="93"/>
                  </a:cubicBezTo>
                  <a:cubicBezTo>
                    <a:pt x="72" y="94"/>
                    <a:pt x="72" y="96"/>
                    <a:pt x="72" y="97"/>
                  </a:cubicBezTo>
                  <a:cubicBezTo>
                    <a:pt x="72" y="99"/>
                    <a:pt x="74" y="100"/>
                    <a:pt x="76" y="101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1" y="103"/>
                    <a:pt x="82" y="105"/>
                    <a:pt x="81" y="106"/>
                  </a:cubicBezTo>
                  <a:cubicBezTo>
                    <a:pt x="81" y="107"/>
                    <a:pt x="80" y="108"/>
                    <a:pt x="79" y="108"/>
                  </a:cubicBezTo>
                  <a:cubicBezTo>
                    <a:pt x="79" y="109"/>
                    <a:pt x="78" y="109"/>
                    <a:pt x="77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69" y="105"/>
                    <a:pt x="66" y="102"/>
                    <a:pt x="66" y="98"/>
                  </a:cubicBezTo>
                  <a:cubicBezTo>
                    <a:pt x="65" y="95"/>
                    <a:pt x="66" y="91"/>
                    <a:pt x="69" y="89"/>
                  </a:cubicBezTo>
                  <a:cubicBezTo>
                    <a:pt x="77" y="81"/>
                    <a:pt x="81" y="70"/>
                    <a:pt x="80" y="58"/>
                  </a:cubicBezTo>
                  <a:cubicBezTo>
                    <a:pt x="80" y="47"/>
                    <a:pt x="74" y="41"/>
                    <a:pt x="62" y="38"/>
                  </a:cubicBezTo>
                  <a:cubicBezTo>
                    <a:pt x="60" y="37"/>
                    <a:pt x="58" y="37"/>
                    <a:pt x="56" y="37"/>
                  </a:cubicBezTo>
                  <a:cubicBezTo>
                    <a:pt x="53" y="37"/>
                    <a:pt x="51" y="37"/>
                    <a:pt x="49" y="38"/>
                  </a:cubicBezTo>
                  <a:cubicBezTo>
                    <a:pt x="37" y="41"/>
                    <a:pt x="31" y="47"/>
                    <a:pt x="31" y="58"/>
                  </a:cubicBezTo>
                  <a:cubicBezTo>
                    <a:pt x="30" y="70"/>
                    <a:pt x="34" y="80"/>
                    <a:pt x="42" y="89"/>
                  </a:cubicBezTo>
                  <a:cubicBezTo>
                    <a:pt x="45" y="91"/>
                    <a:pt x="46" y="95"/>
                    <a:pt x="45" y="99"/>
                  </a:cubicBezTo>
                  <a:cubicBezTo>
                    <a:pt x="45" y="102"/>
                    <a:pt x="42" y="105"/>
                    <a:pt x="38" y="107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3" y="109"/>
                    <a:pt x="31" y="110"/>
                    <a:pt x="28" y="111"/>
                  </a:cubicBezTo>
                  <a:cubicBezTo>
                    <a:pt x="20" y="115"/>
                    <a:pt x="14" y="118"/>
                    <a:pt x="10" y="123"/>
                  </a:cubicBezTo>
                  <a:cubicBezTo>
                    <a:pt x="8" y="125"/>
                    <a:pt x="7" y="127"/>
                    <a:pt x="7" y="129"/>
                  </a:cubicBezTo>
                  <a:cubicBezTo>
                    <a:pt x="7" y="131"/>
                    <a:pt x="9" y="133"/>
                    <a:pt x="13" y="135"/>
                  </a:cubicBezTo>
                  <a:cubicBezTo>
                    <a:pt x="15" y="136"/>
                    <a:pt x="18" y="137"/>
                    <a:pt x="22" y="138"/>
                  </a:cubicBezTo>
                  <a:cubicBezTo>
                    <a:pt x="32" y="140"/>
                    <a:pt x="43" y="141"/>
                    <a:pt x="56" y="141"/>
                  </a:cubicBezTo>
                  <a:cubicBezTo>
                    <a:pt x="65" y="141"/>
                    <a:pt x="75" y="140"/>
                    <a:pt x="83" y="139"/>
                  </a:cubicBezTo>
                  <a:cubicBezTo>
                    <a:pt x="84" y="139"/>
                    <a:pt x="85" y="139"/>
                    <a:pt x="86" y="139"/>
                  </a:cubicBezTo>
                  <a:close/>
                  <a:moveTo>
                    <a:pt x="209" y="137"/>
                  </a:moveTo>
                  <a:cubicBezTo>
                    <a:pt x="205" y="139"/>
                    <a:pt x="201" y="140"/>
                    <a:pt x="197" y="141"/>
                  </a:cubicBezTo>
                  <a:cubicBezTo>
                    <a:pt x="183" y="145"/>
                    <a:pt x="169" y="145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35" y="145"/>
                    <a:pt x="121" y="145"/>
                    <a:pt x="107" y="141"/>
                  </a:cubicBezTo>
                  <a:cubicBezTo>
                    <a:pt x="102" y="140"/>
                    <a:pt x="98" y="139"/>
                    <a:pt x="94" y="137"/>
                  </a:cubicBezTo>
                  <a:cubicBezTo>
                    <a:pt x="86" y="133"/>
                    <a:pt x="84" y="128"/>
                    <a:pt x="83" y="124"/>
                  </a:cubicBezTo>
                  <a:cubicBezTo>
                    <a:pt x="82" y="120"/>
                    <a:pt x="84" y="115"/>
                    <a:pt x="88" y="111"/>
                  </a:cubicBezTo>
                  <a:cubicBezTo>
                    <a:pt x="95" y="104"/>
                    <a:pt x="103" y="99"/>
                    <a:pt x="114" y="94"/>
                  </a:cubicBezTo>
                  <a:cubicBezTo>
                    <a:pt x="117" y="92"/>
                    <a:pt x="121" y="91"/>
                    <a:pt x="124" y="90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9" y="87"/>
                    <a:pt x="131" y="85"/>
                    <a:pt x="132" y="83"/>
                  </a:cubicBezTo>
                  <a:cubicBezTo>
                    <a:pt x="132" y="81"/>
                    <a:pt x="131" y="79"/>
                    <a:pt x="130" y="77"/>
                  </a:cubicBezTo>
                  <a:cubicBezTo>
                    <a:pt x="118" y="65"/>
                    <a:pt x="113" y="51"/>
                    <a:pt x="113" y="33"/>
                  </a:cubicBezTo>
                  <a:cubicBezTo>
                    <a:pt x="114" y="16"/>
                    <a:pt x="123" y="5"/>
                    <a:pt x="141" y="1"/>
                  </a:cubicBezTo>
                  <a:cubicBezTo>
                    <a:pt x="145" y="0"/>
                    <a:pt x="148" y="0"/>
                    <a:pt x="152" y="0"/>
                  </a:cubicBezTo>
                  <a:cubicBezTo>
                    <a:pt x="155" y="0"/>
                    <a:pt x="159" y="0"/>
                    <a:pt x="162" y="1"/>
                  </a:cubicBezTo>
                  <a:cubicBezTo>
                    <a:pt x="180" y="5"/>
                    <a:pt x="190" y="16"/>
                    <a:pt x="190" y="33"/>
                  </a:cubicBezTo>
                  <a:cubicBezTo>
                    <a:pt x="191" y="51"/>
                    <a:pt x="185" y="66"/>
                    <a:pt x="174" y="77"/>
                  </a:cubicBezTo>
                  <a:cubicBezTo>
                    <a:pt x="172" y="79"/>
                    <a:pt x="171" y="81"/>
                    <a:pt x="172" y="83"/>
                  </a:cubicBezTo>
                  <a:cubicBezTo>
                    <a:pt x="172" y="85"/>
                    <a:pt x="174" y="87"/>
                    <a:pt x="177" y="89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83" y="91"/>
                    <a:pt x="186" y="92"/>
                    <a:pt x="190" y="94"/>
                  </a:cubicBezTo>
                  <a:cubicBezTo>
                    <a:pt x="201" y="99"/>
                    <a:pt x="209" y="104"/>
                    <a:pt x="215" y="111"/>
                  </a:cubicBezTo>
                  <a:cubicBezTo>
                    <a:pt x="218" y="113"/>
                    <a:pt x="220" y="119"/>
                    <a:pt x="219" y="125"/>
                  </a:cubicBezTo>
                  <a:cubicBezTo>
                    <a:pt x="219" y="128"/>
                    <a:pt x="216" y="134"/>
                    <a:pt x="209" y="137"/>
                  </a:cubicBezTo>
                  <a:close/>
                  <a:moveTo>
                    <a:pt x="129" y="94"/>
                  </a:moveTo>
                  <a:cubicBezTo>
                    <a:pt x="126" y="95"/>
                    <a:pt x="126" y="95"/>
                    <a:pt x="126" y="95"/>
                  </a:cubicBezTo>
                  <a:cubicBezTo>
                    <a:pt x="123" y="97"/>
                    <a:pt x="120" y="98"/>
                    <a:pt x="117" y="99"/>
                  </a:cubicBezTo>
                  <a:cubicBezTo>
                    <a:pt x="106" y="104"/>
                    <a:pt x="99" y="109"/>
                    <a:pt x="93" y="115"/>
                  </a:cubicBezTo>
                  <a:cubicBezTo>
                    <a:pt x="90" y="118"/>
                    <a:pt x="89" y="121"/>
                    <a:pt x="89" y="123"/>
                  </a:cubicBezTo>
                  <a:cubicBezTo>
                    <a:pt x="90" y="127"/>
                    <a:pt x="93" y="129"/>
                    <a:pt x="97" y="131"/>
                  </a:cubicBezTo>
                  <a:cubicBezTo>
                    <a:pt x="100" y="133"/>
                    <a:pt x="104" y="134"/>
                    <a:pt x="108" y="135"/>
                  </a:cubicBezTo>
                  <a:cubicBezTo>
                    <a:pt x="122" y="138"/>
                    <a:pt x="135" y="139"/>
                    <a:pt x="152" y="139"/>
                  </a:cubicBezTo>
                  <a:cubicBezTo>
                    <a:pt x="168" y="139"/>
                    <a:pt x="182" y="138"/>
                    <a:pt x="195" y="135"/>
                  </a:cubicBezTo>
                  <a:cubicBezTo>
                    <a:pt x="199" y="134"/>
                    <a:pt x="203" y="133"/>
                    <a:pt x="207" y="131"/>
                  </a:cubicBezTo>
                  <a:cubicBezTo>
                    <a:pt x="210" y="130"/>
                    <a:pt x="213" y="127"/>
                    <a:pt x="213" y="124"/>
                  </a:cubicBezTo>
                  <a:cubicBezTo>
                    <a:pt x="214" y="120"/>
                    <a:pt x="212" y="117"/>
                    <a:pt x="211" y="115"/>
                  </a:cubicBezTo>
                  <a:cubicBezTo>
                    <a:pt x="205" y="109"/>
                    <a:pt x="197" y="104"/>
                    <a:pt x="187" y="99"/>
                  </a:cubicBezTo>
                  <a:cubicBezTo>
                    <a:pt x="184" y="98"/>
                    <a:pt x="180" y="97"/>
                    <a:pt x="177" y="95"/>
                  </a:cubicBezTo>
                  <a:cubicBezTo>
                    <a:pt x="175" y="94"/>
                    <a:pt x="175" y="94"/>
                    <a:pt x="175" y="94"/>
                  </a:cubicBezTo>
                  <a:cubicBezTo>
                    <a:pt x="170" y="93"/>
                    <a:pt x="166" y="89"/>
                    <a:pt x="165" y="84"/>
                  </a:cubicBezTo>
                  <a:cubicBezTo>
                    <a:pt x="164" y="80"/>
                    <a:pt x="166" y="76"/>
                    <a:pt x="169" y="73"/>
                  </a:cubicBezTo>
                  <a:cubicBezTo>
                    <a:pt x="180" y="62"/>
                    <a:pt x="184" y="49"/>
                    <a:pt x="184" y="33"/>
                  </a:cubicBezTo>
                  <a:cubicBezTo>
                    <a:pt x="183" y="19"/>
                    <a:pt x="176" y="11"/>
                    <a:pt x="161" y="7"/>
                  </a:cubicBezTo>
                  <a:cubicBezTo>
                    <a:pt x="158" y="6"/>
                    <a:pt x="155" y="6"/>
                    <a:pt x="152" y="6"/>
                  </a:cubicBezTo>
                  <a:cubicBezTo>
                    <a:pt x="149" y="6"/>
                    <a:pt x="146" y="6"/>
                    <a:pt x="143" y="7"/>
                  </a:cubicBezTo>
                  <a:cubicBezTo>
                    <a:pt x="128" y="11"/>
                    <a:pt x="120" y="19"/>
                    <a:pt x="120" y="33"/>
                  </a:cubicBezTo>
                  <a:cubicBezTo>
                    <a:pt x="119" y="49"/>
                    <a:pt x="124" y="62"/>
                    <a:pt x="134" y="73"/>
                  </a:cubicBezTo>
                  <a:cubicBezTo>
                    <a:pt x="138" y="76"/>
                    <a:pt x="139" y="80"/>
                    <a:pt x="138" y="84"/>
                  </a:cubicBezTo>
                  <a:cubicBezTo>
                    <a:pt x="137" y="89"/>
                    <a:pt x="134" y="93"/>
                    <a:pt x="129" y="94"/>
                  </a:cubicBezTo>
                  <a:close/>
                  <a:moveTo>
                    <a:pt x="289" y="121"/>
                  </a:moveTo>
                  <a:cubicBezTo>
                    <a:pt x="285" y="116"/>
                    <a:pt x="279" y="112"/>
                    <a:pt x="271" y="109"/>
                  </a:cubicBezTo>
                  <a:cubicBezTo>
                    <a:pt x="268" y="107"/>
                    <a:pt x="266" y="106"/>
                    <a:pt x="264" y="106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60" y="104"/>
                    <a:pt x="259" y="103"/>
                    <a:pt x="259" y="102"/>
                  </a:cubicBezTo>
                  <a:cubicBezTo>
                    <a:pt x="258" y="100"/>
                    <a:pt x="259" y="99"/>
                    <a:pt x="260" y="98"/>
                  </a:cubicBezTo>
                  <a:cubicBezTo>
                    <a:pt x="268" y="90"/>
                    <a:pt x="272" y="79"/>
                    <a:pt x="272" y="66"/>
                  </a:cubicBezTo>
                  <a:cubicBezTo>
                    <a:pt x="271" y="54"/>
                    <a:pt x="264" y="46"/>
                    <a:pt x="251" y="42"/>
                  </a:cubicBezTo>
                  <a:cubicBezTo>
                    <a:pt x="249" y="42"/>
                    <a:pt x="246" y="41"/>
                    <a:pt x="243" y="41"/>
                  </a:cubicBezTo>
                  <a:cubicBezTo>
                    <a:pt x="241" y="41"/>
                    <a:pt x="238" y="42"/>
                    <a:pt x="236" y="42"/>
                  </a:cubicBezTo>
                  <a:cubicBezTo>
                    <a:pt x="223" y="46"/>
                    <a:pt x="216" y="54"/>
                    <a:pt x="215" y="66"/>
                  </a:cubicBezTo>
                  <a:cubicBezTo>
                    <a:pt x="215" y="79"/>
                    <a:pt x="219" y="90"/>
                    <a:pt x="227" y="98"/>
                  </a:cubicBezTo>
                  <a:cubicBezTo>
                    <a:pt x="228" y="99"/>
                    <a:pt x="229" y="101"/>
                    <a:pt x="228" y="102"/>
                  </a:cubicBezTo>
                  <a:cubicBezTo>
                    <a:pt x="228" y="103"/>
                    <a:pt x="227" y="104"/>
                    <a:pt x="225" y="105"/>
                  </a:cubicBezTo>
                  <a:cubicBezTo>
                    <a:pt x="224" y="105"/>
                    <a:pt x="223" y="107"/>
                    <a:pt x="223" y="109"/>
                  </a:cubicBezTo>
                  <a:cubicBezTo>
                    <a:pt x="224" y="111"/>
                    <a:pt x="226" y="111"/>
                    <a:pt x="228" y="111"/>
                  </a:cubicBezTo>
                  <a:cubicBezTo>
                    <a:pt x="231" y="109"/>
                    <a:pt x="234" y="106"/>
                    <a:pt x="235" y="103"/>
                  </a:cubicBezTo>
                  <a:cubicBezTo>
                    <a:pt x="235" y="100"/>
                    <a:pt x="234" y="96"/>
                    <a:pt x="232" y="94"/>
                  </a:cubicBezTo>
                  <a:cubicBezTo>
                    <a:pt x="224" y="86"/>
                    <a:pt x="221" y="78"/>
                    <a:pt x="222" y="66"/>
                  </a:cubicBezTo>
                  <a:cubicBezTo>
                    <a:pt x="222" y="57"/>
                    <a:pt x="227" y="51"/>
                    <a:pt x="237" y="49"/>
                  </a:cubicBezTo>
                  <a:cubicBezTo>
                    <a:pt x="239" y="48"/>
                    <a:pt x="241" y="48"/>
                    <a:pt x="243" y="48"/>
                  </a:cubicBezTo>
                  <a:cubicBezTo>
                    <a:pt x="245" y="48"/>
                    <a:pt x="248" y="48"/>
                    <a:pt x="250" y="49"/>
                  </a:cubicBezTo>
                  <a:cubicBezTo>
                    <a:pt x="260" y="51"/>
                    <a:pt x="265" y="57"/>
                    <a:pt x="265" y="66"/>
                  </a:cubicBezTo>
                  <a:cubicBezTo>
                    <a:pt x="266" y="78"/>
                    <a:pt x="262" y="87"/>
                    <a:pt x="255" y="94"/>
                  </a:cubicBezTo>
                  <a:cubicBezTo>
                    <a:pt x="253" y="96"/>
                    <a:pt x="252" y="100"/>
                    <a:pt x="252" y="103"/>
                  </a:cubicBezTo>
                  <a:cubicBezTo>
                    <a:pt x="253" y="106"/>
                    <a:pt x="256" y="109"/>
                    <a:pt x="259" y="111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4" y="112"/>
                    <a:pt x="266" y="113"/>
                    <a:pt x="268" y="114"/>
                  </a:cubicBezTo>
                  <a:cubicBezTo>
                    <a:pt x="276" y="118"/>
                    <a:pt x="281" y="121"/>
                    <a:pt x="285" y="125"/>
                  </a:cubicBezTo>
                  <a:cubicBezTo>
                    <a:pt x="286" y="126"/>
                    <a:pt x="287" y="128"/>
                    <a:pt x="286" y="130"/>
                  </a:cubicBezTo>
                  <a:cubicBezTo>
                    <a:pt x="286" y="133"/>
                    <a:pt x="284" y="134"/>
                    <a:pt x="282" y="135"/>
                  </a:cubicBezTo>
                  <a:cubicBezTo>
                    <a:pt x="280" y="136"/>
                    <a:pt x="277" y="137"/>
                    <a:pt x="274" y="138"/>
                  </a:cubicBezTo>
                  <a:cubicBezTo>
                    <a:pt x="265" y="140"/>
                    <a:pt x="255" y="141"/>
                    <a:pt x="244" y="141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33" y="141"/>
                    <a:pt x="226" y="140"/>
                    <a:pt x="218" y="139"/>
                  </a:cubicBezTo>
                  <a:cubicBezTo>
                    <a:pt x="217" y="139"/>
                    <a:pt x="215" y="140"/>
                    <a:pt x="215" y="142"/>
                  </a:cubicBezTo>
                  <a:cubicBezTo>
                    <a:pt x="214" y="143"/>
                    <a:pt x="215" y="143"/>
                    <a:pt x="215" y="144"/>
                  </a:cubicBezTo>
                  <a:cubicBezTo>
                    <a:pt x="216" y="145"/>
                    <a:pt x="216" y="145"/>
                    <a:pt x="217" y="145"/>
                  </a:cubicBezTo>
                  <a:cubicBezTo>
                    <a:pt x="225" y="147"/>
                    <a:pt x="232" y="147"/>
                    <a:pt x="242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56" y="147"/>
                    <a:pt x="266" y="147"/>
                    <a:pt x="276" y="144"/>
                  </a:cubicBezTo>
                  <a:cubicBezTo>
                    <a:pt x="279" y="143"/>
                    <a:pt x="282" y="142"/>
                    <a:pt x="285" y="141"/>
                  </a:cubicBezTo>
                  <a:cubicBezTo>
                    <a:pt x="289" y="139"/>
                    <a:pt x="292" y="136"/>
                    <a:pt x="293" y="132"/>
                  </a:cubicBezTo>
                  <a:cubicBezTo>
                    <a:pt x="293" y="128"/>
                    <a:pt x="292" y="123"/>
                    <a:pt x="289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CF8416A-351E-554C-A5FA-EA86D6F23D12}"/>
              </a:ext>
            </a:extLst>
          </p:cNvPr>
          <p:cNvGrpSpPr/>
          <p:nvPr/>
        </p:nvGrpSpPr>
        <p:grpSpPr>
          <a:xfrm>
            <a:off x="1752600" y="2559050"/>
            <a:ext cx="4305300" cy="3376612"/>
            <a:chOff x="1752600" y="2559050"/>
            <a:chExt cx="4305300" cy="3376612"/>
          </a:xfrm>
        </p:grpSpPr>
        <p:sp>
          <p:nvSpPr>
            <p:cNvPr id="1101" name="Google Shape;1101;p50"/>
            <p:cNvSpPr/>
            <p:nvPr/>
          </p:nvSpPr>
          <p:spPr>
            <a:xfrm>
              <a:off x="1752600" y="2559050"/>
              <a:ext cx="4305300" cy="3376612"/>
            </a:xfrm>
            <a:custGeom>
              <a:avLst/>
              <a:gdLst/>
              <a:ahLst/>
              <a:cxnLst/>
              <a:rect l="l" t="t" r="r" b="b"/>
              <a:pathLst>
                <a:path w="937" h="734" extrusionOk="0">
                  <a:moveTo>
                    <a:pt x="84" y="144"/>
                  </a:moveTo>
                  <a:cubicBezTo>
                    <a:pt x="0" y="307"/>
                    <a:pt x="79" y="505"/>
                    <a:pt x="87" y="524"/>
                  </a:cubicBezTo>
                  <a:cubicBezTo>
                    <a:pt x="191" y="658"/>
                    <a:pt x="348" y="734"/>
                    <a:pt x="517" y="734"/>
                  </a:cubicBezTo>
                  <a:cubicBezTo>
                    <a:pt x="680" y="734"/>
                    <a:pt x="834" y="660"/>
                    <a:pt x="937" y="536"/>
                  </a:cubicBezTo>
                  <a:cubicBezTo>
                    <a:pt x="896" y="559"/>
                    <a:pt x="838" y="582"/>
                    <a:pt x="766" y="588"/>
                  </a:cubicBezTo>
                  <a:cubicBezTo>
                    <a:pt x="756" y="589"/>
                    <a:pt x="746" y="589"/>
                    <a:pt x="736" y="589"/>
                  </a:cubicBezTo>
                  <a:cubicBezTo>
                    <a:pt x="626" y="589"/>
                    <a:pt x="538" y="543"/>
                    <a:pt x="521" y="536"/>
                  </a:cubicBezTo>
                  <a:cubicBezTo>
                    <a:pt x="516" y="534"/>
                    <a:pt x="507" y="529"/>
                    <a:pt x="505" y="528"/>
                  </a:cubicBezTo>
                  <a:cubicBezTo>
                    <a:pt x="449" y="495"/>
                    <a:pt x="402" y="461"/>
                    <a:pt x="361" y="426"/>
                  </a:cubicBezTo>
                  <a:cubicBezTo>
                    <a:pt x="307" y="381"/>
                    <a:pt x="267" y="338"/>
                    <a:pt x="236" y="291"/>
                  </a:cubicBezTo>
                  <a:cubicBezTo>
                    <a:pt x="212" y="254"/>
                    <a:pt x="196" y="218"/>
                    <a:pt x="187" y="182"/>
                  </a:cubicBezTo>
                  <a:cubicBezTo>
                    <a:pt x="175" y="133"/>
                    <a:pt x="178" y="90"/>
                    <a:pt x="194" y="50"/>
                  </a:cubicBezTo>
                  <a:cubicBezTo>
                    <a:pt x="202" y="31"/>
                    <a:pt x="212" y="14"/>
                    <a:pt x="224" y="0"/>
                  </a:cubicBezTo>
                  <a:cubicBezTo>
                    <a:pt x="174" y="27"/>
                    <a:pt x="122" y="71"/>
                    <a:pt x="84" y="144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2652712" y="4730750"/>
              <a:ext cx="919162" cy="596900"/>
            </a:xfrm>
            <a:custGeom>
              <a:avLst/>
              <a:gdLst/>
              <a:ahLst/>
              <a:cxnLst/>
              <a:rect l="l" t="t" r="r" b="b"/>
              <a:pathLst>
                <a:path w="200" h="130" extrusionOk="0">
                  <a:moveTo>
                    <a:pt x="118" y="105"/>
                  </a:moveTo>
                  <a:cubicBezTo>
                    <a:pt x="123" y="105"/>
                    <a:pt x="129" y="103"/>
                    <a:pt x="132" y="99"/>
                  </a:cubicBezTo>
                  <a:cubicBezTo>
                    <a:pt x="132" y="99"/>
                    <a:pt x="132" y="99"/>
                    <a:pt x="133" y="98"/>
                  </a:cubicBezTo>
                  <a:cubicBezTo>
                    <a:pt x="136" y="102"/>
                    <a:pt x="142" y="105"/>
                    <a:pt x="148" y="105"/>
                  </a:cubicBezTo>
                  <a:cubicBezTo>
                    <a:pt x="183" y="105"/>
                    <a:pt x="183" y="105"/>
                    <a:pt x="183" y="105"/>
                  </a:cubicBezTo>
                  <a:cubicBezTo>
                    <a:pt x="189" y="105"/>
                    <a:pt x="194" y="103"/>
                    <a:pt x="197" y="99"/>
                  </a:cubicBezTo>
                  <a:cubicBezTo>
                    <a:pt x="199" y="96"/>
                    <a:pt x="200" y="93"/>
                    <a:pt x="199" y="90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4" y="59"/>
                    <a:pt x="191" y="55"/>
                    <a:pt x="186" y="52"/>
                  </a:cubicBezTo>
                  <a:cubicBezTo>
                    <a:pt x="187" y="52"/>
                    <a:pt x="187" y="51"/>
                    <a:pt x="188" y="50"/>
                  </a:cubicBezTo>
                  <a:cubicBezTo>
                    <a:pt x="190" y="48"/>
                    <a:pt x="191" y="44"/>
                    <a:pt x="190" y="41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4" y="7"/>
                    <a:pt x="176" y="0"/>
                    <a:pt x="16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5" y="0"/>
                    <a:pt x="131" y="2"/>
                    <a:pt x="129" y="5"/>
                  </a:cubicBezTo>
                  <a:cubicBezTo>
                    <a:pt x="128" y="5"/>
                    <a:pt x="128" y="6"/>
                    <a:pt x="128" y="6"/>
                  </a:cubicBezTo>
                  <a:cubicBezTo>
                    <a:pt x="124" y="3"/>
                    <a:pt x="120" y="0"/>
                    <a:pt x="1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2" y="0"/>
                    <a:pt x="77" y="3"/>
                    <a:pt x="74" y="6"/>
                  </a:cubicBezTo>
                  <a:cubicBezTo>
                    <a:pt x="74" y="6"/>
                    <a:pt x="73" y="5"/>
                    <a:pt x="73" y="5"/>
                  </a:cubicBezTo>
                  <a:cubicBezTo>
                    <a:pt x="70" y="2"/>
                    <a:pt x="66" y="0"/>
                    <a:pt x="6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7" y="7"/>
                    <a:pt x="16" y="1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4"/>
                    <a:pt x="11" y="48"/>
                    <a:pt x="13" y="50"/>
                  </a:cubicBezTo>
                  <a:cubicBezTo>
                    <a:pt x="14" y="51"/>
                    <a:pt x="14" y="52"/>
                    <a:pt x="15" y="52"/>
                  </a:cubicBezTo>
                  <a:cubicBezTo>
                    <a:pt x="10" y="55"/>
                    <a:pt x="7" y="59"/>
                    <a:pt x="6" y="63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3"/>
                    <a:pt x="1" y="96"/>
                    <a:pt x="3" y="99"/>
                  </a:cubicBezTo>
                  <a:cubicBezTo>
                    <a:pt x="6" y="103"/>
                    <a:pt x="11" y="105"/>
                    <a:pt x="17" y="105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58" y="105"/>
                    <a:pt x="64" y="102"/>
                    <a:pt x="68" y="9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2" y="103"/>
                    <a:pt x="77" y="105"/>
                    <a:pt x="82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4" y="124"/>
                    <a:pt x="13" y="125"/>
                    <a:pt x="13" y="127"/>
                  </a:cubicBezTo>
                  <a:cubicBezTo>
                    <a:pt x="13" y="129"/>
                    <a:pt x="14" y="130"/>
                    <a:pt x="16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6" y="130"/>
                    <a:pt x="188" y="129"/>
                    <a:pt x="188" y="127"/>
                  </a:cubicBezTo>
                  <a:cubicBezTo>
                    <a:pt x="188" y="125"/>
                    <a:pt x="186" y="124"/>
                    <a:pt x="184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05"/>
                    <a:pt x="103" y="105"/>
                    <a:pt x="103" y="105"/>
                  </a:cubicBezTo>
                  <a:lnTo>
                    <a:pt x="118" y="105"/>
                  </a:lnTo>
                  <a:close/>
                  <a:moveTo>
                    <a:pt x="65" y="59"/>
                  </a:moveTo>
                  <a:cubicBezTo>
                    <a:pt x="66" y="60"/>
                    <a:pt x="67" y="62"/>
                    <a:pt x="67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5" y="95"/>
                    <a:pt x="59" y="98"/>
                    <a:pt x="52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3" y="98"/>
                    <a:pt x="10" y="97"/>
                    <a:pt x="8" y="95"/>
                  </a:cubicBezTo>
                  <a:cubicBezTo>
                    <a:pt x="7" y="94"/>
                    <a:pt x="7" y="92"/>
                    <a:pt x="7" y="91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60"/>
                    <a:pt x="19" y="56"/>
                    <a:pt x="25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0" y="56"/>
                    <a:pt x="63" y="57"/>
                    <a:pt x="65" y="59"/>
                  </a:cubicBezTo>
                  <a:close/>
                  <a:moveTo>
                    <a:pt x="176" y="56"/>
                  </a:moveTo>
                  <a:cubicBezTo>
                    <a:pt x="182" y="56"/>
                    <a:pt x="188" y="60"/>
                    <a:pt x="189" y="64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4" y="92"/>
                    <a:pt x="193" y="94"/>
                    <a:pt x="192" y="95"/>
                  </a:cubicBezTo>
                  <a:cubicBezTo>
                    <a:pt x="191" y="97"/>
                    <a:pt x="187" y="98"/>
                    <a:pt x="183" y="98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1" y="98"/>
                    <a:pt x="136" y="95"/>
                    <a:pt x="135" y="90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62"/>
                    <a:pt x="134" y="60"/>
                    <a:pt x="136" y="59"/>
                  </a:cubicBezTo>
                  <a:cubicBezTo>
                    <a:pt x="138" y="57"/>
                    <a:pt x="141" y="56"/>
                    <a:pt x="144" y="56"/>
                  </a:cubicBezTo>
                  <a:lnTo>
                    <a:pt x="176" y="56"/>
                  </a:lnTo>
                  <a:close/>
                  <a:moveTo>
                    <a:pt x="176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38" y="49"/>
                    <a:pt x="133" y="46"/>
                    <a:pt x="133" y="41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3"/>
                    <a:pt x="132" y="11"/>
                    <a:pt x="133" y="9"/>
                  </a:cubicBezTo>
                  <a:cubicBezTo>
                    <a:pt x="135" y="8"/>
                    <a:pt x="137" y="7"/>
                    <a:pt x="140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73" y="7"/>
                    <a:pt x="178" y="11"/>
                    <a:pt x="179" y="15"/>
                  </a:cubicBezTo>
                  <a:cubicBezTo>
                    <a:pt x="184" y="42"/>
                    <a:pt x="184" y="42"/>
                    <a:pt x="184" y="42"/>
                  </a:cubicBezTo>
                  <a:cubicBezTo>
                    <a:pt x="185" y="44"/>
                    <a:pt x="184" y="45"/>
                    <a:pt x="183" y="46"/>
                  </a:cubicBezTo>
                  <a:cubicBezTo>
                    <a:pt x="182" y="48"/>
                    <a:pt x="179" y="49"/>
                    <a:pt x="176" y="49"/>
                  </a:cubicBezTo>
                  <a:close/>
                  <a:moveTo>
                    <a:pt x="133" y="53"/>
                  </a:moveTo>
                  <a:cubicBezTo>
                    <a:pt x="133" y="53"/>
                    <a:pt x="132" y="54"/>
                    <a:pt x="131" y="55"/>
                  </a:cubicBezTo>
                  <a:cubicBezTo>
                    <a:pt x="131" y="55"/>
                    <a:pt x="131" y="55"/>
                    <a:pt x="130" y="56"/>
                  </a:cubicBezTo>
                  <a:cubicBezTo>
                    <a:pt x="129" y="54"/>
                    <a:pt x="128" y="53"/>
                    <a:pt x="127" y="52"/>
                  </a:cubicBezTo>
                  <a:cubicBezTo>
                    <a:pt x="128" y="52"/>
                    <a:pt x="128" y="51"/>
                    <a:pt x="129" y="51"/>
                  </a:cubicBezTo>
                  <a:cubicBezTo>
                    <a:pt x="129" y="50"/>
                    <a:pt x="130" y="50"/>
                    <a:pt x="130" y="49"/>
                  </a:cubicBezTo>
                  <a:cubicBezTo>
                    <a:pt x="131" y="51"/>
                    <a:pt x="132" y="52"/>
                    <a:pt x="133" y="53"/>
                  </a:cubicBezTo>
                  <a:close/>
                  <a:moveTo>
                    <a:pt x="71" y="49"/>
                  </a:move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3" y="52"/>
                    <a:pt x="74" y="52"/>
                  </a:cubicBezTo>
                  <a:cubicBezTo>
                    <a:pt x="73" y="53"/>
                    <a:pt x="71" y="54"/>
                    <a:pt x="70" y="56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54"/>
                    <a:pt x="68" y="53"/>
                    <a:pt x="67" y="53"/>
                  </a:cubicBezTo>
                  <a:cubicBezTo>
                    <a:pt x="69" y="52"/>
                    <a:pt x="70" y="51"/>
                    <a:pt x="71" y="49"/>
                  </a:cubicBezTo>
                  <a:close/>
                  <a:moveTo>
                    <a:pt x="124" y="46"/>
                  </a:moveTo>
                  <a:cubicBezTo>
                    <a:pt x="123" y="48"/>
                    <a:pt x="120" y="49"/>
                    <a:pt x="116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1" y="49"/>
                    <a:pt x="78" y="48"/>
                    <a:pt x="76" y="46"/>
                  </a:cubicBezTo>
                  <a:cubicBezTo>
                    <a:pt x="75" y="45"/>
                    <a:pt x="74" y="43"/>
                    <a:pt x="75" y="4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0"/>
                    <a:pt x="81" y="7"/>
                    <a:pt x="87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20" y="7"/>
                    <a:pt x="125" y="10"/>
                    <a:pt x="125" y="15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3"/>
                    <a:pt x="126" y="45"/>
                    <a:pt x="124" y="46"/>
                  </a:cubicBezTo>
                  <a:close/>
                  <a:moveTo>
                    <a:pt x="68" y="41"/>
                  </a:moveTo>
                  <a:cubicBezTo>
                    <a:pt x="68" y="46"/>
                    <a:pt x="63" y="49"/>
                    <a:pt x="57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2" y="49"/>
                    <a:pt x="19" y="48"/>
                    <a:pt x="18" y="47"/>
                  </a:cubicBezTo>
                  <a:cubicBezTo>
                    <a:pt x="17" y="45"/>
                    <a:pt x="16" y="44"/>
                    <a:pt x="17" y="4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1"/>
                    <a:pt x="28" y="7"/>
                    <a:pt x="3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5" y="7"/>
                    <a:pt x="67" y="8"/>
                    <a:pt x="68" y="9"/>
                  </a:cubicBezTo>
                  <a:cubicBezTo>
                    <a:pt x="70" y="11"/>
                    <a:pt x="71" y="13"/>
                    <a:pt x="70" y="15"/>
                  </a:cubicBezTo>
                  <a:lnTo>
                    <a:pt x="68" y="41"/>
                  </a:lnTo>
                  <a:close/>
                  <a:moveTo>
                    <a:pt x="73" y="64"/>
                  </a:moveTo>
                  <a:cubicBezTo>
                    <a:pt x="73" y="59"/>
                    <a:pt x="78" y="56"/>
                    <a:pt x="85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22" y="56"/>
                    <a:pt x="127" y="59"/>
                    <a:pt x="128" y="64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9" y="92"/>
                    <a:pt x="129" y="94"/>
                    <a:pt x="127" y="95"/>
                  </a:cubicBezTo>
                  <a:cubicBezTo>
                    <a:pt x="125" y="97"/>
                    <a:pt x="122" y="98"/>
                    <a:pt x="118" y="98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79" y="98"/>
                    <a:pt x="75" y="97"/>
                    <a:pt x="73" y="95"/>
                  </a:cubicBezTo>
                  <a:cubicBezTo>
                    <a:pt x="72" y="94"/>
                    <a:pt x="71" y="92"/>
                    <a:pt x="71" y="90"/>
                  </a:cubicBezTo>
                  <a:lnTo>
                    <a:pt x="7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B625DA-599A-2340-A8B8-DF3BC2B27813}"/>
              </a:ext>
            </a:extLst>
          </p:cNvPr>
          <p:cNvGrpSpPr/>
          <p:nvPr/>
        </p:nvGrpSpPr>
        <p:grpSpPr>
          <a:xfrm>
            <a:off x="4265612" y="1266825"/>
            <a:ext cx="2362200" cy="3868737"/>
            <a:chOff x="4265612" y="1266825"/>
            <a:chExt cx="2362200" cy="3868737"/>
          </a:xfrm>
        </p:grpSpPr>
        <p:sp>
          <p:nvSpPr>
            <p:cNvPr id="1100" name="Google Shape;1100;p50"/>
            <p:cNvSpPr/>
            <p:nvPr/>
          </p:nvSpPr>
          <p:spPr>
            <a:xfrm>
              <a:off x="4265612" y="1266825"/>
              <a:ext cx="2362200" cy="3868737"/>
            </a:xfrm>
            <a:custGeom>
              <a:avLst/>
              <a:gdLst/>
              <a:ahLst/>
              <a:cxnLst/>
              <a:rect l="l" t="t" r="r" b="b"/>
              <a:pathLst>
                <a:path w="514" h="841" extrusionOk="0">
                  <a:moveTo>
                    <a:pt x="0" y="797"/>
                  </a:moveTo>
                  <a:cubicBezTo>
                    <a:pt x="36" y="813"/>
                    <a:pt x="110" y="841"/>
                    <a:pt x="189" y="841"/>
                  </a:cubicBezTo>
                  <a:cubicBezTo>
                    <a:pt x="189" y="841"/>
                    <a:pt x="189" y="841"/>
                    <a:pt x="189" y="841"/>
                  </a:cubicBezTo>
                  <a:cubicBezTo>
                    <a:pt x="198" y="841"/>
                    <a:pt x="207" y="841"/>
                    <a:pt x="216" y="840"/>
                  </a:cubicBezTo>
                  <a:cubicBezTo>
                    <a:pt x="347" y="829"/>
                    <a:pt x="427" y="758"/>
                    <a:pt x="438" y="749"/>
                  </a:cubicBezTo>
                  <a:cubicBezTo>
                    <a:pt x="488" y="665"/>
                    <a:pt x="514" y="569"/>
                    <a:pt x="514" y="471"/>
                  </a:cubicBezTo>
                  <a:cubicBezTo>
                    <a:pt x="514" y="272"/>
                    <a:pt x="409" y="95"/>
                    <a:pt x="242" y="0"/>
                  </a:cubicBezTo>
                  <a:cubicBezTo>
                    <a:pt x="281" y="42"/>
                    <a:pt x="318" y="106"/>
                    <a:pt x="333" y="200"/>
                  </a:cubicBezTo>
                  <a:cubicBezTo>
                    <a:pt x="352" y="315"/>
                    <a:pt x="327" y="412"/>
                    <a:pt x="303" y="473"/>
                  </a:cubicBezTo>
                  <a:cubicBezTo>
                    <a:pt x="277" y="539"/>
                    <a:pt x="247" y="578"/>
                    <a:pt x="246" y="579"/>
                  </a:cubicBezTo>
                  <a:cubicBezTo>
                    <a:pt x="246" y="580"/>
                    <a:pt x="246" y="580"/>
                    <a:pt x="246" y="580"/>
                  </a:cubicBezTo>
                  <a:cubicBezTo>
                    <a:pt x="235" y="595"/>
                    <a:pt x="222" y="611"/>
                    <a:pt x="209" y="627"/>
                  </a:cubicBezTo>
                  <a:cubicBezTo>
                    <a:pt x="167" y="675"/>
                    <a:pt x="115" y="720"/>
                    <a:pt x="50" y="765"/>
                  </a:cubicBezTo>
                  <a:cubicBezTo>
                    <a:pt x="35" y="775"/>
                    <a:pt x="20" y="785"/>
                    <a:pt x="5" y="794"/>
                  </a:cubicBezTo>
                  <a:cubicBezTo>
                    <a:pt x="3" y="795"/>
                    <a:pt x="2" y="796"/>
                    <a:pt x="0" y="797"/>
                  </a:cubicBez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5580062" y="3736975"/>
              <a:ext cx="754062" cy="800100"/>
            </a:xfrm>
            <a:custGeom>
              <a:avLst/>
              <a:gdLst/>
              <a:ahLst/>
              <a:cxnLst/>
              <a:rect l="l" t="t" r="r" b="b"/>
              <a:pathLst>
                <a:path w="164" h="174" extrusionOk="0">
                  <a:moveTo>
                    <a:pt x="158" y="43"/>
                  </a:moveTo>
                  <a:cubicBezTo>
                    <a:pt x="151" y="32"/>
                    <a:pt x="136" y="26"/>
                    <a:pt x="116" y="28"/>
                  </a:cubicBezTo>
                  <a:cubicBezTo>
                    <a:pt x="108" y="10"/>
                    <a:pt x="96" y="0"/>
                    <a:pt x="82" y="0"/>
                  </a:cubicBezTo>
                  <a:cubicBezTo>
                    <a:pt x="69" y="0"/>
                    <a:pt x="57" y="10"/>
                    <a:pt x="48" y="28"/>
                  </a:cubicBezTo>
                  <a:cubicBezTo>
                    <a:pt x="28" y="26"/>
                    <a:pt x="13" y="32"/>
                    <a:pt x="7" y="43"/>
                  </a:cubicBezTo>
                  <a:cubicBezTo>
                    <a:pt x="0" y="54"/>
                    <a:pt x="3" y="69"/>
                    <a:pt x="13" y="85"/>
                  </a:cubicBezTo>
                  <a:cubicBezTo>
                    <a:pt x="14" y="85"/>
                    <a:pt x="14" y="86"/>
                    <a:pt x="14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3" y="103"/>
                    <a:pt x="0" y="119"/>
                    <a:pt x="7" y="130"/>
                  </a:cubicBezTo>
                  <a:cubicBezTo>
                    <a:pt x="13" y="140"/>
                    <a:pt x="25" y="146"/>
                    <a:pt x="41" y="146"/>
                  </a:cubicBezTo>
                  <a:cubicBezTo>
                    <a:pt x="43" y="146"/>
                    <a:pt x="46" y="146"/>
                    <a:pt x="48" y="145"/>
                  </a:cubicBezTo>
                  <a:cubicBezTo>
                    <a:pt x="57" y="164"/>
                    <a:pt x="69" y="174"/>
                    <a:pt x="82" y="174"/>
                  </a:cubicBezTo>
                  <a:cubicBezTo>
                    <a:pt x="96" y="174"/>
                    <a:pt x="108" y="164"/>
                    <a:pt x="116" y="145"/>
                  </a:cubicBezTo>
                  <a:cubicBezTo>
                    <a:pt x="119" y="146"/>
                    <a:pt x="121" y="146"/>
                    <a:pt x="123" y="146"/>
                  </a:cubicBezTo>
                  <a:cubicBezTo>
                    <a:pt x="140" y="146"/>
                    <a:pt x="152" y="140"/>
                    <a:pt x="158" y="130"/>
                  </a:cubicBezTo>
                  <a:cubicBezTo>
                    <a:pt x="164" y="119"/>
                    <a:pt x="162" y="103"/>
                    <a:pt x="150" y="87"/>
                  </a:cubicBezTo>
                  <a:cubicBezTo>
                    <a:pt x="162" y="70"/>
                    <a:pt x="164" y="55"/>
                    <a:pt x="158" y="43"/>
                  </a:cubicBezTo>
                  <a:close/>
                  <a:moveTo>
                    <a:pt x="127" y="72"/>
                  </a:moveTo>
                  <a:cubicBezTo>
                    <a:pt x="132" y="77"/>
                    <a:pt x="137" y="82"/>
                    <a:pt x="141" y="87"/>
                  </a:cubicBezTo>
                  <a:cubicBezTo>
                    <a:pt x="137" y="92"/>
                    <a:pt x="132" y="97"/>
                    <a:pt x="127" y="101"/>
                  </a:cubicBezTo>
                  <a:cubicBezTo>
                    <a:pt x="127" y="97"/>
                    <a:pt x="128" y="92"/>
                    <a:pt x="128" y="87"/>
                  </a:cubicBezTo>
                  <a:cubicBezTo>
                    <a:pt x="128" y="82"/>
                    <a:pt x="127" y="77"/>
                    <a:pt x="127" y="72"/>
                  </a:cubicBezTo>
                  <a:close/>
                  <a:moveTo>
                    <a:pt x="126" y="62"/>
                  </a:moveTo>
                  <a:cubicBezTo>
                    <a:pt x="124" y="52"/>
                    <a:pt x="122" y="43"/>
                    <a:pt x="119" y="35"/>
                  </a:cubicBezTo>
                  <a:cubicBezTo>
                    <a:pt x="135" y="34"/>
                    <a:pt x="147" y="38"/>
                    <a:pt x="152" y="47"/>
                  </a:cubicBezTo>
                  <a:cubicBezTo>
                    <a:pt x="156" y="55"/>
                    <a:pt x="154" y="67"/>
                    <a:pt x="145" y="81"/>
                  </a:cubicBezTo>
                  <a:cubicBezTo>
                    <a:pt x="140" y="74"/>
                    <a:pt x="133" y="68"/>
                    <a:pt x="126" y="62"/>
                  </a:cubicBezTo>
                  <a:close/>
                  <a:moveTo>
                    <a:pt x="126" y="112"/>
                  </a:moveTo>
                  <a:cubicBezTo>
                    <a:pt x="133" y="106"/>
                    <a:pt x="140" y="99"/>
                    <a:pt x="145" y="93"/>
                  </a:cubicBezTo>
                  <a:cubicBezTo>
                    <a:pt x="154" y="106"/>
                    <a:pt x="156" y="118"/>
                    <a:pt x="152" y="127"/>
                  </a:cubicBezTo>
                  <a:cubicBezTo>
                    <a:pt x="147" y="135"/>
                    <a:pt x="135" y="139"/>
                    <a:pt x="119" y="138"/>
                  </a:cubicBezTo>
                  <a:cubicBezTo>
                    <a:pt x="122" y="130"/>
                    <a:pt x="124" y="121"/>
                    <a:pt x="126" y="112"/>
                  </a:cubicBezTo>
                  <a:close/>
                  <a:moveTo>
                    <a:pt x="82" y="137"/>
                  </a:moveTo>
                  <a:cubicBezTo>
                    <a:pt x="91" y="141"/>
                    <a:pt x="100" y="143"/>
                    <a:pt x="109" y="144"/>
                  </a:cubicBezTo>
                  <a:cubicBezTo>
                    <a:pt x="101" y="159"/>
                    <a:pt x="92" y="167"/>
                    <a:pt x="82" y="167"/>
                  </a:cubicBezTo>
                  <a:cubicBezTo>
                    <a:pt x="72" y="167"/>
                    <a:pt x="63" y="159"/>
                    <a:pt x="56" y="144"/>
                  </a:cubicBezTo>
                  <a:cubicBezTo>
                    <a:pt x="64" y="143"/>
                    <a:pt x="73" y="141"/>
                    <a:pt x="82" y="137"/>
                  </a:cubicBezTo>
                  <a:close/>
                  <a:moveTo>
                    <a:pt x="60" y="126"/>
                  </a:moveTo>
                  <a:cubicBezTo>
                    <a:pt x="64" y="128"/>
                    <a:pt x="68" y="131"/>
                    <a:pt x="73" y="133"/>
                  </a:cubicBezTo>
                  <a:cubicBezTo>
                    <a:pt x="66" y="135"/>
                    <a:pt x="59" y="137"/>
                    <a:pt x="53" y="138"/>
                  </a:cubicBezTo>
                  <a:cubicBezTo>
                    <a:pt x="51" y="132"/>
                    <a:pt x="49" y="125"/>
                    <a:pt x="47" y="118"/>
                  </a:cubicBezTo>
                  <a:cubicBezTo>
                    <a:pt x="51" y="121"/>
                    <a:pt x="55" y="124"/>
                    <a:pt x="60" y="126"/>
                  </a:cubicBezTo>
                  <a:close/>
                  <a:moveTo>
                    <a:pt x="56" y="29"/>
                  </a:moveTo>
                  <a:cubicBezTo>
                    <a:pt x="63" y="15"/>
                    <a:pt x="72" y="7"/>
                    <a:pt x="82" y="7"/>
                  </a:cubicBezTo>
                  <a:cubicBezTo>
                    <a:pt x="92" y="7"/>
                    <a:pt x="101" y="15"/>
                    <a:pt x="109" y="29"/>
                  </a:cubicBezTo>
                  <a:cubicBezTo>
                    <a:pt x="100" y="30"/>
                    <a:pt x="91" y="33"/>
                    <a:pt x="82" y="36"/>
                  </a:cubicBezTo>
                  <a:cubicBezTo>
                    <a:pt x="73" y="33"/>
                    <a:pt x="64" y="30"/>
                    <a:pt x="56" y="29"/>
                  </a:cubicBezTo>
                  <a:close/>
                  <a:moveTo>
                    <a:pt x="105" y="47"/>
                  </a:moveTo>
                  <a:cubicBezTo>
                    <a:pt x="101" y="45"/>
                    <a:pt x="96" y="43"/>
                    <a:pt x="92" y="41"/>
                  </a:cubicBezTo>
                  <a:cubicBezTo>
                    <a:pt x="99" y="38"/>
                    <a:pt x="105" y="37"/>
                    <a:pt x="112" y="36"/>
                  </a:cubicBezTo>
                  <a:cubicBezTo>
                    <a:pt x="114" y="42"/>
                    <a:pt x="116" y="48"/>
                    <a:pt x="117" y="55"/>
                  </a:cubicBezTo>
                  <a:cubicBezTo>
                    <a:pt x="113" y="53"/>
                    <a:pt x="109" y="50"/>
                    <a:pt x="105" y="47"/>
                  </a:cubicBezTo>
                  <a:close/>
                  <a:moveTo>
                    <a:pt x="120" y="87"/>
                  </a:moveTo>
                  <a:cubicBezTo>
                    <a:pt x="120" y="94"/>
                    <a:pt x="120" y="101"/>
                    <a:pt x="119" y="108"/>
                  </a:cubicBezTo>
                  <a:cubicBezTo>
                    <a:pt x="113" y="112"/>
                    <a:pt x="107" y="116"/>
                    <a:pt x="101" y="120"/>
                  </a:cubicBezTo>
                  <a:cubicBezTo>
                    <a:pt x="95" y="123"/>
                    <a:pt x="89" y="126"/>
                    <a:pt x="82" y="129"/>
                  </a:cubicBezTo>
                  <a:cubicBezTo>
                    <a:pt x="76" y="126"/>
                    <a:pt x="69" y="123"/>
                    <a:pt x="63" y="120"/>
                  </a:cubicBezTo>
                  <a:cubicBezTo>
                    <a:pt x="57" y="116"/>
                    <a:pt x="51" y="112"/>
                    <a:pt x="46" y="108"/>
                  </a:cubicBezTo>
                  <a:cubicBezTo>
                    <a:pt x="45" y="101"/>
                    <a:pt x="44" y="94"/>
                    <a:pt x="44" y="87"/>
                  </a:cubicBezTo>
                  <a:cubicBezTo>
                    <a:pt x="44" y="80"/>
                    <a:pt x="45" y="73"/>
                    <a:pt x="46" y="66"/>
                  </a:cubicBezTo>
                  <a:cubicBezTo>
                    <a:pt x="51" y="61"/>
                    <a:pt x="57" y="57"/>
                    <a:pt x="63" y="54"/>
                  </a:cubicBezTo>
                  <a:cubicBezTo>
                    <a:pt x="69" y="50"/>
                    <a:pt x="76" y="47"/>
                    <a:pt x="82" y="44"/>
                  </a:cubicBezTo>
                  <a:cubicBezTo>
                    <a:pt x="89" y="47"/>
                    <a:pt x="95" y="50"/>
                    <a:pt x="101" y="54"/>
                  </a:cubicBezTo>
                  <a:cubicBezTo>
                    <a:pt x="107" y="57"/>
                    <a:pt x="113" y="61"/>
                    <a:pt x="119" y="66"/>
                  </a:cubicBezTo>
                  <a:cubicBezTo>
                    <a:pt x="120" y="73"/>
                    <a:pt x="120" y="80"/>
                    <a:pt x="120" y="87"/>
                  </a:cubicBezTo>
                  <a:close/>
                  <a:moveTo>
                    <a:pt x="72" y="41"/>
                  </a:moveTo>
                  <a:cubicBezTo>
                    <a:pt x="68" y="43"/>
                    <a:pt x="64" y="45"/>
                    <a:pt x="60" y="47"/>
                  </a:cubicBezTo>
                  <a:cubicBezTo>
                    <a:pt x="55" y="50"/>
                    <a:pt x="51" y="53"/>
                    <a:pt x="47" y="55"/>
                  </a:cubicBezTo>
                  <a:cubicBezTo>
                    <a:pt x="49" y="48"/>
                    <a:pt x="51" y="42"/>
                    <a:pt x="53" y="36"/>
                  </a:cubicBezTo>
                  <a:cubicBezTo>
                    <a:pt x="59" y="37"/>
                    <a:pt x="66" y="38"/>
                    <a:pt x="72" y="41"/>
                  </a:cubicBezTo>
                  <a:close/>
                  <a:moveTo>
                    <a:pt x="92" y="133"/>
                  </a:moveTo>
                  <a:cubicBezTo>
                    <a:pt x="97" y="131"/>
                    <a:pt x="101" y="128"/>
                    <a:pt x="105" y="126"/>
                  </a:cubicBezTo>
                  <a:cubicBezTo>
                    <a:pt x="109" y="124"/>
                    <a:pt x="113" y="121"/>
                    <a:pt x="117" y="118"/>
                  </a:cubicBezTo>
                  <a:cubicBezTo>
                    <a:pt x="116" y="125"/>
                    <a:pt x="114" y="132"/>
                    <a:pt x="112" y="138"/>
                  </a:cubicBezTo>
                  <a:cubicBezTo>
                    <a:pt x="105" y="137"/>
                    <a:pt x="99" y="135"/>
                    <a:pt x="92" y="133"/>
                  </a:cubicBezTo>
                  <a:close/>
                  <a:moveTo>
                    <a:pt x="37" y="101"/>
                  </a:moveTo>
                  <a:cubicBezTo>
                    <a:pt x="32" y="97"/>
                    <a:pt x="27" y="92"/>
                    <a:pt x="24" y="87"/>
                  </a:cubicBezTo>
                  <a:cubicBezTo>
                    <a:pt x="27" y="82"/>
                    <a:pt x="32" y="77"/>
                    <a:pt x="37" y="72"/>
                  </a:cubicBezTo>
                  <a:cubicBezTo>
                    <a:pt x="37" y="77"/>
                    <a:pt x="37" y="82"/>
                    <a:pt x="37" y="87"/>
                  </a:cubicBezTo>
                  <a:cubicBezTo>
                    <a:pt x="37" y="92"/>
                    <a:pt x="37" y="96"/>
                    <a:pt x="37" y="101"/>
                  </a:cubicBezTo>
                  <a:close/>
                  <a:moveTo>
                    <a:pt x="39" y="62"/>
                  </a:moveTo>
                  <a:cubicBezTo>
                    <a:pt x="31" y="68"/>
                    <a:pt x="25" y="74"/>
                    <a:pt x="19" y="81"/>
                  </a:cubicBezTo>
                  <a:cubicBezTo>
                    <a:pt x="10" y="67"/>
                    <a:pt x="8" y="55"/>
                    <a:pt x="13" y="47"/>
                  </a:cubicBezTo>
                  <a:cubicBezTo>
                    <a:pt x="17" y="39"/>
                    <a:pt x="27" y="35"/>
                    <a:pt x="41" y="35"/>
                  </a:cubicBezTo>
                  <a:cubicBezTo>
                    <a:pt x="42" y="35"/>
                    <a:pt x="44" y="35"/>
                    <a:pt x="45" y="35"/>
                  </a:cubicBezTo>
                  <a:cubicBezTo>
                    <a:pt x="42" y="43"/>
                    <a:pt x="40" y="52"/>
                    <a:pt x="39" y="62"/>
                  </a:cubicBezTo>
                  <a:close/>
                  <a:moveTo>
                    <a:pt x="19" y="93"/>
                  </a:moveTo>
                  <a:cubicBezTo>
                    <a:pt x="25" y="99"/>
                    <a:pt x="31" y="106"/>
                    <a:pt x="39" y="112"/>
                  </a:cubicBezTo>
                  <a:cubicBezTo>
                    <a:pt x="40" y="121"/>
                    <a:pt x="42" y="130"/>
                    <a:pt x="45" y="138"/>
                  </a:cubicBezTo>
                  <a:cubicBezTo>
                    <a:pt x="29" y="139"/>
                    <a:pt x="18" y="135"/>
                    <a:pt x="13" y="127"/>
                  </a:cubicBezTo>
                  <a:cubicBezTo>
                    <a:pt x="8" y="118"/>
                    <a:pt x="10" y="106"/>
                    <a:pt x="19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6" name="Google Shape;1106;p50"/>
          <p:cNvSpPr txBox="1"/>
          <p:nvPr/>
        </p:nvSpPr>
        <p:spPr>
          <a:xfrm>
            <a:off x="7961312" y="136683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07" name="Google Shape;1107;p50"/>
          <p:cNvSpPr txBox="1"/>
          <p:nvPr/>
        </p:nvSpPr>
        <p:spPr>
          <a:xfrm>
            <a:off x="8072437" y="2859087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</a:t>
            </a:r>
            <a:endParaRPr sz="2300" dirty="0"/>
          </a:p>
        </p:txBody>
      </p:sp>
      <p:sp>
        <p:nvSpPr>
          <p:cNvPr id="1108" name="Google Shape;1108;p50"/>
          <p:cNvSpPr txBox="1"/>
          <p:nvPr/>
        </p:nvSpPr>
        <p:spPr>
          <a:xfrm>
            <a:off x="8050212" y="4657725"/>
            <a:ext cx="1057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</a:t>
            </a:r>
            <a:endParaRPr sz="2300" dirty="0"/>
          </a:p>
        </p:txBody>
      </p:sp>
      <p:sp>
        <p:nvSpPr>
          <p:cNvPr id="1109" name="Google Shape;1109;p50"/>
          <p:cNvSpPr txBox="1"/>
          <p:nvPr/>
        </p:nvSpPr>
        <p:spPr>
          <a:xfrm>
            <a:off x="8050212" y="1009650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</a:t>
            </a:r>
            <a:endParaRPr sz="2300" dirty="0"/>
          </a:p>
        </p:txBody>
      </p:sp>
      <p:sp>
        <p:nvSpPr>
          <p:cNvPr id="1110" name="Google Shape;1110;p50"/>
          <p:cNvSpPr txBox="1"/>
          <p:nvPr/>
        </p:nvSpPr>
        <p:spPr>
          <a:xfrm>
            <a:off x="7961312" y="3211512"/>
            <a:ext cx="26384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11" name="Google Shape;1111;p50"/>
          <p:cNvSpPr txBox="1"/>
          <p:nvPr/>
        </p:nvSpPr>
        <p:spPr>
          <a:xfrm>
            <a:off x="7961312" y="503078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/>
      <p:bldP spid="1107" grpId="0"/>
      <p:bldP spid="1108" grpId="0"/>
      <p:bldP spid="1109" grpId="0"/>
      <p:bldP spid="1110" grpId="0"/>
      <p:bldP spid="11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51"/>
          <p:cNvSpPr txBox="1"/>
          <p:nvPr/>
        </p:nvSpPr>
        <p:spPr>
          <a:xfrm>
            <a:off x="239712" y="6530974"/>
            <a:ext cx="12185650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51"/>
          <p:cNvSpPr txBox="1"/>
          <p:nvPr/>
        </p:nvSpPr>
        <p:spPr>
          <a:xfrm>
            <a:off x="7826375" y="868362"/>
            <a:ext cx="3698875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 </a:t>
            </a:r>
            <a:r>
              <a:rPr lang="ar-EG" sz="30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عنوان</a:t>
            </a:r>
            <a:r>
              <a:rPr lang="en-US" sz="30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HERE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D0EB896-95FA-AB46-AA92-C05EEEFF724C}"/>
              </a:ext>
            </a:extLst>
          </p:cNvPr>
          <p:cNvGrpSpPr/>
          <p:nvPr/>
        </p:nvGrpSpPr>
        <p:grpSpPr>
          <a:xfrm>
            <a:off x="7745412" y="1701800"/>
            <a:ext cx="1417637" cy="969962"/>
            <a:chOff x="7745412" y="1701800"/>
            <a:chExt cx="1417637" cy="969962"/>
          </a:xfrm>
        </p:grpSpPr>
        <p:sp>
          <p:nvSpPr>
            <p:cNvPr id="1144" name="Google Shape;1144;p51"/>
            <p:cNvSpPr txBox="1"/>
            <p:nvPr/>
          </p:nvSpPr>
          <p:spPr>
            <a:xfrm>
              <a:off x="7834312" y="1701800"/>
              <a:ext cx="865187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 SemiBold"/>
                <a:buNone/>
              </a:pPr>
              <a:r>
                <a:rPr lang="en-US" sz="1600" b="1" i="0" u="none" dirty="0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1. IDEA</a:t>
              </a:r>
              <a:endParaRPr dirty="0"/>
            </a:p>
          </p:txBody>
        </p:sp>
        <p:sp>
          <p:nvSpPr>
            <p:cNvPr id="1153" name="Google Shape;1153;p51"/>
            <p:cNvSpPr txBox="1"/>
            <p:nvPr/>
          </p:nvSpPr>
          <p:spPr>
            <a:xfrm>
              <a:off x="7745412" y="1979612"/>
              <a:ext cx="1417637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EG" sz="13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899C0D8-197F-9F45-B243-043BD14BA19E}"/>
              </a:ext>
            </a:extLst>
          </p:cNvPr>
          <p:cNvGrpSpPr/>
          <p:nvPr/>
        </p:nvGrpSpPr>
        <p:grpSpPr>
          <a:xfrm>
            <a:off x="7745412" y="2908300"/>
            <a:ext cx="1417637" cy="947737"/>
            <a:chOff x="7745412" y="2908300"/>
            <a:chExt cx="1417637" cy="947737"/>
          </a:xfrm>
        </p:grpSpPr>
        <p:sp>
          <p:nvSpPr>
            <p:cNvPr id="1149" name="Google Shape;1149;p51"/>
            <p:cNvSpPr txBox="1"/>
            <p:nvPr/>
          </p:nvSpPr>
          <p:spPr>
            <a:xfrm>
              <a:off x="7834312" y="2908300"/>
              <a:ext cx="939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 SemiBold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2. PLAN</a:t>
              </a:r>
              <a:endParaRPr dirty="0"/>
            </a:p>
          </p:txBody>
        </p:sp>
        <p:sp>
          <p:nvSpPr>
            <p:cNvPr id="1154" name="Google Shape;1154;p51"/>
            <p:cNvSpPr txBox="1"/>
            <p:nvPr/>
          </p:nvSpPr>
          <p:spPr>
            <a:xfrm>
              <a:off x="7745412" y="3163887"/>
              <a:ext cx="1417637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EG" sz="13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8BC3B90-2869-424C-8C21-2409D2E4C617}"/>
              </a:ext>
            </a:extLst>
          </p:cNvPr>
          <p:cNvGrpSpPr/>
          <p:nvPr/>
        </p:nvGrpSpPr>
        <p:grpSpPr>
          <a:xfrm>
            <a:off x="7732712" y="4113212"/>
            <a:ext cx="1423988" cy="946150"/>
            <a:chOff x="7732712" y="4113212"/>
            <a:chExt cx="1423988" cy="946150"/>
          </a:xfrm>
        </p:grpSpPr>
        <p:sp>
          <p:nvSpPr>
            <p:cNvPr id="1148" name="Google Shape;1148;p51"/>
            <p:cNvSpPr txBox="1"/>
            <p:nvPr/>
          </p:nvSpPr>
          <p:spPr>
            <a:xfrm>
              <a:off x="7829550" y="4113212"/>
              <a:ext cx="1327150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 SemiBold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3. ANALYZE</a:t>
              </a:r>
              <a:endParaRPr dirty="0"/>
            </a:p>
          </p:txBody>
        </p:sp>
        <p:sp>
          <p:nvSpPr>
            <p:cNvPr id="1155" name="Google Shape;1155;p51"/>
            <p:cNvSpPr txBox="1"/>
            <p:nvPr/>
          </p:nvSpPr>
          <p:spPr>
            <a:xfrm>
              <a:off x="7732712" y="4365625"/>
              <a:ext cx="1417637" cy="693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EG" sz="13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80C1BB6-BE23-374B-A006-93D39EDC3808}"/>
              </a:ext>
            </a:extLst>
          </p:cNvPr>
          <p:cNvGrpSpPr/>
          <p:nvPr/>
        </p:nvGrpSpPr>
        <p:grpSpPr>
          <a:xfrm>
            <a:off x="7732712" y="5319712"/>
            <a:ext cx="1558925" cy="923925"/>
            <a:chOff x="7732712" y="5319712"/>
            <a:chExt cx="1558925" cy="923925"/>
          </a:xfrm>
        </p:grpSpPr>
        <p:sp>
          <p:nvSpPr>
            <p:cNvPr id="1151" name="Google Shape;1151;p51"/>
            <p:cNvSpPr txBox="1"/>
            <p:nvPr/>
          </p:nvSpPr>
          <p:spPr>
            <a:xfrm>
              <a:off x="7829550" y="5319712"/>
              <a:ext cx="1462087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 SemiBold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4. RESEARCH</a:t>
              </a:r>
              <a:endParaRPr dirty="0"/>
            </a:p>
          </p:txBody>
        </p:sp>
        <p:sp>
          <p:nvSpPr>
            <p:cNvPr id="1156" name="Google Shape;1156;p51"/>
            <p:cNvSpPr txBox="1"/>
            <p:nvPr/>
          </p:nvSpPr>
          <p:spPr>
            <a:xfrm>
              <a:off x="7732712" y="5551487"/>
              <a:ext cx="1417637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EG" sz="13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4481844-19E7-5944-8352-98A3FEEBA38D}"/>
              </a:ext>
            </a:extLst>
          </p:cNvPr>
          <p:cNvGrpSpPr/>
          <p:nvPr/>
        </p:nvGrpSpPr>
        <p:grpSpPr>
          <a:xfrm>
            <a:off x="9890125" y="1701800"/>
            <a:ext cx="1522412" cy="960437"/>
            <a:chOff x="9890125" y="1701800"/>
            <a:chExt cx="1522412" cy="960437"/>
          </a:xfrm>
        </p:grpSpPr>
        <p:sp>
          <p:nvSpPr>
            <p:cNvPr id="1147" name="Google Shape;1147;p51"/>
            <p:cNvSpPr txBox="1"/>
            <p:nvPr/>
          </p:nvSpPr>
          <p:spPr>
            <a:xfrm>
              <a:off x="10148887" y="1701800"/>
              <a:ext cx="1263650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 SemiBold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5. PROJECT</a:t>
              </a:r>
              <a:endParaRPr dirty="0"/>
            </a:p>
          </p:txBody>
        </p:sp>
        <p:sp>
          <p:nvSpPr>
            <p:cNvPr id="1157" name="Google Shape;1157;p51"/>
            <p:cNvSpPr txBox="1"/>
            <p:nvPr/>
          </p:nvSpPr>
          <p:spPr>
            <a:xfrm>
              <a:off x="9890125" y="1970087"/>
              <a:ext cx="1419225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EG" sz="13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30056D6-F472-5C4D-8299-8D33896F5FDF}"/>
              </a:ext>
            </a:extLst>
          </p:cNvPr>
          <p:cNvGrpSpPr/>
          <p:nvPr/>
        </p:nvGrpSpPr>
        <p:grpSpPr>
          <a:xfrm>
            <a:off x="9890125" y="2908300"/>
            <a:ext cx="1527175" cy="939799"/>
            <a:chOff x="9890125" y="2908300"/>
            <a:chExt cx="1527175" cy="939799"/>
          </a:xfrm>
        </p:grpSpPr>
        <p:sp>
          <p:nvSpPr>
            <p:cNvPr id="1146" name="Google Shape;1146;p51"/>
            <p:cNvSpPr txBox="1"/>
            <p:nvPr/>
          </p:nvSpPr>
          <p:spPr>
            <a:xfrm>
              <a:off x="10023475" y="2908300"/>
              <a:ext cx="1393825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 SemiBold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6. BUSINESS</a:t>
              </a:r>
              <a:endParaRPr dirty="0"/>
            </a:p>
          </p:txBody>
        </p:sp>
        <p:sp>
          <p:nvSpPr>
            <p:cNvPr id="1158" name="Google Shape;1158;p51"/>
            <p:cNvSpPr txBox="1"/>
            <p:nvPr/>
          </p:nvSpPr>
          <p:spPr>
            <a:xfrm>
              <a:off x="9890125" y="3154362"/>
              <a:ext cx="1419225" cy="693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EG" sz="13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BEC02B2-A8CB-FB49-B99E-92985338122A}"/>
              </a:ext>
            </a:extLst>
          </p:cNvPr>
          <p:cNvGrpSpPr/>
          <p:nvPr/>
        </p:nvGrpSpPr>
        <p:grpSpPr>
          <a:xfrm>
            <a:off x="9877425" y="4113212"/>
            <a:ext cx="1536700" cy="936625"/>
            <a:chOff x="9877425" y="4113212"/>
            <a:chExt cx="1536700" cy="936625"/>
          </a:xfrm>
        </p:grpSpPr>
        <p:sp>
          <p:nvSpPr>
            <p:cNvPr id="1145" name="Google Shape;1145;p51"/>
            <p:cNvSpPr txBox="1"/>
            <p:nvPr/>
          </p:nvSpPr>
          <p:spPr>
            <a:xfrm>
              <a:off x="10121900" y="4113212"/>
              <a:ext cx="1292225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 SemiBold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7. SUCCESS</a:t>
              </a:r>
              <a:endParaRPr dirty="0"/>
            </a:p>
          </p:txBody>
        </p:sp>
        <p:sp>
          <p:nvSpPr>
            <p:cNvPr id="1159" name="Google Shape;1159;p51"/>
            <p:cNvSpPr txBox="1"/>
            <p:nvPr/>
          </p:nvSpPr>
          <p:spPr>
            <a:xfrm>
              <a:off x="9877425" y="4356100"/>
              <a:ext cx="1419225" cy="693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EG" sz="13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518F6D3-1BA5-4C49-A451-F6B1C9F8EDCE}"/>
              </a:ext>
            </a:extLst>
          </p:cNvPr>
          <p:cNvGrpSpPr/>
          <p:nvPr/>
        </p:nvGrpSpPr>
        <p:grpSpPr>
          <a:xfrm>
            <a:off x="9877425" y="5319712"/>
            <a:ext cx="1531937" cy="914400"/>
            <a:chOff x="9877425" y="5319712"/>
            <a:chExt cx="1531937" cy="914400"/>
          </a:xfrm>
        </p:grpSpPr>
        <p:sp>
          <p:nvSpPr>
            <p:cNvPr id="1150" name="Google Shape;1150;p51"/>
            <p:cNvSpPr txBox="1"/>
            <p:nvPr/>
          </p:nvSpPr>
          <p:spPr>
            <a:xfrm>
              <a:off x="10283825" y="5319712"/>
              <a:ext cx="1125537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 SemiBold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8. PROFIT</a:t>
              </a:r>
              <a:endParaRPr dirty="0"/>
            </a:p>
          </p:txBody>
        </p:sp>
        <p:sp>
          <p:nvSpPr>
            <p:cNvPr id="1160" name="Google Shape;1160;p51"/>
            <p:cNvSpPr txBox="1"/>
            <p:nvPr/>
          </p:nvSpPr>
          <p:spPr>
            <a:xfrm>
              <a:off x="9877425" y="5541962"/>
              <a:ext cx="1419225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Open Sans"/>
                <a:buNone/>
              </a:pPr>
              <a:r>
                <a:rPr lang="ar-EG" sz="13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52C07A-959B-5B42-BF92-298EFDB6C97D}"/>
              </a:ext>
            </a:extLst>
          </p:cNvPr>
          <p:cNvGrpSpPr/>
          <p:nvPr/>
        </p:nvGrpSpPr>
        <p:grpSpPr>
          <a:xfrm>
            <a:off x="1211262" y="1208087"/>
            <a:ext cx="5429250" cy="5264150"/>
            <a:chOff x="1211262" y="1208087"/>
            <a:chExt cx="5429250" cy="5264150"/>
          </a:xfrm>
        </p:grpSpPr>
        <p:sp>
          <p:nvSpPr>
            <p:cNvPr id="1117" name="Google Shape;1117;p51"/>
            <p:cNvSpPr/>
            <p:nvPr/>
          </p:nvSpPr>
          <p:spPr>
            <a:xfrm>
              <a:off x="3973512" y="1250950"/>
              <a:ext cx="873125" cy="1092200"/>
            </a:xfrm>
            <a:custGeom>
              <a:avLst/>
              <a:gdLst/>
              <a:ahLst/>
              <a:cxnLst/>
              <a:rect l="l" t="t" r="r" b="b"/>
              <a:pathLst>
                <a:path w="221" h="276" extrusionOk="0">
                  <a:moveTo>
                    <a:pt x="11" y="276"/>
                  </a:moveTo>
                  <a:cubicBezTo>
                    <a:pt x="221" y="276"/>
                    <a:pt x="221" y="276"/>
                    <a:pt x="221" y="276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99" y="25"/>
                    <a:pt x="28" y="86"/>
                    <a:pt x="3" y="111"/>
                  </a:cubicBezTo>
                  <a:cubicBezTo>
                    <a:pt x="1" y="113"/>
                    <a:pt x="0" y="116"/>
                    <a:pt x="0" y="12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1"/>
                    <a:pt x="5" y="276"/>
                    <a:pt x="11" y="276"/>
                  </a:cubicBezTo>
                  <a:close/>
                </a:path>
              </a:pathLst>
            </a:custGeom>
            <a:solidFill>
              <a:srgbClr val="E4E6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5724525" y="1274762"/>
              <a:ext cx="868362" cy="1068387"/>
            </a:xfrm>
            <a:custGeom>
              <a:avLst/>
              <a:gdLst/>
              <a:ahLst/>
              <a:cxnLst/>
              <a:rect l="l" t="t" r="r" b="b"/>
              <a:pathLst>
                <a:path w="220" h="270" extrusionOk="0">
                  <a:moveTo>
                    <a:pt x="207" y="270"/>
                  </a:moveTo>
                  <a:cubicBezTo>
                    <a:pt x="214" y="270"/>
                    <a:pt x="220" y="263"/>
                    <a:pt x="218" y="255"/>
                  </a:cubicBezTo>
                  <a:cubicBezTo>
                    <a:pt x="207" y="206"/>
                    <a:pt x="192" y="177"/>
                    <a:pt x="192" y="176"/>
                  </a:cubicBezTo>
                  <a:cubicBezTo>
                    <a:pt x="191" y="174"/>
                    <a:pt x="133" y="46"/>
                    <a:pt x="0" y="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07" y="270"/>
                  </a:lnTo>
                  <a:close/>
                </a:path>
              </a:pathLst>
            </a:custGeom>
            <a:solidFill>
              <a:srgbClr val="F6F7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1"/>
            <p:cNvSpPr/>
            <p:nvPr/>
          </p:nvSpPr>
          <p:spPr>
            <a:xfrm>
              <a:off x="4846637" y="1208087"/>
              <a:ext cx="877887" cy="1135062"/>
            </a:xfrm>
            <a:custGeom>
              <a:avLst/>
              <a:gdLst/>
              <a:ahLst/>
              <a:cxnLst/>
              <a:rect l="l" t="t" r="r" b="b"/>
              <a:pathLst>
                <a:path w="222" h="287" extrusionOk="0">
                  <a:moveTo>
                    <a:pt x="222" y="287"/>
                  </a:moveTo>
                  <a:cubicBezTo>
                    <a:pt x="222" y="17"/>
                    <a:pt x="222" y="17"/>
                    <a:pt x="222" y="17"/>
                  </a:cubicBezTo>
                  <a:cubicBezTo>
                    <a:pt x="196" y="8"/>
                    <a:pt x="168" y="2"/>
                    <a:pt x="137" y="1"/>
                  </a:cubicBezTo>
                  <a:cubicBezTo>
                    <a:pt x="128" y="1"/>
                    <a:pt x="119" y="0"/>
                    <a:pt x="111" y="0"/>
                  </a:cubicBezTo>
                  <a:cubicBezTo>
                    <a:pt x="70" y="0"/>
                    <a:pt x="33" y="5"/>
                    <a:pt x="0" y="11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222" y="287"/>
                  </a:ln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1"/>
            <p:cNvSpPr/>
            <p:nvPr/>
          </p:nvSpPr>
          <p:spPr>
            <a:xfrm>
              <a:off x="4846637" y="4595812"/>
              <a:ext cx="723900" cy="657225"/>
            </a:xfrm>
            <a:custGeom>
              <a:avLst/>
              <a:gdLst/>
              <a:ahLst/>
              <a:cxnLst/>
              <a:rect l="l" t="t" r="r" b="b"/>
              <a:pathLst>
                <a:path w="183" h="166" extrusionOk="0">
                  <a:moveTo>
                    <a:pt x="175" y="20"/>
                  </a:moveTo>
                  <a:cubicBezTo>
                    <a:pt x="183" y="13"/>
                    <a:pt x="178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7" y="121"/>
                    <a:pt x="118" y="72"/>
                    <a:pt x="175" y="20"/>
                  </a:cubicBezTo>
                  <a:close/>
                </a:path>
              </a:pathLst>
            </a:custGeom>
            <a:solidFill>
              <a:srgbClr val="6156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3973512" y="4595812"/>
              <a:ext cx="873125" cy="1270000"/>
            </a:xfrm>
            <a:custGeom>
              <a:avLst/>
              <a:gdLst/>
              <a:ahLst/>
              <a:cxnLst/>
              <a:rect l="l" t="t" r="r" b="b"/>
              <a:pathLst>
                <a:path w="221" h="321" extrusionOk="0">
                  <a:moveTo>
                    <a:pt x="0" y="11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0" y="315"/>
                    <a:pt x="10" y="321"/>
                    <a:pt x="18" y="316"/>
                  </a:cubicBezTo>
                  <a:cubicBezTo>
                    <a:pt x="59" y="287"/>
                    <a:pt x="136" y="233"/>
                    <a:pt x="221" y="166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5724525" y="2433637"/>
              <a:ext cx="915987" cy="989012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231" y="58"/>
                  </a:moveTo>
                  <a:cubicBezTo>
                    <a:pt x="230" y="41"/>
                    <a:pt x="229" y="25"/>
                    <a:pt x="227" y="10"/>
                  </a:cubicBezTo>
                  <a:cubicBezTo>
                    <a:pt x="226" y="4"/>
                    <a:pt x="221" y="0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5" y="250"/>
                    <a:pt x="200" y="247"/>
                    <a:pt x="201" y="242"/>
                  </a:cubicBezTo>
                  <a:cubicBezTo>
                    <a:pt x="226" y="172"/>
                    <a:pt x="232" y="108"/>
                    <a:pt x="231" y="58"/>
                  </a:cubicBezTo>
                  <a:close/>
                </a:path>
              </a:pathLst>
            </a:custGeom>
            <a:solidFill>
              <a:srgbClr val="DBF3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1"/>
            <p:cNvSpPr txBox="1"/>
            <p:nvPr/>
          </p:nvSpPr>
          <p:spPr>
            <a:xfrm>
              <a:off x="4846637" y="2433637"/>
              <a:ext cx="877887" cy="989012"/>
            </a:xfrm>
            <a:prstGeom prst="rect">
              <a:avLst/>
            </a:prstGeom>
            <a:solidFill>
              <a:srgbClr val="CDE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1"/>
            <p:cNvSpPr/>
            <p:nvPr/>
          </p:nvSpPr>
          <p:spPr>
            <a:xfrm>
              <a:off x="3973512" y="2433637"/>
              <a:ext cx="873125" cy="989012"/>
            </a:xfrm>
            <a:custGeom>
              <a:avLst/>
              <a:gdLst/>
              <a:ahLst/>
              <a:cxnLst/>
              <a:rect l="l" t="t" r="r" b="b"/>
              <a:pathLst>
                <a:path w="221" h="250" extrusionOk="0">
                  <a:moveTo>
                    <a:pt x="11" y="250"/>
                  </a:moveTo>
                  <a:cubicBezTo>
                    <a:pt x="221" y="250"/>
                    <a:pt x="221" y="250"/>
                    <a:pt x="221" y="25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5"/>
                    <a:pt x="5" y="250"/>
                    <a:pt x="11" y="250"/>
                  </a:cubicBezTo>
                  <a:close/>
                </a:path>
              </a:pathLst>
            </a:custGeom>
            <a:solidFill>
              <a:srgbClr val="B5CF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4846637" y="3513137"/>
              <a:ext cx="877887" cy="992187"/>
            </a:xfrm>
            <a:custGeom>
              <a:avLst/>
              <a:gdLst/>
              <a:ahLst/>
              <a:cxnLst/>
              <a:rect l="l" t="t" r="r" b="b"/>
              <a:pathLst>
                <a:path w="222" h="251" extrusionOk="0">
                  <a:moveTo>
                    <a:pt x="0" y="251"/>
                  </a:moveTo>
                  <a:cubicBezTo>
                    <a:pt x="217" y="251"/>
                    <a:pt x="217" y="251"/>
                    <a:pt x="217" y="251"/>
                  </a:cubicBezTo>
                  <a:cubicBezTo>
                    <a:pt x="219" y="251"/>
                    <a:pt x="220" y="250"/>
                    <a:pt x="222" y="25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1"/>
                  </a:lnTo>
                  <a:close/>
                </a:path>
              </a:pathLst>
            </a:custGeom>
            <a:solidFill>
              <a:srgbClr val="8AA6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5724525" y="3513137"/>
              <a:ext cx="735012" cy="989012"/>
            </a:xfrm>
            <a:custGeom>
              <a:avLst/>
              <a:gdLst/>
              <a:ahLst/>
              <a:cxnLst/>
              <a:rect l="l" t="t" r="r" b="b"/>
              <a:pathLst>
                <a:path w="186" h="250" extrusionOk="0">
                  <a:moveTo>
                    <a:pt x="3" y="247"/>
                  </a:moveTo>
                  <a:cubicBezTo>
                    <a:pt x="30" y="222"/>
                    <a:pt x="55" y="196"/>
                    <a:pt x="78" y="171"/>
                  </a:cubicBezTo>
                  <a:cubicBezTo>
                    <a:pt x="125" y="119"/>
                    <a:pt x="159" y="67"/>
                    <a:pt x="182" y="17"/>
                  </a:cubicBezTo>
                  <a:cubicBezTo>
                    <a:pt x="186" y="9"/>
                    <a:pt x="180" y="0"/>
                    <a:pt x="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49"/>
                    <a:pt x="2" y="248"/>
                    <a:pt x="3" y="247"/>
                  </a:cubicBezTo>
                  <a:close/>
                </a:path>
              </a:pathLst>
            </a:custGeom>
            <a:solidFill>
              <a:srgbClr val="96B1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3973512" y="3513137"/>
              <a:ext cx="873125" cy="992187"/>
            </a:xfrm>
            <a:custGeom>
              <a:avLst/>
              <a:gdLst/>
              <a:ahLst/>
              <a:cxnLst/>
              <a:rect l="l" t="t" r="r" b="b"/>
              <a:pathLst>
                <a:path w="221" h="251" extrusionOk="0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45"/>
                    <a:pt x="5" y="251"/>
                    <a:pt x="11" y="251"/>
                  </a:cubicBezTo>
                  <a:cubicBezTo>
                    <a:pt x="221" y="251"/>
                    <a:pt x="221" y="251"/>
                    <a:pt x="221" y="251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7C9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3005137" y="1250950"/>
              <a:ext cx="877887" cy="1092200"/>
            </a:xfrm>
            <a:custGeom>
              <a:avLst/>
              <a:gdLst/>
              <a:ahLst/>
              <a:cxnLst/>
              <a:rect l="l" t="t" r="r" b="b"/>
              <a:pathLst>
                <a:path w="222" h="276" extrusionOk="0">
                  <a:moveTo>
                    <a:pt x="210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2" y="25"/>
                    <a:pt x="193" y="86"/>
                    <a:pt x="218" y="111"/>
                  </a:cubicBezTo>
                  <a:cubicBezTo>
                    <a:pt x="220" y="113"/>
                    <a:pt x="222" y="116"/>
                    <a:pt x="222" y="120"/>
                  </a:cubicBezTo>
                  <a:cubicBezTo>
                    <a:pt x="222" y="264"/>
                    <a:pt x="222" y="264"/>
                    <a:pt x="222" y="264"/>
                  </a:cubicBezTo>
                  <a:cubicBezTo>
                    <a:pt x="222" y="271"/>
                    <a:pt x="216" y="276"/>
                    <a:pt x="210" y="276"/>
                  </a:cubicBezTo>
                  <a:close/>
                </a:path>
              </a:pathLst>
            </a:custGeom>
            <a:solidFill>
              <a:srgbClr val="5773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1258887" y="1274762"/>
              <a:ext cx="869950" cy="1068387"/>
            </a:xfrm>
            <a:custGeom>
              <a:avLst/>
              <a:gdLst/>
              <a:ahLst/>
              <a:cxnLst/>
              <a:rect l="l" t="t" r="r" b="b"/>
              <a:pathLst>
                <a:path w="220" h="270" extrusionOk="0">
                  <a:moveTo>
                    <a:pt x="13" y="270"/>
                  </a:moveTo>
                  <a:cubicBezTo>
                    <a:pt x="6" y="270"/>
                    <a:pt x="0" y="263"/>
                    <a:pt x="2" y="255"/>
                  </a:cubicBezTo>
                  <a:cubicBezTo>
                    <a:pt x="13" y="206"/>
                    <a:pt x="28" y="177"/>
                    <a:pt x="29" y="176"/>
                  </a:cubicBezTo>
                  <a:cubicBezTo>
                    <a:pt x="29" y="174"/>
                    <a:pt x="87" y="46"/>
                    <a:pt x="220" y="0"/>
                  </a:cubicBezTo>
                  <a:cubicBezTo>
                    <a:pt x="220" y="270"/>
                    <a:pt x="220" y="270"/>
                    <a:pt x="220" y="270"/>
                  </a:cubicBezTo>
                  <a:lnTo>
                    <a:pt x="13" y="270"/>
                  </a:lnTo>
                  <a:close/>
                </a:path>
              </a:pathLst>
            </a:custGeom>
            <a:solidFill>
              <a:srgbClr val="6485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2128837" y="1208087"/>
              <a:ext cx="876300" cy="1135062"/>
            </a:xfrm>
            <a:custGeom>
              <a:avLst/>
              <a:gdLst/>
              <a:ahLst/>
              <a:cxnLst/>
              <a:rect l="l" t="t" r="r" b="b"/>
              <a:pathLst>
                <a:path w="222" h="287" extrusionOk="0">
                  <a:moveTo>
                    <a:pt x="0" y="28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6" y="8"/>
                    <a:pt x="54" y="2"/>
                    <a:pt x="85" y="1"/>
                  </a:cubicBezTo>
                  <a:cubicBezTo>
                    <a:pt x="94" y="1"/>
                    <a:pt x="103" y="0"/>
                    <a:pt x="111" y="0"/>
                  </a:cubicBezTo>
                  <a:cubicBezTo>
                    <a:pt x="152" y="0"/>
                    <a:pt x="189" y="5"/>
                    <a:pt x="222" y="11"/>
                  </a:cubicBezTo>
                  <a:cubicBezTo>
                    <a:pt x="222" y="287"/>
                    <a:pt x="222" y="287"/>
                    <a:pt x="222" y="287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587A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2282825" y="4595812"/>
              <a:ext cx="722312" cy="657225"/>
            </a:xfrm>
            <a:custGeom>
              <a:avLst/>
              <a:gdLst/>
              <a:ahLst/>
              <a:cxnLst/>
              <a:rect l="l" t="t" r="r" b="b"/>
              <a:pathLst>
                <a:path w="183" h="166" extrusionOk="0">
                  <a:moveTo>
                    <a:pt x="8" y="20"/>
                  </a:moveTo>
                  <a:cubicBezTo>
                    <a:pt x="0" y="13"/>
                    <a:pt x="5" y="0"/>
                    <a:pt x="16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26" y="121"/>
                    <a:pt x="66" y="72"/>
                    <a:pt x="8" y="20"/>
                  </a:cubicBezTo>
                  <a:close/>
                </a:path>
              </a:pathLst>
            </a:custGeom>
            <a:solidFill>
              <a:srgbClr val="EEF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3005137" y="4595812"/>
              <a:ext cx="877887" cy="1270000"/>
            </a:xfrm>
            <a:custGeom>
              <a:avLst/>
              <a:gdLst/>
              <a:ahLst/>
              <a:cxnLst/>
              <a:rect l="l" t="t" r="r" b="b"/>
              <a:pathLst>
                <a:path w="222" h="321" extrusionOk="0">
                  <a:moveTo>
                    <a:pt x="222" y="11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2" y="315"/>
                    <a:pt x="211" y="321"/>
                    <a:pt x="203" y="316"/>
                  </a:cubicBezTo>
                  <a:cubicBezTo>
                    <a:pt x="162" y="287"/>
                    <a:pt x="85" y="23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6" y="0"/>
                    <a:pt x="222" y="5"/>
                    <a:pt x="222" y="11"/>
                  </a:cubicBezTo>
                  <a:close/>
                </a:path>
              </a:pathLst>
            </a:custGeom>
            <a:solidFill>
              <a:srgbClr val="DEE0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1211262" y="2433637"/>
              <a:ext cx="917575" cy="989012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" y="58"/>
                  </a:moveTo>
                  <a:cubicBezTo>
                    <a:pt x="2" y="41"/>
                    <a:pt x="3" y="25"/>
                    <a:pt x="5" y="10"/>
                  </a:cubicBezTo>
                  <a:cubicBezTo>
                    <a:pt x="6" y="4"/>
                    <a:pt x="11" y="0"/>
                    <a:pt x="17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37" y="250"/>
                    <a:pt x="32" y="247"/>
                    <a:pt x="31" y="242"/>
                  </a:cubicBezTo>
                  <a:cubicBezTo>
                    <a:pt x="6" y="172"/>
                    <a:pt x="0" y="108"/>
                    <a:pt x="1" y="58"/>
                  </a:cubicBezTo>
                  <a:close/>
                </a:path>
              </a:pathLst>
            </a:custGeom>
            <a:solidFill>
              <a:srgbClr val="99C8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1"/>
            <p:cNvSpPr txBox="1"/>
            <p:nvPr/>
          </p:nvSpPr>
          <p:spPr>
            <a:xfrm>
              <a:off x="2128837" y="2433637"/>
              <a:ext cx="876300" cy="989012"/>
            </a:xfrm>
            <a:prstGeom prst="rect">
              <a:avLst/>
            </a:prstGeom>
            <a:solidFill>
              <a:srgbClr val="8BBD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3005137" y="2433637"/>
              <a:ext cx="877887" cy="989012"/>
            </a:xfrm>
            <a:custGeom>
              <a:avLst/>
              <a:gdLst/>
              <a:ahLst/>
              <a:cxnLst/>
              <a:rect l="l" t="t" r="r" b="b"/>
              <a:pathLst>
                <a:path w="222" h="250" extrusionOk="0">
                  <a:moveTo>
                    <a:pt x="210" y="250"/>
                  </a:moveTo>
                  <a:cubicBezTo>
                    <a:pt x="0" y="250"/>
                    <a:pt x="0" y="250"/>
                    <a:pt x="0" y="2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6" y="0"/>
                    <a:pt x="222" y="5"/>
                    <a:pt x="222" y="12"/>
                  </a:cubicBezTo>
                  <a:cubicBezTo>
                    <a:pt x="222" y="238"/>
                    <a:pt x="222" y="238"/>
                    <a:pt x="222" y="238"/>
                  </a:cubicBezTo>
                  <a:cubicBezTo>
                    <a:pt x="222" y="245"/>
                    <a:pt x="216" y="250"/>
                    <a:pt x="210" y="250"/>
                  </a:cubicBezTo>
                  <a:close/>
                </a:path>
              </a:pathLst>
            </a:custGeom>
            <a:solidFill>
              <a:srgbClr val="82A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2128837" y="3513137"/>
              <a:ext cx="876300" cy="992187"/>
            </a:xfrm>
            <a:custGeom>
              <a:avLst/>
              <a:gdLst/>
              <a:ahLst/>
              <a:cxnLst/>
              <a:rect l="l" t="t" r="r" b="b"/>
              <a:pathLst>
                <a:path w="222" h="251" extrusionOk="0">
                  <a:moveTo>
                    <a:pt x="222" y="251"/>
                  </a:moveTo>
                  <a:cubicBezTo>
                    <a:pt x="5" y="251"/>
                    <a:pt x="5" y="251"/>
                    <a:pt x="5" y="251"/>
                  </a:cubicBezTo>
                  <a:cubicBezTo>
                    <a:pt x="3" y="251"/>
                    <a:pt x="2" y="250"/>
                    <a:pt x="0" y="2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251"/>
                  </a:lnTo>
                  <a:close/>
                </a:path>
              </a:pathLst>
            </a:custGeom>
            <a:solidFill>
              <a:srgbClr val="85DB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1397000" y="3513137"/>
              <a:ext cx="731837" cy="989012"/>
            </a:xfrm>
            <a:custGeom>
              <a:avLst/>
              <a:gdLst/>
              <a:ahLst/>
              <a:cxnLst/>
              <a:rect l="l" t="t" r="r" b="b"/>
              <a:pathLst>
                <a:path w="185" h="250" extrusionOk="0">
                  <a:moveTo>
                    <a:pt x="182" y="247"/>
                  </a:moveTo>
                  <a:cubicBezTo>
                    <a:pt x="155" y="222"/>
                    <a:pt x="130" y="196"/>
                    <a:pt x="107" y="171"/>
                  </a:cubicBezTo>
                  <a:cubicBezTo>
                    <a:pt x="60" y="119"/>
                    <a:pt x="26" y="67"/>
                    <a:pt x="3" y="17"/>
                  </a:cubicBezTo>
                  <a:cubicBezTo>
                    <a:pt x="0" y="9"/>
                    <a:pt x="5" y="0"/>
                    <a:pt x="1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250"/>
                    <a:pt x="185" y="250"/>
                    <a:pt x="185" y="250"/>
                  </a:cubicBezTo>
                  <a:cubicBezTo>
                    <a:pt x="184" y="249"/>
                    <a:pt x="183" y="248"/>
                    <a:pt x="182" y="247"/>
                  </a:cubicBezTo>
                  <a:close/>
                </a:path>
              </a:pathLst>
            </a:custGeom>
            <a:solidFill>
              <a:srgbClr val="96E6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3005137" y="3513137"/>
              <a:ext cx="877887" cy="992187"/>
            </a:xfrm>
            <a:custGeom>
              <a:avLst/>
              <a:gdLst/>
              <a:ahLst/>
              <a:cxnLst/>
              <a:rect l="l" t="t" r="r" b="b"/>
              <a:pathLst>
                <a:path w="222" h="251" extrusionOk="0">
                  <a:moveTo>
                    <a:pt x="210" y="0"/>
                  </a:moveTo>
                  <a:cubicBezTo>
                    <a:pt x="216" y="0"/>
                    <a:pt x="222" y="6"/>
                    <a:pt x="222" y="12"/>
                  </a:cubicBezTo>
                  <a:cubicBezTo>
                    <a:pt x="222" y="239"/>
                    <a:pt x="222" y="239"/>
                    <a:pt x="222" y="239"/>
                  </a:cubicBezTo>
                  <a:cubicBezTo>
                    <a:pt x="222" y="245"/>
                    <a:pt x="216" y="251"/>
                    <a:pt x="21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0" y="0"/>
                  </a:lnTo>
                  <a:close/>
                </a:path>
              </a:pathLst>
            </a:custGeom>
            <a:solidFill>
              <a:srgbClr val="7FCA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1"/>
            <p:cNvSpPr/>
            <p:nvPr/>
          </p:nvSpPr>
          <p:spPr>
            <a:xfrm>
              <a:off x="2219325" y="3659187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28" y="90"/>
                  </a:moveTo>
                  <a:cubicBezTo>
                    <a:pt x="28" y="91"/>
                    <a:pt x="27" y="93"/>
                    <a:pt x="26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1" y="93"/>
                    <a:pt x="0" y="91"/>
                    <a:pt x="0" y="90"/>
                  </a:cubicBezTo>
                  <a:cubicBezTo>
                    <a:pt x="0" y="88"/>
                    <a:pt x="1" y="87"/>
                    <a:pt x="3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7"/>
                    <a:pt x="28" y="88"/>
                    <a:pt x="28" y="90"/>
                  </a:cubicBezTo>
                  <a:close/>
                  <a:moveTo>
                    <a:pt x="42" y="133"/>
                  </a:moveTo>
                  <a:cubicBezTo>
                    <a:pt x="30" y="146"/>
                    <a:pt x="30" y="146"/>
                    <a:pt x="30" y="146"/>
                  </a:cubicBezTo>
                  <a:cubicBezTo>
                    <a:pt x="29" y="146"/>
                    <a:pt x="29" y="147"/>
                    <a:pt x="29" y="148"/>
                  </a:cubicBezTo>
                  <a:cubicBezTo>
                    <a:pt x="29" y="149"/>
                    <a:pt x="29" y="149"/>
                    <a:pt x="30" y="150"/>
                  </a:cubicBezTo>
                  <a:cubicBezTo>
                    <a:pt x="30" y="150"/>
                    <a:pt x="31" y="151"/>
                    <a:pt x="32" y="151"/>
                  </a:cubicBezTo>
                  <a:cubicBezTo>
                    <a:pt x="33" y="151"/>
                    <a:pt x="33" y="150"/>
                    <a:pt x="34" y="150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8" y="136"/>
                    <a:pt x="48" y="134"/>
                    <a:pt x="46" y="133"/>
                  </a:cubicBezTo>
                  <a:cubicBezTo>
                    <a:pt x="45" y="132"/>
                    <a:pt x="43" y="132"/>
                    <a:pt x="42" y="133"/>
                  </a:cubicBezTo>
                  <a:close/>
                  <a:moveTo>
                    <a:pt x="42" y="46"/>
                  </a:moveTo>
                  <a:cubicBezTo>
                    <a:pt x="43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6"/>
                  </a:cubicBezTo>
                  <a:cubicBezTo>
                    <a:pt x="48" y="45"/>
                    <a:pt x="48" y="43"/>
                    <a:pt x="46" y="42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29"/>
                    <a:pt x="31" y="29"/>
                    <a:pt x="30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9" y="33"/>
                    <a:pt x="29" y="33"/>
                    <a:pt x="30" y="34"/>
                  </a:cubicBezTo>
                  <a:lnTo>
                    <a:pt x="42" y="46"/>
                  </a:lnTo>
                  <a:close/>
                  <a:moveTo>
                    <a:pt x="90" y="28"/>
                  </a:moveTo>
                  <a:cubicBezTo>
                    <a:pt x="91" y="28"/>
                    <a:pt x="93" y="27"/>
                    <a:pt x="93" y="25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1"/>
                    <a:pt x="91" y="0"/>
                    <a:pt x="90" y="0"/>
                  </a:cubicBezTo>
                  <a:cubicBezTo>
                    <a:pt x="88" y="0"/>
                    <a:pt x="87" y="1"/>
                    <a:pt x="87" y="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7"/>
                    <a:pt x="88" y="28"/>
                    <a:pt x="90" y="28"/>
                  </a:cubicBezTo>
                  <a:close/>
                  <a:moveTo>
                    <a:pt x="146" y="90"/>
                  </a:moveTo>
                  <a:cubicBezTo>
                    <a:pt x="146" y="121"/>
                    <a:pt x="121" y="146"/>
                    <a:pt x="90" y="146"/>
                  </a:cubicBezTo>
                  <a:cubicBezTo>
                    <a:pt x="59" y="146"/>
                    <a:pt x="34" y="121"/>
                    <a:pt x="34" y="90"/>
                  </a:cubicBezTo>
                  <a:cubicBezTo>
                    <a:pt x="34" y="59"/>
                    <a:pt x="59" y="34"/>
                    <a:pt x="90" y="34"/>
                  </a:cubicBezTo>
                  <a:cubicBezTo>
                    <a:pt x="121" y="34"/>
                    <a:pt x="146" y="59"/>
                    <a:pt x="146" y="90"/>
                  </a:cubicBezTo>
                  <a:close/>
                  <a:moveTo>
                    <a:pt x="90" y="40"/>
                  </a:moveTo>
                  <a:cubicBezTo>
                    <a:pt x="62" y="40"/>
                    <a:pt x="40" y="62"/>
                    <a:pt x="40" y="90"/>
                  </a:cubicBezTo>
                  <a:cubicBezTo>
                    <a:pt x="40" y="117"/>
                    <a:pt x="62" y="140"/>
                    <a:pt x="90" y="140"/>
                  </a:cubicBezTo>
                  <a:cubicBezTo>
                    <a:pt x="117" y="140"/>
                    <a:pt x="140" y="117"/>
                    <a:pt x="140" y="90"/>
                  </a:cubicBezTo>
                  <a:cubicBezTo>
                    <a:pt x="140" y="62"/>
                    <a:pt x="117" y="40"/>
                    <a:pt x="90" y="40"/>
                  </a:cubicBezTo>
                  <a:close/>
                  <a:moveTo>
                    <a:pt x="90" y="151"/>
                  </a:moveTo>
                  <a:cubicBezTo>
                    <a:pt x="88" y="151"/>
                    <a:pt x="87" y="153"/>
                    <a:pt x="87" y="154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8"/>
                    <a:pt x="88" y="180"/>
                    <a:pt x="90" y="180"/>
                  </a:cubicBezTo>
                  <a:cubicBezTo>
                    <a:pt x="91" y="180"/>
                    <a:pt x="93" y="178"/>
                    <a:pt x="93" y="177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3" y="153"/>
                    <a:pt x="91" y="151"/>
                    <a:pt x="90" y="151"/>
                  </a:cubicBezTo>
                  <a:close/>
                  <a:moveTo>
                    <a:pt x="137" y="133"/>
                  </a:moveTo>
                  <a:cubicBezTo>
                    <a:pt x="136" y="132"/>
                    <a:pt x="134" y="132"/>
                    <a:pt x="133" y="133"/>
                  </a:cubicBezTo>
                  <a:cubicBezTo>
                    <a:pt x="132" y="134"/>
                    <a:pt x="132" y="136"/>
                    <a:pt x="133" y="137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6" y="150"/>
                    <a:pt x="147" y="151"/>
                    <a:pt x="148" y="151"/>
                  </a:cubicBezTo>
                  <a:cubicBezTo>
                    <a:pt x="149" y="151"/>
                    <a:pt x="149" y="150"/>
                    <a:pt x="150" y="150"/>
                  </a:cubicBezTo>
                  <a:cubicBezTo>
                    <a:pt x="150" y="149"/>
                    <a:pt x="151" y="149"/>
                    <a:pt x="151" y="148"/>
                  </a:cubicBezTo>
                  <a:cubicBezTo>
                    <a:pt x="151" y="147"/>
                    <a:pt x="150" y="146"/>
                    <a:pt x="150" y="146"/>
                  </a:cubicBezTo>
                  <a:lnTo>
                    <a:pt x="137" y="133"/>
                  </a:lnTo>
                  <a:close/>
                  <a:moveTo>
                    <a:pt x="146" y="30"/>
                  </a:moveTo>
                  <a:cubicBezTo>
                    <a:pt x="133" y="42"/>
                    <a:pt x="133" y="42"/>
                    <a:pt x="133" y="42"/>
                  </a:cubicBezTo>
                  <a:cubicBezTo>
                    <a:pt x="132" y="43"/>
                    <a:pt x="132" y="45"/>
                    <a:pt x="133" y="46"/>
                  </a:cubicBezTo>
                  <a:cubicBezTo>
                    <a:pt x="134" y="47"/>
                    <a:pt x="135" y="47"/>
                    <a:pt x="135" y="47"/>
                  </a:cubicBezTo>
                  <a:cubicBezTo>
                    <a:pt x="136" y="47"/>
                    <a:pt x="137" y="47"/>
                    <a:pt x="137" y="46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1" y="33"/>
                    <a:pt x="151" y="32"/>
                  </a:cubicBezTo>
                  <a:cubicBezTo>
                    <a:pt x="151" y="31"/>
                    <a:pt x="150" y="30"/>
                    <a:pt x="150" y="30"/>
                  </a:cubicBezTo>
                  <a:cubicBezTo>
                    <a:pt x="149" y="29"/>
                    <a:pt x="147" y="29"/>
                    <a:pt x="146" y="30"/>
                  </a:cubicBezTo>
                  <a:close/>
                  <a:moveTo>
                    <a:pt x="177" y="87"/>
                  </a:moveTo>
                  <a:cubicBezTo>
                    <a:pt x="154" y="87"/>
                    <a:pt x="154" y="87"/>
                    <a:pt x="154" y="87"/>
                  </a:cubicBezTo>
                  <a:cubicBezTo>
                    <a:pt x="153" y="87"/>
                    <a:pt x="151" y="88"/>
                    <a:pt x="151" y="90"/>
                  </a:cubicBezTo>
                  <a:cubicBezTo>
                    <a:pt x="151" y="91"/>
                    <a:pt x="153" y="93"/>
                    <a:pt x="154" y="93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9" y="93"/>
                    <a:pt x="180" y="91"/>
                    <a:pt x="180" y="90"/>
                  </a:cubicBezTo>
                  <a:cubicBezTo>
                    <a:pt x="180" y="88"/>
                    <a:pt x="179" y="87"/>
                    <a:pt x="177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2384425" y="1497012"/>
              <a:ext cx="423862" cy="623887"/>
            </a:xfrm>
            <a:custGeom>
              <a:avLst/>
              <a:gdLst/>
              <a:ahLst/>
              <a:cxnLst/>
              <a:rect l="l" t="t" r="r" b="b"/>
              <a:pathLst>
                <a:path w="107" h="158" extrusionOk="0">
                  <a:moveTo>
                    <a:pt x="19" y="105"/>
                  </a:moveTo>
                  <a:cubicBezTo>
                    <a:pt x="19" y="103"/>
                    <a:pt x="20" y="102"/>
                    <a:pt x="22" y="102"/>
                  </a:cubicBezTo>
                  <a:cubicBezTo>
                    <a:pt x="24" y="102"/>
                    <a:pt x="25" y="103"/>
                    <a:pt x="25" y="105"/>
                  </a:cubicBezTo>
                  <a:cubicBezTo>
                    <a:pt x="25" y="120"/>
                    <a:pt x="38" y="133"/>
                    <a:pt x="53" y="133"/>
                  </a:cubicBezTo>
                  <a:cubicBezTo>
                    <a:pt x="55" y="133"/>
                    <a:pt x="56" y="134"/>
                    <a:pt x="56" y="136"/>
                  </a:cubicBezTo>
                  <a:cubicBezTo>
                    <a:pt x="56" y="138"/>
                    <a:pt x="55" y="139"/>
                    <a:pt x="53" y="139"/>
                  </a:cubicBezTo>
                  <a:cubicBezTo>
                    <a:pt x="34" y="139"/>
                    <a:pt x="19" y="124"/>
                    <a:pt x="19" y="105"/>
                  </a:cubicBezTo>
                  <a:close/>
                  <a:moveTo>
                    <a:pt x="107" y="105"/>
                  </a:moveTo>
                  <a:cubicBezTo>
                    <a:pt x="107" y="134"/>
                    <a:pt x="83" y="158"/>
                    <a:pt x="53" y="158"/>
                  </a:cubicBezTo>
                  <a:cubicBezTo>
                    <a:pt x="24" y="158"/>
                    <a:pt x="0" y="134"/>
                    <a:pt x="0" y="105"/>
                  </a:cubicBezTo>
                  <a:cubicBezTo>
                    <a:pt x="0" y="96"/>
                    <a:pt x="2" y="87"/>
                    <a:pt x="6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0"/>
                    <a:pt x="55" y="0"/>
                    <a:pt x="56" y="2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5" y="87"/>
                    <a:pt x="107" y="96"/>
                    <a:pt x="107" y="105"/>
                  </a:cubicBezTo>
                  <a:close/>
                  <a:moveTo>
                    <a:pt x="11" y="82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8" y="89"/>
                    <a:pt x="6" y="97"/>
                    <a:pt x="6" y="105"/>
                  </a:cubicBezTo>
                  <a:cubicBezTo>
                    <a:pt x="6" y="131"/>
                    <a:pt x="27" y="152"/>
                    <a:pt x="53" y="152"/>
                  </a:cubicBezTo>
                  <a:cubicBezTo>
                    <a:pt x="80" y="152"/>
                    <a:pt x="101" y="131"/>
                    <a:pt x="101" y="105"/>
                  </a:cubicBezTo>
                  <a:cubicBezTo>
                    <a:pt x="101" y="97"/>
                    <a:pt x="99" y="89"/>
                    <a:pt x="95" y="82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11" y="82"/>
                    <a:pt x="11" y="82"/>
                    <a:pt x="11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5878512" y="2651125"/>
              <a:ext cx="619125" cy="59690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69" y="82"/>
                  </a:moveTo>
                  <a:cubicBezTo>
                    <a:pt x="69" y="148"/>
                    <a:pt x="69" y="148"/>
                    <a:pt x="69" y="148"/>
                  </a:cubicBezTo>
                  <a:cubicBezTo>
                    <a:pt x="69" y="149"/>
                    <a:pt x="67" y="151"/>
                    <a:pt x="66" y="151"/>
                  </a:cubicBezTo>
                  <a:cubicBezTo>
                    <a:pt x="64" y="151"/>
                    <a:pt x="63" y="149"/>
                    <a:pt x="63" y="148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0"/>
                    <a:pt x="64" y="79"/>
                    <a:pt x="66" y="79"/>
                  </a:cubicBezTo>
                  <a:cubicBezTo>
                    <a:pt x="67" y="79"/>
                    <a:pt x="69" y="80"/>
                    <a:pt x="69" y="82"/>
                  </a:cubicBezTo>
                  <a:close/>
                  <a:moveTo>
                    <a:pt x="52" y="68"/>
                  </a:moveTo>
                  <a:cubicBezTo>
                    <a:pt x="50" y="68"/>
                    <a:pt x="49" y="69"/>
                    <a:pt x="49" y="71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9"/>
                    <a:pt x="50" y="140"/>
                    <a:pt x="52" y="140"/>
                  </a:cubicBezTo>
                  <a:cubicBezTo>
                    <a:pt x="53" y="140"/>
                    <a:pt x="54" y="139"/>
                    <a:pt x="54" y="137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69"/>
                    <a:pt x="53" y="68"/>
                    <a:pt x="52" y="68"/>
                  </a:cubicBezTo>
                  <a:close/>
                  <a:moveTo>
                    <a:pt x="94" y="65"/>
                  </a:moveTo>
                  <a:cubicBezTo>
                    <a:pt x="93" y="65"/>
                    <a:pt x="91" y="66"/>
                    <a:pt x="91" y="68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1" y="135"/>
                    <a:pt x="93" y="136"/>
                    <a:pt x="94" y="136"/>
                  </a:cubicBezTo>
                  <a:cubicBezTo>
                    <a:pt x="96" y="136"/>
                    <a:pt x="97" y="135"/>
                    <a:pt x="97" y="134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6"/>
                    <a:pt x="96" y="65"/>
                    <a:pt x="94" y="65"/>
                  </a:cubicBezTo>
                  <a:close/>
                  <a:moveTo>
                    <a:pt x="80" y="53"/>
                  </a:moveTo>
                  <a:cubicBezTo>
                    <a:pt x="78" y="53"/>
                    <a:pt x="77" y="54"/>
                    <a:pt x="77" y="56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4"/>
                    <a:pt x="78" y="125"/>
                    <a:pt x="80" y="125"/>
                  </a:cubicBezTo>
                  <a:cubicBezTo>
                    <a:pt x="82" y="125"/>
                    <a:pt x="83" y="124"/>
                    <a:pt x="83" y="122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4"/>
                    <a:pt x="82" y="53"/>
                    <a:pt x="80" y="53"/>
                  </a:cubicBezTo>
                  <a:close/>
                  <a:moveTo>
                    <a:pt x="123" y="38"/>
                  </a:moveTo>
                  <a:cubicBezTo>
                    <a:pt x="111" y="38"/>
                    <a:pt x="111" y="38"/>
                    <a:pt x="111" y="38"/>
                  </a:cubicBezTo>
                  <a:cubicBezTo>
                    <a:pt x="110" y="16"/>
                    <a:pt x="92" y="0"/>
                    <a:pt x="70" y="0"/>
                  </a:cubicBezTo>
                  <a:cubicBezTo>
                    <a:pt x="49" y="0"/>
                    <a:pt x="31" y="17"/>
                    <a:pt x="30" y="38"/>
                  </a:cubicBezTo>
                  <a:cubicBezTo>
                    <a:pt x="12" y="41"/>
                    <a:pt x="0" y="56"/>
                    <a:pt x="0" y="72"/>
                  </a:cubicBezTo>
                  <a:cubicBezTo>
                    <a:pt x="0" y="91"/>
                    <a:pt x="15" y="107"/>
                    <a:pt x="34" y="107"/>
                  </a:cubicBezTo>
                  <a:cubicBezTo>
                    <a:pt x="36" y="107"/>
                    <a:pt x="37" y="106"/>
                    <a:pt x="37" y="104"/>
                  </a:cubicBezTo>
                  <a:cubicBezTo>
                    <a:pt x="37" y="102"/>
                    <a:pt x="36" y="101"/>
                    <a:pt x="34" y="101"/>
                  </a:cubicBezTo>
                  <a:cubicBezTo>
                    <a:pt x="18" y="101"/>
                    <a:pt x="5" y="88"/>
                    <a:pt x="5" y="72"/>
                  </a:cubicBezTo>
                  <a:cubicBezTo>
                    <a:pt x="5" y="58"/>
                    <a:pt x="17" y="45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5" y="42"/>
                    <a:pt x="35" y="41"/>
                  </a:cubicBezTo>
                  <a:cubicBezTo>
                    <a:pt x="35" y="21"/>
                    <a:pt x="51" y="6"/>
                    <a:pt x="70" y="6"/>
                  </a:cubicBezTo>
                  <a:cubicBezTo>
                    <a:pt x="89" y="6"/>
                    <a:pt x="105" y="21"/>
                    <a:pt x="105" y="40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2"/>
                    <a:pt x="107" y="44"/>
                    <a:pt x="108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39" y="44"/>
                    <a:pt x="151" y="57"/>
                    <a:pt x="151" y="72"/>
                  </a:cubicBezTo>
                  <a:cubicBezTo>
                    <a:pt x="151" y="88"/>
                    <a:pt x="139" y="101"/>
                    <a:pt x="123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6" y="101"/>
                    <a:pt x="105" y="102"/>
                    <a:pt x="105" y="104"/>
                  </a:cubicBezTo>
                  <a:cubicBezTo>
                    <a:pt x="105" y="106"/>
                    <a:pt x="106" y="107"/>
                    <a:pt x="108" y="107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42" y="107"/>
                    <a:pt x="157" y="91"/>
                    <a:pt x="157" y="72"/>
                  </a:cubicBezTo>
                  <a:cubicBezTo>
                    <a:pt x="157" y="53"/>
                    <a:pt x="142" y="38"/>
                    <a:pt x="123" y="3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4132262" y="3722687"/>
              <a:ext cx="549275" cy="636587"/>
            </a:xfrm>
            <a:custGeom>
              <a:avLst/>
              <a:gdLst/>
              <a:ahLst/>
              <a:cxnLst/>
              <a:rect l="l" t="t" r="r" b="b"/>
              <a:pathLst>
                <a:path w="139" h="161" extrusionOk="0">
                  <a:moveTo>
                    <a:pt x="106" y="46"/>
                  </a:moveTo>
                  <a:cubicBezTo>
                    <a:pt x="106" y="43"/>
                    <a:pt x="107" y="40"/>
                    <a:pt x="107" y="37"/>
                  </a:cubicBezTo>
                  <a:cubicBezTo>
                    <a:pt x="107" y="16"/>
                    <a:pt x="90" y="0"/>
                    <a:pt x="69" y="0"/>
                  </a:cubicBezTo>
                  <a:cubicBezTo>
                    <a:pt x="49" y="0"/>
                    <a:pt x="32" y="16"/>
                    <a:pt x="32" y="37"/>
                  </a:cubicBezTo>
                  <a:cubicBezTo>
                    <a:pt x="32" y="40"/>
                    <a:pt x="32" y="43"/>
                    <a:pt x="33" y="46"/>
                  </a:cubicBezTo>
                  <a:cubicBezTo>
                    <a:pt x="14" y="48"/>
                    <a:pt x="0" y="64"/>
                    <a:pt x="0" y="83"/>
                  </a:cubicBezTo>
                  <a:cubicBezTo>
                    <a:pt x="0" y="104"/>
                    <a:pt x="17" y="121"/>
                    <a:pt x="37" y="121"/>
                  </a:cubicBezTo>
                  <a:cubicBezTo>
                    <a:pt x="49" y="121"/>
                    <a:pt x="59" y="116"/>
                    <a:pt x="66" y="107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66" y="159"/>
                    <a:pt x="68" y="161"/>
                    <a:pt x="69" y="161"/>
                  </a:cubicBezTo>
                  <a:cubicBezTo>
                    <a:pt x="71" y="161"/>
                    <a:pt x="72" y="159"/>
                    <a:pt x="72" y="158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9" y="116"/>
                    <a:pt x="90" y="121"/>
                    <a:pt x="101" y="121"/>
                  </a:cubicBezTo>
                  <a:cubicBezTo>
                    <a:pt x="122" y="121"/>
                    <a:pt x="139" y="104"/>
                    <a:pt x="139" y="83"/>
                  </a:cubicBezTo>
                  <a:cubicBezTo>
                    <a:pt x="139" y="64"/>
                    <a:pt x="124" y="48"/>
                    <a:pt x="106" y="46"/>
                  </a:cubicBezTo>
                  <a:close/>
                  <a:moveTo>
                    <a:pt x="39" y="50"/>
                  </a:moveTo>
                  <a:cubicBezTo>
                    <a:pt x="40" y="49"/>
                    <a:pt x="40" y="48"/>
                    <a:pt x="39" y="48"/>
                  </a:cubicBezTo>
                  <a:cubicBezTo>
                    <a:pt x="38" y="44"/>
                    <a:pt x="38" y="41"/>
                    <a:pt x="38" y="37"/>
                  </a:cubicBezTo>
                  <a:cubicBezTo>
                    <a:pt x="38" y="20"/>
                    <a:pt x="52" y="6"/>
                    <a:pt x="69" y="6"/>
                  </a:cubicBezTo>
                  <a:cubicBezTo>
                    <a:pt x="87" y="6"/>
                    <a:pt x="101" y="20"/>
                    <a:pt x="101" y="37"/>
                  </a:cubicBezTo>
                  <a:cubicBezTo>
                    <a:pt x="101" y="41"/>
                    <a:pt x="100" y="44"/>
                    <a:pt x="99" y="48"/>
                  </a:cubicBezTo>
                  <a:cubicBezTo>
                    <a:pt x="99" y="48"/>
                    <a:pt x="99" y="49"/>
                    <a:pt x="99" y="50"/>
                  </a:cubicBezTo>
                  <a:cubicBezTo>
                    <a:pt x="100" y="51"/>
                    <a:pt x="101" y="51"/>
                    <a:pt x="102" y="52"/>
                  </a:cubicBezTo>
                  <a:cubicBezTo>
                    <a:pt x="119" y="52"/>
                    <a:pt x="133" y="66"/>
                    <a:pt x="133" y="83"/>
                  </a:cubicBezTo>
                  <a:cubicBezTo>
                    <a:pt x="133" y="100"/>
                    <a:pt x="119" y="115"/>
                    <a:pt x="101" y="115"/>
                  </a:cubicBezTo>
                  <a:cubicBezTo>
                    <a:pt x="88" y="115"/>
                    <a:pt x="77" y="107"/>
                    <a:pt x="72" y="95"/>
                  </a:cubicBezTo>
                  <a:cubicBezTo>
                    <a:pt x="72" y="94"/>
                    <a:pt x="70" y="93"/>
                    <a:pt x="69" y="93"/>
                  </a:cubicBezTo>
                  <a:cubicBezTo>
                    <a:pt x="68" y="93"/>
                    <a:pt x="67" y="94"/>
                    <a:pt x="66" y="95"/>
                  </a:cubicBezTo>
                  <a:cubicBezTo>
                    <a:pt x="62" y="107"/>
                    <a:pt x="50" y="115"/>
                    <a:pt x="37" y="115"/>
                  </a:cubicBezTo>
                  <a:cubicBezTo>
                    <a:pt x="20" y="115"/>
                    <a:pt x="6" y="100"/>
                    <a:pt x="6" y="83"/>
                  </a:cubicBezTo>
                  <a:cubicBezTo>
                    <a:pt x="6" y="66"/>
                    <a:pt x="20" y="52"/>
                    <a:pt x="37" y="52"/>
                  </a:cubicBezTo>
                  <a:cubicBezTo>
                    <a:pt x="38" y="51"/>
                    <a:pt x="39" y="51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4981575" y="1460500"/>
              <a:ext cx="608012" cy="712787"/>
            </a:xfrm>
            <a:custGeom>
              <a:avLst/>
              <a:gdLst/>
              <a:ahLst/>
              <a:cxnLst/>
              <a:rect l="l" t="t" r="r" b="b"/>
              <a:pathLst>
                <a:path w="154" h="180" extrusionOk="0">
                  <a:moveTo>
                    <a:pt x="20" y="79"/>
                  </a:moveTo>
                  <a:cubicBezTo>
                    <a:pt x="20" y="81"/>
                    <a:pt x="18" y="82"/>
                    <a:pt x="17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2" y="82"/>
                    <a:pt x="0" y="81"/>
                    <a:pt x="0" y="79"/>
                  </a:cubicBezTo>
                  <a:cubicBezTo>
                    <a:pt x="0" y="77"/>
                    <a:pt x="2" y="76"/>
                    <a:pt x="3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8" y="76"/>
                    <a:pt x="20" y="77"/>
                    <a:pt x="20" y="79"/>
                  </a:cubicBezTo>
                  <a:close/>
                  <a:moveTo>
                    <a:pt x="89" y="173"/>
                  </a:moveTo>
                  <a:cubicBezTo>
                    <a:pt x="64" y="173"/>
                    <a:pt x="64" y="173"/>
                    <a:pt x="64" y="173"/>
                  </a:cubicBezTo>
                  <a:cubicBezTo>
                    <a:pt x="62" y="173"/>
                    <a:pt x="60" y="175"/>
                    <a:pt x="60" y="176"/>
                  </a:cubicBezTo>
                  <a:cubicBezTo>
                    <a:pt x="60" y="178"/>
                    <a:pt x="62" y="180"/>
                    <a:pt x="64" y="180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90" y="180"/>
                    <a:pt x="92" y="178"/>
                    <a:pt x="92" y="176"/>
                  </a:cubicBezTo>
                  <a:cubicBezTo>
                    <a:pt x="92" y="175"/>
                    <a:pt x="90" y="173"/>
                    <a:pt x="89" y="173"/>
                  </a:cubicBezTo>
                  <a:close/>
                  <a:moveTo>
                    <a:pt x="31" y="39"/>
                  </a:moveTo>
                  <a:cubicBezTo>
                    <a:pt x="32" y="40"/>
                    <a:pt x="33" y="40"/>
                    <a:pt x="33" y="40"/>
                  </a:cubicBezTo>
                  <a:cubicBezTo>
                    <a:pt x="34" y="40"/>
                    <a:pt x="35" y="40"/>
                    <a:pt x="36" y="39"/>
                  </a:cubicBezTo>
                  <a:cubicBezTo>
                    <a:pt x="37" y="38"/>
                    <a:pt x="37" y="36"/>
                    <a:pt x="36" y="35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1" y="22"/>
                    <a:pt x="20" y="23"/>
                  </a:cubicBezTo>
                  <a:cubicBezTo>
                    <a:pt x="18" y="25"/>
                    <a:pt x="18" y="27"/>
                    <a:pt x="20" y="28"/>
                  </a:cubicBezTo>
                  <a:lnTo>
                    <a:pt x="31" y="39"/>
                  </a:lnTo>
                  <a:close/>
                  <a:moveTo>
                    <a:pt x="119" y="40"/>
                  </a:moveTo>
                  <a:cubicBezTo>
                    <a:pt x="119" y="40"/>
                    <a:pt x="120" y="40"/>
                    <a:pt x="121" y="39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4" y="25"/>
                    <a:pt x="132" y="23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5" y="36"/>
                    <a:pt x="115" y="37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7" y="40"/>
                    <a:pt x="118" y="40"/>
                    <a:pt x="119" y="40"/>
                  </a:cubicBezTo>
                  <a:close/>
                  <a:moveTo>
                    <a:pt x="76" y="25"/>
                  </a:moveTo>
                  <a:cubicBezTo>
                    <a:pt x="77" y="25"/>
                    <a:pt x="79" y="24"/>
                    <a:pt x="79" y="22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1"/>
                    <a:pt x="77" y="0"/>
                    <a:pt x="76" y="0"/>
                  </a:cubicBezTo>
                  <a:cubicBezTo>
                    <a:pt x="74" y="0"/>
                    <a:pt x="72" y="1"/>
                    <a:pt x="72" y="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4"/>
                    <a:pt x="74" y="25"/>
                    <a:pt x="76" y="25"/>
                  </a:cubicBezTo>
                  <a:close/>
                  <a:moveTo>
                    <a:pt x="96" y="161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55" y="161"/>
                    <a:pt x="53" y="163"/>
                    <a:pt x="53" y="165"/>
                  </a:cubicBezTo>
                  <a:cubicBezTo>
                    <a:pt x="53" y="167"/>
                    <a:pt x="55" y="168"/>
                    <a:pt x="57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7" y="168"/>
                    <a:pt x="99" y="167"/>
                    <a:pt x="99" y="165"/>
                  </a:cubicBezTo>
                  <a:cubicBezTo>
                    <a:pt x="99" y="163"/>
                    <a:pt x="97" y="161"/>
                    <a:pt x="96" y="161"/>
                  </a:cubicBezTo>
                  <a:close/>
                  <a:moveTo>
                    <a:pt x="125" y="66"/>
                  </a:moveTo>
                  <a:cubicBezTo>
                    <a:pt x="128" y="80"/>
                    <a:pt x="123" y="94"/>
                    <a:pt x="118" y="104"/>
                  </a:cubicBezTo>
                  <a:cubicBezTo>
                    <a:pt x="113" y="113"/>
                    <a:pt x="109" y="120"/>
                    <a:pt x="104" y="130"/>
                  </a:cubicBezTo>
                  <a:cubicBezTo>
                    <a:pt x="103" y="132"/>
                    <a:pt x="103" y="136"/>
                    <a:pt x="102" y="139"/>
                  </a:cubicBezTo>
                  <a:cubicBezTo>
                    <a:pt x="102" y="142"/>
                    <a:pt x="102" y="144"/>
                    <a:pt x="102" y="147"/>
                  </a:cubicBezTo>
                  <a:cubicBezTo>
                    <a:pt x="100" y="153"/>
                    <a:pt x="97" y="155"/>
                    <a:pt x="90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54" y="155"/>
                    <a:pt x="51" y="153"/>
                    <a:pt x="49" y="147"/>
                  </a:cubicBezTo>
                  <a:cubicBezTo>
                    <a:pt x="49" y="144"/>
                    <a:pt x="49" y="142"/>
                    <a:pt x="49" y="139"/>
                  </a:cubicBezTo>
                  <a:cubicBezTo>
                    <a:pt x="48" y="136"/>
                    <a:pt x="48" y="132"/>
                    <a:pt x="47" y="130"/>
                  </a:cubicBezTo>
                  <a:cubicBezTo>
                    <a:pt x="42" y="120"/>
                    <a:pt x="38" y="113"/>
                    <a:pt x="33" y="104"/>
                  </a:cubicBezTo>
                  <a:cubicBezTo>
                    <a:pt x="28" y="94"/>
                    <a:pt x="23" y="80"/>
                    <a:pt x="26" y="66"/>
                  </a:cubicBezTo>
                  <a:cubicBezTo>
                    <a:pt x="31" y="49"/>
                    <a:pt x="49" y="32"/>
                    <a:pt x="76" y="32"/>
                  </a:cubicBezTo>
                  <a:cubicBezTo>
                    <a:pt x="102" y="32"/>
                    <a:pt x="120" y="49"/>
                    <a:pt x="125" y="66"/>
                  </a:cubicBezTo>
                  <a:close/>
                  <a:moveTo>
                    <a:pt x="118" y="68"/>
                  </a:moveTo>
                  <a:cubicBezTo>
                    <a:pt x="115" y="53"/>
                    <a:pt x="99" y="38"/>
                    <a:pt x="76" y="38"/>
                  </a:cubicBezTo>
                  <a:cubicBezTo>
                    <a:pt x="52" y="38"/>
                    <a:pt x="36" y="53"/>
                    <a:pt x="33" y="68"/>
                  </a:cubicBezTo>
                  <a:cubicBezTo>
                    <a:pt x="30" y="77"/>
                    <a:pt x="33" y="89"/>
                    <a:pt x="39" y="101"/>
                  </a:cubicBezTo>
                  <a:cubicBezTo>
                    <a:pt x="44" y="111"/>
                    <a:pt x="47" y="117"/>
                    <a:pt x="53" y="127"/>
                  </a:cubicBezTo>
                  <a:cubicBezTo>
                    <a:pt x="55" y="130"/>
                    <a:pt x="55" y="135"/>
                    <a:pt x="55" y="139"/>
                  </a:cubicBezTo>
                  <a:cubicBezTo>
                    <a:pt x="55" y="141"/>
                    <a:pt x="55" y="144"/>
                    <a:pt x="56" y="145"/>
                  </a:cubicBezTo>
                  <a:cubicBezTo>
                    <a:pt x="56" y="148"/>
                    <a:pt x="57" y="149"/>
                    <a:pt x="61" y="149"/>
                  </a:cubicBezTo>
                  <a:cubicBezTo>
                    <a:pt x="61" y="149"/>
                    <a:pt x="90" y="149"/>
                    <a:pt x="90" y="149"/>
                  </a:cubicBezTo>
                  <a:cubicBezTo>
                    <a:pt x="94" y="149"/>
                    <a:pt x="95" y="148"/>
                    <a:pt x="95" y="145"/>
                  </a:cubicBezTo>
                  <a:cubicBezTo>
                    <a:pt x="96" y="144"/>
                    <a:pt x="96" y="141"/>
                    <a:pt x="96" y="139"/>
                  </a:cubicBezTo>
                  <a:cubicBezTo>
                    <a:pt x="96" y="135"/>
                    <a:pt x="96" y="130"/>
                    <a:pt x="98" y="127"/>
                  </a:cubicBezTo>
                  <a:cubicBezTo>
                    <a:pt x="104" y="117"/>
                    <a:pt x="107" y="111"/>
                    <a:pt x="112" y="101"/>
                  </a:cubicBezTo>
                  <a:cubicBezTo>
                    <a:pt x="118" y="89"/>
                    <a:pt x="121" y="77"/>
                    <a:pt x="118" y="68"/>
                  </a:cubicBezTo>
                  <a:close/>
                  <a:moveTo>
                    <a:pt x="151" y="73"/>
                  </a:moveTo>
                  <a:cubicBezTo>
                    <a:pt x="135" y="73"/>
                    <a:pt x="135" y="73"/>
                    <a:pt x="135" y="73"/>
                  </a:cubicBezTo>
                  <a:cubicBezTo>
                    <a:pt x="133" y="73"/>
                    <a:pt x="131" y="75"/>
                    <a:pt x="131" y="77"/>
                  </a:cubicBezTo>
                  <a:cubicBezTo>
                    <a:pt x="131" y="78"/>
                    <a:pt x="133" y="80"/>
                    <a:pt x="135" y="8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52" y="80"/>
                    <a:pt x="154" y="78"/>
                    <a:pt x="154" y="77"/>
                  </a:cubicBezTo>
                  <a:cubicBezTo>
                    <a:pt x="154" y="75"/>
                    <a:pt x="152" y="73"/>
                    <a:pt x="151" y="73"/>
                  </a:cubicBezTo>
                  <a:close/>
                  <a:moveTo>
                    <a:pt x="77" y="48"/>
                  </a:moveTo>
                  <a:cubicBezTo>
                    <a:pt x="58" y="48"/>
                    <a:pt x="45" y="61"/>
                    <a:pt x="42" y="73"/>
                  </a:cubicBezTo>
                  <a:cubicBezTo>
                    <a:pt x="42" y="74"/>
                    <a:pt x="42" y="75"/>
                    <a:pt x="43" y="75"/>
                  </a:cubicBezTo>
                  <a:cubicBezTo>
                    <a:pt x="43" y="76"/>
                    <a:pt x="44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7" y="77"/>
                    <a:pt x="48" y="76"/>
                    <a:pt x="49" y="75"/>
                  </a:cubicBezTo>
                  <a:cubicBezTo>
                    <a:pt x="51" y="65"/>
                    <a:pt x="62" y="55"/>
                    <a:pt x="77" y="55"/>
                  </a:cubicBezTo>
                  <a:cubicBezTo>
                    <a:pt x="79" y="55"/>
                    <a:pt x="81" y="53"/>
                    <a:pt x="81" y="51"/>
                  </a:cubicBezTo>
                  <a:cubicBezTo>
                    <a:pt x="81" y="50"/>
                    <a:pt x="79" y="48"/>
                    <a:pt x="77" y="4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1" name="Google Shape;1161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6625" y="6081712"/>
              <a:ext cx="3328987" cy="390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/>
          <p:nvPr/>
        </p:nvSpPr>
        <p:spPr>
          <a:xfrm>
            <a:off x="4756150" y="630237"/>
            <a:ext cx="2397125" cy="1016000"/>
          </a:xfrm>
          <a:custGeom>
            <a:avLst/>
            <a:gdLst/>
            <a:ahLst/>
            <a:cxnLst/>
            <a:rect l="l" t="t" r="r" b="b"/>
            <a:pathLst>
              <a:path w="550" h="233" extrusionOk="0">
                <a:moveTo>
                  <a:pt x="88" y="233"/>
                </a:moveTo>
                <a:cubicBezTo>
                  <a:pt x="49" y="233"/>
                  <a:pt x="14" y="205"/>
                  <a:pt x="7" y="165"/>
                </a:cubicBezTo>
                <a:cubicBezTo>
                  <a:pt x="0" y="120"/>
                  <a:pt x="30" y="78"/>
                  <a:pt x="74" y="71"/>
                </a:cubicBezTo>
                <a:cubicBezTo>
                  <a:pt x="448" y="8"/>
                  <a:pt x="448" y="8"/>
                  <a:pt x="448" y="8"/>
                </a:cubicBezTo>
                <a:cubicBezTo>
                  <a:pt x="492" y="0"/>
                  <a:pt x="535" y="30"/>
                  <a:pt x="542" y="75"/>
                </a:cubicBezTo>
                <a:cubicBezTo>
                  <a:pt x="550" y="120"/>
                  <a:pt x="520" y="162"/>
                  <a:pt x="475" y="169"/>
                </a:cubicBezTo>
                <a:cubicBezTo>
                  <a:pt x="102" y="232"/>
                  <a:pt x="102" y="232"/>
                  <a:pt x="102" y="232"/>
                </a:cubicBezTo>
                <a:cubicBezTo>
                  <a:pt x="97" y="233"/>
                  <a:pt x="92" y="233"/>
                  <a:pt x="88" y="233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4556125" y="1357312"/>
            <a:ext cx="3081337" cy="1135062"/>
          </a:xfrm>
          <a:custGeom>
            <a:avLst/>
            <a:gdLst/>
            <a:ahLst/>
            <a:cxnLst/>
            <a:rect l="l" t="t" r="r" b="b"/>
            <a:pathLst>
              <a:path w="707" h="260" extrusionOk="0">
                <a:moveTo>
                  <a:pt x="88" y="260"/>
                </a:moveTo>
                <a:cubicBezTo>
                  <a:pt x="49" y="260"/>
                  <a:pt x="14" y="232"/>
                  <a:pt x="7" y="192"/>
                </a:cubicBezTo>
                <a:cubicBezTo>
                  <a:pt x="0" y="147"/>
                  <a:pt x="30" y="105"/>
                  <a:pt x="74" y="97"/>
                </a:cubicBezTo>
                <a:cubicBezTo>
                  <a:pt x="605" y="7"/>
                  <a:pt x="605" y="7"/>
                  <a:pt x="605" y="7"/>
                </a:cubicBezTo>
                <a:cubicBezTo>
                  <a:pt x="649" y="0"/>
                  <a:pt x="692" y="30"/>
                  <a:pt x="699" y="75"/>
                </a:cubicBezTo>
                <a:cubicBezTo>
                  <a:pt x="707" y="119"/>
                  <a:pt x="677" y="161"/>
                  <a:pt x="632" y="169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97" y="260"/>
                  <a:pt x="93" y="260"/>
                  <a:pt x="88" y="260"/>
                </a:cubicBezTo>
                <a:close/>
              </a:path>
            </a:pathLst>
          </a:custGeom>
          <a:solidFill>
            <a:srgbClr val="C4D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4556125" y="2168525"/>
            <a:ext cx="3081337" cy="1139825"/>
          </a:xfrm>
          <a:custGeom>
            <a:avLst/>
            <a:gdLst/>
            <a:ahLst/>
            <a:cxnLst/>
            <a:rect l="l" t="t" r="r" b="b"/>
            <a:pathLst>
              <a:path w="707" h="261" extrusionOk="0">
                <a:moveTo>
                  <a:pt x="88" y="261"/>
                </a:moveTo>
                <a:cubicBezTo>
                  <a:pt x="49" y="261"/>
                  <a:pt x="14" y="232"/>
                  <a:pt x="7" y="192"/>
                </a:cubicBezTo>
                <a:cubicBezTo>
                  <a:pt x="0" y="148"/>
                  <a:pt x="30" y="105"/>
                  <a:pt x="74" y="98"/>
                </a:cubicBezTo>
                <a:cubicBezTo>
                  <a:pt x="605" y="8"/>
                  <a:pt x="605" y="8"/>
                  <a:pt x="605" y="8"/>
                </a:cubicBezTo>
                <a:cubicBezTo>
                  <a:pt x="649" y="0"/>
                  <a:pt x="692" y="30"/>
                  <a:pt x="699" y="75"/>
                </a:cubicBezTo>
                <a:cubicBezTo>
                  <a:pt x="707" y="119"/>
                  <a:pt x="677" y="162"/>
                  <a:pt x="632" y="169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97" y="260"/>
                  <a:pt x="93" y="261"/>
                  <a:pt x="88" y="261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4556125" y="2981325"/>
            <a:ext cx="3081337" cy="1138237"/>
          </a:xfrm>
          <a:custGeom>
            <a:avLst/>
            <a:gdLst/>
            <a:ahLst/>
            <a:cxnLst/>
            <a:rect l="l" t="t" r="r" b="b"/>
            <a:pathLst>
              <a:path w="707" h="261" extrusionOk="0">
                <a:moveTo>
                  <a:pt x="88" y="261"/>
                </a:moveTo>
                <a:cubicBezTo>
                  <a:pt x="49" y="261"/>
                  <a:pt x="14" y="233"/>
                  <a:pt x="7" y="193"/>
                </a:cubicBezTo>
                <a:cubicBezTo>
                  <a:pt x="0" y="148"/>
                  <a:pt x="30" y="106"/>
                  <a:pt x="74" y="98"/>
                </a:cubicBezTo>
                <a:cubicBezTo>
                  <a:pt x="605" y="8"/>
                  <a:pt x="605" y="8"/>
                  <a:pt x="605" y="8"/>
                </a:cubicBezTo>
                <a:cubicBezTo>
                  <a:pt x="649" y="0"/>
                  <a:pt x="692" y="31"/>
                  <a:pt x="699" y="75"/>
                </a:cubicBezTo>
                <a:cubicBezTo>
                  <a:pt x="707" y="120"/>
                  <a:pt x="677" y="162"/>
                  <a:pt x="632" y="170"/>
                </a:cubicBezTo>
                <a:cubicBezTo>
                  <a:pt x="102" y="260"/>
                  <a:pt x="102" y="260"/>
                  <a:pt x="102" y="260"/>
                </a:cubicBezTo>
                <a:cubicBezTo>
                  <a:pt x="97" y="261"/>
                  <a:pt x="93" y="261"/>
                  <a:pt x="88" y="261"/>
                </a:cubicBezTo>
                <a:close/>
              </a:path>
            </a:pathLst>
          </a:custGeom>
          <a:solidFill>
            <a:srgbClr val="A0C2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4830762" y="4476750"/>
            <a:ext cx="2535237" cy="1722437"/>
          </a:xfrm>
          <a:custGeom>
            <a:avLst/>
            <a:gdLst/>
            <a:ahLst/>
            <a:cxnLst/>
            <a:rect l="l" t="t" r="r" b="b"/>
            <a:pathLst>
              <a:path w="582" h="395" extrusionOk="0">
                <a:moveTo>
                  <a:pt x="550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152"/>
                  <a:pt x="72" y="234"/>
                  <a:pt x="166" y="250"/>
                </a:cubicBezTo>
                <a:cubicBezTo>
                  <a:pt x="164" y="253"/>
                  <a:pt x="164" y="256"/>
                  <a:pt x="164" y="259"/>
                </a:cubicBezTo>
                <a:cubicBezTo>
                  <a:pt x="164" y="273"/>
                  <a:pt x="175" y="284"/>
                  <a:pt x="188" y="284"/>
                </a:cubicBezTo>
                <a:cubicBezTo>
                  <a:pt x="190" y="284"/>
                  <a:pt x="190" y="284"/>
                  <a:pt x="190" y="284"/>
                </a:cubicBezTo>
                <a:cubicBezTo>
                  <a:pt x="180" y="287"/>
                  <a:pt x="173" y="296"/>
                  <a:pt x="173" y="308"/>
                </a:cubicBezTo>
                <a:cubicBezTo>
                  <a:pt x="173" y="321"/>
                  <a:pt x="184" y="332"/>
                  <a:pt x="197" y="332"/>
                </a:cubicBezTo>
                <a:cubicBezTo>
                  <a:pt x="186" y="334"/>
                  <a:pt x="177" y="344"/>
                  <a:pt x="177" y="356"/>
                </a:cubicBezTo>
                <a:cubicBezTo>
                  <a:pt x="177" y="370"/>
                  <a:pt x="188" y="381"/>
                  <a:pt x="202" y="381"/>
                </a:cubicBezTo>
                <a:cubicBezTo>
                  <a:pt x="218" y="381"/>
                  <a:pt x="218" y="381"/>
                  <a:pt x="218" y="381"/>
                </a:cubicBezTo>
                <a:cubicBezTo>
                  <a:pt x="232" y="390"/>
                  <a:pt x="259" y="395"/>
                  <a:pt x="289" y="395"/>
                </a:cubicBezTo>
                <a:cubicBezTo>
                  <a:pt x="319" y="395"/>
                  <a:pt x="346" y="390"/>
                  <a:pt x="360" y="381"/>
                </a:cubicBezTo>
                <a:cubicBezTo>
                  <a:pt x="379" y="381"/>
                  <a:pt x="379" y="381"/>
                  <a:pt x="379" y="381"/>
                </a:cubicBezTo>
                <a:cubicBezTo>
                  <a:pt x="393" y="381"/>
                  <a:pt x="404" y="370"/>
                  <a:pt x="404" y="356"/>
                </a:cubicBezTo>
                <a:cubicBezTo>
                  <a:pt x="404" y="344"/>
                  <a:pt x="395" y="335"/>
                  <a:pt x="384" y="332"/>
                </a:cubicBezTo>
                <a:cubicBezTo>
                  <a:pt x="398" y="332"/>
                  <a:pt x="409" y="321"/>
                  <a:pt x="409" y="308"/>
                </a:cubicBezTo>
                <a:cubicBezTo>
                  <a:pt x="409" y="296"/>
                  <a:pt x="401" y="287"/>
                  <a:pt x="391" y="284"/>
                </a:cubicBezTo>
                <a:cubicBezTo>
                  <a:pt x="392" y="284"/>
                  <a:pt x="392" y="284"/>
                  <a:pt x="392" y="284"/>
                </a:cubicBezTo>
                <a:cubicBezTo>
                  <a:pt x="406" y="284"/>
                  <a:pt x="417" y="273"/>
                  <a:pt x="417" y="259"/>
                </a:cubicBezTo>
                <a:cubicBezTo>
                  <a:pt x="417" y="256"/>
                  <a:pt x="416" y="253"/>
                  <a:pt x="415" y="250"/>
                </a:cubicBezTo>
                <a:cubicBezTo>
                  <a:pt x="510" y="234"/>
                  <a:pt x="582" y="153"/>
                  <a:pt x="582" y="54"/>
                </a:cubicBezTo>
                <a:cubicBezTo>
                  <a:pt x="582" y="31"/>
                  <a:pt x="582" y="31"/>
                  <a:pt x="582" y="31"/>
                </a:cubicBezTo>
                <a:cubicBezTo>
                  <a:pt x="582" y="14"/>
                  <a:pt x="567" y="0"/>
                  <a:pt x="550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5078412" y="4067175"/>
            <a:ext cx="714375" cy="322262"/>
          </a:xfrm>
          <a:custGeom>
            <a:avLst/>
            <a:gdLst/>
            <a:ahLst/>
            <a:cxnLst/>
            <a:rect l="l" t="t" r="r" b="b"/>
            <a:pathLst>
              <a:path w="164" h="74" extrusionOk="0">
                <a:moveTo>
                  <a:pt x="164" y="67"/>
                </a:moveTo>
                <a:cubicBezTo>
                  <a:pt x="164" y="12"/>
                  <a:pt x="164" y="12"/>
                  <a:pt x="164" y="12"/>
                </a:cubicBezTo>
                <a:cubicBezTo>
                  <a:pt x="164" y="5"/>
                  <a:pt x="158" y="0"/>
                  <a:pt x="152" y="1"/>
                </a:cubicBezTo>
                <a:cubicBezTo>
                  <a:pt x="8" y="26"/>
                  <a:pt x="8" y="26"/>
                  <a:pt x="8" y="26"/>
                </a:cubicBezTo>
                <a:cubicBezTo>
                  <a:pt x="4" y="27"/>
                  <a:pt x="0" y="31"/>
                  <a:pt x="0" y="3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1"/>
                  <a:pt x="3" y="74"/>
                  <a:pt x="8" y="7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60" y="74"/>
                  <a:pt x="164" y="71"/>
                  <a:pt x="164" y="67"/>
                </a:cubicBezTo>
                <a:close/>
              </a:path>
            </a:pathLst>
          </a:custGeom>
          <a:solidFill>
            <a:srgbClr val="A0C2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6389687" y="3844925"/>
            <a:ext cx="715962" cy="544512"/>
          </a:xfrm>
          <a:custGeom>
            <a:avLst/>
            <a:gdLst/>
            <a:ahLst/>
            <a:cxnLst/>
            <a:rect l="l" t="t" r="r" b="b"/>
            <a:pathLst>
              <a:path w="164" h="125" extrusionOk="0">
                <a:moveTo>
                  <a:pt x="164" y="118"/>
                </a:moveTo>
                <a:cubicBezTo>
                  <a:pt x="164" y="11"/>
                  <a:pt x="164" y="11"/>
                  <a:pt x="164" y="11"/>
                </a:cubicBezTo>
                <a:cubicBezTo>
                  <a:pt x="164" y="5"/>
                  <a:pt x="158" y="0"/>
                  <a:pt x="152" y="1"/>
                </a:cubicBezTo>
                <a:cubicBezTo>
                  <a:pt x="8" y="26"/>
                  <a:pt x="8" y="26"/>
                  <a:pt x="8" y="26"/>
                </a:cubicBezTo>
                <a:cubicBezTo>
                  <a:pt x="3" y="26"/>
                  <a:pt x="0" y="31"/>
                  <a:pt x="0" y="36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2"/>
                  <a:pt x="3" y="125"/>
                  <a:pt x="8" y="125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60" y="125"/>
                  <a:pt x="164" y="122"/>
                  <a:pt x="164" y="118"/>
                </a:cubicBezTo>
                <a:close/>
              </a:path>
            </a:pathLst>
          </a:custGeom>
          <a:solidFill>
            <a:srgbClr val="A0C2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AE31551-8786-1345-87DC-D93064C31194}"/>
              </a:ext>
            </a:extLst>
          </p:cNvPr>
          <p:cNvGrpSpPr/>
          <p:nvPr/>
        </p:nvGrpSpPr>
        <p:grpSpPr>
          <a:xfrm>
            <a:off x="5457825" y="4576762"/>
            <a:ext cx="1382712" cy="823912"/>
            <a:chOff x="5457825" y="4576762"/>
            <a:chExt cx="1382712" cy="823912"/>
          </a:xfrm>
        </p:grpSpPr>
        <p:sp>
          <p:nvSpPr>
            <p:cNvPr id="172" name="Google Shape;172;p16"/>
            <p:cNvSpPr txBox="1"/>
            <p:nvPr/>
          </p:nvSpPr>
          <p:spPr>
            <a:xfrm>
              <a:off x="5457825" y="4576762"/>
              <a:ext cx="127635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DB18"/>
                </a:buClr>
                <a:buSzPts val="4500"/>
                <a:buFont typeface="Montserrat"/>
                <a:buNone/>
              </a:pPr>
              <a:r>
                <a:rPr lang="en-US" sz="4500" b="1" i="0" u="none" dirty="0">
                  <a:solidFill>
                    <a:srgbClr val="85DB1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ECO</a:t>
              </a:r>
              <a:endParaRPr dirty="0"/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5532437" y="5160962"/>
              <a:ext cx="1308100" cy="239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ontserrat"/>
                <a:buNone/>
              </a:pPr>
              <a:r>
                <a:rPr lang="en-US" sz="12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INFOGRAPHIC</a:t>
              </a:r>
              <a:endParaRPr dirty="0"/>
            </a:p>
          </p:txBody>
        </p:sp>
      </p:grpSp>
      <p:sp>
        <p:nvSpPr>
          <p:cNvPr id="174" name="Google Shape;174;p16"/>
          <p:cNvSpPr txBox="1"/>
          <p:nvPr/>
        </p:nvSpPr>
        <p:spPr>
          <a:xfrm rot="21014114">
            <a:off x="5108893" y="925850"/>
            <a:ext cx="1782442" cy="4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ar-EG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</a:t>
            </a:r>
            <a:endParaRPr dirty="0"/>
          </a:p>
        </p:txBody>
      </p:sp>
      <p:sp>
        <p:nvSpPr>
          <p:cNvPr id="175" name="Google Shape;175;p16"/>
          <p:cNvSpPr txBox="1"/>
          <p:nvPr/>
        </p:nvSpPr>
        <p:spPr>
          <a:xfrm rot="21014114">
            <a:off x="5208906" y="1737063"/>
            <a:ext cx="1782442" cy="4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ar-EG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</a:t>
            </a:r>
            <a:endParaRPr dirty="0"/>
          </a:p>
        </p:txBody>
      </p:sp>
      <p:sp>
        <p:nvSpPr>
          <p:cNvPr id="176" name="Google Shape;176;p16"/>
          <p:cNvSpPr txBox="1"/>
          <p:nvPr/>
        </p:nvSpPr>
        <p:spPr>
          <a:xfrm rot="21014114">
            <a:off x="5217749" y="2537162"/>
            <a:ext cx="1772692" cy="4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ar-EG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</a:t>
            </a:r>
            <a:endParaRPr dirty="0"/>
          </a:p>
        </p:txBody>
      </p:sp>
      <p:sp>
        <p:nvSpPr>
          <p:cNvPr id="177" name="Google Shape;177;p16"/>
          <p:cNvSpPr txBox="1"/>
          <p:nvPr/>
        </p:nvSpPr>
        <p:spPr>
          <a:xfrm rot="21014114">
            <a:off x="5178835" y="3335674"/>
            <a:ext cx="1815594" cy="4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</a:pPr>
            <a:r>
              <a:rPr lang="ar-EG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</a:t>
            </a:r>
            <a:endParaRPr dirty="0"/>
          </a:p>
        </p:txBody>
      </p:sp>
      <p:sp>
        <p:nvSpPr>
          <p:cNvPr id="178" name="Google Shape;178;p16"/>
          <p:cNvSpPr/>
          <p:nvPr/>
        </p:nvSpPr>
        <p:spPr>
          <a:xfrm>
            <a:off x="1701800" y="1298575"/>
            <a:ext cx="1363662" cy="690562"/>
          </a:xfrm>
          <a:custGeom>
            <a:avLst/>
            <a:gdLst/>
            <a:ahLst/>
            <a:cxnLst/>
            <a:rect l="l" t="t" r="r" b="b"/>
            <a:pathLst>
              <a:path w="314" h="159" extrusionOk="0">
                <a:moveTo>
                  <a:pt x="92" y="150"/>
                </a:moveTo>
                <a:cubicBezTo>
                  <a:pt x="92" y="151"/>
                  <a:pt x="93" y="152"/>
                  <a:pt x="93" y="153"/>
                </a:cubicBezTo>
                <a:cubicBezTo>
                  <a:pt x="93" y="154"/>
                  <a:pt x="93" y="154"/>
                  <a:pt x="93" y="155"/>
                </a:cubicBezTo>
                <a:cubicBezTo>
                  <a:pt x="92" y="156"/>
                  <a:pt x="91" y="156"/>
                  <a:pt x="90" y="157"/>
                </a:cubicBezTo>
                <a:cubicBezTo>
                  <a:pt x="80" y="158"/>
                  <a:pt x="70" y="158"/>
                  <a:pt x="59" y="159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45" y="158"/>
                  <a:pt x="33" y="158"/>
                  <a:pt x="21" y="155"/>
                </a:cubicBezTo>
                <a:cubicBezTo>
                  <a:pt x="17" y="154"/>
                  <a:pt x="14" y="153"/>
                  <a:pt x="10" y="151"/>
                </a:cubicBezTo>
                <a:cubicBezTo>
                  <a:pt x="3" y="148"/>
                  <a:pt x="1" y="144"/>
                  <a:pt x="1" y="140"/>
                </a:cubicBezTo>
                <a:cubicBezTo>
                  <a:pt x="0" y="136"/>
                  <a:pt x="2" y="131"/>
                  <a:pt x="5" y="128"/>
                </a:cubicBezTo>
                <a:cubicBezTo>
                  <a:pt x="11" y="122"/>
                  <a:pt x="17" y="118"/>
                  <a:pt x="27" y="113"/>
                </a:cubicBezTo>
                <a:cubicBezTo>
                  <a:pt x="30" y="112"/>
                  <a:pt x="33" y="111"/>
                  <a:pt x="36" y="110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0" y="108"/>
                  <a:pt x="41" y="107"/>
                  <a:pt x="42" y="105"/>
                </a:cubicBezTo>
                <a:cubicBezTo>
                  <a:pt x="42" y="104"/>
                  <a:pt x="42" y="102"/>
                  <a:pt x="40" y="101"/>
                </a:cubicBezTo>
                <a:cubicBezTo>
                  <a:pt x="30" y="90"/>
                  <a:pt x="25" y="78"/>
                  <a:pt x="26" y="63"/>
                </a:cubicBezTo>
                <a:cubicBezTo>
                  <a:pt x="27" y="48"/>
                  <a:pt x="35" y="39"/>
                  <a:pt x="50" y="35"/>
                </a:cubicBezTo>
                <a:cubicBezTo>
                  <a:pt x="53" y="34"/>
                  <a:pt x="56" y="34"/>
                  <a:pt x="59" y="34"/>
                </a:cubicBezTo>
                <a:cubicBezTo>
                  <a:pt x="62" y="34"/>
                  <a:pt x="65" y="34"/>
                  <a:pt x="68" y="35"/>
                </a:cubicBezTo>
                <a:cubicBezTo>
                  <a:pt x="84" y="39"/>
                  <a:pt x="92" y="48"/>
                  <a:pt x="93" y="63"/>
                </a:cubicBezTo>
                <a:cubicBezTo>
                  <a:pt x="93" y="78"/>
                  <a:pt x="88" y="91"/>
                  <a:pt x="79" y="101"/>
                </a:cubicBezTo>
                <a:cubicBezTo>
                  <a:pt x="77" y="102"/>
                  <a:pt x="77" y="103"/>
                  <a:pt x="77" y="105"/>
                </a:cubicBezTo>
                <a:cubicBezTo>
                  <a:pt x="77" y="107"/>
                  <a:pt x="79" y="108"/>
                  <a:pt x="81" y="109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6" y="111"/>
                  <a:pt x="87" y="113"/>
                  <a:pt x="87" y="115"/>
                </a:cubicBezTo>
                <a:cubicBezTo>
                  <a:pt x="86" y="116"/>
                  <a:pt x="86" y="117"/>
                  <a:pt x="85" y="117"/>
                </a:cubicBezTo>
                <a:cubicBezTo>
                  <a:pt x="84" y="117"/>
                  <a:pt x="83" y="117"/>
                  <a:pt x="82" y="117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74" y="114"/>
                  <a:pt x="71" y="110"/>
                  <a:pt x="70" y="106"/>
                </a:cubicBezTo>
                <a:cubicBezTo>
                  <a:pt x="69" y="103"/>
                  <a:pt x="71" y="99"/>
                  <a:pt x="74" y="96"/>
                </a:cubicBezTo>
                <a:cubicBezTo>
                  <a:pt x="82" y="87"/>
                  <a:pt x="86" y="76"/>
                  <a:pt x="86" y="63"/>
                </a:cubicBezTo>
                <a:cubicBezTo>
                  <a:pt x="85" y="52"/>
                  <a:pt x="79" y="45"/>
                  <a:pt x="67" y="42"/>
                </a:cubicBezTo>
                <a:cubicBezTo>
                  <a:pt x="64" y="41"/>
                  <a:pt x="62" y="41"/>
                  <a:pt x="59" y="41"/>
                </a:cubicBezTo>
                <a:cubicBezTo>
                  <a:pt x="57" y="41"/>
                  <a:pt x="54" y="41"/>
                  <a:pt x="52" y="42"/>
                </a:cubicBezTo>
                <a:cubicBezTo>
                  <a:pt x="40" y="45"/>
                  <a:pt x="33" y="52"/>
                  <a:pt x="33" y="63"/>
                </a:cubicBezTo>
                <a:cubicBezTo>
                  <a:pt x="32" y="76"/>
                  <a:pt x="36" y="87"/>
                  <a:pt x="45" y="96"/>
                </a:cubicBezTo>
                <a:cubicBezTo>
                  <a:pt x="48" y="99"/>
                  <a:pt x="49" y="103"/>
                  <a:pt x="49" y="106"/>
                </a:cubicBezTo>
                <a:cubicBezTo>
                  <a:pt x="48" y="110"/>
                  <a:pt x="45" y="114"/>
                  <a:pt x="40" y="115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5" y="117"/>
                  <a:pt x="33" y="118"/>
                  <a:pt x="30" y="120"/>
                </a:cubicBezTo>
                <a:cubicBezTo>
                  <a:pt x="21" y="124"/>
                  <a:pt x="15" y="128"/>
                  <a:pt x="10" y="133"/>
                </a:cubicBezTo>
                <a:cubicBezTo>
                  <a:pt x="8" y="135"/>
                  <a:pt x="7" y="137"/>
                  <a:pt x="7" y="139"/>
                </a:cubicBezTo>
                <a:cubicBezTo>
                  <a:pt x="8" y="141"/>
                  <a:pt x="10" y="144"/>
                  <a:pt x="13" y="145"/>
                </a:cubicBezTo>
                <a:cubicBezTo>
                  <a:pt x="16" y="147"/>
                  <a:pt x="19" y="148"/>
                  <a:pt x="23" y="148"/>
                </a:cubicBezTo>
                <a:cubicBezTo>
                  <a:pt x="34" y="151"/>
                  <a:pt x="46" y="152"/>
                  <a:pt x="59" y="152"/>
                </a:cubicBezTo>
                <a:cubicBezTo>
                  <a:pt x="70" y="152"/>
                  <a:pt x="80" y="151"/>
                  <a:pt x="89" y="150"/>
                </a:cubicBezTo>
                <a:cubicBezTo>
                  <a:pt x="90" y="150"/>
                  <a:pt x="91" y="150"/>
                  <a:pt x="92" y="150"/>
                </a:cubicBezTo>
                <a:close/>
                <a:moveTo>
                  <a:pt x="224" y="148"/>
                </a:moveTo>
                <a:cubicBezTo>
                  <a:pt x="220" y="150"/>
                  <a:pt x="215" y="151"/>
                  <a:pt x="210" y="152"/>
                </a:cubicBezTo>
                <a:cubicBezTo>
                  <a:pt x="196" y="156"/>
                  <a:pt x="181" y="157"/>
                  <a:pt x="163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44" y="157"/>
                  <a:pt x="129" y="156"/>
                  <a:pt x="114" y="152"/>
                </a:cubicBezTo>
                <a:cubicBezTo>
                  <a:pt x="109" y="151"/>
                  <a:pt x="105" y="150"/>
                  <a:pt x="101" y="148"/>
                </a:cubicBezTo>
                <a:cubicBezTo>
                  <a:pt x="92" y="144"/>
                  <a:pt x="90" y="138"/>
                  <a:pt x="89" y="134"/>
                </a:cubicBezTo>
                <a:cubicBezTo>
                  <a:pt x="88" y="129"/>
                  <a:pt x="90" y="124"/>
                  <a:pt x="94" y="119"/>
                </a:cubicBezTo>
                <a:cubicBezTo>
                  <a:pt x="101" y="113"/>
                  <a:pt x="110" y="107"/>
                  <a:pt x="122" y="101"/>
                </a:cubicBezTo>
                <a:cubicBezTo>
                  <a:pt x="125" y="100"/>
                  <a:pt x="129" y="98"/>
                  <a:pt x="133" y="97"/>
                </a:cubicBezTo>
                <a:cubicBezTo>
                  <a:pt x="135" y="96"/>
                  <a:pt x="135" y="96"/>
                  <a:pt x="135" y="96"/>
                </a:cubicBezTo>
                <a:cubicBezTo>
                  <a:pt x="139" y="95"/>
                  <a:pt x="141" y="92"/>
                  <a:pt x="141" y="90"/>
                </a:cubicBezTo>
                <a:cubicBezTo>
                  <a:pt x="142" y="88"/>
                  <a:pt x="141" y="85"/>
                  <a:pt x="139" y="83"/>
                </a:cubicBezTo>
                <a:cubicBezTo>
                  <a:pt x="126" y="71"/>
                  <a:pt x="120" y="55"/>
                  <a:pt x="121" y="36"/>
                </a:cubicBezTo>
                <a:cubicBezTo>
                  <a:pt x="122" y="18"/>
                  <a:pt x="132" y="7"/>
                  <a:pt x="151" y="2"/>
                </a:cubicBezTo>
                <a:cubicBezTo>
                  <a:pt x="155" y="1"/>
                  <a:pt x="159" y="0"/>
                  <a:pt x="162" y="0"/>
                </a:cubicBezTo>
                <a:cubicBezTo>
                  <a:pt x="166" y="0"/>
                  <a:pt x="170" y="1"/>
                  <a:pt x="174" y="2"/>
                </a:cubicBezTo>
                <a:cubicBezTo>
                  <a:pt x="193" y="7"/>
                  <a:pt x="203" y="18"/>
                  <a:pt x="204" y="36"/>
                </a:cubicBezTo>
                <a:cubicBezTo>
                  <a:pt x="204" y="55"/>
                  <a:pt x="199" y="71"/>
                  <a:pt x="186" y="83"/>
                </a:cubicBezTo>
                <a:cubicBezTo>
                  <a:pt x="184" y="85"/>
                  <a:pt x="183" y="88"/>
                  <a:pt x="184" y="90"/>
                </a:cubicBezTo>
                <a:cubicBezTo>
                  <a:pt x="184" y="92"/>
                  <a:pt x="186" y="95"/>
                  <a:pt x="189" y="96"/>
                </a:cubicBezTo>
                <a:cubicBezTo>
                  <a:pt x="192" y="97"/>
                  <a:pt x="192" y="97"/>
                  <a:pt x="192" y="97"/>
                </a:cubicBezTo>
                <a:cubicBezTo>
                  <a:pt x="196" y="98"/>
                  <a:pt x="199" y="100"/>
                  <a:pt x="203" y="101"/>
                </a:cubicBezTo>
                <a:cubicBezTo>
                  <a:pt x="215" y="107"/>
                  <a:pt x="224" y="112"/>
                  <a:pt x="231" y="119"/>
                </a:cubicBezTo>
                <a:cubicBezTo>
                  <a:pt x="234" y="122"/>
                  <a:pt x="236" y="128"/>
                  <a:pt x="235" y="134"/>
                </a:cubicBezTo>
                <a:cubicBezTo>
                  <a:pt x="234" y="139"/>
                  <a:pt x="232" y="144"/>
                  <a:pt x="224" y="148"/>
                </a:cubicBezTo>
                <a:close/>
                <a:moveTo>
                  <a:pt x="138" y="102"/>
                </a:moveTo>
                <a:cubicBezTo>
                  <a:pt x="135" y="103"/>
                  <a:pt x="135" y="103"/>
                  <a:pt x="135" y="103"/>
                </a:cubicBezTo>
                <a:cubicBezTo>
                  <a:pt x="132" y="104"/>
                  <a:pt x="128" y="106"/>
                  <a:pt x="125" y="107"/>
                </a:cubicBezTo>
                <a:cubicBezTo>
                  <a:pt x="113" y="113"/>
                  <a:pt x="105" y="118"/>
                  <a:pt x="99" y="124"/>
                </a:cubicBezTo>
                <a:cubicBezTo>
                  <a:pt x="96" y="127"/>
                  <a:pt x="95" y="130"/>
                  <a:pt x="96" y="133"/>
                </a:cubicBezTo>
                <a:cubicBezTo>
                  <a:pt x="96" y="136"/>
                  <a:pt x="99" y="139"/>
                  <a:pt x="104" y="142"/>
                </a:cubicBezTo>
                <a:cubicBezTo>
                  <a:pt x="107" y="143"/>
                  <a:pt x="111" y="145"/>
                  <a:pt x="116" y="146"/>
                </a:cubicBezTo>
                <a:cubicBezTo>
                  <a:pt x="130" y="149"/>
                  <a:pt x="145" y="150"/>
                  <a:pt x="163" y="150"/>
                </a:cubicBezTo>
                <a:cubicBezTo>
                  <a:pt x="180" y="150"/>
                  <a:pt x="195" y="149"/>
                  <a:pt x="209" y="146"/>
                </a:cubicBezTo>
                <a:cubicBezTo>
                  <a:pt x="213" y="145"/>
                  <a:pt x="218" y="143"/>
                  <a:pt x="221" y="142"/>
                </a:cubicBezTo>
                <a:cubicBezTo>
                  <a:pt x="225" y="140"/>
                  <a:pt x="228" y="137"/>
                  <a:pt x="228" y="133"/>
                </a:cubicBezTo>
                <a:cubicBezTo>
                  <a:pt x="229" y="130"/>
                  <a:pt x="227" y="126"/>
                  <a:pt x="226" y="124"/>
                </a:cubicBezTo>
                <a:cubicBezTo>
                  <a:pt x="219" y="118"/>
                  <a:pt x="211" y="113"/>
                  <a:pt x="200" y="107"/>
                </a:cubicBezTo>
                <a:cubicBezTo>
                  <a:pt x="197" y="106"/>
                  <a:pt x="193" y="105"/>
                  <a:pt x="190" y="103"/>
                </a:cubicBezTo>
                <a:cubicBezTo>
                  <a:pt x="187" y="102"/>
                  <a:pt x="187" y="102"/>
                  <a:pt x="187" y="102"/>
                </a:cubicBezTo>
                <a:cubicBezTo>
                  <a:pt x="182" y="100"/>
                  <a:pt x="178" y="96"/>
                  <a:pt x="177" y="91"/>
                </a:cubicBezTo>
                <a:cubicBezTo>
                  <a:pt x="176" y="87"/>
                  <a:pt x="178" y="82"/>
                  <a:pt x="181" y="79"/>
                </a:cubicBezTo>
                <a:cubicBezTo>
                  <a:pt x="192" y="68"/>
                  <a:pt x="198" y="54"/>
                  <a:pt x="197" y="37"/>
                </a:cubicBezTo>
                <a:cubicBezTo>
                  <a:pt x="196" y="22"/>
                  <a:pt x="188" y="12"/>
                  <a:pt x="172" y="8"/>
                </a:cubicBezTo>
                <a:cubicBezTo>
                  <a:pt x="169" y="8"/>
                  <a:pt x="166" y="7"/>
                  <a:pt x="162" y="7"/>
                </a:cubicBezTo>
                <a:cubicBezTo>
                  <a:pt x="159" y="7"/>
                  <a:pt x="156" y="8"/>
                  <a:pt x="153" y="8"/>
                </a:cubicBezTo>
                <a:cubicBezTo>
                  <a:pt x="137" y="12"/>
                  <a:pt x="129" y="22"/>
                  <a:pt x="128" y="37"/>
                </a:cubicBezTo>
                <a:cubicBezTo>
                  <a:pt x="127" y="54"/>
                  <a:pt x="132" y="67"/>
                  <a:pt x="144" y="79"/>
                </a:cubicBezTo>
                <a:cubicBezTo>
                  <a:pt x="147" y="82"/>
                  <a:pt x="149" y="87"/>
                  <a:pt x="148" y="91"/>
                </a:cubicBezTo>
                <a:cubicBezTo>
                  <a:pt x="147" y="96"/>
                  <a:pt x="143" y="100"/>
                  <a:pt x="138" y="102"/>
                </a:cubicBezTo>
                <a:close/>
                <a:moveTo>
                  <a:pt x="310" y="130"/>
                </a:moveTo>
                <a:cubicBezTo>
                  <a:pt x="305" y="125"/>
                  <a:pt x="299" y="121"/>
                  <a:pt x="290" y="117"/>
                </a:cubicBezTo>
                <a:cubicBezTo>
                  <a:pt x="287" y="116"/>
                  <a:pt x="285" y="115"/>
                  <a:pt x="282" y="114"/>
                </a:cubicBezTo>
                <a:cubicBezTo>
                  <a:pt x="280" y="113"/>
                  <a:pt x="280" y="113"/>
                  <a:pt x="280" y="113"/>
                </a:cubicBezTo>
                <a:cubicBezTo>
                  <a:pt x="279" y="112"/>
                  <a:pt x="277" y="111"/>
                  <a:pt x="277" y="110"/>
                </a:cubicBezTo>
                <a:cubicBezTo>
                  <a:pt x="277" y="109"/>
                  <a:pt x="277" y="107"/>
                  <a:pt x="278" y="106"/>
                </a:cubicBezTo>
                <a:cubicBezTo>
                  <a:pt x="287" y="97"/>
                  <a:pt x="292" y="86"/>
                  <a:pt x="291" y="72"/>
                </a:cubicBezTo>
                <a:cubicBezTo>
                  <a:pt x="291" y="58"/>
                  <a:pt x="283" y="50"/>
                  <a:pt x="269" y="46"/>
                </a:cubicBezTo>
                <a:cubicBezTo>
                  <a:pt x="266" y="46"/>
                  <a:pt x="264" y="45"/>
                  <a:pt x="261" y="45"/>
                </a:cubicBezTo>
                <a:cubicBezTo>
                  <a:pt x="258" y="45"/>
                  <a:pt x="255" y="46"/>
                  <a:pt x="253" y="46"/>
                </a:cubicBezTo>
                <a:cubicBezTo>
                  <a:pt x="238" y="50"/>
                  <a:pt x="231" y="58"/>
                  <a:pt x="230" y="72"/>
                </a:cubicBezTo>
                <a:cubicBezTo>
                  <a:pt x="230" y="86"/>
                  <a:pt x="234" y="97"/>
                  <a:pt x="243" y="106"/>
                </a:cubicBezTo>
                <a:cubicBezTo>
                  <a:pt x="244" y="107"/>
                  <a:pt x="245" y="109"/>
                  <a:pt x="245" y="110"/>
                </a:cubicBezTo>
                <a:cubicBezTo>
                  <a:pt x="244" y="111"/>
                  <a:pt x="243" y="112"/>
                  <a:pt x="241" y="113"/>
                </a:cubicBezTo>
                <a:cubicBezTo>
                  <a:pt x="239" y="114"/>
                  <a:pt x="239" y="116"/>
                  <a:pt x="239" y="118"/>
                </a:cubicBezTo>
                <a:cubicBezTo>
                  <a:pt x="240" y="119"/>
                  <a:pt x="242" y="120"/>
                  <a:pt x="244" y="120"/>
                </a:cubicBezTo>
                <a:cubicBezTo>
                  <a:pt x="248" y="118"/>
                  <a:pt x="251" y="115"/>
                  <a:pt x="251" y="111"/>
                </a:cubicBezTo>
                <a:cubicBezTo>
                  <a:pt x="252" y="108"/>
                  <a:pt x="251" y="104"/>
                  <a:pt x="248" y="101"/>
                </a:cubicBezTo>
                <a:cubicBezTo>
                  <a:pt x="240" y="93"/>
                  <a:pt x="237" y="84"/>
                  <a:pt x="237" y="72"/>
                </a:cubicBezTo>
                <a:cubicBezTo>
                  <a:pt x="238" y="62"/>
                  <a:pt x="243" y="56"/>
                  <a:pt x="254" y="53"/>
                </a:cubicBezTo>
                <a:cubicBezTo>
                  <a:pt x="256" y="52"/>
                  <a:pt x="259" y="52"/>
                  <a:pt x="261" y="52"/>
                </a:cubicBezTo>
                <a:cubicBezTo>
                  <a:pt x="263" y="52"/>
                  <a:pt x="265" y="52"/>
                  <a:pt x="267" y="53"/>
                </a:cubicBezTo>
                <a:cubicBezTo>
                  <a:pt x="279" y="56"/>
                  <a:pt x="284" y="62"/>
                  <a:pt x="284" y="72"/>
                </a:cubicBezTo>
                <a:cubicBezTo>
                  <a:pt x="285" y="84"/>
                  <a:pt x="281" y="94"/>
                  <a:pt x="274" y="101"/>
                </a:cubicBezTo>
                <a:cubicBezTo>
                  <a:pt x="271" y="104"/>
                  <a:pt x="270" y="108"/>
                  <a:pt x="270" y="111"/>
                </a:cubicBezTo>
                <a:cubicBezTo>
                  <a:pt x="271" y="115"/>
                  <a:pt x="274" y="118"/>
                  <a:pt x="278" y="120"/>
                </a:cubicBezTo>
                <a:cubicBezTo>
                  <a:pt x="280" y="120"/>
                  <a:pt x="280" y="120"/>
                  <a:pt x="280" y="120"/>
                </a:cubicBezTo>
                <a:cubicBezTo>
                  <a:pt x="282" y="121"/>
                  <a:pt x="285" y="122"/>
                  <a:pt x="287" y="123"/>
                </a:cubicBezTo>
                <a:cubicBezTo>
                  <a:pt x="295" y="127"/>
                  <a:pt x="301" y="131"/>
                  <a:pt x="305" y="135"/>
                </a:cubicBezTo>
                <a:cubicBezTo>
                  <a:pt x="306" y="136"/>
                  <a:pt x="307" y="138"/>
                  <a:pt x="307" y="141"/>
                </a:cubicBezTo>
                <a:cubicBezTo>
                  <a:pt x="306" y="143"/>
                  <a:pt x="305" y="145"/>
                  <a:pt x="302" y="146"/>
                </a:cubicBezTo>
                <a:cubicBezTo>
                  <a:pt x="300" y="147"/>
                  <a:pt x="297" y="148"/>
                  <a:pt x="294" y="149"/>
                </a:cubicBezTo>
                <a:cubicBezTo>
                  <a:pt x="284" y="151"/>
                  <a:pt x="273" y="152"/>
                  <a:pt x="261" y="152"/>
                </a:cubicBezTo>
                <a:cubicBezTo>
                  <a:pt x="259" y="152"/>
                  <a:pt x="259" y="152"/>
                  <a:pt x="259" y="152"/>
                </a:cubicBezTo>
                <a:cubicBezTo>
                  <a:pt x="249" y="152"/>
                  <a:pt x="242" y="151"/>
                  <a:pt x="234" y="150"/>
                </a:cubicBezTo>
                <a:cubicBezTo>
                  <a:pt x="232" y="150"/>
                  <a:pt x="230" y="151"/>
                  <a:pt x="230" y="153"/>
                </a:cubicBezTo>
                <a:cubicBezTo>
                  <a:pt x="230" y="154"/>
                  <a:pt x="230" y="155"/>
                  <a:pt x="230" y="155"/>
                </a:cubicBezTo>
                <a:cubicBezTo>
                  <a:pt x="231" y="156"/>
                  <a:pt x="232" y="157"/>
                  <a:pt x="233" y="157"/>
                </a:cubicBezTo>
                <a:cubicBezTo>
                  <a:pt x="241" y="158"/>
                  <a:pt x="249" y="158"/>
                  <a:pt x="259" y="159"/>
                </a:cubicBezTo>
                <a:cubicBezTo>
                  <a:pt x="261" y="159"/>
                  <a:pt x="261" y="159"/>
                  <a:pt x="261" y="159"/>
                </a:cubicBezTo>
                <a:cubicBezTo>
                  <a:pt x="261" y="159"/>
                  <a:pt x="261" y="159"/>
                  <a:pt x="261" y="159"/>
                </a:cubicBezTo>
                <a:cubicBezTo>
                  <a:pt x="274" y="158"/>
                  <a:pt x="285" y="158"/>
                  <a:pt x="295" y="155"/>
                </a:cubicBezTo>
                <a:cubicBezTo>
                  <a:pt x="299" y="155"/>
                  <a:pt x="302" y="153"/>
                  <a:pt x="305" y="152"/>
                </a:cubicBezTo>
                <a:cubicBezTo>
                  <a:pt x="310" y="150"/>
                  <a:pt x="313" y="146"/>
                  <a:pt x="313" y="142"/>
                </a:cubicBezTo>
                <a:cubicBezTo>
                  <a:pt x="314" y="138"/>
                  <a:pt x="313" y="133"/>
                  <a:pt x="310" y="1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1989137" y="3833812"/>
            <a:ext cx="842962" cy="985837"/>
          </a:xfrm>
          <a:custGeom>
            <a:avLst/>
            <a:gdLst/>
            <a:ahLst/>
            <a:cxnLst/>
            <a:rect l="l" t="t" r="r" b="b"/>
            <a:pathLst>
              <a:path w="194" h="227" extrusionOk="0">
                <a:moveTo>
                  <a:pt x="25" y="100"/>
                </a:moveTo>
                <a:cubicBezTo>
                  <a:pt x="25" y="102"/>
                  <a:pt x="23" y="104"/>
                  <a:pt x="20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4"/>
                  <a:pt x="0" y="102"/>
                  <a:pt x="0" y="100"/>
                </a:cubicBezTo>
                <a:cubicBezTo>
                  <a:pt x="0" y="98"/>
                  <a:pt x="2" y="96"/>
                  <a:pt x="4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3" y="96"/>
                  <a:pt x="25" y="98"/>
                  <a:pt x="25" y="100"/>
                </a:cubicBezTo>
                <a:close/>
                <a:moveTo>
                  <a:pt x="111" y="219"/>
                </a:moveTo>
                <a:cubicBezTo>
                  <a:pt x="80" y="219"/>
                  <a:pt x="80" y="219"/>
                  <a:pt x="80" y="219"/>
                </a:cubicBezTo>
                <a:cubicBezTo>
                  <a:pt x="78" y="219"/>
                  <a:pt x="76" y="221"/>
                  <a:pt x="76" y="223"/>
                </a:cubicBezTo>
                <a:cubicBezTo>
                  <a:pt x="76" y="225"/>
                  <a:pt x="78" y="227"/>
                  <a:pt x="80" y="227"/>
                </a:cubicBezTo>
                <a:cubicBezTo>
                  <a:pt x="111" y="227"/>
                  <a:pt x="111" y="227"/>
                  <a:pt x="111" y="227"/>
                </a:cubicBezTo>
                <a:cubicBezTo>
                  <a:pt x="114" y="227"/>
                  <a:pt x="116" y="225"/>
                  <a:pt x="116" y="223"/>
                </a:cubicBezTo>
                <a:cubicBezTo>
                  <a:pt x="116" y="221"/>
                  <a:pt x="114" y="219"/>
                  <a:pt x="111" y="219"/>
                </a:cubicBezTo>
                <a:close/>
                <a:moveTo>
                  <a:pt x="39" y="50"/>
                </a:moveTo>
                <a:cubicBezTo>
                  <a:pt x="40" y="51"/>
                  <a:pt x="41" y="51"/>
                  <a:pt x="42" y="51"/>
                </a:cubicBezTo>
                <a:cubicBezTo>
                  <a:pt x="43" y="51"/>
                  <a:pt x="44" y="51"/>
                  <a:pt x="45" y="50"/>
                </a:cubicBezTo>
                <a:cubicBezTo>
                  <a:pt x="46" y="48"/>
                  <a:pt x="46" y="46"/>
                  <a:pt x="45" y="44"/>
                </a:cubicBezTo>
                <a:cubicBezTo>
                  <a:pt x="30" y="30"/>
                  <a:pt x="30" y="30"/>
                  <a:pt x="30" y="30"/>
                </a:cubicBezTo>
                <a:cubicBezTo>
                  <a:pt x="29" y="28"/>
                  <a:pt x="26" y="28"/>
                  <a:pt x="25" y="30"/>
                </a:cubicBezTo>
                <a:cubicBezTo>
                  <a:pt x="23" y="31"/>
                  <a:pt x="23" y="34"/>
                  <a:pt x="25" y="36"/>
                </a:cubicBezTo>
                <a:lnTo>
                  <a:pt x="39" y="50"/>
                </a:lnTo>
                <a:close/>
                <a:moveTo>
                  <a:pt x="149" y="51"/>
                </a:moveTo>
                <a:cubicBezTo>
                  <a:pt x="150" y="51"/>
                  <a:pt x="151" y="51"/>
                  <a:pt x="152" y="50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8" y="34"/>
                  <a:pt x="168" y="31"/>
                  <a:pt x="167" y="30"/>
                </a:cubicBezTo>
                <a:cubicBezTo>
                  <a:pt x="165" y="28"/>
                  <a:pt x="162" y="28"/>
                  <a:pt x="161" y="30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45"/>
                  <a:pt x="145" y="46"/>
                  <a:pt x="145" y="47"/>
                </a:cubicBezTo>
                <a:cubicBezTo>
                  <a:pt x="145" y="48"/>
                  <a:pt x="146" y="49"/>
                  <a:pt x="146" y="50"/>
                </a:cubicBezTo>
                <a:cubicBezTo>
                  <a:pt x="147" y="51"/>
                  <a:pt x="148" y="51"/>
                  <a:pt x="149" y="51"/>
                </a:cubicBezTo>
                <a:close/>
                <a:moveTo>
                  <a:pt x="95" y="32"/>
                </a:moveTo>
                <a:cubicBezTo>
                  <a:pt x="97" y="32"/>
                  <a:pt x="99" y="30"/>
                  <a:pt x="99" y="28"/>
                </a:cubicBezTo>
                <a:cubicBezTo>
                  <a:pt x="99" y="4"/>
                  <a:pt x="99" y="4"/>
                  <a:pt x="99" y="4"/>
                </a:cubicBezTo>
                <a:cubicBezTo>
                  <a:pt x="99" y="2"/>
                  <a:pt x="97" y="0"/>
                  <a:pt x="95" y="0"/>
                </a:cubicBezTo>
                <a:cubicBezTo>
                  <a:pt x="93" y="0"/>
                  <a:pt x="91" y="2"/>
                  <a:pt x="91" y="4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30"/>
                  <a:pt x="93" y="32"/>
                  <a:pt x="95" y="32"/>
                </a:cubicBezTo>
                <a:close/>
                <a:moveTo>
                  <a:pt x="120" y="204"/>
                </a:moveTo>
                <a:cubicBezTo>
                  <a:pt x="71" y="204"/>
                  <a:pt x="71" y="204"/>
                  <a:pt x="71" y="204"/>
                </a:cubicBezTo>
                <a:cubicBezTo>
                  <a:pt x="69" y="204"/>
                  <a:pt x="67" y="206"/>
                  <a:pt x="67" y="208"/>
                </a:cubicBezTo>
                <a:cubicBezTo>
                  <a:pt x="67" y="211"/>
                  <a:pt x="69" y="212"/>
                  <a:pt x="71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12"/>
                  <a:pt x="124" y="211"/>
                  <a:pt x="124" y="208"/>
                </a:cubicBezTo>
                <a:cubicBezTo>
                  <a:pt x="124" y="206"/>
                  <a:pt x="122" y="204"/>
                  <a:pt x="120" y="204"/>
                </a:cubicBezTo>
                <a:close/>
                <a:moveTo>
                  <a:pt x="157" y="84"/>
                </a:moveTo>
                <a:cubicBezTo>
                  <a:pt x="161" y="101"/>
                  <a:pt x="155" y="119"/>
                  <a:pt x="149" y="132"/>
                </a:cubicBezTo>
                <a:cubicBezTo>
                  <a:pt x="142" y="143"/>
                  <a:pt x="138" y="152"/>
                  <a:pt x="131" y="164"/>
                </a:cubicBezTo>
                <a:cubicBezTo>
                  <a:pt x="129" y="167"/>
                  <a:pt x="129" y="172"/>
                  <a:pt x="129" y="176"/>
                </a:cubicBezTo>
                <a:cubicBezTo>
                  <a:pt x="129" y="179"/>
                  <a:pt x="129" y="183"/>
                  <a:pt x="128" y="186"/>
                </a:cubicBezTo>
                <a:cubicBezTo>
                  <a:pt x="126" y="194"/>
                  <a:pt x="122" y="197"/>
                  <a:pt x="114" y="197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76" y="197"/>
                  <a:pt x="76" y="197"/>
                  <a:pt x="76" y="197"/>
                </a:cubicBezTo>
                <a:cubicBezTo>
                  <a:pt x="68" y="197"/>
                  <a:pt x="64" y="194"/>
                  <a:pt x="62" y="186"/>
                </a:cubicBezTo>
                <a:cubicBezTo>
                  <a:pt x="61" y="183"/>
                  <a:pt x="61" y="179"/>
                  <a:pt x="61" y="176"/>
                </a:cubicBezTo>
                <a:cubicBezTo>
                  <a:pt x="61" y="172"/>
                  <a:pt x="61" y="167"/>
                  <a:pt x="59" y="164"/>
                </a:cubicBezTo>
                <a:cubicBezTo>
                  <a:pt x="52" y="152"/>
                  <a:pt x="48" y="143"/>
                  <a:pt x="41" y="132"/>
                </a:cubicBezTo>
                <a:cubicBezTo>
                  <a:pt x="35" y="119"/>
                  <a:pt x="29" y="101"/>
                  <a:pt x="33" y="84"/>
                </a:cubicBezTo>
                <a:cubicBezTo>
                  <a:pt x="38" y="62"/>
                  <a:pt x="61" y="41"/>
                  <a:pt x="95" y="41"/>
                </a:cubicBezTo>
                <a:cubicBezTo>
                  <a:pt x="128" y="41"/>
                  <a:pt x="152" y="62"/>
                  <a:pt x="157" y="84"/>
                </a:cubicBezTo>
                <a:close/>
                <a:moveTo>
                  <a:pt x="149" y="86"/>
                </a:moveTo>
                <a:cubicBezTo>
                  <a:pt x="144" y="68"/>
                  <a:pt x="124" y="49"/>
                  <a:pt x="95" y="49"/>
                </a:cubicBezTo>
                <a:cubicBezTo>
                  <a:pt x="66" y="49"/>
                  <a:pt x="46" y="68"/>
                  <a:pt x="41" y="86"/>
                </a:cubicBezTo>
                <a:cubicBezTo>
                  <a:pt x="38" y="98"/>
                  <a:pt x="41" y="112"/>
                  <a:pt x="49" y="128"/>
                </a:cubicBezTo>
                <a:cubicBezTo>
                  <a:pt x="55" y="140"/>
                  <a:pt x="59" y="148"/>
                  <a:pt x="66" y="160"/>
                </a:cubicBezTo>
                <a:cubicBezTo>
                  <a:pt x="69" y="165"/>
                  <a:pt x="69" y="170"/>
                  <a:pt x="69" y="176"/>
                </a:cubicBezTo>
                <a:cubicBezTo>
                  <a:pt x="69" y="179"/>
                  <a:pt x="70" y="181"/>
                  <a:pt x="70" y="184"/>
                </a:cubicBezTo>
                <a:cubicBezTo>
                  <a:pt x="71" y="188"/>
                  <a:pt x="71" y="188"/>
                  <a:pt x="76" y="188"/>
                </a:cubicBezTo>
                <a:cubicBezTo>
                  <a:pt x="77" y="188"/>
                  <a:pt x="113" y="188"/>
                  <a:pt x="114" y="188"/>
                </a:cubicBezTo>
                <a:cubicBezTo>
                  <a:pt x="119" y="188"/>
                  <a:pt x="119" y="188"/>
                  <a:pt x="120" y="184"/>
                </a:cubicBezTo>
                <a:cubicBezTo>
                  <a:pt x="120" y="181"/>
                  <a:pt x="121" y="179"/>
                  <a:pt x="121" y="176"/>
                </a:cubicBezTo>
                <a:cubicBezTo>
                  <a:pt x="121" y="170"/>
                  <a:pt x="121" y="165"/>
                  <a:pt x="124" y="160"/>
                </a:cubicBezTo>
                <a:cubicBezTo>
                  <a:pt x="130" y="148"/>
                  <a:pt x="135" y="140"/>
                  <a:pt x="141" y="128"/>
                </a:cubicBezTo>
                <a:cubicBezTo>
                  <a:pt x="149" y="112"/>
                  <a:pt x="152" y="98"/>
                  <a:pt x="149" y="86"/>
                </a:cubicBezTo>
                <a:close/>
                <a:moveTo>
                  <a:pt x="190" y="93"/>
                </a:moveTo>
                <a:cubicBezTo>
                  <a:pt x="169" y="93"/>
                  <a:pt x="169" y="93"/>
                  <a:pt x="169" y="93"/>
                </a:cubicBezTo>
                <a:cubicBezTo>
                  <a:pt x="167" y="93"/>
                  <a:pt x="165" y="95"/>
                  <a:pt x="165" y="97"/>
                </a:cubicBezTo>
                <a:cubicBezTo>
                  <a:pt x="165" y="99"/>
                  <a:pt x="167" y="101"/>
                  <a:pt x="169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92" y="101"/>
                  <a:pt x="194" y="99"/>
                  <a:pt x="194" y="97"/>
                </a:cubicBezTo>
                <a:cubicBezTo>
                  <a:pt x="194" y="95"/>
                  <a:pt x="192" y="93"/>
                  <a:pt x="190" y="93"/>
                </a:cubicBezTo>
                <a:close/>
                <a:moveTo>
                  <a:pt x="97" y="61"/>
                </a:moveTo>
                <a:cubicBezTo>
                  <a:pt x="73" y="61"/>
                  <a:pt x="57" y="77"/>
                  <a:pt x="53" y="92"/>
                </a:cubicBezTo>
                <a:cubicBezTo>
                  <a:pt x="53" y="94"/>
                  <a:pt x="53" y="95"/>
                  <a:pt x="53" y="96"/>
                </a:cubicBezTo>
                <a:cubicBezTo>
                  <a:pt x="54" y="97"/>
                  <a:pt x="55" y="97"/>
                  <a:pt x="56" y="98"/>
                </a:cubicBezTo>
                <a:cubicBezTo>
                  <a:pt x="56" y="98"/>
                  <a:pt x="57" y="98"/>
                  <a:pt x="57" y="98"/>
                </a:cubicBezTo>
                <a:cubicBezTo>
                  <a:pt x="59" y="98"/>
                  <a:pt x="60" y="96"/>
                  <a:pt x="61" y="95"/>
                </a:cubicBezTo>
                <a:cubicBezTo>
                  <a:pt x="64" y="82"/>
                  <a:pt x="78" y="70"/>
                  <a:pt x="97" y="70"/>
                </a:cubicBezTo>
                <a:cubicBezTo>
                  <a:pt x="100" y="70"/>
                  <a:pt x="101" y="68"/>
                  <a:pt x="101" y="65"/>
                </a:cubicBezTo>
                <a:cubicBezTo>
                  <a:pt x="101" y="63"/>
                  <a:pt x="100" y="61"/>
                  <a:pt x="97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9294812" y="4059237"/>
            <a:ext cx="1038225" cy="669925"/>
          </a:xfrm>
          <a:custGeom>
            <a:avLst/>
            <a:gdLst/>
            <a:ahLst/>
            <a:cxnLst/>
            <a:rect l="l" t="t" r="r" b="b"/>
            <a:pathLst>
              <a:path w="239" h="154" extrusionOk="0">
                <a:moveTo>
                  <a:pt x="141" y="124"/>
                </a:moveTo>
                <a:cubicBezTo>
                  <a:pt x="147" y="124"/>
                  <a:pt x="154" y="122"/>
                  <a:pt x="158" y="118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63" y="121"/>
                  <a:pt x="170" y="124"/>
                  <a:pt x="177" y="124"/>
                </a:cubicBezTo>
                <a:cubicBezTo>
                  <a:pt x="219" y="124"/>
                  <a:pt x="219" y="124"/>
                  <a:pt x="219" y="124"/>
                </a:cubicBezTo>
                <a:cubicBezTo>
                  <a:pt x="226" y="124"/>
                  <a:pt x="232" y="122"/>
                  <a:pt x="235" y="118"/>
                </a:cubicBezTo>
                <a:cubicBezTo>
                  <a:pt x="238" y="114"/>
                  <a:pt x="239" y="111"/>
                  <a:pt x="238" y="106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1" y="70"/>
                  <a:pt x="228" y="65"/>
                  <a:pt x="222" y="62"/>
                </a:cubicBezTo>
                <a:cubicBezTo>
                  <a:pt x="223" y="61"/>
                  <a:pt x="224" y="61"/>
                  <a:pt x="224" y="60"/>
                </a:cubicBezTo>
                <a:cubicBezTo>
                  <a:pt x="227" y="56"/>
                  <a:pt x="228" y="52"/>
                  <a:pt x="227" y="48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20" y="8"/>
                  <a:pt x="210" y="0"/>
                  <a:pt x="201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2" y="0"/>
                  <a:pt x="157" y="2"/>
                  <a:pt x="154" y="6"/>
                </a:cubicBezTo>
                <a:cubicBezTo>
                  <a:pt x="153" y="6"/>
                  <a:pt x="153" y="7"/>
                  <a:pt x="152" y="7"/>
                </a:cubicBezTo>
                <a:cubicBezTo>
                  <a:pt x="149" y="3"/>
                  <a:pt x="143" y="0"/>
                  <a:pt x="137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8" y="0"/>
                  <a:pt x="92" y="3"/>
                  <a:pt x="88" y="7"/>
                </a:cubicBezTo>
                <a:cubicBezTo>
                  <a:pt x="88" y="7"/>
                  <a:pt x="88" y="6"/>
                  <a:pt x="87" y="6"/>
                </a:cubicBezTo>
                <a:cubicBezTo>
                  <a:pt x="84" y="2"/>
                  <a:pt x="79" y="0"/>
                  <a:pt x="7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1" y="8"/>
                  <a:pt x="19" y="17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2"/>
                  <a:pt x="13" y="56"/>
                  <a:pt x="16" y="60"/>
                </a:cubicBezTo>
                <a:cubicBezTo>
                  <a:pt x="16" y="60"/>
                  <a:pt x="17" y="61"/>
                  <a:pt x="18" y="62"/>
                </a:cubicBezTo>
                <a:cubicBezTo>
                  <a:pt x="12" y="65"/>
                  <a:pt x="9" y="70"/>
                  <a:pt x="8" y="75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10"/>
                  <a:pt x="1" y="114"/>
                  <a:pt x="4" y="118"/>
                </a:cubicBezTo>
                <a:cubicBezTo>
                  <a:pt x="8" y="122"/>
                  <a:pt x="13" y="124"/>
                  <a:pt x="20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70" y="124"/>
                  <a:pt x="77" y="121"/>
                  <a:pt x="81" y="117"/>
                </a:cubicBezTo>
                <a:cubicBezTo>
                  <a:pt x="81" y="117"/>
                  <a:pt x="81" y="117"/>
                  <a:pt x="82" y="118"/>
                </a:cubicBezTo>
                <a:cubicBezTo>
                  <a:pt x="86" y="122"/>
                  <a:pt x="92" y="124"/>
                  <a:pt x="99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6" y="147"/>
                  <a:pt x="116" y="147"/>
                  <a:pt x="116" y="147"/>
                </a:cubicBezTo>
                <a:cubicBezTo>
                  <a:pt x="19" y="147"/>
                  <a:pt x="19" y="147"/>
                  <a:pt x="19" y="147"/>
                </a:cubicBezTo>
                <a:cubicBezTo>
                  <a:pt x="17" y="147"/>
                  <a:pt x="15" y="149"/>
                  <a:pt x="15" y="151"/>
                </a:cubicBezTo>
                <a:cubicBezTo>
                  <a:pt x="15" y="153"/>
                  <a:pt x="17" y="154"/>
                  <a:pt x="19" y="154"/>
                </a:cubicBezTo>
                <a:cubicBezTo>
                  <a:pt x="220" y="154"/>
                  <a:pt x="220" y="154"/>
                  <a:pt x="220" y="154"/>
                </a:cubicBezTo>
                <a:cubicBezTo>
                  <a:pt x="222" y="154"/>
                  <a:pt x="224" y="153"/>
                  <a:pt x="224" y="151"/>
                </a:cubicBezTo>
                <a:cubicBezTo>
                  <a:pt x="224" y="149"/>
                  <a:pt x="222" y="147"/>
                  <a:pt x="220" y="147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23" y="124"/>
                  <a:pt x="123" y="124"/>
                  <a:pt x="123" y="124"/>
                </a:cubicBezTo>
                <a:lnTo>
                  <a:pt x="141" y="124"/>
                </a:lnTo>
                <a:close/>
                <a:moveTo>
                  <a:pt x="78" y="70"/>
                </a:moveTo>
                <a:cubicBezTo>
                  <a:pt x="79" y="71"/>
                  <a:pt x="80" y="73"/>
                  <a:pt x="80" y="76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7" y="112"/>
                  <a:pt x="70" y="117"/>
                  <a:pt x="62" y="117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6" y="117"/>
                  <a:pt x="12" y="116"/>
                  <a:pt x="10" y="113"/>
                </a:cubicBezTo>
                <a:cubicBezTo>
                  <a:pt x="9" y="112"/>
                  <a:pt x="8" y="110"/>
                  <a:pt x="8" y="108"/>
                </a:cubicBezTo>
                <a:cubicBezTo>
                  <a:pt x="15" y="77"/>
                  <a:pt x="15" y="77"/>
                  <a:pt x="15" y="77"/>
                </a:cubicBezTo>
                <a:cubicBezTo>
                  <a:pt x="16" y="71"/>
                  <a:pt x="23" y="66"/>
                  <a:pt x="30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72" y="66"/>
                  <a:pt x="76" y="67"/>
                  <a:pt x="78" y="70"/>
                </a:cubicBezTo>
                <a:close/>
                <a:moveTo>
                  <a:pt x="210" y="66"/>
                </a:moveTo>
                <a:cubicBezTo>
                  <a:pt x="217" y="66"/>
                  <a:pt x="224" y="71"/>
                  <a:pt x="225" y="76"/>
                </a:cubicBezTo>
                <a:cubicBezTo>
                  <a:pt x="231" y="108"/>
                  <a:pt x="231" y="108"/>
                  <a:pt x="231" y="108"/>
                </a:cubicBezTo>
                <a:cubicBezTo>
                  <a:pt x="231" y="110"/>
                  <a:pt x="231" y="111"/>
                  <a:pt x="230" y="113"/>
                </a:cubicBezTo>
                <a:cubicBezTo>
                  <a:pt x="228" y="116"/>
                  <a:pt x="224" y="117"/>
                  <a:pt x="219" y="117"/>
                </a:cubicBezTo>
                <a:cubicBezTo>
                  <a:pt x="177" y="117"/>
                  <a:pt x="177" y="117"/>
                  <a:pt x="177" y="117"/>
                </a:cubicBezTo>
                <a:cubicBezTo>
                  <a:pt x="169" y="117"/>
                  <a:pt x="162" y="113"/>
                  <a:pt x="162" y="107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60" y="73"/>
                  <a:pt x="161" y="71"/>
                  <a:pt x="162" y="70"/>
                </a:cubicBezTo>
                <a:cubicBezTo>
                  <a:pt x="164" y="67"/>
                  <a:pt x="168" y="66"/>
                  <a:pt x="172" y="66"/>
                </a:cubicBezTo>
                <a:lnTo>
                  <a:pt x="210" y="66"/>
                </a:lnTo>
                <a:close/>
                <a:moveTo>
                  <a:pt x="210" y="59"/>
                </a:moveTo>
                <a:cubicBezTo>
                  <a:pt x="172" y="59"/>
                  <a:pt x="172" y="59"/>
                  <a:pt x="172" y="59"/>
                </a:cubicBezTo>
                <a:cubicBezTo>
                  <a:pt x="165" y="59"/>
                  <a:pt x="159" y="54"/>
                  <a:pt x="158" y="48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6" y="15"/>
                  <a:pt x="157" y="12"/>
                  <a:pt x="159" y="11"/>
                </a:cubicBezTo>
                <a:cubicBezTo>
                  <a:pt x="161" y="9"/>
                  <a:pt x="164" y="7"/>
                  <a:pt x="167" y="7"/>
                </a:cubicBezTo>
                <a:cubicBezTo>
                  <a:pt x="201" y="7"/>
                  <a:pt x="201" y="7"/>
                  <a:pt x="201" y="7"/>
                </a:cubicBezTo>
                <a:cubicBezTo>
                  <a:pt x="207" y="7"/>
                  <a:pt x="213" y="12"/>
                  <a:pt x="214" y="18"/>
                </a:cubicBezTo>
                <a:cubicBezTo>
                  <a:pt x="220" y="49"/>
                  <a:pt x="220" y="49"/>
                  <a:pt x="220" y="49"/>
                </a:cubicBezTo>
                <a:cubicBezTo>
                  <a:pt x="221" y="51"/>
                  <a:pt x="220" y="53"/>
                  <a:pt x="219" y="55"/>
                </a:cubicBezTo>
                <a:cubicBezTo>
                  <a:pt x="217" y="57"/>
                  <a:pt x="214" y="59"/>
                  <a:pt x="210" y="59"/>
                </a:cubicBezTo>
                <a:close/>
                <a:moveTo>
                  <a:pt x="159" y="62"/>
                </a:moveTo>
                <a:cubicBezTo>
                  <a:pt x="159" y="63"/>
                  <a:pt x="158" y="64"/>
                  <a:pt x="157" y="65"/>
                </a:cubicBezTo>
                <a:cubicBezTo>
                  <a:pt x="156" y="65"/>
                  <a:pt x="156" y="65"/>
                  <a:pt x="156" y="66"/>
                </a:cubicBezTo>
                <a:cubicBezTo>
                  <a:pt x="155" y="64"/>
                  <a:pt x="153" y="63"/>
                  <a:pt x="151" y="62"/>
                </a:cubicBezTo>
                <a:cubicBezTo>
                  <a:pt x="152" y="61"/>
                  <a:pt x="153" y="61"/>
                  <a:pt x="154" y="60"/>
                </a:cubicBezTo>
                <a:cubicBezTo>
                  <a:pt x="154" y="59"/>
                  <a:pt x="155" y="59"/>
                  <a:pt x="155" y="59"/>
                </a:cubicBezTo>
                <a:cubicBezTo>
                  <a:pt x="156" y="60"/>
                  <a:pt x="158" y="61"/>
                  <a:pt x="159" y="62"/>
                </a:cubicBezTo>
                <a:close/>
                <a:moveTo>
                  <a:pt x="85" y="59"/>
                </a:moveTo>
                <a:cubicBezTo>
                  <a:pt x="85" y="59"/>
                  <a:pt x="86" y="59"/>
                  <a:pt x="86" y="60"/>
                </a:cubicBezTo>
                <a:cubicBezTo>
                  <a:pt x="87" y="61"/>
                  <a:pt x="88" y="61"/>
                  <a:pt x="89" y="62"/>
                </a:cubicBezTo>
                <a:cubicBezTo>
                  <a:pt x="87" y="63"/>
                  <a:pt x="86" y="64"/>
                  <a:pt x="84" y="66"/>
                </a:cubicBezTo>
                <a:cubicBezTo>
                  <a:pt x="84" y="65"/>
                  <a:pt x="84" y="65"/>
                  <a:pt x="83" y="65"/>
                </a:cubicBezTo>
                <a:cubicBezTo>
                  <a:pt x="82" y="64"/>
                  <a:pt x="82" y="63"/>
                  <a:pt x="81" y="62"/>
                </a:cubicBezTo>
                <a:cubicBezTo>
                  <a:pt x="82" y="61"/>
                  <a:pt x="84" y="60"/>
                  <a:pt x="85" y="59"/>
                </a:cubicBezTo>
                <a:close/>
                <a:moveTo>
                  <a:pt x="149" y="55"/>
                </a:moveTo>
                <a:cubicBezTo>
                  <a:pt x="146" y="57"/>
                  <a:pt x="143" y="59"/>
                  <a:pt x="139" y="59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97" y="59"/>
                  <a:pt x="94" y="57"/>
                  <a:pt x="91" y="55"/>
                </a:cubicBezTo>
                <a:cubicBezTo>
                  <a:pt x="90" y="53"/>
                  <a:pt x="89" y="51"/>
                  <a:pt x="89" y="49"/>
                </a:cubicBezTo>
                <a:cubicBezTo>
                  <a:pt x="92" y="18"/>
                  <a:pt x="92" y="18"/>
                  <a:pt x="92" y="18"/>
                </a:cubicBezTo>
                <a:cubicBezTo>
                  <a:pt x="92" y="12"/>
                  <a:pt x="97" y="7"/>
                  <a:pt x="104" y="7"/>
                </a:cubicBezTo>
                <a:cubicBezTo>
                  <a:pt x="137" y="7"/>
                  <a:pt x="137" y="7"/>
                  <a:pt x="137" y="7"/>
                </a:cubicBezTo>
                <a:cubicBezTo>
                  <a:pt x="144" y="7"/>
                  <a:pt x="149" y="12"/>
                  <a:pt x="149" y="18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51" y="51"/>
                  <a:pt x="150" y="53"/>
                  <a:pt x="149" y="55"/>
                </a:cubicBezTo>
                <a:close/>
                <a:moveTo>
                  <a:pt x="82" y="48"/>
                </a:moveTo>
                <a:cubicBezTo>
                  <a:pt x="82" y="54"/>
                  <a:pt x="75" y="59"/>
                  <a:pt x="68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7" y="59"/>
                  <a:pt x="23" y="57"/>
                  <a:pt x="22" y="55"/>
                </a:cubicBezTo>
                <a:cubicBezTo>
                  <a:pt x="20" y="53"/>
                  <a:pt x="20" y="52"/>
                  <a:pt x="20" y="49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2"/>
                  <a:pt x="34" y="7"/>
                  <a:pt x="40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7"/>
                  <a:pt x="80" y="9"/>
                  <a:pt x="82" y="11"/>
                </a:cubicBezTo>
                <a:cubicBezTo>
                  <a:pt x="84" y="12"/>
                  <a:pt x="84" y="15"/>
                  <a:pt x="84" y="17"/>
                </a:cubicBezTo>
                <a:lnTo>
                  <a:pt x="82" y="48"/>
                </a:lnTo>
                <a:close/>
                <a:moveTo>
                  <a:pt x="87" y="76"/>
                </a:moveTo>
                <a:cubicBezTo>
                  <a:pt x="88" y="70"/>
                  <a:pt x="94" y="66"/>
                  <a:pt x="101" y="66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46" y="66"/>
                  <a:pt x="152" y="70"/>
                  <a:pt x="153" y="76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9"/>
                  <a:pt x="154" y="111"/>
                  <a:pt x="152" y="113"/>
                </a:cubicBezTo>
                <a:cubicBezTo>
                  <a:pt x="150" y="115"/>
                  <a:pt x="145" y="117"/>
                  <a:pt x="141" y="117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94" y="117"/>
                  <a:pt x="90" y="115"/>
                  <a:pt x="87" y="113"/>
                </a:cubicBezTo>
                <a:cubicBezTo>
                  <a:pt x="86" y="111"/>
                  <a:pt x="85" y="109"/>
                  <a:pt x="85" y="107"/>
                </a:cubicBezTo>
                <a:lnTo>
                  <a:pt x="87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9264650" y="1035050"/>
            <a:ext cx="1103312" cy="1104900"/>
          </a:xfrm>
          <a:custGeom>
            <a:avLst/>
            <a:gdLst/>
            <a:ahLst/>
            <a:cxnLst/>
            <a:rect l="l" t="t" r="r" b="b"/>
            <a:pathLst>
              <a:path w="254" h="254" extrusionOk="0">
                <a:moveTo>
                  <a:pt x="40" y="127"/>
                </a:moveTo>
                <a:cubicBezTo>
                  <a:pt x="40" y="129"/>
                  <a:pt x="38" y="131"/>
                  <a:pt x="36" y="131"/>
                </a:cubicBezTo>
                <a:cubicBezTo>
                  <a:pt x="4" y="131"/>
                  <a:pt x="4" y="131"/>
                  <a:pt x="4" y="131"/>
                </a:cubicBezTo>
                <a:cubicBezTo>
                  <a:pt x="2" y="131"/>
                  <a:pt x="0" y="129"/>
                  <a:pt x="0" y="127"/>
                </a:cubicBezTo>
                <a:cubicBezTo>
                  <a:pt x="0" y="124"/>
                  <a:pt x="2" y="123"/>
                  <a:pt x="4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8" y="123"/>
                  <a:pt x="40" y="124"/>
                  <a:pt x="40" y="127"/>
                </a:cubicBezTo>
                <a:close/>
                <a:moveTo>
                  <a:pt x="60" y="188"/>
                </a:moveTo>
                <a:cubicBezTo>
                  <a:pt x="42" y="206"/>
                  <a:pt x="42" y="206"/>
                  <a:pt x="42" y="206"/>
                </a:cubicBezTo>
                <a:cubicBezTo>
                  <a:pt x="41" y="206"/>
                  <a:pt x="41" y="207"/>
                  <a:pt x="41" y="208"/>
                </a:cubicBezTo>
                <a:cubicBezTo>
                  <a:pt x="41" y="210"/>
                  <a:pt x="41" y="211"/>
                  <a:pt x="42" y="211"/>
                </a:cubicBezTo>
                <a:cubicBezTo>
                  <a:pt x="43" y="212"/>
                  <a:pt x="44" y="213"/>
                  <a:pt x="45" y="213"/>
                </a:cubicBezTo>
                <a:cubicBezTo>
                  <a:pt x="46" y="213"/>
                  <a:pt x="47" y="212"/>
                  <a:pt x="48" y="211"/>
                </a:cubicBezTo>
                <a:cubicBezTo>
                  <a:pt x="65" y="194"/>
                  <a:pt x="65" y="194"/>
                  <a:pt x="65" y="194"/>
                </a:cubicBezTo>
                <a:cubicBezTo>
                  <a:pt x="67" y="192"/>
                  <a:pt x="67" y="190"/>
                  <a:pt x="65" y="188"/>
                </a:cubicBezTo>
                <a:cubicBezTo>
                  <a:pt x="64" y="186"/>
                  <a:pt x="61" y="186"/>
                  <a:pt x="60" y="188"/>
                </a:cubicBezTo>
                <a:close/>
                <a:moveTo>
                  <a:pt x="60" y="65"/>
                </a:moveTo>
                <a:cubicBezTo>
                  <a:pt x="60" y="66"/>
                  <a:pt x="61" y="67"/>
                  <a:pt x="63" y="67"/>
                </a:cubicBezTo>
                <a:cubicBezTo>
                  <a:pt x="64" y="67"/>
                  <a:pt x="65" y="66"/>
                  <a:pt x="65" y="65"/>
                </a:cubicBezTo>
                <a:cubicBezTo>
                  <a:pt x="67" y="64"/>
                  <a:pt x="67" y="61"/>
                  <a:pt x="65" y="60"/>
                </a:cubicBezTo>
                <a:cubicBezTo>
                  <a:pt x="48" y="42"/>
                  <a:pt x="48" y="42"/>
                  <a:pt x="48" y="42"/>
                </a:cubicBezTo>
                <a:cubicBezTo>
                  <a:pt x="46" y="40"/>
                  <a:pt x="44" y="40"/>
                  <a:pt x="42" y="42"/>
                </a:cubicBezTo>
                <a:cubicBezTo>
                  <a:pt x="41" y="43"/>
                  <a:pt x="41" y="44"/>
                  <a:pt x="41" y="45"/>
                </a:cubicBezTo>
                <a:cubicBezTo>
                  <a:pt x="41" y="46"/>
                  <a:pt x="41" y="47"/>
                  <a:pt x="42" y="48"/>
                </a:cubicBezTo>
                <a:lnTo>
                  <a:pt x="60" y="65"/>
                </a:lnTo>
                <a:close/>
                <a:moveTo>
                  <a:pt x="127" y="40"/>
                </a:moveTo>
                <a:cubicBezTo>
                  <a:pt x="129" y="40"/>
                  <a:pt x="131" y="38"/>
                  <a:pt x="131" y="36"/>
                </a:cubicBezTo>
                <a:cubicBezTo>
                  <a:pt x="131" y="4"/>
                  <a:pt x="131" y="4"/>
                  <a:pt x="131" y="4"/>
                </a:cubicBezTo>
                <a:cubicBezTo>
                  <a:pt x="131" y="2"/>
                  <a:pt x="129" y="0"/>
                  <a:pt x="127" y="0"/>
                </a:cubicBezTo>
                <a:cubicBezTo>
                  <a:pt x="124" y="0"/>
                  <a:pt x="123" y="2"/>
                  <a:pt x="123" y="4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8"/>
                  <a:pt x="124" y="40"/>
                  <a:pt x="127" y="40"/>
                </a:cubicBezTo>
                <a:close/>
                <a:moveTo>
                  <a:pt x="206" y="127"/>
                </a:moveTo>
                <a:cubicBezTo>
                  <a:pt x="206" y="170"/>
                  <a:pt x="170" y="205"/>
                  <a:pt x="127" y="205"/>
                </a:cubicBezTo>
                <a:cubicBezTo>
                  <a:pt x="83" y="205"/>
                  <a:pt x="48" y="170"/>
                  <a:pt x="48" y="127"/>
                </a:cubicBezTo>
                <a:cubicBezTo>
                  <a:pt x="48" y="83"/>
                  <a:pt x="83" y="48"/>
                  <a:pt x="127" y="48"/>
                </a:cubicBezTo>
                <a:cubicBezTo>
                  <a:pt x="170" y="48"/>
                  <a:pt x="206" y="83"/>
                  <a:pt x="206" y="127"/>
                </a:cubicBezTo>
                <a:close/>
                <a:moveTo>
                  <a:pt x="127" y="56"/>
                </a:moveTo>
                <a:cubicBezTo>
                  <a:pt x="88" y="56"/>
                  <a:pt x="56" y="88"/>
                  <a:pt x="56" y="127"/>
                </a:cubicBezTo>
                <a:cubicBezTo>
                  <a:pt x="56" y="166"/>
                  <a:pt x="88" y="197"/>
                  <a:pt x="127" y="197"/>
                </a:cubicBezTo>
                <a:cubicBezTo>
                  <a:pt x="166" y="197"/>
                  <a:pt x="197" y="166"/>
                  <a:pt x="197" y="127"/>
                </a:cubicBezTo>
                <a:cubicBezTo>
                  <a:pt x="197" y="88"/>
                  <a:pt x="166" y="56"/>
                  <a:pt x="127" y="56"/>
                </a:cubicBezTo>
                <a:close/>
                <a:moveTo>
                  <a:pt x="127" y="213"/>
                </a:moveTo>
                <a:cubicBezTo>
                  <a:pt x="124" y="213"/>
                  <a:pt x="123" y="215"/>
                  <a:pt x="123" y="217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52"/>
                  <a:pt x="124" y="254"/>
                  <a:pt x="127" y="254"/>
                </a:cubicBezTo>
                <a:cubicBezTo>
                  <a:pt x="129" y="254"/>
                  <a:pt x="131" y="252"/>
                  <a:pt x="131" y="249"/>
                </a:cubicBezTo>
                <a:cubicBezTo>
                  <a:pt x="131" y="217"/>
                  <a:pt x="131" y="217"/>
                  <a:pt x="131" y="217"/>
                </a:cubicBezTo>
                <a:cubicBezTo>
                  <a:pt x="131" y="215"/>
                  <a:pt x="129" y="213"/>
                  <a:pt x="127" y="213"/>
                </a:cubicBezTo>
                <a:close/>
                <a:moveTo>
                  <a:pt x="194" y="188"/>
                </a:moveTo>
                <a:cubicBezTo>
                  <a:pt x="192" y="186"/>
                  <a:pt x="190" y="186"/>
                  <a:pt x="188" y="188"/>
                </a:cubicBezTo>
                <a:cubicBezTo>
                  <a:pt x="186" y="190"/>
                  <a:pt x="186" y="192"/>
                  <a:pt x="188" y="194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6" y="212"/>
                  <a:pt x="207" y="213"/>
                  <a:pt x="209" y="213"/>
                </a:cubicBezTo>
                <a:cubicBezTo>
                  <a:pt x="210" y="213"/>
                  <a:pt x="211" y="212"/>
                  <a:pt x="211" y="211"/>
                </a:cubicBezTo>
                <a:cubicBezTo>
                  <a:pt x="212" y="211"/>
                  <a:pt x="213" y="210"/>
                  <a:pt x="213" y="208"/>
                </a:cubicBezTo>
                <a:cubicBezTo>
                  <a:pt x="213" y="207"/>
                  <a:pt x="212" y="206"/>
                  <a:pt x="211" y="206"/>
                </a:cubicBezTo>
                <a:lnTo>
                  <a:pt x="194" y="188"/>
                </a:lnTo>
                <a:close/>
                <a:moveTo>
                  <a:pt x="206" y="42"/>
                </a:moveTo>
                <a:cubicBezTo>
                  <a:pt x="188" y="60"/>
                  <a:pt x="188" y="60"/>
                  <a:pt x="188" y="60"/>
                </a:cubicBezTo>
                <a:cubicBezTo>
                  <a:pt x="186" y="61"/>
                  <a:pt x="186" y="64"/>
                  <a:pt x="188" y="65"/>
                </a:cubicBezTo>
                <a:cubicBezTo>
                  <a:pt x="189" y="66"/>
                  <a:pt x="190" y="67"/>
                  <a:pt x="191" y="67"/>
                </a:cubicBezTo>
                <a:cubicBezTo>
                  <a:pt x="192" y="67"/>
                  <a:pt x="193" y="66"/>
                  <a:pt x="194" y="65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3" y="46"/>
                  <a:pt x="213" y="45"/>
                </a:cubicBezTo>
                <a:cubicBezTo>
                  <a:pt x="213" y="44"/>
                  <a:pt x="212" y="43"/>
                  <a:pt x="211" y="42"/>
                </a:cubicBezTo>
                <a:cubicBezTo>
                  <a:pt x="210" y="40"/>
                  <a:pt x="207" y="40"/>
                  <a:pt x="206" y="42"/>
                </a:cubicBezTo>
                <a:close/>
                <a:moveTo>
                  <a:pt x="250" y="123"/>
                </a:moveTo>
                <a:cubicBezTo>
                  <a:pt x="218" y="123"/>
                  <a:pt x="218" y="123"/>
                  <a:pt x="218" y="123"/>
                </a:cubicBezTo>
                <a:cubicBezTo>
                  <a:pt x="215" y="123"/>
                  <a:pt x="213" y="124"/>
                  <a:pt x="213" y="127"/>
                </a:cubicBezTo>
                <a:cubicBezTo>
                  <a:pt x="213" y="129"/>
                  <a:pt x="215" y="131"/>
                  <a:pt x="218" y="131"/>
                </a:cubicBezTo>
                <a:cubicBezTo>
                  <a:pt x="250" y="131"/>
                  <a:pt x="250" y="131"/>
                  <a:pt x="250" y="131"/>
                </a:cubicBezTo>
                <a:cubicBezTo>
                  <a:pt x="252" y="131"/>
                  <a:pt x="254" y="129"/>
                  <a:pt x="254" y="127"/>
                </a:cubicBezTo>
                <a:cubicBezTo>
                  <a:pt x="254" y="124"/>
                  <a:pt x="252" y="123"/>
                  <a:pt x="250" y="1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1063625" y="2263775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83" name="Google Shape;183;p16"/>
          <p:cNvSpPr txBox="1"/>
          <p:nvPr/>
        </p:nvSpPr>
        <p:spPr>
          <a:xfrm>
            <a:off x="1063625" y="5026025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84" name="Google Shape;184;p16"/>
          <p:cNvSpPr txBox="1"/>
          <p:nvPr/>
        </p:nvSpPr>
        <p:spPr>
          <a:xfrm>
            <a:off x="8507412" y="2263775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85" name="Google Shape;185;p16"/>
          <p:cNvSpPr txBox="1"/>
          <p:nvPr/>
        </p:nvSpPr>
        <p:spPr>
          <a:xfrm>
            <a:off x="8507412" y="5026025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35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4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4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4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4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grpId="0" nodeType="click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5" grpId="0" animBg="1"/>
          <p:bldP spid="166" grpId="0" animBg="1"/>
          <p:bldP spid="167" grpId="0" animBg="1"/>
          <p:bldP spid="168" grpId="0" animBg="1"/>
          <p:bldP spid="169" grpId="0" animBg="1"/>
          <p:bldP spid="170" grpId="0" animBg="1"/>
          <p:bldP spid="171" grpId="0" animBg="1"/>
          <p:bldP spid="174" grpId="0"/>
          <p:bldP spid="175" grpId="0"/>
          <p:bldP spid="176" grpId="0"/>
          <p:bldP spid="177" grpId="0"/>
          <p:bldP spid="178" grpId="0" animBg="1"/>
          <p:bldP spid="179" grpId="0" animBg="1"/>
          <p:bldP spid="180" grpId="0" animBg="1"/>
          <p:bldP spid="181" grpId="0" animBg="1"/>
          <p:bldP spid="182" grpId="0"/>
          <p:bldP spid="183" grpId="0"/>
          <p:bldP spid="184" grpId="0"/>
          <p:bldP spid="1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4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4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4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4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5" grpId="0" animBg="1"/>
          <p:bldP spid="166" grpId="0" animBg="1"/>
          <p:bldP spid="167" grpId="0" animBg="1"/>
          <p:bldP spid="168" grpId="0" animBg="1"/>
          <p:bldP spid="169" grpId="0" animBg="1"/>
          <p:bldP spid="170" grpId="0" animBg="1"/>
          <p:bldP spid="171" grpId="0" animBg="1"/>
          <p:bldP spid="174" grpId="0"/>
          <p:bldP spid="175" grpId="0"/>
          <p:bldP spid="176" grpId="0"/>
          <p:bldP spid="177" grpId="0"/>
          <p:bldP spid="178" grpId="0" animBg="1"/>
          <p:bldP spid="179" grpId="0" animBg="1"/>
          <p:bldP spid="180" grpId="0" animBg="1"/>
          <p:bldP spid="181" grpId="0" animBg="1"/>
          <p:bldP spid="182" grpId="0"/>
          <p:bldP spid="183" grpId="0"/>
          <p:bldP spid="184" grpId="0"/>
          <p:bldP spid="185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2"/>
          <p:cNvSpPr txBox="1"/>
          <p:nvPr/>
        </p:nvSpPr>
        <p:spPr>
          <a:xfrm>
            <a:off x="3101975" y="593725"/>
            <a:ext cx="61388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RECYCLE INFOGRAPHIC</a:t>
            </a:r>
            <a:endParaRPr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E782B56-83E8-7C47-9504-FDD0ADEFC424}"/>
              </a:ext>
            </a:extLst>
          </p:cNvPr>
          <p:cNvGrpSpPr/>
          <p:nvPr/>
        </p:nvGrpSpPr>
        <p:grpSpPr>
          <a:xfrm>
            <a:off x="8193087" y="1911350"/>
            <a:ext cx="3014662" cy="4183062"/>
            <a:chOff x="8193087" y="1911350"/>
            <a:chExt cx="3014662" cy="4183062"/>
          </a:xfrm>
        </p:grpSpPr>
        <p:sp>
          <p:nvSpPr>
            <p:cNvPr id="1167" name="Google Shape;1167;p52"/>
            <p:cNvSpPr/>
            <p:nvPr/>
          </p:nvSpPr>
          <p:spPr>
            <a:xfrm>
              <a:off x="8193087" y="1911350"/>
              <a:ext cx="3014662" cy="4183062"/>
            </a:xfrm>
            <a:custGeom>
              <a:avLst/>
              <a:gdLst/>
              <a:ahLst/>
              <a:cxnLst/>
              <a:rect l="l" t="t" r="r" b="b"/>
              <a:pathLst>
                <a:path w="684" h="948" extrusionOk="0">
                  <a:moveTo>
                    <a:pt x="315" y="0"/>
                  </a:moveTo>
                  <a:cubicBezTo>
                    <a:pt x="315" y="0"/>
                    <a:pt x="684" y="146"/>
                    <a:pt x="682" y="385"/>
                  </a:cubicBezTo>
                  <a:cubicBezTo>
                    <a:pt x="680" y="667"/>
                    <a:pt x="298" y="948"/>
                    <a:pt x="298" y="948"/>
                  </a:cubicBezTo>
                  <a:cubicBezTo>
                    <a:pt x="298" y="948"/>
                    <a:pt x="337" y="848"/>
                    <a:pt x="259" y="714"/>
                  </a:cubicBezTo>
                  <a:cubicBezTo>
                    <a:pt x="170" y="560"/>
                    <a:pt x="31" y="530"/>
                    <a:pt x="18" y="376"/>
                  </a:cubicBezTo>
                  <a:cubicBezTo>
                    <a:pt x="0" y="171"/>
                    <a:pt x="315" y="0"/>
                    <a:pt x="315" y="0"/>
                  </a:cubicBez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9" name="Google Shape;1169;p52"/>
            <p:cNvGrpSpPr/>
            <p:nvPr/>
          </p:nvGrpSpPr>
          <p:grpSpPr>
            <a:xfrm>
              <a:off x="8929687" y="2590800"/>
              <a:ext cx="1590675" cy="1566862"/>
              <a:chOff x="8929688" y="2590800"/>
              <a:chExt cx="1590675" cy="1566862"/>
            </a:xfrm>
          </p:grpSpPr>
          <p:sp>
            <p:nvSpPr>
              <p:cNvPr id="1170" name="Google Shape;1170;p52"/>
              <p:cNvSpPr/>
              <p:nvPr/>
            </p:nvSpPr>
            <p:spPr>
              <a:xfrm>
                <a:off x="9334501" y="2590800"/>
                <a:ext cx="920750" cy="6365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44" extrusionOk="0">
                    <a:moveTo>
                      <a:pt x="204" y="92"/>
                    </a:move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0" y="8"/>
                      <a:pt x="105" y="0"/>
                      <a:pt x="89" y="0"/>
                    </a:cubicBezTo>
                    <a:cubicBezTo>
                      <a:pt x="72" y="0"/>
                      <a:pt x="57" y="8"/>
                      <a:pt x="49" y="22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0" y="107"/>
                      <a:pt x="1" y="110"/>
                      <a:pt x="3" y="111"/>
                    </a:cubicBezTo>
                    <a:cubicBezTo>
                      <a:pt x="10" y="116"/>
                      <a:pt x="10" y="116"/>
                      <a:pt x="10" y="116"/>
                    </a:cubicBezTo>
                    <a:cubicBezTo>
                      <a:pt x="13" y="117"/>
                      <a:pt x="15" y="116"/>
                      <a:pt x="17" y="114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9" y="23"/>
                      <a:pt x="78" y="17"/>
                      <a:pt x="88" y="17"/>
                    </a:cubicBezTo>
                    <a:cubicBezTo>
                      <a:pt x="98" y="17"/>
                      <a:pt x="108" y="22"/>
                      <a:pt x="113" y="31"/>
                    </a:cubicBezTo>
                    <a:cubicBezTo>
                      <a:pt x="162" y="116"/>
                      <a:pt x="162" y="116"/>
                      <a:pt x="162" y="116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32" y="133"/>
                      <a:pt x="133" y="137"/>
                      <a:pt x="136" y="137"/>
                    </a:cubicBezTo>
                    <a:cubicBezTo>
                      <a:pt x="186" y="144"/>
                      <a:pt x="186" y="144"/>
                      <a:pt x="186" y="144"/>
                    </a:cubicBezTo>
                    <a:cubicBezTo>
                      <a:pt x="187" y="144"/>
                      <a:pt x="188" y="143"/>
                      <a:pt x="189" y="142"/>
                    </a:cubicBezTo>
                    <a:cubicBezTo>
                      <a:pt x="208" y="96"/>
                      <a:pt x="208" y="96"/>
                      <a:pt x="208" y="96"/>
                    </a:cubicBezTo>
                    <a:cubicBezTo>
                      <a:pt x="209" y="93"/>
                      <a:pt x="206" y="91"/>
                      <a:pt x="204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52"/>
              <p:cNvSpPr/>
              <p:nvPr/>
            </p:nvSpPr>
            <p:spPr>
              <a:xfrm>
                <a:off x="8929688" y="3205163"/>
                <a:ext cx="652463" cy="798512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81" extrusionOk="0">
                    <a:moveTo>
                      <a:pt x="144" y="163"/>
                    </a:moveTo>
                    <a:cubicBezTo>
                      <a:pt x="49" y="163"/>
                      <a:pt x="49" y="163"/>
                      <a:pt x="49" y="163"/>
                    </a:cubicBezTo>
                    <a:cubicBezTo>
                      <a:pt x="39" y="163"/>
                      <a:pt x="30" y="158"/>
                      <a:pt x="24" y="149"/>
                    </a:cubicBezTo>
                    <a:cubicBezTo>
                      <a:pt x="19" y="141"/>
                      <a:pt x="19" y="130"/>
                      <a:pt x="24" y="121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100" y="52"/>
                      <a:pt x="100" y="52"/>
                      <a:pt x="100" y="52"/>
                    </a:cubicBezTo>
                    <a:cubicBezTo>
                      <a:pt x="103" y="53"/>
                      <a:pt x="105" y="51"/>
                      <a:pt x="104" y="48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1"/>
                      <a:pt x="83" y="0"/>
                      <a:pt x="82" y="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9" y="7"/>
                      <a:pt x="29" y="11"/>
                      <a:pt x="31" y="12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0" y="127"/>
                      <a:pt x="0" y="144"/>
                      <a:pt x="9" y="158"/>
                    </a:cubicBezTo>
                    <a:cubicBezTo>
                      <a:pt x="17" y="172"/>
                      <a:pt x="33" y="181"/>
                      <a:pt x="49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6" y="181"/>
                      <a:pt x="148" y="179"/>
                      <a:pt x="148" y="177"/>
                    </a:cubicBezTo>
                    <a:cubicBezTo>
                      <a:pt x="148" y="168"/>
                      <a:pt x="148" y="168"/>
                      <a:pt x="148" y="168"/>
                    </a:cubicBezTo>
                    <a:cubicBezTo>
                      <a:pt x="148" y="165"/>
                      <a:pt x="146" y="163"/>
                      <a:pt x="144" y="1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52"/>
              <p:cNvSpPr/>
              <p:nvPr/>
            </p:nvSpPr>
            <p:spPr>
              <a:xfrm>
                <a:off x="9713913" y="3324225"/>
                <a:ext cx="806450" cy="8334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89" extrusionOk="0">
                    <a:moveTo>
                      <a:pt x="174" y="85"/>
                    </a:moveTo>
                    <a:cubicBezTo>
                      <a:pt x="127" y="3"/>
                      <a:pt x="127" y="3"/>
                      <a:pt x="127" y="3"/>
                    </a:cubicBezTo>
                    <a:cubicBezTo>
                      <a:pt x="125" y="1"/>
                      <a:pt x="123" y="0"/>
                      <a:pt x="121" y="1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0" y="10"/>
                      <a:pt x="111" y="12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4" y="103"/>
                      <a:pt x="164" y="114"/>
                      <a:pt x="159" y="122"/>
                    </a:cubicBezTo>
                    <a:cubicBezTo>
                      <a:pt x="154" y="131"/>
                      <a:pt x="145" y="136"/>
                      <a:pt x="135" y="136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2"/>
                      <a:pt x="33" y="101"/>
                      <a:pt x="31" y="103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0" y="144"/>
                      <a:pt x="0" y="146"/>
                      <a:pt x="1" y="147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3" y="189"/>
                      <a:pt x="37" y="188"/>
                      <a:pt x="37" y="185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134" y="154"/>
                      <a:pt x="134" y="154"/>
                      <a:pt x="134" y="154"/>
                    </a:cubicBezTo>
                    <a:cubicBezTo>
                      <a:pt x="150" y="154"/>
                      <a:pt x="166" y="145"/>
                      <a:pt x="174" y="131"/>
                    </a:cubicBezTo>
                    <a:cubicBezTo>
                      <a:pt x="183" y="117"/>
                      <a:pt x="183" y="100"/>
                      <a:pt x="174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A5CB8B-E2B8-1F49-936A-56BD4F25D2AC}"/>
              </a:ext>
            </a:extLst>
          </p:cNvPr>
          <p:cNvGrpSpPr/>
          <p:nvPr/>
        </p:nvGrpSpPr>
        <p:grpSpPr>
          <a:xfrm>
            <a:off x="1439862" y="1920875"/>
            <a:ext cx="2746375" cy="4125912"/>
            <a:chOff x="1439862" y="1920875"/>
            <a:chExt cx="2746375" cy="4125912"/>
          </a:xfrm>
        </p:grpSpPr>
        <p:sp>
          <p:nvSpPr>
            <p:cNvPr id="1168" name="Google Shape;1168;p52"/>
            <p:cNvSpPr/>
            <p:nvPr/>
          </p:nvSpPr>
          <p:spPr>
            <a:xfrm>
              <a:off x="1439862" y="1920875"/>
              <a:ext cx="2746375" cy="4125912"/>
            </a:xfrm>
            <a:custGeom>
              <a:avLst/>
              <a:gdLst/>
              <a:ahLst/>
              <a:cxnLst/>
              <a:rect l="l" t="t" r="r" b="b"/>
              <a:pathLst>
                <a:path w="623" h="935" extrusionOk="0">
                  <a:moveTo>
                    <a:pt x="585" y="473"/>
                  </a:moveTo>
                  <a:cubicBezTo>
                    <a:pt x="585" y="473"/>
                    <a:pt x="518" y="357"/>
                    <a:pt x="448" y="237"/>
                  </a:cubicBezTo>
                  <a:cubicBezTo>
                    <a:pt x="414" y="177"/>
                    <a:pt x="312" y="0"/>
                    <a:pt x="312" y="0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38" y="473"/>
                    <a:pt x="38" y="473"/>
                    <a:pt x="38" y="473"/>
                  </a:cubicBezTo>
                  <a:cubicBezTo>
                    <a:pt x="37" y="476"/>
                    <a:pt x="37" y="476"/>
                    <a:pt x="37" y="476"/>
                  </a:cubicBezTo>
                  <a:cubicBezTo>
                    <a:pt x="14" y="520"/>
                    <a:pt x="0" y="570"/>
                    <a:pt x="0" y="623"/>
                  </a:cubicBezTo>
                  <a:cubicBezTo>
                    <a:pt x="0" y="795"/>
                    <a:pt x="140" y="935"/>
                    <a:pt x="312" y="935"/>
                  </a:cubicBezTo>
                  <a:cubicBezTo>
                    <a:pt x="484" y="935"/>
                    <a:pt x="623" y="795"/>
                    <a:pt x="623" y="623"/>
                  </a:cubicBezTo>
                  <a:cubicBezTo>
                    <a:pt x="623" y="570"/>
                    <a:pt x="609" y="519"/>
                    <a:pt x="585" y="475"/>
                  </a:cubicBezTo>
                  <a:lnTo>
                    <a:pt x="585" y="473"/>
                  </a:lnTo>
                  <a:close/>
                </a:path>
              </a:pathLst>
            </a:custGeom>
            <a:solidFill>
              <a:srgbClr val="00A8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3" name="Google Shape;1173;p52"/>
            <p:cNvGrpSpPr/>
            <p:nvPr/>
          </p:nvGrpSpPr>
          <p:grpSpPr>
            <a:xfrm>
              <a:off x="2022475" y="3659187"/>
              <a:ext cx="1585912" cy="1566862"/>
              <a:chOff x="2022476" y="3659188"/>
              <a:chExt cx="1585912" cy="1566862"/>
            </a:xfrm>
          </p:grpSpPr>
          <p:sp>
            <p:nvSpPr>
              <p:cNvPr id="1174" name="Google Shape;1174;p52"/>
              <p:cNvSpPr/>
              <p:nvPr/>
            </p:nvSpPr>
            <p:spPr>
              <a:xfrm>
                <a:off x="2424113" y="3659188"/>
                <a:ext cx="92075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44" extrusionOk="0">
                    <a:moveTo>
                      <a:pt x="204" y="92"/>
                    </a:move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28" y="23"/>
                      <a:pt x="128" y="23"/>
                      <a:pt x="128" y="23"/>
                    </a:cubicBezTo>
                    <a:cubicBezTo>
                      <a:pt x="120" y="8"/>
                      <a:pt x="105" y="0"/>
                      <a:pt x="89" y="0"/>
                    </a:cubicBezTo>
                    <a:cubicBezTo>
                      <a:pt x="72" y="0"/>
                      <a:pt x="57" y="8"/>
                      <a:pt x="49" y="23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0" y="108"/>
                      <a:pt x="1" y="110"/>
                      <a:pt x="3" y="111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3" y="117"/>
                      <a:pt x="15" y="116"/>
                      <a:pt x="17" y="114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9" y="23"/>
                      <a:pt x="78" y="18"/>
                      <a:pt x="88" y="18"/>
                    </a:cubicBezTo>
                    <a:cubicBezTo>
                      <a:pt x="99" y="18"/>
                      <a:pt x="108" y="23"/>
                      <a:pt x="113" y="32"/>
                    </a:cubicBezTo>
                    <a:cubicBezTo>
                      <a:pt x="162" y="117"/>
                      <a:pt x="162" y="117"/>
                      <a:pt x="162" y="117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32" y="134"/>
                      <a:pt x="133" y="137"/>
                      <a:pt x="136" y="138"/>
                    </a:cubicBezTo>
                    <a:cubicBezTo>
                      <a:pt x="186" y="144"/>
                      <a:pt x="186" y="144"/>
                      <a:pt x="186" y="144"/>
                    </a:cubicBezTo>
                    <a:cubicBezTo>
                      <a:pt x="187" y="144"/>
                      <a:pt x="189" y="144"/>
                      <a:pt x="189" y="142"/>
                    </a:cubicBezTo>
                    <a:cubicBezTo>
                      <a:pt x="208" y="96"/>
                      <a:pt x="208" y="96"/>
                      <a:pt x="208" y="96"/>
                    </a:cubicBezTo>
                    <a:cubicBezTo>
                      <a:pt x="209" y="93"/>
                      <a:pt x="206" y="91"/>
                      <a:pt x="204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52"/>
              <p:cNvSpPr/>
              <p:nvPr/>
            </p:nvSpPr>
            <p:spPr>
              <a:xfrm>
                <a:off x="2022476" y="4271963"/>
                <a:ext cx="647700" cy="79851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1" extrusionOk="0">
                    <a:moveTo>
                      <a:pt x="143" y="163"/>
                    </a:moveTo>
                    <a:cubicBezTo>
                      <a:pt x="48" y="163"/>
                      <a:pt x="48" y="163"/>
                      <a:pt x="48" y="163"/>
                    </a:cubicBezTo>
                    <a:cubicBezTo>
                      <a:pt x="38" y="163"/>
                      <a:pt x="29" y="158"/>
                      <a:pt x="23" y="150"/>
                    </a:cubicBezTo>
                    <a:cubicBezTo>
                      <a:pt x="18" y="141"/>
                      <a:pt x="18" y="130"/>
                      <a:pt x="23" y="121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102" y="54"/>
                      <a:pt x="105" y="51"/>
                      <a:pt x="103" y="49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2" y="0"/>
                      <a:pt x="81" y="0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8" y="7"/>
                      <a:pt x="28" y="11"/>
                      <a:pt x="30" y="12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0" y="127"/>
                      <a:pt x="0" y="144"/>
                      <a:pt x="8" y="158"/>
                    </a:cubicBezTo>
                    <a:cubicBezTo>
                      <a:pt x="16" y="173"/>
                      <a:pt x="32" y="181"/>
                      <a:pt x="48" y="181"/>
                    </a:cubicBezTo>
                    <a:cubicBezTo>
                      <a:pt x="143" y="181"/>
                      <a:pt x="143" y="181"/>
                      <a:pt x="143" y="181"/>
                    </a:cubicBezTo>
                    <a:cubicBezTo>
                      <a:pt x="145" y="181"/>
                      <a:pt x="147" y="179"/>
                      <a:pt x="147" y="177"/>
                    </a:cubicBezTo>
                    <a:cubicBezTo>
                      <a:pt x="147" y="168"/>
                      <a:pt x="147" y="168"/>
                      <a:pt x="147" y="168"/>
                    </a:cubicBezTo>
                    <a:cubicBezTo>
                      <a:pt x="147" y="165"/>
                      <a:pt x="145" y="163"/>
                      <a:pt x="143" y="1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52"/>
              <p:cNvSpPr/>
              <p:nvPr/>
            </p:nvSpPr>
            <p:spPr>
              <a:xfrm>
                <a:off x="2801938" y="4391025"/>
                <a:ext cx="806450" cy="8350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89" extrusionOk="0">
                    <a:moveTo>
                      <a:pt x="174" y="85"/>
                    </a:moveTo>
                    <a:cubicBezTo>
                      <a:pt x="127" y="3"/>
                      <a:pt x="127" y="3"/>
                      <a:pt x="127" y="3"/>
                    </a:cubicBezTo>
                    <a:cubicBezTo>
                      <a:pt x="126" y="1"/>
                      <a:pt x="123" y="0"/>
                      <a:pt x="121" y="1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0" y="10"/>
                      <a:pt x="111" y="12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4" y="103"/>
                      <a:pt x="164" y="114"/>
                      <a:pt x="159" y="123"/>
                    </a:cubicBezTo>
                    <a:cubicBezTo>
                      <a:pt x="154" y="131"/>
                      <a:pt x="145" y="136"/>
                      <a:pt x="135" y="136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3"/>
                      <a:pt x="33" y="101"/>
                      <a:pt x="31" y="104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45"/>
                      <a:pt x="0" y="146"/>
                      <a:pt x="1" y="147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3" y="189"/>
                      <a:pt x="37" y="188"/>
                      <a:pt x="37" y="185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134" y="154"/>
                      <a:pt x="134" y="154"/>
                      <a:pt x="134" y="154"/>
                    </a:cubicBezTo>
                    <a:cubicBezTo>
                      <a:pt x="151" y="154"/>
                      <a:pt x="166" y="146"/>
                      <a:pt x="174" y="131"/>
                    </a:cubicBezTo>
                    <a:cubicBezTo>
                      <a:pt x="183" y="117"/>
                      <a:pt x="183" y="100"/>
                      <a:pt x="174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7" name="Google Shape;1177;p52"/>
          <p:cNvSpPr txBox="1"/>
          <p:nvPr/>
        </p:nvSpPr>
        <p:spPr>
          <a:xfrm>
            <a:off x="4064000" y="2033587"/>
            <a:ext cx="23717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78" name="Google Shape;1178;p52"/>
          <p:cNvSpPr txBox="1"/>
          <p:nvPr/>
        </p:nvSpPr>
        <p:spPr>
          <a:xfrm>
            <a:off x="6376987" y="4926012"/>
            <a:ext cx="22510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" grpId="0"/>
      <p:bldP spid="1177" grpId="0"/>
      <p:bldP spid="11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53"/>
          <p:cNvSpPr/>
          <p:nvPr/>
        </p:nvSpPr>
        <p:spPr>
          <a:xfrm>
            <a:off x="1500187" y="3379787"/>
            <a:ext cx="2128837" cy="2092325"/>
          </a:xfrm>
          <a:custGeom>
            <a:avLst/>
            <a:gdLst/>
            <a:ahLst/>
            <a:cxnLst/>
            <a:rect l="l" t="t" r="r" b="b"/>
            <a:pathLst>
              <a:path w="509" h="500" extrusionOk="0">
                <a:moveTo>
                  <a:pt x="5" y="496"/>
                </a:moveTo>
                <a:cubicBezTo>
                  <a:pt x="5" y="496"/>
                  <a:pt x="42" y="437"/>
                  <a:pt x="144" y="434"/>
                </a:cubicBezTo>
                <a:cubicBezTo>
                  <a:pt x="262" y="430"/>
                  <a:pt x="334" y="500"/>
                  <a:pt x="421" y="452"/>
                </a:cubicBezTo>
                <a:cubicBezTo>
                  <a:pt x="504" y="406"/>
                  <a:pt x="509" y="266"/>
                  <a:pt x="505" y="191"/>
                </a:cubicBezTo>
                <a:cubicBezTo>
                  <a:pt x="503" y="192"/>
                  <a:pt x="500" y="192"/>
                  <a:pt x="497" y="193"/>
                </a:cubicBezTo>
                <a:cubicBezTo>
                  <a:pt x="476" y="199"/>
                  <a:pt x="456" y="201"/>
                  <a:pt x="437" y="202"/>
                </a:cubicBezTo>
                <a:cubicBezTo>
                  <a:pt x="417" y="203"/>
                  <a:pt x="399" y="204"/>
                  <a:pt x="381" y="206"/>
                </a:cubicBezTo>
                <a:cubicBezTo>
                  <a:pt x="364" y="207"/>
                  <a:pt x="348" y="210"/>
                  <a:pt x="331" y="214"/>
                </a:cubicBezTo>
                <a:cubicBezTo>
                  <a:pt x="298" y="224"/>
                  <a:pt x="267" y="240"/>
                  <a:pt x="238" y="260"/>
                </a:cubicBezTo>
                <a:cubicBezTo>
                  <a:pt x="208" y="281"/>
                  <a:pt x="181" y="305"/>
                  <a:pt x="155" y="330"/>
                </a:cubicBezTo>
                <a:cubicBezTo>
                  <a:pt x="175" y="300"/>
                  <a:pt x="197" y="270"/>
                  <a:pt x="223" y="243"/>
                </a:cubicBezTo>
                <a:cubicBezTo>
                  <a:pt x="248" y="216"/>
                  <a:pt x="278" y="191"/>
                  <a:pt x="312" y="172"/>
                </a:cubicBezTo>
                <a:cubicBezTo>
                  <a:pt x="329" y="163"/>
                  <a:pt x="348" y="156"/>
                  <a:pt x="367" y="150"/>
                </a:cubicBezTo>
                <a:cubicBezTo>
                  <a:pt x="385" y="145"/>
                  <a:pt x="403" y="141"/>
                  <a:pt x="420" y="136"/>
                </a:cubicBezTo>
                <a:cubicBezTo>
                  <a:pt x="437" y="131"/>
                  <a:pt x="453" y="126"/>
                  <a:pt x="466" y="119"/>
                </a:cubicBezTo>
                <a:cubicBezTo>
                  <a:pt x="398" y="78"/>
                  <a:pt x="245" y="0"/>
                  <a:pt x="149" y="67"/>
                </a:cubicBezTo>
                <a:cubicBezTo>
                  <a:pt x="0" y="170"/>
                  <a:pt x="5" y="496"/>
                  <a:pt x="5" y="496"/>
                </a:cubicBezTo>
                <a:close/>
              </a:path>
            </a:pathLst>
          </a:custGeom>
          <a:solidFill>
            <a:srgbClr val="7FD9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53"/>
          <p:cNvSpPr/>
          <p:nvPr/>
        </p:nvSpPr>
        <p:spPr>
          <a:xfrm>
            <a:off x="2892425" y="942975"/>
            <a:ext cx="2016125" cy="2462212"/>
          </a:xfrm>
          <a:custGeom>
            <a:avLst/>
            <a:gdLst/>
            <a:ahLst/>
            <a:cxnLst/>
            <a:rect l="l" t="t" r="r" b="b"/>
            <a:pathLst>
              <a:path w="482" h="588" extrusionOk="0">
                <a:moveTo>
                  <a:pt x="172" y="0"/>
                </a:moveTo>
                <a:cubicBezTo>
                  <a:pt x="172" y="0"/>
                  <a:pt x="204" y="62"/>
                  <a:pt x="156" y="152"/>
                </a:cubicBezTo>
                <a:cubicBezTo>
                  <a:pt x="100" y="256"/>
                  <a:pt x="4" y="283"/>
                  <a:pt x="2" y="382"/>
                </a:cubicBezTo>
                <a:cubicBezTo>
                  <a:pt x="0" y="477"/>
                  <a:pt x="119" y="552"/>
                  <a:pt x="186" y="586"/>
                </a:cubicBezTo>
                <a:cubicBezTo>
                  <a:pt x="187" y="583"/>
                  <a:pt x="187" y="581"/>
                  <a:pt x="188" y="578"/>
                </a:cubicBezTo>
                <a:cubicBezTo>
                  <a:pt x="194" y="557"/>
                  <a:pt x="202" y="539"/>
                  <a:pt x="211" y="521"/>
                </a:cubicBezTo>
                <a:cubicBezTo>
                  <a:pt x="219" y="504"/>
                  <a:pt x="228" y="488"/>
                  <a:pt x="235" y="472"/>
                </a:cubicBezTo>
                <a:cubicBezTo>
                  <a:pt x="243" y="456"/>
                  <a:pt x="249" y="440"/>
                  <a:pt x="253" y="424"/>
                </a:cubicBezTo>
                <a:cubicBezTo>
                  <a:pt x="261" y="390"/>
                  <a:pt x="262" y="355"/>
                  <a:pt x="260" y="320"/>
                </a:cubicBezTo>
                <a:cubicBezTo>
                  <a:pt x="256" y="284"/>
                  <a:pt x="249" y="248"/>
                  <a:pt x="240" y="213"/>
                </a:cubicBezTo>
                <a:cubicBezTo>
                  <a:pt x="257" y="246"/>
                  <a:pt x="271" y="280"/>
                  <a:pt x="282" y="316"/>
                </a:cubicBezTo>
                <a:cubicBezTo>
                  <a:pt x="293" y="351"/>
                  <a:pt x="300" y="389"/>
                  <a:pt x="299" y="428"/>
                </a:cubicBezTo>
                <a:cubicBezTo>
                  <a:pt x="298" y="447"/>
                  <a:pt x="295" y="468"/>
                  <a:pt x="290" y="486"/>
                </a:cubicBezTo>
                <a:cubicBezTo>
                  <a:pt x="286" y="505"/>
                  <a:pt x="280" y="523"/>
                  <a:pt x="276" y="540"/>
                </a:cubicBezTo>
                <a:cubicBezTo>
                  <a:pt x="272" y="557"/>
                  <a:pt x="269" y="573"/>
                  <a:pt x="268" y="588"/>
                </a:cubicBezTo>
                <a:cubicBezTo>
                  <a:pt x="338" y="550"/>
                  <a:pt x="482" y="456"/>
                  <a:pt x="472" y="340"/>
                </a:cubicBezTo>
                <a:cubicBezTo>
                  <a:pt x="456" y="159"/>
                  <a:pt x="172" y="0"/>
                  <a:pt x="172" y="0"/>
                </a:cubicBezTo>
                <a:close/>
              </a:path>
            </a:pathLst>
          </a:cu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53"/>
          <p:cNvSpPr/>
          <p:nvPr/>
        </p:nvSpPr>
        <p:spPr>
          <a:xfrm>
            <a:off x="4130675" y="3392487"/>
            <a:ext cx="2338387" cy="2319337"/>
          </a:xfrm>
          <a:custGeom>
            <a:avLst/>
            <a:gdLst/>
            <a:ahLst/>
            <a:cxnLst/>
            <a:rect l="l" t="t" r="r" b="b"/>
            <a:pathLst>
              <a:path w="559" h="554" extrusionOk="0">
                <a:moveTo>
                  <a:pt x="559" y="387"/>
                </a:moveTo>
                <a:cubicBezTo>
                  <a:pt x="559" y="387"/>
                  <a:pt x="489" y="384"/>
                  <a:pt x="436" y="297"/>
                </a:cubicBezTo>
                <a:cubicBezTo>
                  <a:pt x="373" y="197"/>
                  <a:pt x="399" y="100"/>
                  <a:pt x="314" y="49"/>
                </a:cubicBezTo>
                <a:cubicBezTo>
                  <a:pt x="232" y="0"/>
                  <a:pt x="108" y="65"/>
                  <a:pt x="45" y="106"/>
                </a:cubicBezTo>
                <a:cubicBezTo>
                  <a:pt x="47" y="108"/>
                  <a:pt x="49" y="110"/>
                  <a:pt x="51" y="112"/>
                </a:cubicBezTo>
                <a:cubicBezTo>
                  <a:pt x="66" y="128"/>
                  <a:pt x="78" y="144"/>
                  <a:pt x="89" y="160"/>
                </a:cubicBezTo>
                <a:cubicBezTo>
                  <a:pt x="100" y="176"/>
                  <a:pt x="109" y="192"/>
                  <a:pt x="119" y="206"/>
                </a:cubicBezTo>
                <a:cubicBezTo>
                  <a:pt x="130" y="221"/>
                  <a:pt x="140" y="234"/>
                  <a:pt x="152" y="245"/>
                </a:cubicBezTo>
                <a:cubicBezTo>
                  <a:pt x="177" y="269"/>
                  <a:pt x="207" y="288"/>
                  <a:pt x="239" y="303"/>
                </a:cubicBezTo>
                <a:cubicBezTo>
                  <a:pt x="271" y="318"/>
                  <a:pt x="306" y="330"/>
                  <a:pt x="341" y="340"/>
                </a:cubicBezTo>
                <a:cubicBezTo>
                  <a:pt x="304" y="337"/>
                  <a:pt x="267" y="333"/>
                  <a:pt x="231" y="325"/>
                </a:cubicBezTo>
                <a:cubicBezTo>
                  <a:pt x="195" y="316"/>
                  <a:pt x="159" y="304"/>
                  <a:pt x="125" y="283"/>
                </a:cubicBezTo>
                <a:cubicBezTo>
                  <a:pt x="109" y="273"/>
                  <a:pt x="93" y="260"/>
                  <a:pt x="79" y="247"/>
                </a:cubicBezTo>
                <a:cubicBezTo>
                  <a:pt x="65" y="233"/>
                  <a:pt x="52" y="220"/>
                  <a:pt x="39" y="207"/>
                </a:cubicBezTo>
                <a:cubicBezTo>
                  <a:pt x="27" y="195"/>
                  <a:pt x="15" y="184"/>
                  <a:pt x="2" y="176"/>
                </a:cubicBezTo>
                <a:cubicBezTo>
                  <a:pt x="0" y="256"/>
                  <a:pt x="10" y="428"/>
                  <a:pt x="115" y="477"/>
                </a:cubicBezTo>
                <a:cubicBezTo>
                  <a:pt x="279" y="554"/>
                  <a:pt x="559" y="387"/>
                  <a:pt x="559" y="387"/>
                </a:cubicBezTo>
                <a:close/>
              </a:path>
            </a:pathLst>
          </a:cu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53"/>
          <p:cNvSpPr txBox="1"/>
          <p:nvPr/>
        </p:nvSpPr>
        <p:spPr>
          <a:xfrm>
            <a:off x="7961312" y="136683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87" name="Google Shape;1187;p53"/>
          <p:cNvSpPr txBox="1"/>
          <p:nvPr/>
        </p:nvSpPr>
        <p:spPr>
          <a:xfrm>
            <a:off x="8072437" y="2859087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B</a:t>
            </a:r>
            <a:endParaRPr sz="2300" dirty="0"/>
          </a:p>
        </p:txBody>
      </p:sp>
      <p:sp>
        <p:nvSpPr>
          <p:cNvPr id="1188" name="Google Shape;1188;p53"/>
          <p:cNvSpPr txBox="1"/>
          <p:nvPr/>
        </p:nvSpPr>
        <p:spPr>
          <a:xfrm>
            <a:off x="8050212" y="4657725"/>
            <a:ext cx="1057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C</a:t>
            </a:r>
            <a:endParaRPr sz="2300" dirty="0"/>
          </a:p>
        </p:txBody>
      </p:sp>
      <p:sp>
        <p:nvSpPr>
          <p:cNvPr id="1189" name="Google Shape;1189;p53"/>
          <p:cNvSpPr txBox="1"/>
          <p:nvPr/>
        </p:nvSpPr>
        <p:spPr>
          <a:xfrm>
            <a:off x="8050212" y="1009650"/>
            <a:ext cx="1065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400"/>
              <a:buFont typeface="Open Sans SemiBold"/>
              <a:buNone/>
            </a:pPr>
            <a:r>
              <a:rPr lang="ar-EG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عنوان</a:t>
            </a:r>
            <a:r>
              <a:rPr lang="en-US" sz="23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</a:t>
            </a:r>
            <a:endParaRPr sz="2300" dirty="0"/>
          </a:p>
        </p:txBody>
      </p:sp>
      <p:sp>
        <p:nvSpPr>
          <p:cNvPr id="1190" name="Google Shape;1190;p53"/>
          <p:cNvSpPr txBox="1"/>
          <p:nvPr/>
        </p:nvSpPr>
        <p:spPr>
          <a:xfrm>
            <a:off x="7961312" y="3211512"/>
            <a:ext cx="26384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91" name="Google Shape;1191;p53"/>
          <p:cNvSpPr txBox="1"/>
          <p:nvPr/>
        </p:nvSpPr>
        <p:spPr>
          <a:xfrm>
            <a:off x="7961312" y="5030787"/>
            <a:ext cx="263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 animBg="1"/>
      <p:bldP spid="1184" grpId="0" animBg="1"/>
      <p:bldP spid="1185" grpId="0" animBg="1"/>
      <p:bldP spid="1186" grpId="0"/>
      <p:bldP spid="1187" grpId="0"/>
      <p:bldP spid="1188" grpId="0"/>
      <p:bldP spid="1189" grpId="0"/>
      <p:bldP spid="1190" grpId="0"/>
      <p:bldP spid="119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4"/>
          <p:cNvSpPr/>
          <p:nvPr/>
        </p:nvSpPr>
        <p:spPr>
          <a:xfrm>
            <a:off x="6148387" y="3530600"/>
            <a:ext cx="2046287" cy="1936750"/>
          </a:xfrm>
          <a:custGeom>
            <a:avLst/>
            <a:gdLst/>
            <a:ahLst/>
            <a:cxnLst/>
            <a:rect l="l" t="t" r="r" b="b"/>
            <a:pathLst>
              <a:path w="476" h="450" extrusionOk="0">
                <a:moveTo>
                  <a:pt x="476" y="411"/>
                </a:moveTo>
                <a:cubicBezTo>
                  <a:pt x="476" y="411"/>
                  <a:pt x="416" y="385"/>
                  <a:pt x="384" y="300"/>
                </a:cubicBezTo>
                <a:cubicBezTo>
                  <a:pt x="347" y="201"/>
                  <a:pt x="383" y="133"/>
                  <a:pt x="319" y="66"/>
                </a:cubicBezTo>
                <a:cubicBezTo>
                  <a:pt x="256" y="0"/>
                  <a:pt x="141" y="12"/>
                  <a:pt x="80" y="23"/>
                </a:cubicBezTo>
                <a:cubicBezTo>
                  <a:pt x="82" y="25"/>
                  <a:pt x="83" y="27"/>
                  <a:pt x="84" y="29"/>
                </a:cubicBezTo>
                <a:cubicBezTo>
                  <a:pt x="95" y="47"/>
                  <a:pt x="103" y="63"/>
                  <a:pt x="109" y="79"/>
                </a:cubicBezTo>
                <a:cubicBezTo>
                  <a:pt x="116" y="95"/>
                  <a:pt x="122" y="111"/>
                  <a:pt x="128" y="125"/>
                </a:cubicBezTo>
                <a:cubicBezTo>
                  <a:pt x="135" y="140"/>
                  <a:pt x="142" y="154"/>
                  <a:pt x="150" y="167"/>
                </a:cubicBezTo>
                <a:cubicBezTo>
                  <a:pt x="167" y="193"/>
                  <a:pt x="190" y="218"/>
                  <a:pt x="215" y="240"/>
                </a:cubicBezTo>
                <a:cubicBezTo>
                  <a:pt x="240" y="263"/>
                  <a:pt x="268" y="283"/>
                  <a:pt x="296" y="302"/>
                </a:cubicBezTo>
                <a:cubicBezTo>
                  <a:pt x="266" y="288"/>
                  <a:pt x="235" y="273"/>
                  <a:pt x="205" y="255"/>
                </a:cubicBezTo>
                <a:cubicBezTo>
                  <a:pt x="175" y="236"/>
                  <a:pt x="147" y="214"/>
                  <a:pt x="122" y="187"/>
                </a:cubicBezTo>
                <a:cubicBezTo>
                  <a:pt x="109" y="174"/>
                  <a:pt x="98" y="159"/>
                  <a:pt x="88" y="144"/>
                </a:cubicBezTo>
                <a:cubicBezTo>
                  <a:pt x="78" y="129"/>
                  <a:pt x="69" y="114"/>
                  <a:pt x="60" y="100"/>
                </a:cubicBezTo>
                <a:cubicBezTo>
                  <a:pt x="51" y="87"/>
                  <a:pt x="42" y="74"/>
                  <a:pt x="33" y="64"/>
                </a:cubicBezTo>
                <a:cubicBezTo>
                  <a:pt x="19" y="126"/>
                  <a:pt x="0" y="263"/>
                  <a:pt x="83" y="336"/>
                </a:cubicBezTo>
                <a:cubicBezTo>
                  <a:pt x="211" y="450"/>
                  <a:pt x="476" y="411"/>
                  <a:pt x="476" y="411"/>
                </a:cubicBezTo>
                <a:close/>
              </a:path>
            </a:pathLst>
          </a:cu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54"/>
          <p:cNvSpPr/>
          <p:nvPr/>
        </p:nvSpPr>
        <p:spPr>
          <a:xfrm>
            <a:off x="4075112" y="3470275"/>
            <a:ext cx="1931987" cy="2044700"/>
          </a:xfrm>
          <a:custGeom>
            <a:avLst/>
            <a:gdLst/>
            <a:ahLst/>
            <a:cxnLst/>
            <a:rect l="l" t="t" r="r" b="b"/>
            <a:pathLst>
              <a:path w="449" h="475" extrusionOk="0">
                <a:moveTo>
                  <a:pt x="39" y="475"/>
                </a:moveTo>
                <a:cubicBezTo>
                  <a:pt x="39" y="475"/>
                  <a:pt x="65" y="416"/>
                  <a:pt x="150" y="383"/>
                </a:cubicBezTo>
                <a:cubicBezTo>
                  <a:pt x="249" y="346"/>
                  <a:pt x="316" y="383"/>
                  <a:pt x="384" y="318"/>
                </a:cubicBezTo>
                <a:cubicBezTo>
                  <a:pt x="449" y="256"/>
                  <a:pt x="438" y="140"/>
                  <a:pt x="427" y="79"/>
                </a:cubicBezTo>
                <a:cubicBezTo>
                  <a:pt x="425" y="81"/>
                  <a:pt x="422" y="82"/>
                  <a:pt x="420" y="84"/>
                </a:cubicBezTo>
                <a:cubicBezTo>
                  <a:pt x="403" y="94"/>
                  <a:pt x="386" y="102"/>
                  <a:pt x="370" y="109"/>
                </a:cubicBezTo>
                <a:cubicBezTo>
                  <a:pt x="354" y="115"/>
                  <a:pt x="339" y="121"/>
                  <a:pt x="324" y="128"/>
                </a:cubicBezTo>
                <a:cubicBezTo>
                  <a:pt x="310" y="134"/>
                  <a:pt x="296" y="141"/>
                  <a:pt x="283" y="150"/>
                </a:cubicBezTo>
                <a:cubicBezTo>
                  <a:pt x="256" y="167"/>
                  <a:pt x="232" y="189"/>
                  <a:pt x="209" y="214"/>
                </a:cubicBezTo>
                <a:cubicBezTo>
                  <a:pt x="187" y="240"/>
                  <a:pt x="167" y="267"/>
                  <a:pt x="147" y="296"/>
                </a:cubicBezTo>
                <a:cubicBezTo>
                  <a:pt x="161" y="265"/>
                  <a:pt x="177" y="234"/>
                  <a:pt x="195" y="204"/>
                </a:cubicBezTo>
                <a:cubicBezTo>
                  <a:pt x="213" y="175"/>
                  <a:pt x="235" y="146"/>
                  <a:pt x="262" y="121"/>
                </a:cubicBezTo>
                <a:cubicBezTo>
                  <a:pt x="276" y="108"/>
                  <a:pt x="291" y="97"/>
                  <a:pt x="306" y="87"/>
                </a:cubicBezTo>
                <a:cubicBezTo>
                  <a:pt x="321" y="77"/>
                  <a:pt x="336" y="68"/>
                  <a:pt x="349" y="59"/>
                </a:cubicBezTo>
                <a:cubicBezTo>
                  <a:pt x="363" y="50"/>
                  <a:pt x="376" y="42"/>
                  <a:pt x="386" y="32"/>
                </a:cubicBezTo>
                <a:cubicBezTo>
                  <a:pt x="324" y="18"/>
                  <a:pt x="187" y="0"/>
                  <a:pt x="114" y="82"/>
                </a:cubicBezTo>
                <a:cubicBezTo>
                  <a:pt x="0" y="210"/>
                  <a:pt x="39" y="475"/>
                  <a:pt x="39" y="475"/>
                </a:cubicBezTo>
                <a:close/>
              </a:path>
            </a:pathLst>
          </a:custGeom>
          <a:solidFill>
            <a:srgbClr val="6DB0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54"/>
          <p:cNvSpPr/>
          <p:nvPr/>
        </p:nvSpPr>
        <p:spPr>
          <a:xfrm>
            <a:off x="4029075" y="1392237"/>
            <a:ext cx="2041525" cy="1936750"/>
          </a:xfrm>
          <a:custGeom>
            <a:avLst/>
            <a:gdLst/>
            <a:ahLst/>
            <a:cxnLst/>
            <a:rect l="l" t="t" r="r" b="b"/>
            <a:pathLst>
              <a:path w="475" h="450" extrusionOk="0">
                <a:moveTo>
                  <a:pt x="0" y="39"/>
                </a:moveTo>
                <a:cubicBezTo>
                  <a:pt x="0" y="39"/>
                  <a:pt x="59" y="65"/>
                  <a:pt x="91" y="150"/>
                </a:cubicBezTo>
                <a:cubicBezTo>
                  <a:pt x="129" y="249"/>
                  <a:pt x="92" y="317"/>
                  <a:pt x="157" y="384"/>
                </a:cubicBezTo>
                <a:cubicBezTo>
                  <a:pt x="219" y="450"/>
                  <a:pt x="335" y="438"/>
                  <a:pt x="395" y="427"/>
                </a:cubicBezTo>
                <a:cubicBezTo>
                  <a:pt x="394" y="425"/>
                  <a:pt x="393" y="423"/>
                  <a:pt x="391" y="421"/>
                </a:cubicBezTo>
                <a:cubicBezTo>
                  <a:pt x="380" y="403"/>
                  <a:pt x="373" y="387"/>
                  <a:pt x="366" y="371"/>
                </a:cubicBezTo>
                <a:cubicBezTo>
                  <a:pt x="359" y="355"/>
                  <a:pt x="353" y="339"/>
                  <a:pt x="347" y="325"/>
                </a:cubicBezTo>
                <a:cubicBezTo>
                  <a:pt x="341" y="310"/>
                  <a:pt x="334" y="296"/>
                  <a:pt x="325" y="283"/>
                </a:cubicBezTo>
                <a:cubicBezTo>
                  <a:pt x="308" y="257"/>
                  <a:pt x="285" y="232"/>
                  <a:pt x="260" y="210"/>
                </a:cubicBezTo>
                <a:cubicBezTo>
                  <a:pt x="235" y="187"/>
                  <a:pt x="207" y="167"/>
                  <a:pt x="179" y="148"/>
                </a:cubicBezTo>
                <a:cubicBezTo>
                  <a:pt x="210" y="162"/>
                  <a:pt x="241" y="177"/>
                  <a:pt x="270" y="195"/>
                </a:cubicBezTo>
                <a:cubicBezTo>
                  <a:pt x="300" y="214"/>
                  <a:pt x="329" y="236"/>
                  <a:pt x="354" y="263"/>
                </a:cubicBezTo>
                <a:cubicBezTo>
                  <a:pt x="366" y="276"/>
                  <a:pt x="378" y="291"/>
                  <a:pt x="388" y="306"/>
                </a:cubicBezTo>
                <a:cubicBezTo>
                  <a:pt x="398" y="321"/>
                  <a:pt x="407" y="336"/>
                  <a:pt x="416" y="350"/>
                </a:cubicBezTo>
                <a:cubicBezTo>
                  <a:pt x="424" y="363"/>
                  <a:pt x="433" y="376"/>
                  <a:pt x="443" y="386"/>
                </a:cubicBezTo>
                <a:cubicBezTo>
                  <a:pt x="456" y="324"/>
                  <a:pt x="475" y="187"/>
                  <a:pt x="393" y="114"/>
                </a:cubicBezTo>
                <a:cubicBezTo>
                  <a:pt x="265" y="0"/>
                  <a:pt x="0" y="39"/>
                  <a:pt x="0" y="39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54"/>
          <p:cNvSpPr/>
          <p:nvPr/>
        </p:nvSpPr>
        <p:spPr>
          <a:xfrm>
            <a:off x="6213475" y="1344612"/>
            <a:ext cx="1930400" cy="2044700"/>
          </a:xfrm>
          <a:custGeom>
            <a:avLst/>
            <a:gdLst/>
            <a:ahLst/>
            <a:cxnLst/>
            <a:rect l="l" t="t" r="r" b="b"/>
            <a:pathLst>
              <a:path w="449" h="475" extrusionOk="0">
                <a:moveTo>
                  <a:pt x="410" y="0"/>
                </a:moveTo>
                <a:cubicBezTo>
                  <a:pt x="410" y="0"/>
                  <a:pt x="385" y="59"/>
                  <a:pt x="299" y="92"/>
                </a:cubicBezTo>
                <a:cubicBezTo>
                  <a:pt x="201" y="129"/>
                  <a:pt x="133" y="92"/>
                  <a:pt x="65" y="157"/>
                </a:cubicBezTo>
                <a:cubicBezTo>
                  <a:pt x="0" y="219"/>
                  <a:pt x="11" y="335"/>
                  <a:pt x="23" y="396"/>
                </a:cubicBezTo>
                <a:cubicBezTo>
                  <a:pt x="25" y="394"/>
                  <a:pt x="27" y="393"/>
                  <a:pt x="29" y="391"/>
                </a:cubicBezTo>
                <a:cubicBezTo>
                  <a:pt x="46" y="381"/>
                  <a:pt x="63" y="373"/>
                  <a:pt x="79" y="366"/>
                </a:cubicBezTo>
                <a:cubicBezTo>
                  <a:pt x="95" y="360"/>
                  <a:pt x="111" y="354"/>
                  <a:pt x="125" y="347"/>
                </a:cubicBezTo>
                <a:cubicBezTo>
                  <a:pt x="140" y="341"/>
                  <a:pt x="153" y="334"/>
                  <a:pt x="167" y="325"/>
                </a:cubicBezTo>
                <a:cubicBezTo>
                  <a:pt x="193" y="308"/>
                  <a:pt x="218" y="286"/>
                  <a:pt x="240" y="261"/>
                </a:cubicBezTo>
                <a:cubicBezTo>
                  <a:pt x="262" y="235"/>
                  <a:pt x="283" y="208"/>
                  <a:pt x="302" y="179"/>
                </a:cubicBezTo>
                <a:cubicBezTo>
                  <a:pt x="288" y="210"/>
                  <a:pt x="273" y="241"/>
                  <a:pt x="254" y="271"/>
                </a:cubicBezTo>
                <a:cubicBezTo>
                  <a:pt x="236" y="300"/>
                  <a:pt x="214" y="329"/>
                  <a:pt x="187" y="354"/>
                </a:cubicBezTo>
                <a:cubicBezTo>
                  <a:pt x="174" y="367"/>
                  <a:pt x="158" y="378"/>
                  <a:pt x="144" y="388"/>
                </a:cubicBezTo>
                <a:cubicBezTo>
                  <a:pt x="129" y="398"/>
                  <a:pt x="114" y="407"/>
                  <a:pt x="100" y="416"/>
                </a:cubicBezTo>
                <a:cubicBezTo>
                  <a:pt x="86" y="425"/>
                  <a:pt x="74" y="433"/>
                  <a:pt x="64" y="443"/>
                </a:cubicBezTo>
                <a:cubicBezTo>
                  <a:pt x="125" y="457"/>
                  <a:pt x="263" y="475"/>
                  <a:pt x="336" y="393"/>
                </a:cubicBezTo>
                <a:cubicBezTo>
                  <a:pt x="449" y="265"/>
                  <a:pt x="410" y="0"/>
                  <a:pt x="410" y="0"/>
                </a:cubicBezTo>
                <a:close/>
              </a:path>
            </a:pathLst>
          </a:cu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54"/>
          <p:cNvSpPr txBox="1"/>
          <p:nvPr/>
        </p:nvSpPr>
        <p:spPr>
          <a:xfrm>
            <a:off x="1020762" y="1433512"/>
            <a:ext cx="19446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01" name="Google Shape;1201;p54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D</a:t>
            </a:r>
            <a:endParaRPr dirty="0"/>
          </a:p>
        </p:txBody>
      </p:sp>
      <p:sp>
        <p:nvSpPr>
          <p:cNvPr id="1202" name="Google Shape;1202;p54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C</a:t>
            </a:r>
            <a:endParaRPr dirty="0"/>
          </a:p>
        </p:txBody>
      </p:sp>
      <p:sp>
        <p:nvSpPr>
          <p:cNvPr id="1203" name="Google Shape;1203;p54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A</a:t>
            </a:r>
            <a:endParaRPr dirty="0"/>
          </a:p>
        </p:txBody>
      </p:sp>
      <p:sp>
        <p:nvSpPr>
          <p:cNvPr id="1204" name="Google Shape;1204;p54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Option B</a:t>
            </a:r>
            <a:endParaRPr dirty="0"/>
          </a:p>
        </p:txBody>
      </p:sp>
      <p:sp>
        <p:nvSpPr>
          <p:cNvPr id="1205" name="Google Shape;1205;p54"/>
          <p:cNvSpPr txBox="1"/>
          <p:nvPr/>
        </p:nvSpPr>
        <p:spPr>
          <a:xfrm>
            <a:off x="1017587" y="4637087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06" name="Google Shape;1206;p54"/>
          <p:cNvSpPr txBox="1"/>
          <p:nvPr/>
        </p:nvSpPr>
        <p:spPr>
          <a:xfrm>
            <a:off x="9301162" y="146367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07" name="Google Shape;1207;p54"/>
          <p:cNvSpPr txBox="1"/>
          <p:nvPr/>
        </p:nvSpPr>
        <p:spPr>
          <a:xfrm>
            <a:off x="9297987" y="466566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" grpId="0" animBg="1"/>
      <p:bldP spid="1197" grpId="0" animBg="1"/>
      <p:bldP spid="1198" grpId="0" animBg="1"/>
      <p:bldP spid="1199" grpId="0" animBg="1"/>
      <p:bldP spid="1200" grpId="0"/>
      <p:bldP spid="1201" grpId="0"/>
      <p:bldP spid="1202" grpId="0"/>
      <p:bldP spid="1203" grpId="0"/>
      <p:bldP spid="1204" grpId="0"/>
      <p:bldP spid="1205" grpId="0"/>
      <p:bldP spid="1206" grpId="0"/>
      <p:bldP spid="120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55"/>
          <p:cNvSpPr/>
          <p:nvPr/>
        </p:nvSpPr>
        <p:spPr>
          <a:xfrm>
            <a:off x="6567487" y="2446337"/>
            <a:ext cx="1919287" cy="1430337"/>
          </a:xfrm>
          <a:custGeom>
            <a:avLst/>
            <a:gdLst/>
            <a:ahLst/>
            <a:cxnLst/>
            <a:rect l="l" t="t" r="r" b="b"/>
            <a:pathLst>
              <a:path w="483" h="360" extrusionOk="0">
                <a:moveTo>
                  <a:pt x="483" y="54"/>
                </a:moveTo>
                <a:cubicBezTo>
                  <a:pt x="483" y="54"/>
                  <a:pt x="437" y="89"/>
                  <a:pt x="355" y="75"/>
                </a:cubicBezTo>
                <a:cubicBezTo>
                  <a:pt x="260" y="60"/>
                  <a:pt x="224" y="0"/>
                  <a:pt x="141" y="20"/>
                </a:cubicBezTo>
                <a:cubicBezTo>
                  <a:pt x="62" y="39"/>
                  <a:pt x="18" y="135"/>
                  <a:pt x="0" y="188"/>
                </a:cubicBezTo>
                <a:cubicBezTo>
                  <a:pt x="2" y="188"/>
                  <a:pt x="4" y="188"/>
                  <a:pt x="7" y="188"/>
                </a:cubicBezTo>
                <a:cubicBezTo>
                  <a:pt x="25" y="187"/>
                  <a:pt x="42" y="189"/>
                  <a:pt x="57" y="191"/>
                </a:cubicBezTo>
                <a:cubicBezTo>
                  <a:pt x="73" y="193"/>
                  <a:pt x="88" y="195"/>
                  <a:pt x="102" y="197"/>
                </a:cubicBezTo>
                <a:cubicBezTo>
                  <a:pt x="116" y="198"/>
                  <a:pt x="130" y="199"/>
                  <a:pt x="144" y="198"/>
                </a:cubicBezTo>
                <a:cubicBezTo>
                  <a:pt x="173" y="197"/>
                  <a:pt x="203" y="190"/>
                  <a:pt x="232" y="181"/>
                </a:cubicBezTo>
                <a:cubicBezTo>
                  <a:pt x="261" y="171"/>
                  <a:pt x="289" y="159"/>
                  <a:pt x="317" y="145"/>
                </a:cubicBezTo>
                <a:cubicBezTo>
                  <a:pt x="292" y="163"/>
                  <a:pt x="266" y="180"/>
                  <a:pt x="238" y="195"/>
                </a:cubicBezTo>
                <a:cubicBezTo>
                  <a:pt x="210" y="210"/>
                  <a:pt x="180" y="223"/>
                  <a:pt x="148" y="230"/>
                </a:cubicBezTo>
                <a:cubicBezTo>
                  <a:pt x="131" y="234"/>
                  <a:pt x="114" y="236"/>
                  <a:pt x="98" y="237"/>
                </a:cubicBezTo>
                <a:cubicBezTo>
                  <a:pt x="82" y="238"/>
                  <a:pt x="66" y="238"/>
                  <a:pt x="51" y="239"/>
                </a:cubicBezTo>
                <a:cubicBezTo>
                  <a:pt x="37" y="240"/>
                  <a:pt x="23" y="241"/>
                  <a:pt x="10" y="244"/>
                </a:cubicBezTo>
                <a:cubicBezTo>
                  <a:pt x="53" y="283"/>
                  <a:pt x="152" y="360"/>
                  <a:pt x="247" y="328"/>
                </a:cubicBezTo>
                <a:cubicBezTo>
                  <a:pt x="394" y="279"/>
                  <a:pt x="483" y="54"/>
                  <a:pt x="483" y="54"/>
                </a:cubicBezTo>
                <a:close/>
              </a:path>
            </a:pathLst>
          </a:custGeom>
          <a:solidFill>
            <a:srgbClr val="8AA6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55"/>
          <p:cNvSpPr/>
          <p:nvPr/>
        </p:nvSpPr>
        <p:spPr>
          <a:xfrm>
            <a:off x="6008687" y="3805237"/>
            <a:ext cx="1563687" cy="1662112"/>
          </a:xfrm>
          <a:custGeom>
            <a:avLst/>
            <a:gdLst/>
            <a:ahLst/>
            <a:cxnLst/>
            <a:rect l="l" t="t" r="r" b="b"/>
            <a:pathLst>
              <a:path w="394" h="418" extrusionOk="0">
                <a:moveTo>
                  <a:pt x="394" y="418"/>
                </a:moveTo>
                <a:cubicBezTo>
                  <a:pt x="394" y="418"/>
                  <a:pt x="346" y="384"/>
                  <a:pt x="333" y="302"/>
                </a:cubicBezTo>
                <a:cubicBezTo>
                  <a:pt x="319" y="208"/>
                  <a:pt x="364" y="155"/>
                  <a:pt x="320" y="82"/>
                </a:cubicBezTo>
                <a:cubicBezTo>
                  <a:pt x="277" y="13"/>
                  <a:pt x="172" y="1"/>
                  <a:pt x="116" y="0"/>
                </a:cubicBezTo>
                <a:cubicBezTo>
                  <a:pt x="117" y="2"/>
                  <a:pt x="118" y="4"/>
                  <a:pt x="119" y="6"/>
                </a:cubicBezTo>
                <a:cubicBezTo>
                  <a:pt x="125" y="23"/>
                  <a:pt x="129" y="40"/>
                  <a:pt x="132" y="55"/>
                </a:cubicBezTo>
                <a:cubicBezTo>
                  <a:pt x="135" y="70"/>
                  <a:pt x="137" y="85"/>
                  <a:pt x="140" y="99"/>
                </a:cubicBezTo>
                <a:cubicBezTo>
                  <a:pt x="143" y="114"/>
                  <a:pt x="146" y="127"/>
                  <a:pt x="151" y="140"/>
                </a:cubicBezTo>
                <a:cubicBezTo>
                  <a:pt x="162" y="167"/>
                  <a:pt x="177" y="193"/>
                  <a:pt x="195" y="218"/>
                </a:cubicBezTo>
                <a:cubicBezTo>
                  <a:pt x="213" y="242"/>
                  <a:pt x="234" y="266"/>
                  <a:pt x="255" y="288"/>
                </a:cubicBezTo>
                <a:cubicBezTo>
                  <a:pt x="231" y="270"/>
                  <a:pt x="206" y="250"/>
                  <a:pt x="183" y="229"/>
                </a:cubicBezTo>
                <a:cubicBezTo>
                  <a:pt x="161" y="207"/>
                  <a:pt x="139" y="182"/>
                  <a:pt x="122" y="153"/>
                </a:cubicBezTo>
                <a:cubicBezTo>
                  <a:pt x="114" y="139"/>
                  <a:pt x="106" y="123"/>
                  <a:pt x="100" y="108"/>
                </a:cubicBezTo>
                <a:cubicBezTo>
                  <a:pt x="94" y="93"/>
                  <a:pt x="89" y="78"/>
                  <a:pt x="84" y="64"/>
                </a:cubicBezTo>
                <a:cubicBezTo>
                  <a:pt x="79" y="50"/>
                  <a:pt x="73" y="38"/>
                  <a:pt x="67" y="27"/>
                </a:cubicBezTo>
                <a:cubicBezTo>
                  <a:pt x="43" y="79"/>
                  <a:pt x="0" y="197"/>
                  <a:pt x="60" y="278"/>
                </a:cubicBezTo>
                <a:cubicBezTo>
                  <a:pt x="152" y="402"/>
                  <a:pt x="394" y="418"/>
                  <a:pt x="394" y="418"/>
                </a:cubicBezTo>
                <a:close/>
              </a:path>
            </a:pathLst>
          </a:cu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55"/>
          <p:cNvSpPr/>
          <p:nvPr/>
        </p:nvSpPr>
        <p:spPr>
          <a:xfrm>
            <a:off x="4384675" y="3702050"/>
            <a:ext cx="1624012" cy="1760537"/>
          </a:xfrm>
          <a:custGeom>
            <a:avLst/>
            <a:gdLst/>
            <a:ahLst/>
            <a:cxnLst/>
            <a:rect l="l" t="t" r="r" b="b"/>
            <a:pathLst>
              <a:path w="409" h="443" extrusionOk="0">
                <a:moveTo>
                  <a:pt x="60" y="443"/>
                </a:moveTo>
                <a:cubicBezTo>
                  <a:pt x="60" y="443"/>
                  <a:pt x="77" y="387"/>
                  <a:pt x="151" y="350"/>
                </a:cubicBezTo>
                <a:cubicBezTo>
                  <a:pt x="237" y="307"/>
                  <a:pt x="301" y="334"/>
                  <a:pt x="356" y="269"/>
                </a:cubicBezTo>
                <a:cubicBezTo>
                  <a:pt x="409" y="207"/>
                  <a:pt x="388" y="103"/>
                  <a:pt x="372" y="50"/>
                </a:cubicBezTo>
                <a:cubicBezTo>
                  <a:pt x="370" y="51"/>
                  <a:pt x="368" y="53"/>
                  <a:pt x="367" y="54"/>
                </a:cubicBezTo>
                <a:cubicBezTo>
                  <a:pt x="352" y="66"/>
                  <a:pt x="338" y="74"/>
                  <a:pt x="324" y="82"/>
                </a:cubicBezTo>
                <a:cubicBezTo>
                  <a:pt x="310" y="89"/>
                  <a:pt x="297" y="96"/>
                  <a:pt x="284" y="103"/>
                </a:cubicBezTo>
                <a:cubicBezTo>
                  <a:pt x="272" y="110"/>
                  <a:pt x="260" y="117"/>
                  <a:pt x="249" y="127"/>
                </a:cubicBezTo>
                <a:cubicBezTo>
                  <a:pt x="227" y="145"/>
                  <a:pt x="207" y="167"/>
                  <a:pt x="189" y="192"/>
                </a:cubicBezTo>
                <a:cubicBezTo>
                  <a:pt x="171" y="217"/>
                  <a:pt x="155" y="244"/>
                  <a:pt x="141" y="271"/>
                </a:cubicBezTo>
                <a:cubicBezTo>
                  <a:pt x="150" y="242"/>
                  <a:pt x="161" y="213"/>
                  <a:pt x="175" y="184"/>
                </a:cubicBezTo>
                <a:cubicBezTo>
                  <a:pt x="189" y="156"/>
                  <a:pt x="206" y="128"/>
                  <a:pt x="228" y="103"/>
                </a:cubicBezTo>
                <a:cubicBezTo>
                  <a:pt x="239" y="90"/>
                  <a:pt x="251" y="78"/>
                  <a:pt x="264" y="68"/>
                </a:cubicBezTo>
                <a:cubicBezTo>
                  <a:pt x="276" y="58"/>
                  <a:pt x="289" y="48"/>
                  <a:pt x="300" y="39"/>
                </a:cubicBezTo>
                <a:cubicBezTo>
                  <a:pt x="312" y="30"/>
                  <a:pt x="322" y="21"/>
                  <a:pt x="331" y="11"/>
                </a:cubicBezTo>
                <a:cubicBezTo>
                  <a:pt x="274" y="4"/>
                  <a:pt x="148" y="0"/>
                  <a:pt x="90" y="82"/>
                </a:cubicBezTo>
                <a:cubicBezTo>
                  <a:pt x="0" y="208"/>
                  <a:pt x="60" y="443"/>
                  <a:pt x="60" y="443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55"/>
          <p:cNvSpPr/>
          <p:nvPr/>
        </p:nvSpPr>
        <p:spPr>
          <a:xfrm>
            <a:off x="3713162" y="2135187"/>
            <a:ext cx="1965325" cy="1547812"/>
          </a:xfrm>
          <a:custGeom>
            <a:avLst/>
            <a:gdLst/>
            <a:ahLst/>
            <a:cxnLst/>
            <a:rect l="l" t="t" r="r" b="b"/>
            <a:pathLst>
              <a:path w="495" h="389" extrusionOk="0">
                <a:moveTo>
                  <a:pt x="0" y="130"/>
                </a:moveTo>
                <a:cubicBezTo>
                  <a:pt x="0" y="130"/>
                  <a:pt x="59" y="129"/>
                  <a:pt x="117" y="188"/>
                </a:cubicBezTo>
                <a:cubicBezTo>
                  <a:pt x="184" y="256"/>
                  <a:pt x="179" y="326"/>
                  <a:pt x="257" y="358"/>
                </a:cubicBezTo>
                <a:cubicBezTo>
                  <a:pt x="333" y="389"/>
                  <a:pt x="425" y="337"/>
                  <a:pt x="470" y="306"/>
                </a:cubicBezTo>
                <a:cubicBezTo>
                  <a:pt x="468" y="304"/>
                  <a:pt x="467" y="303"/>
                  <a:pt x="465" y="302"/>
                </a:cubicBezTo>
                <a:cubicBezTo>
                  <a:pt x="449" y="292"/>
                  <a:pt x="437" y="280"/>
                  <a:pt x="426" y="270"/>
                </a:cubicBezTo>
                <a:cubicBezTo>
                  <a:pt x="414" y="259"/>
                  <a:pt x="404" y="248"/>
                  <a:pt x="393" y="238"/>
                </a:cubicBezTo>
                <a:cubicBezTo>
                  <a:pt x="382" y="229"/>
                  <a:pt x="372" y="220"/>
                  <a:pt x="359" y="212"/>
                </a:cubicBezTo>
                <a:cubicBezTo>
                  <a:pt x="335" y="197"/>
                  <a:pt x="308" y="184"/>
                  <a:pt x="279" y="175"/>
                </a:cubicBezTo>
                <a:cubicBezTo>
                  <a:pt x="249" y="166"/>
                  <a:pt x="219" y="159"/>
                  <a:pt x="189" y="154"/>
                </a:cubicBezTo>
                <a:cubicBezTo>
                  <a:pt x="219" y="154"/>
                  <a:pt x="250" y="155"/>
                  <a:pt x="282" y="160"/>
                </a:cubicBezTo>
                <a:cubicBezTo>
                  <a:pt x="313" y="164"/>
                  <a:pt x="345" y="171"/>
                  <a:pt x="376" y="185"/>
                </a:cubicBezTo>
                <a:cubicBezTo>
                  <a:pt x="391" y="191"/>
                  <a:pt x="406" y="199"/>
                  <a:pt x="420" y="208"/>
                </a:cubicBezTo>
                <a:cubicBezTo>
                  <a:pt x="433" y="217"/>
                  <a:pt x="446" y="226"/>
                  <a:pt x="459" y="234"/>
                </a:cubicBezTo>
                <a:cubicBezTo>
                  <a:pt x="471" y="242"/>
                  <a:pt x="483" y="249"/>
                  <a:pt x="495" y="254"/>
                </a:cubicBezTo>
                <a:cubicBezTo>
                  <a:pt x="483" y="198"/>
                  <a:pt x="448" y="77"/>
                  <a:pt x="353" y="47"/>
                </a:cubicBezTo>
                <a:cubicBezTo>
                  <a:pt x="205" y="0"/>
                  <a:pt x="0" y="130"/>
                  <a:pt x="0" y="130"/>
                </a:cubicBezTo>
                <a:close/>
              </a:path>
            </a:pathLst>
          </a:custGeom>
          <a:solidFill>
            <a:srgbClr val="BEE3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55"/>
          <p:cNvSpPr/>
          <p:nvPr/>
        </p:nvSpPr>
        <p:spPr>
          <a:xfrm>
            <a:off x="5532437" y="919162"/>
            <a:ext cx="1317625" cy="2024062"/>
          </a:xfrm>
          <a:custGeom>
            <a:avLst/>
            <a:gdLst/>
            <a:ahLst/>
            <a:cxnLst/>
            <a:rect l="l" t="t" r="r" b="b"/>
            <a:pathLst>
              <a:path w="332" h="509" extrusionOk="0">
                <a:moveTo>
                  <a:pt x="144" y="0"/>
                </a:moveTo>
                <a:cubicBezTo>
                  <a:pt x="144" y="0"/>
                  <a:pt x="163" y="55"/>
                  <a:pt x="125" y="129"/>
                </a:cubicBezTo>
                <a:cubicBezTo>
                  <a:pt x="81" y="214"/>
                  <a:pt x="13" y="230"/>
                  <a:pt x="6" y="315"/>
                </a:cubicBezTo>
                <a:cubicBezTo>
                  <a:pt x="0" y="396"/>
                  <a:pt x="78" y="468"/>
                  <a:pt x="122" y="502"/>
                </a:cubicBezTo>
                <a:cubicBezTo>
                  <a:pt x="123" y="499"/>
                  <a:pt x="123" y="497"/>
                  <a:pt x="124" y="495"/>
                </a:cubicBezTo>
                <a:cubicBezTo>
                  <a:pt x="129" y="477"/>
                  <a:pt x="136" y="462"/>
                  <a:pt x="143" y="448"/>
                </a:cubicBezTo>
                <a:cubicBezTo>
                  <a:pt x="149" y="434"/>
                  <a:pt x="156" y="420"/>
                  <a:pt x="162" y="407"/>
                </a:cubicBezTo>
                <a:cubicBezTo>
                  <a:pt x="168" y="394"/>
                  <a:pt x="173" y="381"/>
                  <a:pt x="177" y="367"/>
                </a:cubicBezTo>
                <a:cubicBezTo>
                  <a:pt x="184" y="340"/>
                  <a:pt x="187" y="309"/>
                  <a:pt x="187" y="279"/>
                </a:cubicBezTo>
                <a:cubicBezTo>
                  <a:pt x="187" y="248"/>
                  <a:pt x="184" y="217"/>
                  <a:pt x="180" y="187"/>
                </a:cubicBezTo>
                <a:cubicBezTo>
                  <a:pt x="189" y="216"/>
                  <a:pt x="197" y="246"/>
                  <a:pt x="203" y="277"/>
                </a:cubicBezTo>
                <a:cubicBezTo>
                  <a:pt x="208" y="308"/>
                  <a:pt x="211" y="341"/>
                  <a:pt x="208" y="374"/>
                </a:cubicBezTo>
                <a:cubicBezTo>
                  <a:pt x="207" y="391"/>
                  <a:pt x="203" y="408"/>
                  <a:pt x="199" y="423"/>
                </a:cubicBezTo>
                <a:cubicBezTo>
                  <a:pt x="195" y="439"/>
                  <a:pt x="190" y="454"/>
                  <a:pt x="187" y="468"/>
                </a:cubicBezTo>
                <a:cubicBezTo>
                  <a:pt x="183" y="483"/>
                  <a:pt x="180" y="496"/>
                  <a:pt x="178" y="509"/>
                </a:cubicBezTo>
                <a:cubicBezTo>
                  <a:pt x="228" y="481"/>
                  <a:pt x="332" y="410"/>
                  <a:pt x="332" y="310"/>
                </a:cubicBezTo>
                <a:cubicBezTo>
                  <a:pt x="331" y="155"/>
                  <a:pt x="144" y="0"/>
                  <a:pt x="144" y="0"/>
                </a:cubicBezTo>
                <a:close/>
              </a:path>
            </a:pathLst>
          </a:custGeom>
          <a:solidFill>
            <a:srgbClr val="8BBD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55"/>
          <p:cNvSpPr txBox="1"/>
          <p:nvPr/>
        </p:nvSpPr>
        <p:spPr>
          <a:xfrm>
            <a:off x="9398000" y="2260600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18" name="Google Shape;1218;p55"/>
          <p:cNvSpPr txBox="1"/>
          <p:nvPr/>
        </p:nvSpPr>
        <p:spPr>
          <a:xfrm>
            <a:off x="1985962" y="1023937"/>
            <a:ext cx="101123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LEARN</a:t>
            </a:r>
            <a:endParaRPr dirty="0"/>
          </a:p>
        </p:txBody>
      </p:sp>
      <p:sp>
        <p:nvSpPr>
          <p:cNvPr id="1219" name="Google Shape;1219;p55"/>
          <p:cNvSpPr txBox="1"/>
          <p:nvPr/>
        </p:nvSpPr>
        <p:spPr>
          <a:xfrm>
            <a:off x="1685925" y="2890837"/>
            <a:ext cx="131921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1220" name="Google Shape;1220;p55"/>
          <p:cNvSpPr txBox="1"/>
          <p:nvPr/>
        </p:nvSpPr>
        <p:spPr>
          <a:xfrm>
            <a:off x="9490075" y="1947862"/>
            <a:ext cx="76358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dirty="0"/>
          </a:p>
        </p:txBody>
      </p:sp>
      <p:sp>
        <p:nvSpPr>
          <p:cNvPr id="1221" name="Google Shape;1221;p55"/>
          <p:cNvSpPr txBox="1"/>
          <p:nvPr/>
        </p:nvSpPr>
        <p:spPr>
          <a:xfrm>
            <a:off x="9490075" y="3816350"/>
            <a:ext cx="14541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STRATEGY</a:t>
            </a:r>
            <a:endParaRPr dirty="0"/>
          </a:p>
        </p:txBody>
      </p:sp>
      <p:sp>
        <p:nvSpPr>
          <p:cNvPr id="1222" name="Google Shape;1222;p55"/>
          <p:cNvSpPr txBox="1"/>
          <p:nvPr/>
        </p:nvSpPr>
        <p:spPr>
          <a:xfrm>
            <a:off x="1592262" y="4756150"/>
            <a:ext cx="141287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Open Sans SemiBold"/>
              <a:buNone/>
            </a:pPr>
            <a:r>
              <a:rPr lang="en-US" sz="2000" b="1" i="0" u="none">
                <a:solidFill>
                  <a:srgbClr val="231F2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BUSINESS</a:t>
            </a:r>
            <a:endParaRPr dirty="0"/>
          </a:p>
        </p:txBody>
      </p:sp>
      <p:sp>
        <p:nvSpPr>
          <p:cNvPr id="1223" name="Google Shape;1223;p55"/>
          <p:cNvSpPr txBox="1"/>
          <p:nvPr/>
        </p:nvSpPr>
        <p:spPr>
          <a:xfrm>
            <a:off x="9380537" y="4129087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24" name="Google Shape;1224;p55"/>
          <p:cNvSpPr txBox="1"/>
          <p:nvPr/>
        </p:nvSpPr>
        <p:spPr>
          <a:xfrm>
            <a:off x="1084262" y="1338262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25" name="Google Shape;1225;p55"/>
          <p:cNvSpPr txBox="1"/>
          <p:nvPr/>
        </p:nvSpPr>
        <p:spPr>
          <a:xfrm>
            <a:off x="1054100" y="3190875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26" name="Google Shape;1226;p55"/>
          <p:cNvSpPr txBox="1"/>
          <p:nvPr/>
        </p:nvSpPr>
        <p:spPr>
          <a:xfrm>
            <a:off x="1054100" y="5059362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" grpId="0" animBg="1"/>
      <p:bldP spid="1213" grpId="0" animBg="1"/>
      <p:bldP spid="1214" grpId="0" animBg="1"/>
      <p:bldP spid="1215" grpId="0" animBg="1"/>
      <p:bldP spid="1216" grpId="0" animBg="1"/>
      <p:bldP spid="1217" grpId="0"/>
      <p:bldP spid="1218" grpId="0"/>
      <p:bldP spid="1219" grpId="0"/>
      <p:bldP spid="1220" grpId="0"/>
      <p:bldP spid="1221" grpId="0"/>
      <p:bldP spid="1222" grpId="0"/>
      <p:bldP spid="1223" grpId="0"/>
      <p:bldP spid="1224" grpId="0"/>
      <p:bldP spid="1225" grpId="0"/>
      <p:bldP spid="12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6"/>
          <p:cNvSpPr/>
          <p:nvPr/>
        </p:nvSpPr>
        <p:spPr>
          <a:xfrm>
            <a:off x="6704012" y="2835275"/>
            <a:ext cx="1898650" cy="1249362"/>
          </a:xfrm>
          <a:custGeom>
            <a:avLst/>
            <a:gdLst/>
            <a:ahLst/>
            <a:cxnLst/>
            <a:rect l="l" t="t" r="r" b="b"/>
            <a:pathLst>
              <a:path w="444" h="292" extrusionOk="0">
                <a:moveTo>
                  <a:pt x="444" y="102"/>
                </a:moveTo>
                <a:cubicBezTo>
                  <a:pt x="444" y="102"/>
                  <a:pt x="397" y="122"/>
                  <a:pt x="330" y="93"/>
                </a:cubicBezTo>
                <a:cubicBezTo>
                  <a:pt x="253" y="60"/>
                  <a:pt x="235" y="1"/>
                  <a:pt x="160" y="0"/>
                </a:cubicBezTo>
                <a:cubicBezTo>
                  <a:pt x="88" y="0"/>
                  <a:pt x="30" y="72"/>
                  <a:pt x="3" y="113"/>
                </a:cubicBezTo>
                <a:cubicBezTo>
                  <a:pt x="5" y="113"/>
                  <a:pt x="7" y="114"/>
                  <a:pt x="9" y="114"/>
                </a:cubicBezTo>
                <a:cubicBezTo>
                  <a:pt x="25" y="118"/>
                  <a:pt x="39" y="123"/>
                  <a:pt x="51" y="128"/>
                </a:cubicBezTo>
                <a:cubicBezTo>
                  <a:pt x="64" y="133"/>
                  <a:pt x="76" y="138"/>
                  <a:pt x="88" y="142"/>
                </a:cubicBezTo>
                <a:cubicBezTo>
                  <a:pt x="100" y="147"/>
                  <a:pt x="112" y="150"/>
                  <a:pt x="124" y="153"/>
                </a:cubicBezTo>
                <a:cubicBezTo>
                  <a:pt x="149" y="158"/>
                  <a:pt x="176" y="159"/>
                  <a:pt x="202" y="157"/>
                </a:cubicBezTo>
                <a:cubicBezTo>
                  <a:pt x="229" y="155"/>
                  <a:pt x="256" y="150"/>
                  <a:pt x="283" y="145"/>
                </a:cubicBezTo>
                <a:cubicBezTo>
                  <a:pt x="258" y="155"/>
                  <a:pt x="232" y="164"/>
                  <a:pt x="205" y="170"/>
                </a:cubicBezTo>
                <a:cubicBezTo>
                  <a:pt x="178" y="177"/>
                  <a:pt x="149" y="181"/>
                  <a:pt x="120" y="181"/>
                </a:cubicBezTo>
                <a:cubicBezTo>
                  <a:pt x="105" y="180"/>
                  <a:pt x="90" y="178"/>
                  <a:pt x="76" y="176"/>
                </a:cubicBezTo>
                <a:cubicBezTo>
                  <a:pt x="62" y="173"/>
                  <a:pt x="49" y="170"/>
                  <a:pt x="36" y="167"/>
                </a:cubicBezTo>
                <a:cubicBezTo>
                  <a:pt x="23" y="165"/>
                  <a:pt x="11" y="163"/>
                  <a:pt x="0" y="163"/>
                </a:cubicBezTo>
                <a:cubicBezTo>
                  <a:pt x="28" y="205"/>
                  <a:pt x="96" y="292"/>
                  <a:pt x="183" y="285"/>
                </a:cubicBezTo>
                <a:cubicBezTo>
                  <a:pt x="319" y="275"/>
                  <a:pt x="444" y="102"/>
                  <a:pt x="444" y="102"/>
                </a:cubicBezTo>
                <a:close/>
              </a:path>
            </a:pathLst>
          </a:custGeom>
          <a:solidFill>
            <a:srgbClr val="8AA6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56"/>
          <p:cNvSpPr/>
          <p:nvPr/>
        </p:nvSpPr>
        <p:spPr>
          <a:xfrm>
            <a:off x="6040437" y="3913187"/>
            <a:ext cx="1450975" cy="1609725"/>
          </a:xfrm>
          <a:custGeom>
            <a:avLst/>
            <a:gdLst/>
            <a:ahLst/>
            <a:cxnLst/>
            <a:rect l="l" t="t" r="r" b="b"/>
            <a:pathLst>
              <a:path w="339" h="376" extrusionOk="0">
                <a:moveTo>
                  <a:pt x="339" y="376"/>
                </a:moveTo>
                <a:cubicBezTo>
                  <a:pt x="339" y="376"/>
                  <a:pt x="298" y="345"/>
                  <a:pt x="290" y="273"/>
                </a:cubicBezTo>
                <a:cubicBezTo>
                  <a:pt x="280" y="189"/>
                  <a:pt x="322" y="144"/>
                  <a:pt x="285" y="79"/>
                </a:cubicBezTo>
                <a:cubicBezTo>
                  <a:pt x="250" y="17"/>
                  <a:pt x="158" y="2"/>
                  <a:pt x="109" y="0"/>
                </a:cubicBezTo>
                <a:cubicBezTo>
                  <a:pt x="110" y="1"/>
                  <a:pt x="110" y="3"/>
                  <a:pt x="111" y="5"/>
                </a:cubicBezTo>
                <a:cubicBezTo>
                  <a:pt x="116" y="21"/>
                  <a:pt x="118" y="35"/>
                  <a:pt x="121" y="49"/>
                </a:cubicBezTo>
                <a:cubicBezTo>
                  <a:pt x="123" y="62"/>
                  <a:pt x="124" y="76"/>
                  <a:pt x="126" y="88"/>
                </a:cubicBezTo>
                <a:cubicBezTo>
                  <a:pt x="128" y="101"/>
                  <a:pt x="131" y="112"/>
                  <a:pt x="135" y="124"/>
                </a:cubicBezTo>
                <a:cubicBezTo>
                  <a:pt x="143" y="148"/>
                  <a:pt x="156" y="172"/>
                  <a:pt x="171" y="194"/>
                </a:cubicBezTo>
                <a:cubicBezTo>
                  <a:pt x="186" y="216"/>
                  <a:pt x="203" y="237"/>
                  <a:pt x="221" y="258"/>
                </a:cubicBezTo>
                <a:cubicBezTo>
                  <a:pt x="200" y="241"/>
                  <a:pt x="180" y="223"/>
                  <a:pt x="160" y="203"/>
                </a:cubicBezTo>
                <a:cubicBezTo>
                  <a:pt x="141" y="183"/>
                  <a:pt x="123" y="160"/>
                  <a:pt x="109" y="135"/>
                </a:cubicBezTo>
                <a:cubicBezTo>
                  <a:pt x="102" y="122"/>
                  <a:pt x="96" y="108"/>
                  <a:pt x="91" y="94"/>
                </a:cubicBezTo>
                <a:cubicBezTo>
                  <a:pt x="86" y="81"/>
                  <a:pt x="82" y="68"/>
                  <a:pt x="78" y="55"/>
                </a:cubicBezTo>
                <a:cubicBezTo>
                  <a:pt x="74" y="43"/>
                  <a:pt x="70" y="32"/>
                  <a:pt x="65" y="22"/>
                </a:cubicBezTo>
                <a:cubicBezTo>
                  <a:pt x="42" y="67"/>
                  <a:pt x="0" y="169"/>
                  <a:pt x="50" y="242"/>
                </a:cubicBezTo>
                <a:cubicBezTo>
                  <a:pt x="126" y="355"/>
                  <a:pt x="339" y="376"/>
                  <a:pt x="339" y="376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56"/>
          <p:cNvSpPr/>
          <p:nvPr/>
        </p:nvSpPr>
        <p:spPr>
          <a:xfrm>
            <a:off x="4613275" y="3910012"/>
            <a:ext cx="1512887" cy="1774825"/>
          </a:xfrm>
          <a:custGeom>
            <a:avLst/>
            <a:gdLst/>
            <a:ahLst/>
            <a:cxnLst/>
            <a:rect l="l" t="t" r="r" b="b"/>
            <a:pathLst>
              <a:path w="354" h="415" extrusionOk="0">
                <a:moveTo>
                  <a:pt x="87" y="415"/>
                </a:moveTo>
                <a:cubicBezTo>
                  <a:pt x="87" y="415"/>
                  <a:pt x="94" y="364"/>
                  <a:pt x="152" y="320"/>
                </a:cubicBezTo>
                <a:cubicBezTo>
                  <a:pt x="220" y="270"/>
                  <a:pt x="280" y="284"/>
                  <a:pt x="318" y="219"/>
                </a:cubicBezTo>
                <a:cubicBezTo>
                  <a:pt x="354" y="158"/>
                  <a:pt x="320" y="71"/>
                  <a:pt x="298" y="27"/>
                </a:cubicBezTo>
                <a:cubicBezTo>
                  <a:pt x="297" y="29"/>
                  <a:pt x="296" y="30"/>
                  <a:pt x="294" y="32"/>
                </a:cubicBezTo>
                <a:cubicBezTo>
                  <a:pt x="284" y="44"/>
                  <a:pt x="272" y="53"/>
                  <a:pt x="262" y="62"/>
                </a:cubicBezTo>
                <a:cubicBezTo>
                  <a:pt x="251" y="71"/>
                  <a:pt x="240" y="78"/>
                  <a:pt x="230" y="86"/>
                </a:cubicBezTo>
                <a:cubicBezTo>
                  <a:pt x="220" y="95"/>
                  <a:pt x="212" y="103"/>
                  <a:pt x="203" y="112"/>
                </a:cubicBezTo>
                <a:cubicBezTo>
                  <a:pt x="187" y="131"/>
                  <a:pt x="173" y="154"/>
                  <a:pt x="161" y="178"/>
                </a:cubicBezTo>
                <a:cubicBezTo>
                  <a:pt x="149" y="202"/>
                  <a:pt x="140" y="228"/>
                  <a:pt x="131" y="254"/>
                </a:cubicBezTo>
                <a:cubicBezTo>
                  <a:pt x="135" y="227"/>
                  <a:pt x="140" y="200"/>
                  <a:pt x="148" y="173"/>
                </a:cubicBezTo>
                <a:cubicBezTo>
                  <a:pt x="156" y="147"/>
                  <a:pt x="166" y="120"/>
                  <a:pt x="181" y="95"/>
                </a:cubicBezTo>
                <a:cubicBezTo>
                  <a:pt x="189" y="82"/>
                  <a:pt x="198" y="70"/>
                  <a:pt x="207" y="59"/>
                </a:cubicBezTo>
                <a:cubicBezTo>
                  <a:pt x="217" y="48"/>
                  <a:pt x="226" y="38"/>
                  <a:pt x="235" y="29"/>
                </a:cubicBezTo>
                <a:cubicBezTo>
                  <a:pt x="243" y="19"/>
                  <a:pt x="251" y="9"/>
                  <a:pt x="257" y="0"/>
                </a:cubicBezTo>
                <a:cubicBezTo>
                  <a:pt x="206" y="3"/>
                  <a:pt x="97" y="18"/>
                  <a:pt x="59" y="97"/>
                </a:cubicBezTo>
                <a:cubicBezTo>
                  <a:pt x="0" y="220"/>
                  <a:pt x="87" y="415"/>
                  <a:pt x="87" y="415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56"/>
          <p:cNvSpPr/>
          <p:nvPr/>
        </p:nvSpPr>
        <p:spPr>
          <a:xfrm>
            <a:off x="3594100" y="2779712"/>
            <a:ext cx="1900237" cy="1254125"/>
          </a:xfrm>
          <a:custGeom>
            <a:avLst/>
            <a:gdLst/>
            <a:ahLst/>
            <a:cxnLst/>
            <a:rect l="l" t="t" r="r" b="b"/>
            <a:pathLst>
              <a:path w="444" h="293" extrusionOk="0">
                <a:moveTo>
                  <a:pt x="0" y="190"/>
                </a:moveTo>
                <a:cubicBezTo>
                  <a:pt x="0" y="190"/>
                  <a:pt x="47" y="170"/>
                  <a:pt x="114" y="199"/>
                </a:cubicBezTo>
                <a:cubicBezTo>
                  <a:pt x="191" y="233"/>
                  <a:pt x="210" y="291"/>
                  <a:pt x="284" y="292"/>
                </a:cubicBezTo>
                <a:cubicBezTo>
                  <a:pt x="356" y="293"/>
                  <a:pt x="414" y="220"/>
                  <a:pt x="441" y="179"/>
                </a:cubicBezTo>
                <a:cubicBezTo>
                  <a:pt x="439" y="179"/>
                  <a:pt x="437" y="179"/>
                  <a:pt x="435" y="178"/>
                </a:cubicBezTo>
                <a:cubicBezTo>
                  <a:pt x="419" y="175"/>
                  <a:pt x="405" y="170"/>
                  <a:pt x="393" y="165"/>
                </a:cubicBezTo>
                <a:cubicBezTo>
                  <a:pt x="380" y="160"/>
                  <a:pt x="368" y="155"/>
                  <a:pt x="356" y="150"/>
                </a:cubicBezTo>
                <a:cubicBezTo>
                  <a:pt x="344" y="146"/>
                  <a:pt x="332" y="142"/>
                  <a:pt x="320" y="140"/>
                </a:cubicBezTo>
                <a:cubicBezTo>
                  <a:pt x="295" y="135"/>
                  <a:pt x="269" y="134"/>
                  <a:pt x="242" y="136"/>
                </a:cubicBezTo>
                <a:cubicBezTo>
                  <a:pt x="215" y="138"/>
                  <a:pt x="188" y="142"/>
                  <a:pt x="161" y="148"/>
                </a:cubicBezTo>
                <a:cubicBezTo>
                  <a:pt x="186" y="138"/>
                  <a:pt x="212" y="129"/>
                  <a:pt x="239" y="122"/>
                </a:cubicBezTo>
                <a:cubicBezTo>
                  <a:pt x="266" y="115"/>
                  <a:pt x="295" y="111"/>
                  <a:pt x="324" y="112"/>
                </a:cubicBezTo>
                <a:cubicBezTo>
                  <a:pt x="339" y="112"/>
                  <a:pt x="354" y="114"/>
                  <a:pt x="368" y="117"/>
                </a:cubicBezTo>
                <a:cubicBezTo>
                  <a:pt x="382" y="119"/>
                  <a:pt x="395" y="122"/>
                  <a:pt x="408" y="125"/>
                </a:cubicBezTo>
                <a:cubicBezTo>
                  <a:pt x="421" y="128"/>
                  <a:pt x="433" y="129"/>
                  <a:pt x="444" y="130"/>
                </a:cubicBezTo>
                <a:cubicBezTo>
                  <a:pt x="416" y="88"/>
                  <a:pt x="348" y="0"/>
                  <a:pt x="261" y="7"/>
                </a:cubicBezTo>
                <a:cubicBezTo>
                  <a:pt x="125" y="17"/>
                  <a:pt x="0" y="190"/>
                  <a:pt x="0" y="190"/>
                </a:cubicBezTo>
                <a:close/>
              </a:path>
            </a:pathLst>
          </a:custGeom>
          <a:solidFill>
            <a:srgbClr val="8BBD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56"/>
          <p:cNvSpPr/>
          <p:nvPr/>
        </p:nvSpPr>
        <p:spPr>
          <a:xfrm>
            <a:off x="4706937" y="1341437"/>
            <a:ext cx="1449387" cy="1612900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0" y="0"/>
                </a:moveTo>
                <a:cubicBezTo>
                  <a:pt x="0" y="0"/>
                  <a:pt x="41" y="31"/>
                  <a:pt x="49" y="104"/>
                </a:cubicBezTo>
                <a:cubicBezTo>
                  <a:pt x="59" y="187"/>
                  <a:pt x="18" y="232"/>
                  <a:pt x="54" y="297"/>
                </a:cubicBezTo>
                <a:cubicBezTo>
                  <a:pt x="89" y="360"/>
                  <a:pt x="181" y="374"/>
                  <a:pt x="230" y="377"/>
                </a:cubicBezTo>
                <a:cubicBezTo>
                  <a:pt x="229" y="375"/>
                  <a:pt x="229" y="373"/>
                  <a:pt x="228" y="371"/>
                </a:cubicBezTo>
                <a:cubicBezTo>
                  <a:pt x="223" y="356"/>
                  <a:pt x="221" y="341"/>
                  <a:pt x="219" y="328"/>
                </a:cubicBezTo>
                <a:cubicBezTo>
                  <a:pt x="216" y="314"/>
                  <a:pt x="215" y="301"/>
                  <a:pt x="213" y="288"/>
                </a:cubicBezTo>
                <a:cubicBezTo>
                  <a:pt x="211" y="276"/>
                  <a:pt x="208" y="264"/>
                  <a:pt x="204" y="252"/>
                </a:cubicBezTo>
                <a:cubicBezTo>
                  <a:pt x="196" y="228"/>
                  <a:pt x="183" y="205"/>
                  <a:pt x="168" y="183"/>
                </a:cubicBezTo>
                <a:cubicBezTo>
                  <a:pt x="153" y="160"/>
                  <a:pt x="136" y="139"/>
                  <a:pt x="118" y="119"/>
                </a:cubicBezTo>
                <a:cubicBezTo>
                  <a:pt x="139" y="136"/>
                  <a:pt x="160" y="154"/>
                  <a:pt x="179" y="174"/>
                </a:cubicBezTo>
                <a:cubicBezTo>
                  <a:pt x="198" y="194"/>
                  <a:pt x="216" y="216"/>
                  <a:pt x="230" y="242"/>
                </a:cubicBezTo>
                <a:cubicBezTo>
                  <a:pt x="237" y="255"/>
                  <a:pt x="243" y="269"/>
                  <a:pt x="248" y="282"/>
                </a:cubicBezTo>
                <a:cubicBezTo>
                  <a:pt x="253" y="296"/>
                  <a:pt x="257" y="309"/>
                  <a:pt x="261" y="321"/>
                </a:cubicBezTo>
                <a:cubicBezTo>
                  <a:pt x="265" y="333"/>
                  <a:pt x="269" y="345"/>
                  <a:pt x="275" y="355"/>
                </a:cubicBezTo>
                <a:cubicBezTo>
                  <a:pt x="297" y="310"/>
                  <a:pt x="339" y="207"/>
                  <a:pt x="289" y="135"/>
                </a:cubicBezTo>
                <a:cubicBezTo>
                  <a:pt x="213" y="22"/>
                  <a:pt x="0" y="0"/>
                  <a:pt x="0" y="0"/>
                </a:cubicBezTo>
                <a:close/>
              </a:path>
            </a:pathLst>
          </a:cu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56"/>
          <p:cNvSpPr/>
          <p:nvPr/>
        </p:nvSpPr>
        <p:spPr>
          <a:xfrm>
            <a:off x="6070600" y="1182687"/>
            <a:ext cx="1514475" cy="1776412"/>
          </a:xfrm>
          <a:custGeom>
            <a:avLst/>
            <a:gdLst/>
            <a:ahLst/>
            <a:cxnLst/>
            <a:rect l="l" t="t" r="r" b="b"/>
            <a:pathLst>
              <a:path w="354" h="415" extrusionOk="0">
                <a:moveTo>
                  <a:pt x="267" y="0"/>
                </a:moveTo>
                <a:cubicBezTo>
                  <a:pt x="267" y="0"/>
                  <a:pt x="260" y="51"/>
                  <a:pt x="202" y="94"/>
                </a:cubicBezTo>
                <a:cubicBezTo>
                  <a:pt x="134" y="144"/>
                  <a:pt x="75" y="131"/>
                  <a:pt x="37" y="195"/>
                </a:cubicBezTo>
                <a:cubicBezTo>
                  <a:pt x="0" y="257"/>
                  <a:pt x="34" y="343"/>
                  <a:pt x="56" y="387"/>
                </a:cubicBezTo>
                <a:cubicBezTo>
                  <a:pt x="57" y="386"/>
                  <a:pt x="58" y="384"/>
                  <a:pt x="60" y="383"/>
                </a:cubicBezTo>
                <a:cubicBezTo>
                  <a:pt x="70" y="371"/>
                  <a:pt x="82" y="361"/>
                  <a:pt x="93" y="353"/>
                </a:cubicBezTo>
                <a:cubicBezTo>
                  <a:pt x="103" y="344"/>
                  <a:pt x="114" y="336"/>
                  <a:pt x="124" y="328"/>
                </a:cubicBezTo>
                <a:cubicBezTo>
                  <a:pt x="134" y="320"/>
                  <a:pt x="142" y="312"/>
                  <a:pt x="151" y="302"/>
                </a:cubicBezTo>
                <a:cubicBezTo>
                  <a:pt x="167" y="283"/>
                  <a:pt x="181" y="261"/>
                  <a:pt x="193" y="236"/>
                </a:cubicBezTo>
                <a:cubicBezTo>
                  <a:pt x="205" y="212"/>
                  <a:pt x="214" y="187"/>
                  <a:pt x="223" y="161"/>
                </a:cubicBezTo>
                <a:cubicBezTo>
                  <a:pt x="219" y="188"/>
                  <a:pt x="214" y="214"/>
                  <a:pt x="206" y="241"/>
                </a:cubicBezTo>
                <a:cubicBezTo>
                  <a:pt x="198" y="268"/>
                  <a:pt x="188" y="295"/>
                  <a:pt x="173" y="320"/>
                </a:cubicBezTo>
                <a:cubicBezTo>
                  <a:pt x="165" y="332"/>
                  <a:pt x="156" y="344"/>
                  <a:pt x="147" y="355"/>
                </a:cubicBezTo>
                <a:cubicBezTo>
                  <a:pt x="137" y="366"/>
                  <a:pt x="128" y="376"/>
                  <a:pt x="119" y="386"/>
                </a:cubicBezTo>
                <a:cubicBezTo>
                  <a:pt x="111" y="396"/>
                  <a:pt x="103" y="405"/>
                  <a:pt x="97" y="415"/>
                </a:cubicBezTo>
                <a:cubicBezTo>
                  <a:pt x="148" y="412"/>
                  <a:pt x="257" y="396"/>
                  <a:pt x="295" y="317"/>
                </a:cubicBezTo>
                <a:cubicBezTo>
                  <a:pt x="354" y="194"/>
                  <a:pt x="267" y="0"/>
                  <a:pt x="267" y="0"/>
                </a:cubicBezTo>
                <a:close/>
              </a:path>
            </a:pathLst>
          </a:custGeom>
          <a:solidFill>
            <a:srgbClr val="CDE8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56"/>
          <p:cNvSpPr txBox="1"/>
          <p:nvPr/>
        </p:nvSpPr>
        <p:spPr>
          <a:xfrm>
            <a:off x="9486900" y="2973387"/>
            <a:ext cx="177323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TECHNOLOGY</a:t>
            </a:r>
            <a:endParaRPr dirty="0"/>
          </a:p>
        </p:txBody>
      </p:sp>
      <p:sp>
        <p:nvSpPr>
          <p:cNvPr id="1238" name="Google Shape;1238;p56"/>
          <p:cNvSpPr txBox="1"/>
          <p:nvPr/>
        </p:nvSpPr>
        <p:spPr>
          <a:xfrm>
            <a:off x="9491662" y="4775200"/>
            <a:ext cx="126523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ECOLOGY</a:t>
            </a:r>
            <a:endParaRPr dirty="0"/>
          </a:p>
        </p:txBody>
      </p:sp>
      <p:sp>
        <p:nvSpPr>
          <p:cNvPr id="1239" name="Google Shape;1239;p56"/>
          <p:cNvSpPr txBox="1"/>
          <p:nvPr/>
        </p:nvSpPr>
        <p:spPr>
          <a:xfrm>
            <a:off x="9491662" y="1135062"/>
            <a:ext cx="1077912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ENERGY</a:t>
            </a:r>
            <a:endParaRPr dirty="0"/>
          </a:p>
        </p:txBody>
      </p:sp>
      <p:sp>
        <p:nvSpPr>
          <p:cNvPr id="1240" name="Google Shape;1240;p56"/>
          <p:cNvSpPr txBox="1"/>
          <p:nvPr/>
        </p:nvSpPr>
        <p:spPr>
          <a:xfrm>
            <a:off x="1400175" y="1135062"/>
            <a:ext cx="1512887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RESOURCES</a:t>
            </a:r>
            <a:endParaRPr dirty="0"/>
          </a:p>
        </p:txBody>
      </p:sp>
      <p:sp>
        <p:nvSpPr>
          <p:cNvPr id="1241" name="Google Shape;1241;p56"/>
          <p:cNvSpPr txBox="1"/>
          <p:nvPr/>
        </p:nvSpPr>
        <p:spPr>
          <a:xfrm>
            <a:off x="1144587" y="4773612"/>
            <a:ext cx="176847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NATURE CARE</a:t>
            </a:r>
            <a:endParaRPr dirty="0"/>
          </a:p>
        </p:txBody>
      </p:sp>
      <p:sp>
        <p:nvSpPr>
          <p:cNvPr id="1242" name="Google Shape;1242;p56"/>
          <p:cNvSpPr txBox="1"/>
          <p:nvPr/>
        </p:nvSpPr>
        <p:spPr>
          <a:xfrm>
            <a:off x="1874837" y="2932112"/>
            <a:ext cx="1038225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3535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PEOPLE</a:t>
            </a:r>
            <a:endParaRPr dirty="0"/>
          </a:p>
        </p:txBody>
      </p:sp>
      <p:sp>
        <p:nvSpPr>
          <p:cNvPr id="1243" name="Google Shape;1243;p56"/>
          <p:cNvSpPr txBox="1"/>
          <p:nvPr/>
        </p:nvSpPr>
        <p:spPr>
          <a:xfrm>
            <a:off x="9391650" y="1414462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44" name="Google Shape;1244;p56"/>
          <p:cNvSpPr txBox="1"/>
          <p:nvPr/>
        </p:nvSpPr>
        <p:spPr>
          <a:xfrm>
            <a:off x="9386887" y="3282950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45" name="Google Shape;1245;p56"/>
          <p:cNvSpPr txBox="1"/>
          <p:nvPr/>
        </p:nvSpPr>
        <p:spPr>
          <a:xfrm>
            <a:off x="1084262" y="1414462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46" name="Google Shape;1246;p56"/>
          <p:cNvSpPr txBox="1"/>
          <p:nvPr/>
        </p:nvSpPr>
        <p:spPr>
          <a:xfrm>
            <a:off x="1054100" y="3213100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47" name="Google Shape;1247;p56"/>
          <p:cNvSpPr txBox="1"/>
          <p:nvPr/>
        </p:nvSpPr>
        <p:spPr>
          <a:xfrm>
            <a:off x="1054100" y="5059362"/>
            <a:ext cx="17986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48" name="Google Shape;1248;p56"/>
          <p:cNvSpPr txBox="1"/>
          <p:nvPr/>
        </p:nvSpPr>
        <p:spPr>
          <a:xfrm>
            <a:off x="9391650" y="5092700"/>
            <a:ext cx="18954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" grpId="0" animBg="1"/>
      <p:bldP spid="1232" grpId="0" animBg="1"/>
      <p:bldP spid="1233" grpId="0" animBg="1"/>
      <p:bldP spid="1234" grpId="0" animBg="1"/>
      <p:bldP spid="1235" grpId="0" animBg="1"/>
      <p:bldP spid="1236" grpId="0" animBg="1"/>
      <p:bldP spid="1237" grpId="0"/>
      <p:bldP spid="1238" grpId="0"/>
      <p:bldP spid="1239" grpId="0"/>
      <p:bldP spid="1240" grpId="0"/>
      <p:bldP spid="1241" grpId="0"/>
      <p:bldP spid="1242" grpId="0"/>
      <p:bldP spid="1243" grpId="0"/>
      <p:bldP spid="1244" grpId="0"/>
      <p:bldP spid="1245" grpId="0"/>
      <p:bldP spid="1246" grpId="0"/>
      <p:bldP spid="1247" grpId="0"/>
      <p:bldP spid="12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57"/>
          <p:cNvSpPr/>
          <p:nvPr/>
        </p:nvSpPr>
        <p:spPr>
          <a:xfrm>
            <a:off x="6626225" y="1754187"/>
            <a:ext cx="1433512" cy="1443037"/>
          </a:xfrm>
          <a:custGeom>
            <a:avLst/>
            <a:gdLst/>
            <a:ahLst/>
            <a:cxnLst/>
            <a:rect l="l" t="t" r="r" b="b"/>
            <a:pathLst>
              <a:path w="342" h="344" extrusionOk="0">
                <a:moveTo>
                  <a:pt x="320" y="0"/>
                </a:moveTo>
                <a:cubicBezTo>
                  <a:pt x="320" y="0"/>
                  <a:pt x="299" y="42"/>
                  <a:pt x="233" y="56"/>
                </a:cubicBezTo>
                <a:cubicBezTo>
                  <a:pt x="156" y="72"/>
                  <a:pt x="106" y="35"/>
                  <a:pt x="52" y="76"/>
                </a:cubicBezTo>
                <a:cubicBezTo>
                  <a:pt x="0" y="115"/>
                  <a:pt x="5" y="205"/>
                  <a:pt x="12" y="253"/>
                </a:cubicBezTo>
                <a:cubicBezTo>
                  <a:pt x="14" y="252"/>
                  <a:pt x="15" y="251"/>
                  <a:pt x="17" y="250"/>
                </a:cubicBezTo>
                <a:cubicBezTo>
                  <a:pt x="30" y="244"/>
                  <a:pt x="44" y="241"/>
                  <a:pt x="56" y="237"/>
                </a:cubicBezTo>
                <a:cubicBezTo>
                  <a:pt x="68" y="234"/>
                  <a:pt x="80" y="232"/>
                  <a:pt x="92" y="229"/>
                </a:cubicBezTo>
                <a:cubicBezTo>
                  <a:pt x="103" y="226"/>
                  <a:pt x="114" y="222"/>
                  <a:pt x="124" y="217"/>
                </a:cubicBezTo>
                <a:cubicBezTo>
                  <a:pt x="145" y="207"/>
                  <a:pt x="164" y="193"/>
                  <a:pt x="182" y="177"/>
                </a:cubicBezTo>
                <a:cubicBezTo>
                  <a:pt x="200" y="160"/>
                  <a:pt x="216" y="142"/>
                  <a:pt x="232" y="123"/>
                </a:cubicBezTo>
                <a:cubicBezTo>
                  <a:pt x="220" y="145"/>
                  <a:pt x="208" y="166"/>
                  <a:pt x="193" y="186"/>
                </a:cubicBezTo>
                <a:cubicBezTo>
                  <a:pt x="178" y="207"/>
                  <a:pt x="160" y="226"/>
                  <a:pt x="139" y="242"/>
                </a:cubicBezTo>
                <a:cubicBezTo>
                  <a:pt x="128" y="250"/>
                  <a:pt x="116" y="256"/>
                  <a:pt x="104" y="262"/>
                </a:cubicBezTo>
                <a:cubicBezTo>
                  <a:pt x="93" y="268"/>
                  <a:pt x="81" y="273"/>
                  <a:pt x="70" y="278"/>
                </a:cubicBezTo>
                <a:cubicBezTo>
                  <a:pt x="60" y="283"/>
                  <a:pt x="50" y="288"/>
                  <a:pt x="42" y="294"/>
                </a:cubicBezTo>
                <a:cubicBezTo>
                  <a:pt x="88" y="312"/>
                  <a:pt x="193" y="344"/>
                  <a:pt x="251" y="290"/>
                </a:cubicBezTo>
                <a:cubicBezTo>
                  <a:pt x="342" y="206"/>
                  <a:pt x="320" y="0"/>
                  <a:pt x="320" y="0"/>
                </a:cubicBezTo>
                <a:close/>
              </a:path>
            </a:pathLst>
          </a:custGeom>
          <a:solidFill>
            <a:srgbClr val="CDE8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57"/>
          <p:cNvSpPr/>
          <p:nvPr/>
        </p:nvSpPr>
        <p:spPr>
          <a:xfrm>
            <a:off x="6886575" y="3100387"/>
            <a:ext cx="1692275" cy="1354137"/>
          </a:xfrm>
          <a:custGeom>
            <a:avLst/>
            <a:gdLst/>
            <a:ahLst/>
            <a:cxnLst/>
            <a:rect l="l" t="t" r="r" b="b"/>
            <a:pathLst>
              <a:path w="404" h="323" extrusionOk="0">
                <a:moveTo>
                  <a:pt x="404" y="178"/>
                </a:moveTo>
                <a:cubicBezTo>
                  <a:pt x="404" y="178"/>
                  <a:pt x="358" y="187"/>
                  <a:pt x="306" y="144"/>
                </a:cubicBezTo>
                <a:cubicBezTo>
                  <a:pt x="245" y="94"/>
                  <a:pt x="242" y="32"/>
                  <a:pt x="177" y="16"/>
                </a:cubicBezTo>
                <a:cubicBezTo>
                  <a:pt x="114" y="0"/>
                  <a:pt x="47" y="59"/>
                  <a:pt x="14" y="94"/>
                </a:cubicBezTo>
                <a:cubicBezTo>
                  <a:pt x="15" y="95"/>
                  <a:pt x="17" y="96"/>
                  <a:pt x="19" y="97"/>
                </a:cubicBezTo>
                <a:cubicBezTo>
                  <a:pt x="32" y="103"/>
                  <a:pt x="43" y="111"/>
                  <a:pt x="53" y="119"/>
                </a:cubicBezTo>
                <a:cubicBezTo>
                  <a:pt x="63" y="127"/>
                  <a:pt x="73" y="135"/>
                  <a:pt x="82" y="142"/>
                </a:cubicBezTo>
                <a:cubicBezTo>
                  <a:pt x="92" y="149"/>
                  <a:pt x="101" y="155"/>
                  <a:pt x="111" y="160"/>
                </a:cubicBezTo>
                <a:cubicBezTo>
                  <a:pt x="132" y="170"/>
                  <a:pt x="155" y="176"/>
                  <a:pt x="179" y="180"/>
                </a:cubicBezTo>
                <a:cubicBezTo>
                  <a:pt x="203" y="184"/>
                  <a:pt x="228" y="185"/>
                  <a:pt x="253" y="185"/>
                </a:cubicBezTo>
                <a:cubicBezTo>
                  <a:pt x="228" y="190"/>
                  <a:pt x="204" y="193"/>
                  <a:pt x="178" y="194"/>
                </a:cubicBezTo>
                <a:cubicBezTo>
                  <a:pt x="153" y="195"/>
                  <a:pt x="127" y="193"/>
                  <a:pt x="101" y="187"/>
                </a:cubicBezTo>
                <a:cubicBezTo>
                  <a:pt x="89" y="183"/>
                  <a:pt x="76" y="178"/>
                  <a:pt x="64" y="172"/>
                </a:cubicBezTo>
                <a:cubicBezTo>
                  <a:pt x="52" y="167"/>
                  <a:pt x="41" y="161"/>
                  <a:pt x="31" y="156"/>
                </a:cubicBezTo>
                <a:cubicBezTo>
                  <a:pt x="20" y="150"/>
                  <a:pt x="10" y="146"/>
                  <a:pt x="0" y="143"/>
                </a:cubicBezTo>
                <a:cubicBezTo>
                  <a:pt x="15" y="191"/>
                  <a:pt x="55" y="292"/>
                  <a:pt x="134" y="304"/>
                </a:cubicBezTo>
                <a:cubicBezTo>
                  <a:pt x="255" y="323"/>
                  <a:pt x="404" y="178"/>
                  <a:pt x="404" y="178"/>
                </a:cubicBezTo>
                <a:close/>
              </a:path>
            </a:pathLst>
          </a:custGeom>
          <a:solidFill>
            <a:srgbClr val="8AA6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57"/>
          <p:cNvSpPr/>
          <p:nvPr/>
        </p:nvSpPr>
        <p:spPr>
          <a:xfrm>
            <a:off x="6035675" y="4132262"/>
            <a:ext cx="1341437" cy="1497012"/>
          </a:xfrm>
          <a:custGeom>
            <a:avLst/>
            <a:gdLst/>
            <a:ahLst/>
            <a:cxnLst/>
            <a:rect l="l" t="t" r="r" b="b"/>
            <a:pathLst>
              <a:path w="320" h="357" extrusionOk="0">
                <a:moveTo>
                  <a:pt x="307" y="357"/>
                </a:moveTo>
                <a:cubicBezTo>
                  <a:pt x="307" y="357"/>
                  <a:pt x="271" y="326"/>
                  <a:pt x="272" y="259"/>
                </a:cubicBezTo>
                <a:cubicBezTo>
                  <a:pt x="273" y="181"/>
                  <a:pt x="320" y="140"/>
                  <a:pt x="292" y="78"/>
                </a:cubicBezTo>
                <a:cubicBezTo>
                  <a:pt x="266" y="19"/>
                  <a:pt x="177" y="3"/>
                  <a:pt x="129" y="0"/>
                </a:cubicBezTo>
                <a:cubicBezTo>
                  <a:pt x="130" y="1"/>
                  <a:pt x="130" y="3"/>
                  <a:pt x="130" y="5"/>
                </a:cubicBezTo>
                <a:cubicBezTo>
                  <a:pt x="133" y="19"/>
                  <a:pt x="134" y="33"/>
                  <a:pt x="134" y="46"/>
                </a:cubicBezTo>
                <a:cubicBezTo>
                  <a:pt x="135" y="59"/>
                  <a:pt x="134" y="71"/>
                  <a:pt x="135" y="83"/>
                </a:cubicBezTo>
                <a:cubicBezTo>
                  <a:pt x="135" y="94"/>
                  <a:pt x="136" y="105"/>
                  <a:pt x="139" y="117"/>
                </a:cubicBezTo>
                <a:cubicBezTo>
                  <a:pt x="144" y="139"/>
                  <a:pt x="153" y="161"/>
                  <a:pt x="165" y="182"/>
                </a:cubicBezTo>
                <a:cubicBezTo>
                  <a:pt x="177" y="203"/>
                  <a:pt x="192" y="224"/>
                  <a:pt x="207" y="243"/>
                </a:cubicBezTo>
                <a:cubicBezTo>
                  <a:pt x="188" y="227"/>
                  <a:pt x="170" y="210"/>
                  <a:pt x="154" y="191"/>
                </a:cubicBezTo>
                <a:cubicBezTo>
                  <a:pt x="137" y="171"/>
                  <a:pt x="122" y="150"/>
                  <a:pt x="112" y="126"/>
                </a:cubicBezTo>
                <a:cubicBezTo>
                  <a:pt x="106" y="114"/>
                  <a:pt x="102" y="100"/>
                  <a:pt x="100" y="88"/>
                </a:cubicBezTo>
                <a:cubicBezTo>
                  <a:pt x="97" y="75"/>
                  <a:pt x="94" y="63"/>
                  <a:pt x="92" y="51"/>
                </a:cubicBezTo>
                <a:cubicBezTo>
                  <a:pt x="89" y="39"/>
                  <a:pt x="87" y="29"/>
                  <a:pt x="83" y="19"/>
                </a:cubicBezTo>
                <a:cubicBezTo>
                  <a:pt x="54" y="61"/>
                  <a:pt x="0" y="155"/>
                  <a:pt x="40" y="224"/>
                </a:cubicBezTo>
                <a:cubicBezTo>
                  <a:pt x="101" y="331"/>
                  <a:pt x="307" y="357"/>
                  <a:pt x="307" y="357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57"/>
          <p:cNvSpPr/>
          <p:nvPr/>
        </p:nvSpPr>
        <p:spPr>
          <a:xfrm>
            <a:off x="4691062" y="4137025"/>
            <a:ext cx="1458912" cy="1617662"/>
          </a:xfrm>
          <a:custGeom>
            <a:avLst/>
            <a:gdLst/>
            <a:ahLst/>
            <a:cxnLst/>
            <a:rect l="l" t="t" r="r" b="b"/>
            <a:pathLst>
              <a:path w="348" h="386" extrusionOk="0">
                <a:moveTo>
                  <a:pt x="109" y="386"/>
                </a:moveTo>
                <a:cubicBezTo>
                  <a:pt x="109" y="386"/>
                  <a:pt x="110" y="339"/>
                  <a:pt x="164" y="298"/>
                </a:cubicBezTo>
                <a:cubicBezTo>
                  <a:pt x="226" y="250"/>
                  <a:pt x="287" y="261"/>
                  <a:pt x="318" y="201"/>
                </a:cubicBezTo>
                <a:cubicBezTo>
                  <a:pt x="348" y="143"/>
                  <a:pt x="304" y="64"/>
                  <a:pt x="277" y="24"/>
                </a:cubicBezTo>
                <a:cubicBezTo>
                  <a:pt x="276" y="26"/>
                  <a:pt x="275" y="27"/>
                  <a:pt x="274" y="29"/>
                </a:cubicBezTo>
                <a:cubicBezTo>
                  <a:pt x="265" y="40"/>
                  <a:pt x="254" y="49"/>
                  <a:pt x="245" y="57"/>
                </a:cubicBezTo>
                <a:cubicBezTo>
                  <a:pt x="235" y="65"/>
                  <a:pt x="225" y="73"/>
                  <a:pt x="216" y="81"/>
                </a:cubicBezTo>
                <a:cubicBezTo>
                  <a:pt x="207" y="88"/>
                  <a:pt x="199" y="96"/>
                  <a:pt x="192" y="105"/>
                </a:cubicBezTo>
                <a:cubicBezTo>
                  <a:pt x="177" y="123"/>
                  <a:pt x="166" y="144"/>
                  <a:pt x="157" y="167"/>
                </a:cubicBezTo>
                <a:cubicBezTo>
                  <a:pt x="148" y="189"/>
                  <a:pt x="141" y="213"/>
                  <a:pt x="136" y="237"/>
                </a:cubicBezTo>
                <a:cubicBezTo>
                  <a:pt x="137" y="212"/>
                  <a:pt x="139" y="187"/>
                  <a:pt x="143" y="163"/>
                </a:cubicBezTo>
                <a:cubicBezTo>
                  <a:pt x="148" y="138"/>
                  <a:pt x="156" y="113"/>
                  <a:pt x="168" y="89"/>
                </a:cubicBezTo>
                <a:cubicBezTo>
                  <a:pt x="174" y="78"/>
                  <a:pt x="182" y="66"/>
                  <a:pt x="190" y="56"/>
                </a:cubicBezTo>
                <a:cubicBezTo>
                  <a:pt x="198" y="46"/>
                  <a:pt x="207" y="36"/>
                  <a:pt x="214" y="27"/>
                </a:cubicBezTo>
                <a:cubicBezTo>
                  <a:pt x="221" y="18"/>
                  <a:pt x="228" y="9"/>
                  <a:pt x="233" y="0"/>
                </a:cubicBezTo>
                <a:cubicBezTo>
                  <a:pt x="183" y="4"/>
                  <a:pt x="75" y="21"/>
                  <a:pt x="46" y="95"/>
                </a:cubicBezTo>
                <a:cubicBezTo>
                  <a:pt x="0" y="209"/>
                  <a:pt x="109" y="386"/>
                  <a:pt x="109" y="386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57"/>
          <p:cNvSpPr/>
          <p:nvPr/>
        </p:nvSpPr>
        <p:spPr>
          <a:xfrm>
            <a:off x="3694112" y="3067050"/>
            <a:ext cx="1625600" cy="1325562"/>
          </a:xfrm>
          <a:custGeom>
            <a:avLst/>
            <a:gdLst/>
            <a:ahLst/>
            <a:cxnLst/>
            <a:rect l="l" t="t" r="r" b="b"/>
            <a:pathLst>
              <a:path w="388" h="316" extrusionOk="0">
                <a:moveTo>
                  <a:pt x="0" y="255"/>
                </a:moveTo>
                <a:cubicBezTo>
                  <a:pt x="0" y="255"/>
                  <a:pt x="37" y="226"/>
                  <a:pt x="103" y="242"/>
                </a:cubicBezTo>
                <a:cubicBezTo>
                  <a:pt x="179" y="261"/>
                  <a:pt x="209" y="316"/>
                  <a:pt x="275" y="302"/>
                </a:cubicBezTo>
                <a:cubicBezTo>
                  <a:pt x="338" y="289"/>
                  <a:pt x="373" y="206"/>
                  <a:pt x="388" y="160"/>
                </a:cubicBezTo>
                <a:cubicBezTo>
                  <a:pt x="386" y="161"/>
                  <a:pt x="384" y="161"/>
                  <a:pt x="382" y="160"/>
                </a:cubicBezTo>
                <a:cubicBezTo>
                  <a:pt x="367" y="160"/>
                  <a:pt x="354" y="158"/>
                  <a:pt x="341" y="155"/>
                </a:cubicBezTo>
                <a:cubicBezTo>
                  <a:pt x="329" y="153"/>
                  <a:pt x="317" y="150"/>
                  <a:pt x="305" y="148"/>
                </a:cubicBezTo>
                <a:cubicBezTo>
                  <a:pt x="294" y="145"/>
                  <a:pt x="283" y="144"/>
                  <a:pt x="271" y="144"/>
                </a:cubicBezTo>
                <a:cubicBezTo>
                  <a:pt x="248" y="144"/>
                  <a:pt x="225" y="148"/>
                  <a:pt x="201" y="155"/>
                </a:cubicBezTo>
                <a:cubicBezTo>
                  <a:pt x="178" y="162"/>
                  <a:pt x="155" y="172"/>
                  <a:pt x="133" y="182"/>
                </a:cubicBezTo>
                <a:cubicBezTo>
                  <a:pt x="153" y="167"/>
                  <a:pt x="174" y="154"/>
                  <a:pt x="196" y="142"/>
                </a:cubicBezTo>
                <a:cubicBezTo>
                  <a:pt x="218" y="130"/>
                  <a:pt x="242" y="120"/>
                  <a:pt x="269" y="115"/>
                </a:cubicBezTo>
                <a:cubicBezTo>
                  <a:pt x="282" y="113"/>
                  <a:pt x="295" y="112"/>
                  <a:pt x="308" y="112"/>
                </a:cubicBezTo>
                <a:cubicBezTo>
                  <a:pt x="321" y="112"/>
                  <a:pt x="334" y="112"/>
                  <a:pt x="346" y="113"/>
                </a:cubicBezTo>
                <a:cubicBezTo>
                  <a:pt x="358" y="113"/>
                  <a:pt x="369" y="112"/>
                  <a:pt x="379" y="111"/>
                </a:cubicBezTo>
                <a:cubicBezTo>
                  <a:pt x="344" y="74"/>
                  <a:pt x="264" y="0"/>
                  <a:pt x="188" y="23"/>
                </a:cubicBezTo>
                <a:cubicBezTo>
                  <a:pt x="70" y="59"/>
                  <a:pt x="0" y="255"/>
                  <a:pt x="0" y="255"/>
                </a:cubicBezTo>
                <a:close/>
              </a:path>
            </a:pathLst>
          </a:custGeom>
          <a:solidFill>
            <a:srgbClr val="8BBD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57"/>
          <p:cNvSpPr/>
          <p:nvPr/>
        </p:nvSpPr>
        <p:spPr>
          <a:xfrm>
            <a:off x="4049712" y="1704975"/>
            <a:ext cx="1525587" cy="1479550"/>
          </a:xfrm>
          <a:custGeom>
            <a:avLst/>
            <a:gdLst/>
            <a:ahLst/>
            <a:cxnLst/>
            <a:rect l="l" t="t" r="r" b="b"/>
            <a:pathLst>
              <a:path w="364" h="353" extrusionOk="0">
                <a:moveTo>
                  <a:pt x="0" y="67"/>
                </a:moveTo>
                <a:cubicBezTo>
                  <a:pt x="0" y="67"/>
                  <a:pt x="46" y="78"/>
                  <a:pt x="74" y="140"/>
                </a:cubicBezTo>
                <a:cubicBezTo>
                  <a:pt x="107" y="211"/>
                  <a:pt x="83" y="268"/>
                  <a:pt x="135" y="311"/>
                </a:cubicBezTo>
                <a:cubicBezTo>
                  <a:pt x="184" y="353"/>
                  <a:pt x="271" y="329"/>
                  <a:pt x="316" y="311"/>
                </a:cubicBezTo>
                <a:cubicBezTo>
                  <a:pt x="315" y="310"/>
                  <a:pt x="313" y="308"/>
                  <a:pt x="312" y="307"/>
                </a:cubicBezTo>
                <a:cubicBezTo>
                  <a:pt x="303" y="295"/>
                  <a:pt x="297" y="283"/>
                  <a:pt x="291" y="272"/>
                </a:cubicBezTo>
                <a:cubicBezTo>
                  <a:pt x="285" y="260"/>
                  <a:pt x="280" y="249"/>
                  <a:pt x="275" y="239"/>
                </a:cubicBezTo>
                <a:cubicBezTo>
                  <a:pt x="269" y="229"/>
                  <a:pt x="263" y="219"/>
                  <a:pt x="256" y="210"/>
                </a:cubicBezTo>
                <a:cubicBezTo>
                  <a:pt x="242" y="192"/>
                  <a:pt x="224" y="176"/>
                  <a:pt x="204" y="162"/>
                </a:cubicBezTo>
                <a:cubicBezTo>
                  <a:pt x="184" y="149"/>
                  <a:pt x="162" y="137"/>
                  <a:pt x="140" y="126"/>
                </a:cubicBezTo>
                <a:cubicBezTo>
                  <a:pt x="164" y="132"/>
                  <a:pt x="188" y="140"/>
                  <a:pt x="211" y="150"/>
                </a:cubicBezTo>
                <a:cubicBezTo>
                  <a:pt x="234" y="160"/>
                  <a:pt x="257" y="173"/>
                  <a:pt x="277" y="190"/>
                </a:cubicBezTo>
                <a:cubicBezTo>
                  <a:pt x="287" y="199"/>
                  <a:pt x="296" y="209"/>
                  <a:pt x="304" y="219"/>
                </a:cubicBezTo>
                <a:cubicBezTo>
                  <a:pt x="312" y="229"/>
                  <a:pt x="320" y="239"/>
                  <a:pt x="327" y="249"/>
                </a:cubicBezTo>
                <a:cubicBezTo>
                  <a:pt x="334" y="258"/>
                  <a:pt x="342" y="267"/>
                  <a:pt x="349" y="273"/>
                </a:cubicBezTo>
                <a:cubicBezTo>
                  <a:pt x="357" y="224"/>
                  <a:pt x="364" y="115"/>
                  <a:pt x="299" y="70"/>
                </a:cubicBezTo>
                <a:cubicBezTo>
                  <a:pt x="197" y="0"/>
                  <a:pt x="0" y="67"/>
                  <a:pt x="0" y="67"/>
                </a:cubicBezTo>
                <a:close/>
              </a:path>
            </a:pathLst>
          </a:cu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57"/>
          <p:cNvSpPr/>
          <p:nvPr/>
        </p:nvSpPr>
        <p:spPr>
          <a:xfrm>
            <a:off x="5499100" y="923925"/>
            <a:ext cx="1249362" cy="1682750"/>
          </a:xfrm>
          <a:custGeom>
            <a:avLst/>
            <a:gdLst/>
            <a:ahLst/>
            <a:cxnLst/>
            <a:rect l="l" t="t" r="r" b="b"/>
            <a:pathLst>
              <a:path w="298" h="401" extrusionOk="0">
                <a:moveTo>
                  <a:pt x="109" y="0"/>
                </a:moveTo>
                <a:cubicBezTo>
                  <a:pt x="109" y="0"/>
                  <a:pt x="128" y="43"/>
                  <a:pt x="98" y="103"/>
                </a:cubicBezTo>
                <a:cubicBezTo>
                  <a:pt x="63" y="173"/>
                  <a:pt x="3" y="190"/>
                  <a:pt x="1" y="258"/>
                </a:cubicBezTo>
                <a:cubicBezTo>
                  <a:pt x="0" y="322"/>
                  <a:pt x="73" y="375"/>
                  <a:pt x="114" y="399"/>
                </a:cubicBezTo>
                <a:cubicBezTo>
                  <a:pt x="115" y="397"/>
                  <a:pt x="115" y="395"/>
                  <a:pt x="115" y="394"/>
                </a:cubicBezTo>
                <a:cubicBezTo>
                  <a:pt x="119" y="379"/>
                  <a:pt x="124" y="367"/>
                  <a:pt x="130" y="355"/>
                </a:cubicBezTo>
                <a:cubicBezTo>
                  <a:pt x="135" y="343"/>
                  <a:pt x="140" y="333"/>
                  <a:pt x="145" y="322"/>
                </a:cubicBezTo>
                <a:cubicBezTo>
                  <a:pt x="150" y="311"/>
                  <a:pt x="154" y="301"/>
                  <a:pt x="156" y="289"/>
                </a:cubicBezTo>
                <a:cubicBezTo>
                  <a:pt x="162" y="267"/>
                  <a:pt x="163" y="243"/>
                  <a:pt x="161" y="219"/>
                </a:cubicBezTo>
                <a:cubicBezTo>
                  <a:pt x="159" y="195"/>
                  <a:pt x="155" y="170"/>
                  <a:pt x="150" y="146"/>
                </a:cubicBezTo>
                <a:cubicBezTo>
                  <a:pt x="160" y="169"/>
                  <a:pt x="169" y="192"/>
                  <a:pt x="175" y="216"/>
                </a:cubicBezTo>
                <a:cubicBezTo>
                  <a:pt x="182" y="241"/>
                  <a:pt x="186" y="266"/>
                  <a:pt x="185" y="293"/>
                </a:cubicBezTo>
                <a:cubicBezTo>
                  <a:pt x="184" y="306"/>
                  <a:pt x="182" y="320"/>
                  <a:pt x="179" y="333"/>
                </a:cubicBezTo>
                <a:cubicBezTo>
                  <a:pt x="176" y="345"/>
                  <a:pt x="173" y="357"/>
                  <a:pt x="170" y="369"/>
                </a:cubicBezTo>
                <a:cubicBezTo>
                  <a:pt x="167" y="381"/>
                  <a:pt x="165" y="391"/>
                  <a:pt x="165" y="401"/>
                </a:cubicBezTo>
                <a:cubicBezTo>
                  <a:pt x="208" y="376"/>
                  <a:pt x="298" y="315"/>
                  <a:pt x="292" y="235"/>
                </a:cubicBezTo>
                <a:cubicBezTo>
                  <a:pt x="284" y="112"/>
                  <a:pt x="109" y="0"/>
                  <a:pt x="109" y="0"/>
                </a:cubicBezTo>
                <a:close/>
              </a:path>
            </a:pathLst>
          </a:custGeom>
          <a:solidFill>
            <a:srgbClr val="EDF0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57"/>
          <p:cNvSpPr txBox="1"/>
          <p:nvPr/>
        </p:nvSpPr>
        <p:spPr>
          <a:xfrm>
            <a:off x="9661525" y="3295650"/>
            <a:ext cx="11890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414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STARTUP</a:t>
            </a:r>
            <a:endParaRPr dirty="0"/>
          </a:p>
        </p:txBody>
      </p:sp>
      <p:sp>
        <p:nvSpPr>
          <p:cNvPr id="1261" name="Google Shape;1261;p57"/>
          <p:cNvSpPr txBox="1"/>
          <p:nvPr/>
        </p:nvSpPr>
        <p:spPr>
          <a:xfrm>
            <a:off x="9661525" y="48006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414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dirty="0"/>
          </a:p>
        </p:txBody>
      </p:sp>
      <p:sp>
        <p:nvSpPr>
          <p:cNvPr id="1262" name="Google Shape;1262;p57"/>
          <p:cNvSpPr txBox="1"/>
          <p:nvPr/>
        </p:nvSpPr>
        <p:spPr>
          <a:xfrm>
            <a:off x="9661525" y="1768475"/>
            <a:ext cx="13922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414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PLANNING</a:t>
            </a:r>
            <a:endParaRPr dirty="0"/>
          </a:p>
        </p:txBody>
      </p:sp>
      <p:sp>
        <p:nvSpPr>
          <p:cNvPr id="1263" name="Google Shape;1263;p57"/>
          <p:cNvSpPr txBox="1"/>
          <p:nvPr/>
        </p:nvSpPr>
        <p:spPr>
          <a:xfrm>
            <a:off x="2151062" y="6604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414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dirty="0"/>
          </a:p>
        </p:txBody>
      </p:sp>
      <p:sp>
        <p:nvSpPr>
          <p:cNvPr id="1264" name="Google Shape;1264;p57"/>
          <p:cNvSpPr txBox="1"/>
          <p:nvPr/>
        </p:nvSpPr>
        <p:spPr>
          <a:xfrm>
            <a:off x="1330325" y="5260975"/>
            <a:ext cx="15208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414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TEAMWORK</a:t>
            </a:r>
            <a:endParaRPr dirty="0"/>
          </a:p>
        </p:txBody>
      </p:sp>
      <p:sp>
        <p:nvSpPr>
          <p:cNvPr id="1265" name="Google Shape;1265;p57"/>
          <p:cNvSpPr txBox="1"/>
          <p:nvPr/>
        </p:nvSpPr>
        <p:spPr>
          <a:xfrm>
            <a:off x="1709737" y="3733800"/>
            <a:ext cx="11287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414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PROJECT</a:t>
            </a:r>
            <a:endParaRPr dirty="0"/>
          </a:p>
        </p:txBody>
      </p:sp>
      <p:sp>
        <p:nvSpPr>
          <p:cNvPr id="1266" name="Google Shape;1266;p57"/>
          <p:cNvSpPr txBox="1"/>
          <p:nvPr/>
        </p:nvSpPr>
        <p:spPr>
          <a:xfrm>
            <a:off x="1570037" y="2225675"/>
            <a:ext cx="12715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4141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BUSINESS</a:t>
            </a:r>
            <a:endParaRPr dirty="0"/>
          </a:p>
        </p:txBody>
      </p:sp>
      <p:sp>
        <p:nvSpPr>
          <p:cNvPr id="1267" name="Google Shape;1267;p57"/>
          <p:cNvSpPr txBox="1"/>
          <p:nvPr/>
        </p:nvSpPr>
        <p:spPr>
          <a:xfrm>
            <a:off x="9563100" y="2054225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68" name="Google Shape;1268;p57"/>
          <p:cNvSpPr txBox="1"/>
          <p:nvPr/>
        </p:nvSpPr>
        <p:spPr>
          <a:xfrm>
            <a:off x="1012825" y="911225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69" name="Google Shape;1269;p57"/>
          <p:cNvSpPr txBox="1"/>
          <p:nvPr/>
        </p:nvSpPr>
        <p:spPr>
          <a:xfrm>
            <a:off x="9563100" y="3568700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70" name="Google Shape;1270;p57"/>
          <p:cNvSpPr txBox="1"/>
          <p:nvPr/>
        </p:nvSpPr>
        <p:spPr>
          <a:xfrm>
            <a:off x="9563100" y="5089525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71" name="Google Shape;1271;p57"/>
          <p:cNvSpPr txBox="1"/>
          <p:nvPr/>
        </p:nvSpPr>
        <p:spPr>
          <a:xfrm>
            <a:off x="1012825" y="2501900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72" name="Google Shape;1272;p57"/>
          <p:cNvSpPr txBox="1"/>
          <p:nvPr/>
        </p:nvSpPr>
        <p:spPr>
          <a:xfrm>
            <a:off x="1012825" y="3990975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73" name="Google Shape;1273;p57"/>
          <p:cNvSpPr txBox="1"/>
          <p:nvPr/>
        </p:nvSpPr>
        <p:spPr>
          <a:xfrm>
            <a:off x="1012825" y="5540375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" grpId="0" animBg="1"/>
      <p:bldP spid="1254" grpId="0" animBg="1"/>
      <p:bldP spid="1255" grpId="0" animBg="1"/>
      <p:bldP spid="1256" grpId="0" animBg="1"/>
      <p:bldP spid="1257" grpId="0" animBg="1"/>
      <p:bldP spid="1258" grpId="0" animBg="1"/>
      <p:bldP spid="1259" grpId="0" animBg="1"/>
      <p:bldP spid="1260" grpId="0"/>
      <p:bldP spid="1261" grpId="0"/>
      <p:bldP spid="1262" grpId="0"/>
      <p:bldP spid="1263" grpId="0"/>
      <p:bldP spid="1264" grpId="0"/>
      <p:bldP spid="1265" grpId="0"/>
      <p:bldP spid="1266" grpId="0"/>
      <p:bldP spid="1267" grpId="0"/>
      <p:bldP spid="1268" grpId="0"/>
      <p:bldP spid="1269" grpId="0"/>
      <p:bldP spid="1270" grpId="0"/>
      <p:bldP spid="1271" grpId="0"/>
      <p:bldP spid="1272" grpId="0"/>
      <p:bldP spid="127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8"/>
          <p:cNvSpPr/>
          <p:nvPr/>
        </p:nvSpPr>
        <p:spPr>
          <a:xfrm>
            <a:off x="6929437" y="2252662"/>
            <a:ext cx="1430337" cy="1243012"/>
          </a:xfrm>
          <a:custGeom>
            <a:avLst/>
            <a:gdLst/>
            <a:ahLst/>
            <a:cxnLst/>
            <a:rect l="l" t="t" r="r" b="b"/>
            <a:pathLst>
              <a:path w="339" h="294" extrusionOk="0">
                <a:moveTo>
                  <a:pt x="339" y="23"/>
                </a:moveTo>
                <a:cubicBezTo>
                  <a:pt x="339" y="23"/>
                  <a:pt x="309" y="55"/>
                  <a:pt x="247" y="50"/>
                </a:cubicBezTo>
                <a:cubicBezTo>
                  <a:pt x="175" y="45"/>
                  <a:pt x="139" y="0"/>
                  <a:pt x="81" y="22"/>
                </a:cubicBezTo>
                <a:cubicBezTo>
                  <a:pt x="25" y="44"/>
                  <a:pt x="6" y="124"/>
                  <a:pt x="0" y="168"/>
                </a:cubicBezTo>
                <a:cubicBezTo>
                  <a:pt x="2" y="168"/>
                  <a:pt x="3" y="167"/>
                  <a:pt x="5" y="167"/>
                </a:cubicBezTo>
                <a:cubicBezTo>
                  <a:pt x="18" y="165"/>
                  <a:pt x="31" y="165"/>
                  <a:pt x="43" y="166"/>
                </a:cubicBezTo>
                <a:cubicBezTo>
                  <a:pt x="55" y="166"/>
                  <a:pt x="66" y="167"/>
                  <a:pt x="77" y="167"/>
                </a:cubicBezTo>
                <a:cubicBezTo>
                  <a:pt x="88" y="167"/>
                  <a:pt x="98" y="167"/>
                  <a:pt x="108" y="165"/>
                </a:cubicBezTo>
                <a:cubicBezTo>
                  <a:pt x="129" y="162"/>
                  <a:pt x="150" y="154"/>
                  <a:pt x="170" y="144"/>
                </a:cubicBezTo>
                <a:cubicBezTo>
                  <a:pt x="190" y="134"/>
                  <a:pt x="210" y="122"/>
                  <a:pt x="228" y="109"/>
                </a:cubicBezTo>
                <a:cubicBezTo>
                  <a:pt x="212" y="126"/>
                  <a:pt x="196" y="141"/>
                  <a:pt x="177" y="156"/>
                </a:cubicBezTo>
                <a:cubicBezTo>
                  <a:pt x="159" y="170"/>
                  <a:pt x="138" y="182"/>
                  <a:pt x="115" y="191"/>
                </a:cubicBezTo>
                <a:cubicBezTo>
                  <a:pt x="104" y="195"/>
                  <a:pt x="91" y="198"/>
                  <a:pt x="79" y="200"/>
                </a:cubicBezTo>
                <a:cubicBezTo>
                  <a:pt x="67" y="202"/>
                  <a:pt x="56" y="203"/>
                  <a:pt x="45" y="205"/>
                </a:cubicBezTo>
                <a:cubicBezTo>
                  <a:pt x="34" y="207"/>
                  <a:pt x="24" y="209"/>
                  <a:pt x="16" y="212"/>
                </a:cubicBezTo>
                <a:cubicBezTo>
                  <a:pt x="52" y="240"/>
                  <a:pt x="136" y="294"/>
                  <a:pt x="202" y="262"/>
                </a:cubicBezTo>
                <a:cubicBezTo>
                  <a:pt x="304" y="211"/>
                  <a:pt x="339" y="23"/>
                  <a:pt x="339" y="23"/>
                </a:cubicBezTo>
                <a:close/>
              </a:path>
            </a:pathLst>
          </a:custGeom>
          <a:solidFill>
            <a:srgbClr val="CDE8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58"/>
          <p:cNvSpPr/>
          <p:nvPr/>
        </p:nvSpPr>
        <p:spPr>
          <a:xfrm>
            <a:off x="6932612" y="3394075"/>
            <a:ext cx="1528762" cy="1335087"/>
          </a:xfrm>
          <a:custGeom>
            <a:avLst/>
            <a:gdLst/>
            <a:ahLst/>
            <a:cxnLst/>
            <a:rect l="l" t="t" r="r" b="b"/>
            <a:pathLst>
              <a:path w="362" h="316" extrusionOk="0">
                <a:moveTo>
                  <a:pt x="362" y="207"/>
                </a:moveTo>
                <a:cubicBezTo>
                  <a:pt x="362" y="207"/>
                  <a:pt x="319" y="209"/>
                  <a:pt x="278" y="161"/>
                </a:cubicBezTo>
                <a:cubicBezTo>
                  <a:pt x="231" y="107"/>
                  <a:pt x="238" y="50"/>
                  <a:pt x="181" y="25"/>
                </a:cubicBezTo>
                <a:cubicBezTo>
                  <a:pt x="126" y="0"/>
                  <a:pt x="55" y="44"/>
                  <a:pt x="20" y="70"/>
                </a:cubicBezTo>
                <a:cubicBezTo>
                  <a:pt x="22" y="71"/>
                  <a:pt x="23" y="72"/>
                  <a:pt x="24" y="73"/>
                </a:cubicBezTo>
                <a:cubicBezTo>
                  <a:pt x="35" y="81"/>
                  <a:pt x="44" y="90"/>
                  <a:pt x="52" y="99"/>
                </a:cubicBezTo>
                <a:cubicBezTo>
                  <a:pt x="60" y="108"/>
                  <a:pt x="67" y="116"/>
                  <a:pt x="75" y="124"/>
                </a:cubicBezTo>
                <a:cubicBezTo>
                  <a:pt x="82" y="132"/>
                  <a:pt x="90" y="139"/>
                  <a:pt x="99" y="145"/>
                </a:cubicBezTo>
                <a:cubicBezTo>
                  <a:pt x="116" y="157"/>
                  <a:pt x="136" y="167"/>
                  <a:pt x="157" y="174"/>
                </a:cubicBezTo>
                <a:cubicBezTo>
                  <a:pt x="178" y="181"/>
                  <a:pt x="201" y="186"/>
                  <a:pt x="223" y="190"/>
                </a:cubicBezTo>
                <a:cubicBezTo>
                  <a:pt x="200" y="191"/>
                  <a:pt x="177" y="190"/>
                  <a:pt x="154" y="187"/>
                </a:cubicBezTo>
                <a:cubicBezTo>
                  <a:pt x="131" y="184"/>
                  <a:pt x="108" y="178"/>
                  <a:pt x="85" y="168"/>
                </a:cubicBezTo>
                <a:cubicBezTo>
                  <a:pt x="74" y="163"/>
                  <a:pt x="63" y="156"/>
                  <a:pt x="54" y="149"/>
                </a:cubicBezTo>
                <a:cubicBezTo>
                  <a:pt x="44" y="142"/>
                  <a:pt x="35" y="135"/>
                  <a:pt x="26" y="128"/>
                </a:cubicBezTo>
                <a:cubicBezTo>
                  <a:pt x="17" y="122"/>
                  <a:pt x="8" y="116"/>
                  <a:pt x="0" y="112"/>
                </a:cubicBezTo>
                <a:cubicBezTo>
                  <a:pt x="6" y="158"/>
                  <a:pt x="27" y="256"/>
                  <a:pt x="96" y="279"/>
                </a:cubicBezTo>
                <a:cubicBezTo>
                  <a:pt x="204" y="316"/>
                  <a:pt x="362" y="207"/>
                  <a:pt x="362" y="207"/>
                </a:cubicBezTo>
                <a:close/>
              </a:path>
            </a:pathLst>
          </a:custGeom>
          <a:solidFill>
            <a:srgbClr val="8AA6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58"/>
          <p:cNvSpPr/>
          <p:nvPr/>
        </p:nvSpPr>
        <p:spPr>
          <a:xfrm>
            <a:off x="6034087" y="4268787"/>
            <a:ext cx="1241425" cy="1431925"/>
          </a:xfrm>
          <a:custGeom>
            <a:avLst/>
            <a:gdLst/>
            <a:ahLst/>
            <a:cxnLst/>
            <a:rect l="l" t="t" r="r" b="b"/>
            <a:pathLst>
              <a:path w="294" h="339" extrusionOk="0">
                <a:moveTo>
                  <a:pt x="271" y="339"/>
                </a:moveTo>
                <a:cubicBezTo>
                  <a:pt x="271" y="339"/>
                  <a:pt x="239" y="309"/>
                  <a:pt x="244" y="247"/>
                </a:cubicBezTo>
                <a:cubicBezTo>
                  <a:pt x="249" y="175"/>
                  <a:pt x="294" y="140"/>
                  <a:pt x="272" y="81"/>
                </a:cubicBezTo>
                <a:cubicBezTo>
                  <a:pt x="251" y="25"/>
                  <a:pt x="170" y="6"/>
                  <a:pt x="126" y="0"/>
                </a:cubicBezTo>
                <a:cubicBezTo>
                  <a:pt x="127" y="2"/>
                  <a:pt x="127" y="3"/>
                  <a:pt x="127" y="5"/>
                </a:cubicBezTo>
                <a:cubicBezTo>
                  <a:pt x="129" y="19"/>
                  <a:pt x="129" y="31"/>
                  <a:pt x="128" y="43"/>
                </a:cubicBezTo>
                <a:cubicBezTo>
                  <a:pt x="128" y="55"/>
                  <a:pt x="127" y="66"/>
                  <a:pt x="127" y="77"/>
                </a:cubicBezTo>
                <a:cubicBezTo>
                  <a:pt x="127" y="88"/>
                  <a:pt x="127" y="98"/>
                  <a:pt x="129" y="108"/>
                </a:cubicBezTo>
                <a:cubicBezTo>
                  <a:pt x="132" y="129"/>
                  <a:pt x="140" y="150"/>
                  <a:pt x="150" y="170"/>
                </a:cubicBezTo>
                <a:cubicBezTo>
                  <a:pt x="160" y="190"/>
                  <a:pt x="172" y="210"/>
                  <a:pt x="185" y="229"/>
                </a:cubicBezTo>
                <a:cubicBezTo>
                  <a:pt x="169" y="213"/>
                  <a:pt x="153" y="196"/>
                  <a:pt x="139" y="177"/>
                </a:cubicBezTo>
                <a:cubicBezTo>
                  <a:pt x="125" y="159"/>
                  <a:pt x="112" y="138"/>
                  <a:pt x="104" y="115"/>
                </a:cubicBezTo>
                <a:cubicBezTo>
                  <a:pt x="99" y="104"/>
                  <a:pt x="96" y="91"/>
                  <a:pt x="94" y="79"/>
                </a:cubicBezTo>
                <a:cubicBezTo>
                  <a:pt x="92" y="68"/>
                  <a:pt x="91" y="56"/>
                  <a:pt x="89" y="45"/>
                </a:cubicBezTo>
                <a:cubicBezTo>
                  <a:pt x="88" y="34"/>
                  <a:pt x="85" y="24"/>
                  <a:pt x="82" y="16"/>
                </a:cubicBezTo>
                <a:cubicBezTo>
                  <a:pt x="54" y="52"/>
                  <a:pt x="0" y="136"/>
                  <a:pt x="32" y="202"/>
                </a:cubicBezTo>
                <a:cubicBezTo>
                  <a:pt x="83" y="304"/>
                  <a:pt x="271" y="339"/>
                  <a:pt x="271" y="339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58"/>
          <p:cNvSpPr/>
          <p:nvPr/>
        </p:nvSpPr>
        <p:spPr>
          <a:xfrm>
            <a:off x="4802187" y="4271962"/>
            <a:ext cx="1333500" cy="1530350"/>
          </a:xfrm>
          <a:custGeom>
            <a:avLst/>
            <a:gdLst/>
            <a:ahLst/>
            <a:cxnLst/>
            <a:rect l="l" t="t" r="r" b="b"/>
            <a:pathLst>
              <a:path w="316" h="362" extrusionOk="0">
                <a:moveTo>
                  <a:pt x="109" y="362"/>
                </a:moveTo>
                <a:cubicBezTo>
                  <a:pt x="109" y="362"/>
                  <a:pt x="108" y="319"/>
                  <a:pt x="155" y="278"/>
                </a:cubicBezTo>
                <a:cubicBezTo>
                  <a:pt x="209" y="231"/>
                  <a:pt x="266" y="238"/>
                  <a:pt x="292" y="181"/>
                </a:cubicBezTo>
                <a:cubicBezTo>
                  <a:pt x="316" y="126"/>
                  <a:pt x="272" y="56"/>
                  <a:pt x="246" y="20"/>
                </a:cubicBezTo>
                <a:cubicBezTo>
                  <a:pt x="245" y="22"/>
                  <a:pt x="244" y="23"/>
                  <a:pt x="243" y="24"/>
                </a:cubicBezTo>
                <a:cubicBezTo>
                  <a:pt x="235" y="35"/>
                  <a:pt x="226" y="44"/>
                  <a:pt x="217" y="52"/>
                </a:cubicBezTo>
                <a:cubicBezTo>
                  <a:pt x="209" y="60"/>
                  <a:pt x="200" y="68"/>
                  <a:pt x="192" y="75"/>
                </a:cubicBezTo>
                <a:cubicBezTo>
                  <a:pt x="184" y="83"/>
                  <a:pt x="177" y="90"/>
                  <a:pt x="171" y="99"/>
                </a:cubicBezTo>
                <a:cubicBezTo>
                  <a:pt x="159" y="116"/>
                  <a:pt x="149" y="136"/>
                  <a:pt x="142" y="157"/>
                </a:cubicBezTo>
                <a:cubicBezTo>
                  <a:pt x="135" y="178"/>
                  <a:pt x="130" y="201"/>
                  <a:pt x="126" y="223"/>
                </a:cubicBezTo>
                <a:cubicBezTo>
                  <a:pt x="126" y="200"/>
                  <a:pt x="126" y="177"/>
                  <a:pt x="129" y="154"/>
                </a:cubicBezTo>
                <a:cubicBezTo>
                  <a:pt x="133" y="131"/>
                  <a:pt x="138" y="108"/>
                  <a:pt x="149" y="86"/>
                </a:cubicBezTo>
                <a:cubicBezTo>
                  <a:pt x="154" y="74"/>
                  <a:pt x="160" y="64"/>
                  <a:pt x="167" y="54"/>
                </a:cubicBezTo>
                <a:cubicBezTo>
                  <a:pt x="174" y="44"/>
                  <a:pt x="181" y="35"/>
                  <a:pt x="188" y="26"/>
                </a:cubicBezTo>
                <a:cubicBezTo>
                  <a:pt x="194" y="17"/>
                  <a:pt x="200" y="9"/>
                  <a:pt x="204" y="0"/>
                </a:cubicBezTo>
                <a:cubicBezTo>
                  <a:pt x="158" y="6"/>
                  <a:pt x="60" y="27"/>
                  <a:pt x="37" y="97"/>
                </a:cubicBezTo>
                <a:cubicBezTo>
                  <a:pt x="0" y="204"/>
                  <a:pt x="109" y="362"/>
                  <a:pt x="109" y="362"/>
                </a:cubicBezTo>
                <a:close/>
              </a:path>
            </a:pathLst>
          </a:custGeom>
          <a:solidFill>
            <a:srgbClr val="EDF0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58"/>
          <p:cNvSpPr/>
          <p:nvPr/>
        </p:nvSpPr>
        <p:spPr>
          <a:xfrm>
            <a:off x="3830637" y="3373437"/>
            <a:ext cx="1431925" cy="1241425"/>
          </a:xfrm>
          <a:custGeom>
            <a:avLst/>
            <a:gdLst/>
            <a:ahLst/>
            <a:cxnLst/>
            <a:rect l="l" t="t" r="r" b="b"/>
            <a:pathLst>
              <a:path w="339" h="294" extrusionOk="0">
                <a:moveTo>
                  <a:pt x="0" y="271"/>
                </a:moveTo>
                <a:cubicBezTo>
                  <a:pt x="0" y="271"/>
                  <a:pt x="30" y="240"/>
                  <a:pt x="92" y="244"/>
                </a:cubicBezTo>
                <a:cubicBezTo>
                  <a:pt x="164" y="249"/>
                  <a:pt x="200" y="294"/>
                  <a:pt x="258" y="272"/>
                </a:cubicBezTo>
                <a:cubicBezTo>
                  <a:pt x="314" y="251"/>
                  <a:pt x="333" y="170"/>
                  <a:pt x="339" y="126"/>
                </a:cubicBezTo>
                <a:cubicBezTo>
                  <a:pt x="337" y="127"/>
                  <a:pt x="336" y="127"/>
                  <a:pt x="334" y="127"/>
                </a:cubicBezTo>
                <a:cubicBezTo>
                  <a:pt x="321" y="129"/>
                  <a:pt x="308" y="129"/>
                  <a:pt x="296" y="129"/>
                </a:cubicBezTo>
                <a:cubicBezTo>
                  <a:pt x="284" y="128"/>
                  <a:pt x="273" y="127"/>
                  <a:pt x="262" y="127"/>
                </a:cubicBezTo>
                <a:cubicBezTo>
                  <a:pt x="251" y="127"/>
                  <a:pt x="241" y="127"/>
                  <a:pt x="231" y="129"/>
                </a:cubicBezTo>
                <a:cubicBezTo>
                  <a:pt x="210" y="132"/>
                  <a:pt x="189" y="140"/>
                  <a:pt x="169" y="150"/>
                </a:cubicBezTo>
                <a:cubicBezTo>
                  <a:pt x="149" y="160"/>
                  <a:pt x="129" y="172"/>
                  <a:pt x="111" y="185"/>
                </a:cubicBezTo>
                <a:cubicBezTo>
                  <a:pt x="127" y="169"/>
                  <a:pt x="143" y="153"/>
                  <a:pt x="162" y="139"/>
                </a:cubicBezTo>
                <a:cubicBezTo>
                  <a:pt x="180" y="125"/>
                  <a:pt x="201" y="112"/>
                  <a:pt x="224" y="104"/>
                </a:cubicBezTo>
                <a:cubicBezTo>
                  <a:pt x="235" y="99"/>
                  <a:pt x="248" y="96"/>
                  <a:pt x="260" y="94"/>
                </a:cubicBezTo>
                <a:cubicBezTo>
                  <a:pt x="272" y="92"/>
                  <a:pt x="283" y="91"/>
                  <a:pt x="294" y="89"/>
                </a:cubicBezTo>
                <a:cubicBezTo>
                  <a:pt x="305" y="88"/>
                  <a:pt x="315" y="86"/>
                  <a:pt x="324" y="82"/>
                </a:cubicBezTo>
                <a:cubicBezTo>
                  <a:pt x="287" y="54"/>
                  <a:pt x="203" y="0"/>
                  <a:pt x="137" y="32"/>
                </a:cubicBezTo>
                <a:cubicBezTo>
                  <a:pt x="35" y="83"/>
                  <a:pt x="0" y="271"/>
                  <a:pt x="0" y="271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58"/>
          <p:cNvSpPr/>
          <p:nvPr/>
        </p:nvSpPr>
        <p:spPr>
          <a:xfrm>
            <a:off x="3729037" y="2139950"/>
            <a:ext cx="1528762" cy="1335087"/>
          </a:xfrm>
          <a:custGeom>
            <a:avLst/>
            <a:gdLst/>
            <a:ahLst/>
            <a:cxnLst/>
            <a:rect l="l" t="t" r="r" b="b"/>
            <a:pathLst>
              <a:path w="362" h="316" extrusionOk="0">
                <a:moveTo>
                  <a:pt x="0" y="109"/>
                </a:moveTo>
                <a:cubicBezTo>
                  <a:pt x="0" y="109"/>
                  <a:pt x="43" y="108"/>
                  <a:pt x="84" y="155"/>
                </a:cubicBezTo>
                <a:cubicBezTo>
                  <a:pt x="131" y="209"/>
                  <a:pt x="124" y="266"/>
                  <a:pt x="181" y="292"/>
                </a:cubicBezTo>
                <a:cubicBezTo>
                  <a:pt x="236" y="316"/>
                  <a:pt x="307" y="272"/>
                  <a:pt x="342" y="246"/>
                </a:cubicBezTo>
                <a:cubicBezTo>
                  <a:pt x="341" y="245"/>
                  <a:pt x="339" y="244"/>
                  <a:pt x="338" y="243"/>
                </a:cubicBezTo>
                <a:cubicBezTo>
                  <a:pt x="327" y="235"/>
                  <a:pt x="318" y="226"/>
                  <a:pt x="310" y="217"/>
                </a:cubicBezTo>
                <a:cubicBezTo>
                  <a:pt x="302" y="209"/>
                  <a:pt x="295" y="200"/>
                  <a:pt x="287" y="192"/>
                </a:cubicBezTo>
                <a:cubicBezTo>
                  <a:pt x="280" y="184"/>
                  <a:pt x="272" y="178"/>
                  <a:pt x="263" y="171"/>
                </a:cubicBezTo>
                <a:cubicBezTo>
                  <a:pt x="246" y="159"/>
                  <a:pt x="226" y="149"/>
                  <a:pt x="205" y="142"/>
                </a:cubicBezTo>
                <a:cubicBezTo>
                  <a:pt x="184" y="135"/>
                  <a:pt x="161" y="130"/>
                  <a:pt x="139" y="126"/>
                </a:cubicBezTo>
                <a:cubicBezTo>
                  <a:pt x="162" y="126"/>
                  <a:pt x="185" y="126"/>
                  <a:pt x="208" y="129"/>
                </a:cubicBezTo>
                <a:cubicBezTo>
                  <a:pt x="231" y="133"/>
                  <a:pt x="254" y="138"/>
                  <a:pt x="277" y="149"/>
                </a:cubicBezTo>
                <a:cubicBezTo>
                  <a:pt x="288" y="154"/>
                  <a:pt x="299" y="160"/>
                  <a:pt x="308" y="167"/>
                </a:cubicBezTo>
                <a:cubicBezTo>
                  <a:pt x="318" y="174"/>
                  <a:pt x="327" y="181"/>
                  <a:pt x="336" y="188"/>
                </a:cubicBezTo>
                <a:cubicBezTo>
                  <a:pt x="345" y="194"/>
                  <a:pt x="354" y="200"/>
                  <a:pt x="362" y="204"/>
                </a:cubicBezTo>
                <a:cubicBezTo>
                  <a:pt x="356" y="158"/>
                  <a:pt x="335" y="60"/>
                  <a:pt x="266" y="37"/>
                </a:cubicBezTo>
                <a:cubicBezTo>
                  <a:pt x="158" y="0"/>
                  <a:pt x="0" y="109"/>
                  <a:pt x="0" y="109"/>
                </a:cubicBezTo>
                <a:close/>
              </a:path>
            </a:pathLst>
          </a:custGeom>
          <a:solidFill>
            <a:srgbClr val="8BBD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58"/>
          <p:cNvSpPr/>
          <p:nvPr/>
        </p:nvSpPr>
        <p:spPr>
          <a:xfrm>
            <a:off x="4914900" y="1171575"/>
            <a:ext cx="1241425" cy="1428750"/>
          </a:xfrm>
          <a:custGeom>
            <a:avLst/>
            <a:gdLst/>
            <a:ahLst/>
            <a:cxnLst/>
            <a:rect l="l" t="t" r="r" b="b"/>
            <a:pathLst>
              <a:path w="294" h="338" extrusionOk="0">
                <a:moveTo>
                  <a:pt x="23" y="0"/>
                </a:moveTo>
                <a:cubicBezTo>
                  <a:pt x="23" y="0"/>
                  <a:pt x="55" y="29"/>
                  <a:pt x="50" y="92"/>
                </a:cubicBezTo>
                <a:cubicBezTo>
                  <a:pt x="45" y="164"/>
                  <a:pt x="0" y="199"/>
                  <a:pt x="22" y="257"/>
                </a:cubicBezTo>
                <a:cubicBezTo>
                  <a:pt x="43" y="313"/>
                  <a:pt x="124" y="332"/>
                  <a:pt x="168" y="338"/>
                </a:cubicBezTo>
                <a:cubicBezTo>
                  <a:pt x="167" y="336"/>
                  <a:pt x="167" y="335"/>
                  <a:pt x="167" y="333"/>
                </a:cubicBezTo>
                <a:cubicBezTo>
                  <a:pt x="165" y="320"/>
                  <a:pt x="165" y="307"/>
                  <a:pt x="166" y="295"/>
                </a:cubicBezTo>
                <a:cubicBezTo>
                  <a:pt x="166" y="284"/>
                  <a:pt x="167" y="272"/>
                  <a:pt x="167" y="261"/>
                </a:cubicBezTo>
                <a:cubicBezTo>
                  <a:pt x="167" y="251"/>
                  <a:pt x="167" y="240"/>
                  <a:pt x="165" y="230"/>
                </a:cubicBezTo>
                <a:cubicBezTo>
                  <a:pt x="162" y="209"/>
                  <a:pt x="154" y="188"/>
                  <a:pt x="144" y="168"/>
                </a:cubicBezTo>
                <a:cubicBezTo>
                  <a:pt x="134" y="148"/>
                  <a:pt x="122" y="129"/>
                  <a:pt x="109" y="110"/>
                </a:cubicBezTo>
                <a:cubicBezTo>
                  <a:pt x="126" y="126"/>
                  <a:pt x="141" y="142"/>
                  <a:pt x="155" y="161"/>
                </a:cubicBezTo>
                <a:cubicBezTo>
                  <a:pt x="170" y="180"/>
                  <a:pt x="182" y="200"/>
                  <a:pt x="190" y="223"/>
                </a:cubicBezTo>
                <a:cubicBezTo>
                  <a:pt x="195" y="235"/>
                  <a:pt x="198" y="247"/>
                  <a:pt x="200" y="259"/>
                </a:cubicBezTo>
                <a:cubicBezTo>
                  <a:pt x="202" y="271"/>
                  <a:pt x="203" y="282"/>
                  <a:pt x="205" y="293"/>
                </a:cubicBezTo>
                <a:cubicBezTo>
                  <a:pt x="207" y="304"/>
                  <a:pt x="209" y="314"/>
                  <a:pt x="212" y="323"/>
                </a:cubicBezTo>
                <a:cubicBezTo>
                  <a:pt x="240" y="286"/>
                  <a:pt x="294" y="202"/>
                  <a:pt x="262" y="136"/>
                </a:cubicBezTo>
                <a:cubicBezTo>
                  <a:pt x="211" y="34"/>
                  <a:pt x="23" y="0"/>
                  <a:pt x="23" y="0"/>
                </a:cubicBezTo>
                <a:close/>
              </a:path>
            </a:pathLst>
          </a:custGeom>
          <a:solidFill>
            <a:srgbClr val="587A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58"/>
          <p:cNvSpPr/>
          <p:nvPr/>
        </p:nvSpPr>
        <p:spPr>
          <a:xfrm>
            <a:off x="6054725" y="1066800"/>
            <a:ext cx="1335087" cy="1528762"/>
          </a:xfrm>
          <a:custGeom>
            <a:avLst/>
            <a:gdLst/>
            <a:ahLst/>
            <a:cxnLst/>
            <a:rect l="l" t="t" r="r" b="b"/>
            <a:pathLst>
              <a:path w="316" h="362" extrusionOk="0">
                <a:moveTo>
                  <a:pt x="207" y="0"/>
                </a:moveTo>
                <a:cubicBezTo>
                  <a:pt x="207" y="0"/>
                  <a:pt x="209" y="44"/>
                  <a:pt x="161" y="84"/>
                </a:cubicBezTo>
                <a:cubicBezTo>
                  <a:pt x="107" y="132"/>
                  <a:pt x="50" y="125"/>
                  <a:pt x="25" y="181"/>
                </a:cubicBezTo>
                <a:cubicBezTo>
                  <a:pt x="0" y="236"/>
                  <a:pt x="44" y="307"/>
                  <a:pt x="70" y="342"/>
                </a:cubicBezTo>
                <a:cubicBezTo>
                  <a:pt x="71" y="341"/>
                  <a:pt x="72" y="339"/>
                  <a:pt x="73" y="338"/>
                </a:cubicBezTo>
                <a:cubicBezTo>
                  <a:pt x="81" y="327"/>
                  <a:pt x="90" y="318"/>
                  <a:pt x="99" y="310"/>
                </a:cubicBezTo>
                <a:cubicBezTo>
                  <a:pt x="107" y="302"/>
                  <a:pt x="116" y="295"/>
                  <a:pt x="124" y="287"/>
                </a:cubicBezTo>
                <a:cubicBezTo>
                  <a:pt x="132" y="280"/>
                  <a:pt x="139" y="272"/>
                  <a:pt x="145" y="263"/>
                </a:cubicBezTo>
                <a:cubicBezTo>
                  <a:pt x="157" y="246"/>
                  <a:pt x="167" y="226"/>
                  <a:pt x="174" y="205"/>
                </a:cubicBezTo>
                <a:cubicBezTo>
                  <a:pt x="181" y="184"/>
                  <a:pt x="186" y="161"/>
                  <a:pt x="190" y="139"/>
                </a:cubicBezTo>
                <a:cubicBezTo>
                  <a:pt x="190" y="162"/>
                  <a:pt x="190" y="185"/>
                  <a:pt x="187" y="208"/>
                </a:cubicBezTo>
                <a:cubicBezTo>
                  <a:pt x="184" y="231"/>
                  <a:pt x="178" y="254"/>
                  <a:pt x="168" y="277"/>
                </a:cubicBezTo>
                <a:cubicBezTo>
                  <a:pt x="162" y="288"/>
                  <a:pt x="156" y="299"/>
                  <a:pt x="149" y="308"/>
                </a:cubicBezTo>
                <a:cubicBezTo>
                  <a:pt x="142" y="318"/>
                  <a:pt x="135" y="327"/>
                  <a:pt x="128" y="336"/>
                </a:cubicBezTo>
                <a:cubicBezTo>
                  <a:pt x="122" y="345"/>
                  <a:pt x="116" y="354"/>
                  <a:pt x="112" y="362"/>
                </a:cubicBezTo>
                <a:cubicBezTo>
                  <a:pt x="158" y="356"/>
                  <a:pt x="256" y="335"/>
                  <a:pt x="279" y="266"/>
                </a:cubicBezTo>
                <a:cubicBezTo>
                  <a:pt x="316" y="158"/>
                  <a:pt x="207" y="0"/>
                  <a:pt x="207" y="0"/>
                </a:cubicBezTo>
                <a:close/>
              </a:path>
            </a:pathLst>
          </a:custGeom>
          <a:solidFill>
            <a:srgbClr val="EDF0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58"/>
          <p:cNvSpPr txBox="1"/>
          <p:nvPr/>
        </p:nvSpPr>
        <p:spPr>
          <a:xfrm>
            <a:off x="9474200" y="1009650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87" name="Google Shape;1287;p58"/>
          <p:cNvSpPr txBox="1"/>
          <p:nvPr/>
        </p:nvSpPr>
        <p:spPr>
          <a:xfrm>
            <a:off x="917575" y="957262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88" name="Google Shape;1288;p58"/>
          <p:cNvSpPr txBox="1"/>
          <p:nvPr/>
        </p:nvSpPr>
        <p:spPr>
          <a:xfrm>
            <a:off x="9474200" y="2540000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89" name="Google Shape;1289;p58"/>
          <p:cNvSpPr txBox="1"/>
          <p:nvPr/>
        </p:nvSpPr>
        <p:spPr>
          <a:xfrm>
            <a:off x="9474200" y="4016375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90" name="Google Shape;1290;p58"/>
          <p:cNvSpPr txBox="1"/>
          <p:nvPr/>
        </p:nvSpPr>
        <p:spPr>
          <a:xfrm>
            <a:off x="960437" y="2508250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91" name="Google Shape;1291;p58"/>
          <p:cNvSpPr txBox="1"/>
          <p:nvPr/>
        </p:nvSpPr>
        <p:spPr>
          <a:xfrm>
            <a:off x="927100" y="4016375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92" name="Google Shape;1292;p58"/>
          <p:cNvSpPr txBox="1"/>
          <p:nvPr/>
        </p:nvSpPr>
        <p:spPr>
          <a:xfrm>
            <a:off x="917575" y="5481637"/>
            <a:ext cx="179705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93" name="Google Shape;1293;p58"/>
          <p:cNvSpPr txBox="1"/>
          <p:nvPr/>
        </p:nvSpPr>
        <p:spPr>
          <a:xfrm>
            <a:off x="9566275" y="722312"/>
            <a:ext cx="110807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NATURE</a:t>
            </a:r>
            <a:endParaRPr dirty="0"/>
          </a:p>
        </p:txBody>
      </p:sp>
      <p:sp>
        <p:nvSpPr>
          <p:cNvPr id="1294" name="Google Shape;1294;p58"/>
          <p:cNvSpPr txBox="1"/>
          <p:nvPr/>
        </p:nvSpPr>
        <p:spPr>
          <a:xfrm>
            <a:off x="2073275" y="709612"/>
            <a:ext cx="693737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dirty="0"/>
          </a:p>
        </p:txBody>
      </p:sp>
      <p:sp>
        <p:nvSpPr>
          <p:cNvPr id="1295" name="Google Shape;1295;p58"/>
          <p:cNvSpPr txBox="1"/>
          <p:nvPr/>
        </p:nvSpPr>
        <p:spPr>
          <a:xfrm>
            <a:off x="9566275" y="5213350"/>
            <a:ext cx="1920875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ENVIRONMENT</a:t>
            </a:r>
            <a:endParaRPr dirty="0"/>
          </a:p>
        </p:txBody>
      </p:sp>
      <p:sp>
        <p:nvSpPr>
          <p:cNvPr id="1296" name="Google Shape;1296;p58"/>
          <p:cNvSpPr txBox="1"/>
          <p:nvPr/>
        </p:nvSpPr>
        <p:spPr>
          <a:xfrm>
            <a:off x="9566275" y="2236787"/>
            <a:ext cx="12700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ECOLOGY</a:t>
            </a:r>
            <a:endParaRPr dirty="0"/>
          </a:p>
        </p:txBody>
      </p:sp>
      <p:sp>
        <p:nvSpPr>
          <p:cNvPr id="1297" name="Google Shape;1297;p58"/>
          <p:cNvSpPr txBox="1"/>
          <p:nvPr/>
        </p:nvSpPr>
        <p:spPr>
          <a:xfrm>
            <a:off x="9566275" y="3725862"/>
            <a:ext cx="112395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SCIENCE</a:t>
            </a:r>
            <a:endParaRPr dirty="0"/>
          </a:p>
        </p:txBody>
      </p:sp>
      <p:sp>
        <p:nvSpPr>
          <p:cNvPr id="1298" name="Google Shape;1298;p58"/>
          <p:cNvSpPr txBox="1"/>
          <p:nvPr/>
        </p:nvSpPr>
        <p:spPr>
          <a:xfrm>
            <a:off x="1817687" y="5213350"/>
            <a:ext cx="966787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WATER</a:t>
            </a:r>
            <a:endParaRPr dirty="0"/>
          </a:p>
        </p:txBody>
      </p:sp>
      <p:sp>
        <p:nvSpPr>
          <p:cNvPr id="1299" name="Google Shape;1299;p58"/>
          <p:cNvSpPr txBox="1"/>
          <p:nvPr/>
        </p:nvSpPr>
        <p:spPr>
          <a:xfrm>
            <a:off x="1706562" y="3725862"/>
            <a:ext cx="108585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ENERGY</a:t>
            </a:r>
            <a:endParaRPr dirty="0"/>
          </a:p>
        </p:txBody>
      </p:sp>
      <p:sp>
        <p:nvSpPr>
          <p:cNvPr id="1300" name="Google Shape;1300;p58"/>
          <p:cNvSpPr txBox="1"/>
          <p:nvPr/>
        </p:nvSpPr>
        <p:spPr>
          <a:xfrm>
            <a:off x="1281112" y="2236787"/>
            <a:ext cx="1538287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900"/>
              <a:buFont typeface="Open Sans SemiBold"/>
              <a:buNone/>
            </a:pPr>
            <a:r>
              <a:rPr lang="en-US" sz="1900" b="1" i="0" u="none">
                <a:solidFill>
                  <a:srgbClr val="1919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TEAMWORK</a:t>
            </a:r>
            <a:endParaRPr dirty="0"/>
          </a:p>
        </p:txBody>
      </p:sp>
      <p:sp>
        <p:nvSpPr>
          <p:cNvPr id="1301" name="Google Shape;1301;p58"/>
          <p:cNvSpPr txBox="1"/>
          <p:nvPr/>
        </p:nvSpPr>
        <p:spPr>
          <a:xfrm>
            <a:off x="9480550" y="5521325"/>
            <a:ext cx="18938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Open Sans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950"/>
                            </p:stCondLst>
                            <p:childTnLst>
                              <p:par>
                                <p:cTn id="103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/>
      <p:bldP spid="1279" grpId="0" animBg="1"/>
      <p:bldP spid="1280" grpId="0" animBg="1"/>
      <p:bldP spid="1281" grpId="0" animBg="1"/>
      <p:bldP spid="1282" grpId="0" animBg="1"/>
      <p:bldP spid="1283" grpId="0" animBg="1"/>
      <p:bldP spid="1284" grpId="0" animBg="1"/>
      <p:bldP spid="1285" grpId="0" animBg="1"/>
      <p:bldP spid="1286" grpId="0"/>
      <p:bldP spid="1287" grpId="0"/>
      <p:bldP spid="1288" grpId="0"/>
      <p:bldP spid="1289" grpId="0"/>
      <p:bldP spid="1290" grpId="0"/>
      <p:bldP spid="1291" grpId="0"/>
      <p:bldP spid="1292" grpId="0"/>
      <p:bldP spid="1293" grpId="0"/>
      <p:bldP spid="1294" grpId="0"/>
      <p:bldP spid="1295" grpId="0"/>
      <p:bldP spid="1296" grpId="0"/>
      <p:bldP spid="1297" grpId="0"/>
      <p:bldP spid="1298" grpId="0"/>
      <p:bldP spid="1299" grpId="0"/>
      <p:bldP spid="1300" grpId="0"/>
      <p:bldP spid="130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B6D79-65BF-B55D-7EB2-59C520A3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7F82342-6329-A90D-3518-132603716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197DECC-7FC4-1452-B14F-71CB6114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72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iro" panose="00000500000000000000" charset="-78"/>
              <a:cs typeface="Cairo" panose="000005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E4D96F-4DFD-4770-819E-8D2A4C2C428D}"/>
              </a:ext>
            </a:extLst>
          </p:cNvPr>
          <p:cNvSpPr txBox="1"/>
          <p:nvPr/>
        </p:nvSpPr>
        <p:spPr>
          <a:xfrm>
            <a:off x="2453583" y="2967335"/>
            <a:ext cx="728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Ingez-ppt.com</a:t>
            </a:r>
            <a:endParaRPr lang="en-GB" sz="5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  <p:sp>
        <p:nvSpPr>
          <p:cNvPr id="9" name="مربع نص 10">
            <a:extLst>
              <a:ext uri="{FF2B5EF4-FFF2-40B4-BE49-F238E27FC236}">
                <a16:creationId xmlns:a16="http://schemas.microsoft.com/office/drawing/2014/main" id="{06D62A84-6C40-4BB7-A50F-DA3D4CED9656}"/>
              </a:ext>
            </a:extLst>
          </p:cNvPr>
          <p:cNvSpPr txBox="1"/>
          <p:nvPr/>
        </p:nvSpPr>
        <p:spPr>
          <a:xfrm>
            <a:off x="2453583" y="3890665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ودروس تعليمية للبوربوينت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413D56B-91E7-4C38-B7BE-5FC686AAD5F8}"/>
              </a:ext>
            </a:extLst>
          </p:cNvPr>
          <p:cNvSpPr txBox="1"/>
          <p:nvPr/>
        </p:nvSpPr>
        <p:spPr>
          <a:xfrm>
            <a:off x="701040" y="5842208"/>
            <a:ext cx="107899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الخط  المستخدم</a:t>
            </a:r>
            <a:r>
              <a:rPr lang="en-GB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r>
              <a:rPr lang="en-US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في القالب  </a:t>
            </a:r>
            <a:r>
              <a:rPr lang="en-GB" sz="10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Cairo</a:t>
            </a:r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  </a:t>
            </a:r>
            <a:r>
              <a:rPr lang="ar-EG" sz="1100" b="1" dirty="0">
                <a:solidFill>
                  <a:schemeClr val="accent1">
                    <a:lumMod val="50000"/>
                  </a:schemeClr>
                </a:solidFill>
                <a:latin typeface="Cairo" panose="00000500000000000000" charset="-78"/>
                <a:cs typeface="Cairo" panose="00000500000000000000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SA" sz="1100" b="1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algn="ctr"/>
            <a:r>
              <a:rPr lang="en-US" sz="900" b="1" u="sng" dirty="0">
                <a:solidFill>
                  <a:schemeClr val="accent1">
                    <a:lumMod val="50000"/>
                  </a:schemeClr>
                </a:solidFill>
                <a:latin typeface="Cairo" panose="00000500000000000000" charset="-78"/>
                <a:cs typeface="Cairo" panose="00000500000000000000" charset="-78"/>
                <a:hlinkClick r:id="rId3"/>
              </a:rPr>
              <a:t>https://fonts.google.com/specimen/Cairo?subset=arabic&amp;selection.family=Cairo:wght@300#standard-styles</a:t>
            </a:r>
            <a:endParaRPr lang="en-US" sz="900" b="1" u="sng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algn="ctr"/>
            <a:endParaRPr lang="ar-EG" sz="900" b="1" u="sng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algn="ctr"/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في حالة عدم عمل القالب بالشكل المتوقع تأكد من تحديث اصدار الاوفيس</a:t>
            </a:r>
            <a:r>
              <a:rPr lang="ar-EG" sz="11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ar-EG" sz="1100" b="1" dirty="0">
              <a:solidFill>
                <a:srgbClr val="222222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586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BF3862-CF1E-EB49-9DF5-32594C95CC29}"/>
              </a:ext>
            </a:extLst>
          </p:cNvPr>
          <p:cNvGrpSpPr/>
          <p:nvPr/>
        </p:nvGrpSpPr>
        <p:grpSpPr>
          <a:xfrm>
            <a:off x="1065212" y="1028700"/>
            <a:ext cx="10085387" cy="5592762"/>
            <a:chOff x="1065212" y="1028700"/>
            <a:chExt cx="10085387" cy="5592762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963396BA-0880-1C4D-AE20-65A64F7DA358}"/>
                </a:ext>
              </a:extLst>
            </p:cNvPr>
            <p:cNvGrpSpPr/>
            <p:nvPr/>
          </p:nvGrpSpPr>
          <p:grpSpPr>
            <a:xfrm>
              <a:off x="1065212" y="4660899"/>
              <a:ext cx="1366838" cy="1960563"/>
              <a:chOff x="1065212" y="4660899"/>
              <a:chExt cx="1366838" cy="1960563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1768475" y="4660899"/>
                <a:ext cx="663575" cy="687387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9" extrusionOk="0">
                    <a:moveTo>
                      <a:pt x="0" y="0"/>
                    </a:moveTo>
                    <a:cubicBezTo>
                      <a:pt x="0" y="0"/>
                      <a:pt x="18" y="13"/>
                      <a:pt x="21" y="44"/>
                    </a:cubicBezTo>
                    <a:cubicBezTo>
                      <a:pt x="24" y="81"/>
                      <a:pt x="5" y="102"/>
                      <a:pt x="21" y="130"/>
                    </a:cubicBezTo>
                    <a:cubicBezTo>
                      <a:pt x="36" y="156"/>
                      <a:pt x="78" y="159"/>
                      <a:pt x="101" y="159"/>
                    </a:cubicBezTo>
                    <a:cubicBezTo>
                      <a:pt x="101" y="158"/>
                      <a:pt x="100" y="157"/>
                      <a:pt x="100" y="156"/>
                    </a:cubicBezTo>
                    <a:cubicBezTo>
                      <a:pt x="98" y="150"/>
                      <a:pt x="97" y="143"/>
                      <a:pt x="96" y="137"/>
                    </a:cubicBezTo>
                    <a:cubicBezTo>
                      <a:pt x="96" y="131"/>
                      <a:pt x="95" y="125"/>
                      <a:pt x="94" y="120"/>
                    </a:cubicBezTo>
                    <a:cubicBezTo>
                      <a:pt x="93" y="114"/>
                      <a:pt x="92" y="109"/>
                      <a:pt x="91" y="104"/>
                    </a:cubicBezTo>
                    <a:cubicBezTo>
                      <a:pt x="87" y="94"/>
                      <a:pt x="82" y="84"/>
                      <a:pt x="75" y="75"/>
                    </a:cubicBezTo>
                    <a:cubicBezTo>
                      <a:pt x="68" y="66"/>
                      <a:pt x="61" y="57"/>
                      <a:pt x="52" y="48"/>
                    </a:cubicBezTo>
                    <a:cubicBezTo>
                      <a:pt x="62" y="55"/>
                      <a:pt x="71" y="62"/>
                      <a:pt x="80" y="70"/>
                    </a:cubicBezTo>
                    <a:cubicBezTo>
                      <a:pt x="89" y="79"/>
                      <a:pt x="97" y="88"/>
                      <a:pt x="103" y="99"/>
                    </a:cubicBezTo>
                    <a:cubicBezTo>
                      <a:pt x="106" y="104"/>
                      <a:pt x="109" y="110"/>
                      <a:pt x="110" y="116"/>
                    </a:cubicBezTo>
                    <a:cubicBezTo>
                      <a:pt x="113" y="122"/>
                      <a:pt x="114" y="127"/>
                      <a:pt x="116" y="133"/>
                    </a:cubicBezTo>
                    <a:cubicBezTo>
                      <a:pt x="118" y="138"/>
                      <a:pt x="120" y="143"/>
                      <a:pt x="122" y="147"/>
                    </a:cubicBezTo>
                    <a:cubicBezTo>
                      <a:pt x="133" y="126"/>
                      <a:pt x="154" y="79"/>
                      <a:pt x="132" y="49"/>
                    </a:cubicBezTo>
                    <a:cubicBezTo>
                      <a:pt x="98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BC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1065212" y="5308599"/>
                <a:ext cx="81915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41" extrusionOk="0">
                    <a:moveTo>
                      <a:pt x="0" y="84"/>
                    </a:moveTo>
                    <a:cubicBezTo>
                      <a:pt x="0" y="84"/>
                      <a:pt x="20" y="76"/>
                      <a:pt x="48" y="91"/>
                    </a:cubicBezTo>
                    <a:cubicBezTo>
                      <a:pt x="81" y="108"/>
                      <a:pt x="88" y="137"/>
                      <a:pt x="119" y="139"/>
                    </a:cubicBezTo>
                    <a:cubicBezTo>
                      <a:pt x="150" y="141"/>
                      <a:pt x="176" y="107"/>
                      <a:pt x="188" y="88"/>
                    </a:cubicBezTo>
                    <a:cubicBezTo>
                      <a:pt x="187" y="88"/>
                      <a:pt x="186" y="87"/>
                      <a:pt x="185" y="87"/>
                    </a:cubicBezTo>
                    <a:cubicBezTo>
                      <a:pt x="179" y="85"/>
                      <a:pt x="173" y="82"/>
                      <a:pt x="167" y="80"/>
                    </a:cubicBezTo>
                    <a:cubicBezTo>
                      <a:pt x="162" y="77"/>
                      <a:pt x="157" y="74"/>
                      <a:pt x="152" y="72"/>
                    </a:cubicBezTo>
                    <a:cubicBezTo>
                      <a:pt x="147" y="70"/>
                      <a:pt x="142" y="68"/>
                      <a:pt x="137" y="66"/>
                    </a:cubicBezTo>
                    <a:cubicBezTo>
                      <a:pt x="126" y="63"/>
                      <a:pt x="115" y="62"/>
                      <a:pt x="104" y="63"/>
                    </a:cubicBezTo>
                    <a:cubicBezTo>
                      <a:pt x="92" y="63"/>
                      <a:pt x="81" y="65"/>
                      <a:pt x="69" y="67"/>
                    </a:cubicBezTo>
                    <a:cubicBezTo>
                      <a:pt x="80" y="63"/>
                      <a:pt x="91" y="59"/>
                      <a:pt x="103" y="56"/>
                    </a:cubicBezTo>
                    <a:cubicBezTo>
                      <a:pt x="114" y="54"/>
                      <a:pt x="126" y="52"/>
                      <a:pt x="139" y="53"/>
                    </a:cubicBezTo>
                    <a:cubicBezTo>
                      <a:pt x="145" y="53"/>
                      <a:pt x="152" y="55"/>
                      <a:pt x="158" y="56"/>
                    </a:cubicBezTo>
                    <a:cubicBezTo>
                      <a:pt x="163" y="58"/>
                      <a:pt x="169" y="59"/>
                      <a:pt x="175" y="61"/>
                    </a:cubicBezTo>
                    <a:cubicBezTo>
                      <a:pt x="180" y="62"/>
                      <a:pt x="185" y="64"/>
                      <a:pt x="190" y="64"/>
                    </a:cubicBezTo>
                    <a:cubicBezTo>
                      <a:pt x="179" y="43"/>
                      <a:pt x="151" y="0"/>
                      <a:pt x="113" y="1"/>
                    </a:cubicBezTo>
                    <a:cubicBezTo>
                      <a:pt x="55" y="4"/>
                      <a:pt x="0" y="84"/>
                      <a:pt x="0" y="84"/>
                    </a:cubicBezTo>
                    <a:close/>
                  </a:path>
                </a:pathLst>
              </a:custGeom>
              <a:solidFill>
                <a:srgbClr val="8BC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1655762" y="5900737"/>
                <a:ext cx="708025" cy="72072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7" extrusionOk="0">
                    <a:moveTo>
                      <a:pt x="21" y="167"/>
                    </a:moveTo>
                    <a:cubicBezTo>
                      <a:pt x="21" y="167"/>
                      <a:pt x="28" y="147"/>
                      <a:pt x="59" y="137"/>
                    </a:cubicBezTo>
                    <a:cubicBezTo>
                      <a:pt x="94" y="125"/>
                      <a:pt x="119" y="140"/>
                      <a:pt x="142" y="118"/>
                    </a:cubicBezTo>
                    <a:cubicBezTo>
                      <a:pt x="164" y="97"/>
                      <a:pt x="157" y="55"/>
                      <a:pt x="152" y="33"/>
                    </a:cubicBezTo>
                    <a:cubicBezTo>
                      <a:pt x="151" y="33"/>
                      <a:pt x="150" y="34"/>
                      <a:pt x="150" y="34"/>
                    </a:cubicBezTo>
                    <a:cubicBezTo>
                      <a:pt x="144" y="38"/>
                      <a:pt x="138" y="40"/>
                      <a:pt x="132" y="42"/>
                    </a:cubicBezTo>
                    <a:cubicBezTo>
                      <a:pt x="126" y="44"/>
                      <a:pt x="121" y="46"/>
                      <a:pt x="116" y="48"/>
                    </a:cubicBezTo>
                    <a:cubicBezTo>
                      <a:pt x="111" y="50"/>
                      <a:pt x="106" y="52"/>
                      <a:pt x="101" y="55"/>
                    </a:cubicBezTo>
                    <a:cubicBezTo>
                      <a:pt x="92" y="61"/>
                      <a:pt x="84" y="69"/>
                      <a:pt x="76" y="77"/>
                    </a:cubicBezTo>
                    <a:cubicBezTo>
                      <a:pt x="69" y="86"/>
                      <a:pt x="62" y="95"/>
                      <a:pt x="56" y="105"/>
                    </a:cubicBezTo>
                    <a:cubicBezTo>
                      <a:pt x="60" y="94"/>
                      <a:pt x="65" y="84"/>
                      <a:pt x="71" y="73"/>
                    </a:cubicBezTo>
                    <a:cubicBezTo>
                      <a:pt x="77" y="63"/>
                      <a:pt x="84" y="53"/>
                      <a:pt x="93" y="45"/>
                    </a:cubicBezTo>
                    <a:cubicBezTo>
                      <a:pt x="98" y="40"/>
                      <a:pt x="103" y="37"/>
                      <a:pt x="108" y="33"/>
                    </a:cubicBezTo>
                    <a:cubicBezTo>
                      <a:pt x="113" y="30"/>
                      <a:pt x="118" y="27"/>
                      <a:pt x="123" y="24"/>
                    </a:cubicBezTo>
                    <a:cubicBezTo>
                      <a:pt x="128" y="21"/>
                      <a:pt x="132" y="18"/>
                      <a:pt x="136" y="15"/>
                    </a:cubicBezTo>
                    <a:cubicBezTo>
                      <a:pt x="113" y="9"/>
                      <a:pt x="63" y="0"/>
                      <a:pt x="38" y="28"/>
                    </a:cubicBezTo>
                    <a:cubicBezTo>
                      <a:pt x="0" y="72"/>
                      <a:pt x="21" y="167"/>
                      <a:pt x="21" y="167"/>
                    </a:cubicBezTo>
                    <a:close/>
                  </a:path>
                </a:pathLst>
              </a:custGeom>
              <a:solidFill>
                <a:srgbClr val="8BC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C3569BF0-B346-A042-B017-70F7F6313669}"/>
                </a:ext>
              </a:extLst>
            </p:cNvPr>
            <p:cNvGrpSpPr/>
            <p:nvPr/>
          </p:nvGrpSpPr>
          <p:grpSpPr>
            <a:xfrm>
              <a:off x="2074862" y="1028700"/>
              <a:ext cx="9075737" cy="4668836"/>
              <a:chOff x="2074862" y="1028700"/>
              <a:chExt cx="9075737" cy="4668836"/>
            </a:xfrm>
          </p:grpSpPr>
          <p:sp>
            <p:nvSpPr>
              <p:cNvPr id="191" name="Google Shape;191;p17"/>
              <p:cNvSpPr/>
              <p:nvPr/>
            </p:nvSpPr>
            <p:spPr>
              <a:xfrm>
                <a:off x="2074862" y="2730500"/>
                <a:ext cx="8347074" cy="2967036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687" extrusionOk="0">
                    <a:moveTo>
                      <a:pt x="1590" y="687"/>
                    </a:moveTo>
                    <a:cubicBezTo>
                      <a:pt x="16" y="687"/>
                      <a:pt x="16" y="687"/>
                      <a:pt x="16" y="687"/>
                    </a:cubicBezTo>
                    <a:cubicBezTo>
                      <a:pt x="7" y="687"/>
                      <a:pt x="0" y="680"/>
                      <a:pt x="0" y="671"/>
                    </a:cubicBezTo>
                    <a:cubicBezTo>
                      <a:pt x="0" y="663"/>
                      <a:pt x="7" y="656"/>
                      <a:pt x="16" y="656"/>
                    </a:cubicBezTo>
                    <a:cubicBezTo>
                      <a:pt x="1590" y="656"/>
                      <a:pt x="1590" y="656"/>
                      <a:pt x="1590" y="656"/>
                    </a:cubicBezTo>
                    <a:cubicBezTo>
                      <a:pt x="1764" y="656"/>
                      <a:pt x="1904" y="515"/>
                      <a:pt x="1904" y="342"/>
                    </a:cubicBezTo>
                    <a:cubicBezTo>
                      <a:pt x="1904" y="15"/>
                      <a:pt x="1904" y="15"/>
                      <a:pt x="1904" y="15"/>
                    </a:cubicBezTo>
                    <a:cubicBezTo>
                      <a:pt x="1904" y="7"/>
                      <a:pt x="1911" y="0"/>
                      <a:pt x="1920" y="0"/>
                    </a:cubicBezTo>
                    <a:cubicBezTo>
                      <a:pt x="1928" y="0"/>
                      <a:pt x="1935" y="7"/>
                      <a:pt x="1935" y="15"/>
                    </a:cubicBezTo>
                    <a:cubicBezTo>
                      <a:pt x="1935" y="342"/>
                      <a:pt x="1935" y="342"/>
                      <a:pt x="1935" y="342"/>
                    </a:cubicBezTo>
                    <a:cubicBezTo>
                      <a:pt x="1935" y="532"/>
                      <a:pt x="1781" y="687"/>
                      <a:pt x="1590" y="68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9886949" y="1028700"/>
                <a:ext cx="142875" cy="652462"/>
              </a:xfrm>
              <a:custGeom>
                <a:avLst/>
                <a:gdLst/>
                <a:ahLst/>
                <a:cxnLst/>
                <a:rect l="l" t="t" r="r" b="b"/>
                <a:pathLst>
                  <a:path w="33" h="151" extrusionOk="0">
                    <a:moveTo>
                      <a:pt x="16" y="151"/>
                    </a:moveTo>
                    <a:cubicBezTo>
                      <a:pt x="7" y="151"/>
                      <a:pt x="0" y="144"/>
                      <a:pt x="0" y="13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3" y="7"/>
                      <a:pt x="33" y="16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3" y="144"/>
                      <a:pt x="25" y="151"/>
                      <a:pt x="16" y="15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10685461" y="1028700"/>
                <a:ext cx="142875" cy="652462"/>
              </a:xfrm>
              <a:custGeom>
                <a:avLst/>
                <a:gdLst/>
                <a:ahLst/>
                <a:cxnLst/>
                <a:rect l="l" t="t" r="r" b="b"/>
                <a:pathLst>
                  <a:path w="33" h="151" extrusionOk="0">
                    <a:moveTo>
                      <a:pt x="16" y="151"/>
                    </a:moveTo>
                    <a:cubicBezTo>
                      <a:pt x="7" y="151"/>
                      <a:pt x="0" y="144"/>
                      <a:pt x="0" y="13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3" y="7"/>
                      <a:pt x="33" y="16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3" y="144"/>
                      <a:pt x="25" y="151"/>
                      <a:pt x="16" y="15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9559924" y="1612900"/>
                <a:ext cx="1590675" cy="120015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78" extrusionOk="0">
                    <a:moveTo>
                      <a:pt x="369" y="135"/>
                    </a:moveTo>
                    <a:cubicBezTo>
                      <a:pt x="369" y="15"/>
                      <a:pt x="369" y="15"/>
                      <a:pt x="369" y="15"/>
                    </a:cubicBezTo>
                    <a:cubicBezTo>
                      <a:pt x="369" y="6"/>
                      <a:pt x="362" y="0"/>
                      <a:pt x="35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3"/>
                      <a:pt x="6" y="149"/>
                      <a:pt x="14" y="150"/>
                    </a:cubicBezTo>
                    <a:cubicBezTo>
                      <a:pt x="74" y="156"/>
                      <a:pt x="122" y="204"/>
                      <a:pt x="129" y="265"/>
                    </a:cubicBezTo>
                    <a:cubicBezTo>
                      <a:pt x="129" y="272"/>
                      <a:pt x="136" y="278"/>
                      <a:pt x="143" y="278"/>
                    </a:cubicBezTo>
                    <a:cubicBezTo>
                      <a:pt x="226" y="278"/>
                      <a:pt x="226" y="278"/>
                      <a:pt x="226" y="278"/>
                    </a:cubicBezTo>
                    <a:cubicBezTo>
                      <a:pt x="234" y="278"/>
                      <a:pt x="240" y="272"/>
                      <a:pt x="241" y="265"/>
                    </a:cubicBezTo>
                    <a:cubicBezTo>
                      <a:pt x="247" y="204"/>
                      <a:pt x="295" y="156"/>
                      <a:pt x="356" y="150"/>
                    </a:cubicBezTo>
                    <a:cubicBezTo>
                      <a:pt x="363" y="149"/>
                      <a:pt x="369" y="143"/>
                      <a:pt x="369" y="135"/>
                    </a:cubicBezTo>
                    <a:close/>
                  </a:path>
                </a:pathLst>
              </a:custGeom>
              <a:solidFill>
                <a:srgbClr val="8BC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8" name="Google Shape;198;p17"/>
          <p:cNvSpPr txBox="1"/>
          <p:nvPr/>
        </p:nvSpPr>
        <p:spPr>
          <a:xfrm>
            <a:off x="1761510" y="1163637"/>
            <a:ext cx="6563956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C446"/>
              </a:buClr>
              <a:buSzPts val="4200"/>
              <a:buFont typeface="Montserrat"/>
              <a:buNone/>
            </a:pPr>
            <a:r>
              <a:rPr lang="en-US" sz="4200" b="1" i="0" u="none" dirty="0">
                <a:solidFill>
                  <a:srgbClr val="8BC446"/>
                </a:solidFill>
                <a:latin typeface="Montserrat"/>
                <a:ea typeface="Montserrat"/>
                <a:cs typeface="Montserrat"/>
                <a:sym typeface="Montserrat"/>
              </a:rPr>
              <a:t>GREEN </a:t>
            </a:r>
            <a:r>
              <a:rPr lang="en-US" sz="4200" b="1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ENERGY</a:t>
            </a:r>
            <a:endParaRPr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E84024F-8971-4B43-8559-02102B85CF8E}"/>
              </a:ext>
            </a:extLst>
          </p:cNvPr>
          <p:cNvGrpSpPr/>
          <p:nvPr/>
        </p:nvGrpSpPr>
        <p:grpSpPr>
          <a:xfrm>
            <a:off x="1655762" y="2591253"/>
            <a:ext cx="1797050" cy="1058409"/>
            <a:chOff x="1655762" y="2591253"/>
            <a:chExt cx="1797050" cy="1058409"/>
          </a:xfrm>
        </p:grpSpPr>
        <p:sp>
          <p:nvSpPr>
            <p:cNvPr id="199" name="Google Shape;199;p17"/>
            <p:cNvSpPr txBox="1"/>
            <p:nvPr/>
          </p:nvSpPr>
          <p:spPr>
            <a:xfrm>
              <a:off x="1777083" y="2591253"/>
              <a:ext cx="1554408" cy="326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800"/>
                <a:buFont typeface="Open Sans"/>
                <a:buNone/>
              </a:pPr>
              <a:r>
                <a:rPr lang="ar-EG" sz="18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عنوان</a:t>
              </a:r>
              <a:r>
                <a:rPr lang="en-US" sz="18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 A</a:t>
              </a:r>
              <a:endParaRPr dirty="0"/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1655762" y="29114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3E5CB17-6EEF-FF47-A59D-092C84A96634}"/>
              </a:ext>
            </a:extLst>
          </p:cNvPr>
          <p:cNvGrpSpPr/>
          <p:nvPr/>
        </p:nvGrpSpPr>
        <p:grpSpPr>
          <a:xfrm>
            <a:off x="4144962" y="2591253"/>
            <a:ext cx="1797050" cy="1058409"/>
            <a:chOff x="4144962" y="2591253"/>
            <a:chExt cx="1797050" cy="1058409"/>
          </a:xfrm>
        </p:grpSpPr>
        <p:sp>
          <p:nvSpPr>
            <p:cNvPr id="200" name="Google Shape;200;p17"/>
            <p:cNvSpPr txBox="1"/>
            <p:nvPr/>
          </p:nvSpPr>
          <p:spPr>
            <a:xfrm>
              <a:off x="4266283" y="2591253"/>
              <a:ext cx="1554408" cy="326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800"/>
                <a:buFont typeface="Open Sans"/>
                <a:buNone/>
              </a:pPr>
              <a:r>
                <a:rPr lang="ar-EG" sz="18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عنوان</a:t>
              </a:r>
              <a:r>
                <a:rPr lang="en-US" sz="18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 B</a:t>
              </a:r>
              <a:endParaRPr dirty="0"/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4144962" y="29114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AFD8CCF-F4DC-DA4B-9AB9-B476FF07800C}"/>
              </a:ext>
            </a:extLst>
          </p:cNvPr>
          <p:cNvGrpSpPr/>
          <p:nvPr/>
        </p:nvGrpSpPr>
        <p:grpSpPr>
          <a:xfrm>
            <a:off x="6634162" y="2591253"/>
            <a:ext cx="1797050" cy="1058409"/>
            <a:chOff x="6634162" y="2591253"/>
            <a:chExt cx="1797050" cy="1058409"/>
          </a:xfrm>
        </p:grpSpPr>
        <p:sp>
          <p:nvSpPr>
            <p:cNvPr id="201" name="Google Shape;201;p17"/>
            <p:cNvSpPr txBox="1"/>
            <p:nvPr/>
          </p:nvSpPr>
          <p:spPr>
            <a:xfrm>
              <a:off x="6763204" y="2591253"/>
              <a:ext cx="1538968" cy="326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800"/>
                <a:buFont typeface="Open Sans"/>
                <a:buNone/>
              </a:pPr>
              <a:r>
                <a:rPr lang="ar-EG" sz="18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عنوان</a:t>
              </a:r>
              <a:r>
                <a:rPr lang="en-US" sz="18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 C</a:t>
              </a:r>
              <a:endParaRPr dirty="0"/>
            </a:p>
          </p:txBody>
        </p:sp>
        <p:sp>
          <p:nvSpPr>
            <p:cNvPr id="204" name="Google Shape;204;p17"/>
            <p:cNvSpPr txBox="1"/>
            <p:nvPr/>
          </p:nvSpPr>
          <p:spPr>
            <a:xfrm>
              <a:off x="6634162" y="29114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490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933574" y="901700"/>
            <a:ext cx="2924175" cy="5072062"/>
          </a:xfrm>
          <a:custGeom>
            <a:avLst/>
            <a:gdLst/>
            <a:ahLst/>
            <a:cxnLst/>
            <a:rect l="l" t="t" r="r" b="b"/>
            <a:pathLst>
              <a:path w="689" h="1194" extrusionOk="0">
                <a:moveTo>
                  <a:pt x="683" y="612"/>
                </a:moveTo>
                <a:cubicBezTo>
                  <a:pt x="499" y="714"/>
                  <a:pt x="499" y="714"/>
                  <a:pt x="499" y="714"/>
                </a:cubicBezTo>
                <a:cubicBezTo>
                  <a:pt x="365" y="789"/>
                  <a:pt x="365" y="789"/>
                  <a:pt x="365" y="789"/>
                </a:cubicBezTo>
                <a:cubicBezTo>
                  <a:pt x="349" y="577"/>
                  <a:pt x="349" y="577"/>
                  <a:pt x="349" y="577"/>
                </a:cubicBezTo>
                <a:cubicBezTo>
                  <a:pt x="426" y="512"/>
                  <a:pt x="426" y="512"/>
                  <a:pt x="426" y="512"/>
                </a:cubicBezTo>
                <a:cubicBezTo>
                  <a:pt x="523" y="430"/>
                  <a:pt x="523" y="430"/>
                  <a:pt x="523" y="430"/>
                </a:cubicBezTo>
                <a:cubicBezTo>
                  <a:pt x="524" y="429"/>
                  <a:pt x="522" y="425"/>
                  <a:pt x="521" y="426"/>
                </a:cubicBezTo>
                <a:cubicBezTo>
                  <a:pt x="405" y="479"/>
                  <a:pt x="405" y="479"/>
                  <a:pt x="405" y="479"/>
                </a:cubicBezTo>
                <a:cubicBezTo>
                  <a:pt x="344" y="507"/>
                  <a:pt x="344" y="507"/>
                  <a:pt x="344" y="507"/>
                </a:cubicBezTo>
                <a:cubicBezTo>
                  <a:pt x="306" y="7"/>
                  <a:pt x="306" y="7"/>
                  <a:pt x="306" y="7"/>
                </a:cubicBezTo>
                <a:cubicBezTo>
                  <a:pt x="306" y="0"/>
                  <a:pt x="296" y="0"/>
                  <a:pt x="295" y="7"/>
                </a:cubicBezTo>
                <a:cubicBezTo>
                  <a:pt x="267" y="382"/>
                  <a:pt x="267" y="382"/>
                  <a:pt x="267" y="382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69" y="294"/>
                  <a:pt x="169" y="294"/>
                  <a:pt x="169" y="294"/>
                </a:cubicBezTo>
                <a:cubicBezTo>
                  <a:pt x="168" y="293"/>
                  <a:pt x="166" y="296"/>
                  <a:pt x="166" y="296"/>
                </a:cubicBezTo>
                <a:cubicBezTo>
                  <a:pt x="214" y="374"/>
                  <a:pt x="214" y="374"/>
                  <a:pt x="214" y="374"/>
                </a:cubicBezTo>
                <a:cubicBezTo>
                  <a:pt x="262" y="451"/>
                  <a:pt x="262" y="451"/>
                  <a:pt x="262" y="451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43" y="692"/>
                  <a:pt x="243" y="692"/>
                  <a:pt x="243" y="692"/>
                </a:cubicBezTo>
                <a:cubicBezTo>
                  <a:pt x="168" y="637"/>
                  <a:pt x="168" y="637"/>
                  <a:pt x="168" y="637"/>
                </a:cubicBezTo>
                <a:cubicBezTo>
                  <a:pt x="7" y="519"/>
                  <a:pt x="7" y="519"/>
                  <a:pt x="7" y="519"/>
                </a:cubicBezTo>
                <a:cubicBezTo>
                  <a:pt x="5" y="518"/>
                  <a:pt x="0" y="523"/>
                  <a:pt x="1" y="525"/>
                </a:cubicBezTo>
                <a:cubicBezTo>
                  <a:pt x="117" y="687"/>
                  <a:pt x="117" y="687"/>
                  <a:pt x="117" y="687"/>
                </a:cubicBezTo>
                <a:cubicBezTo>
                  <a:pt x="232" y="848"/>
                  <a:pt x="232" y="848"/>
                  <a:pt x="232" y="848"/>
                </a:cubicBezTo>
                <a:cubicBezTo>
                  <a:pt x="208" y="1159"/>
                  <a:pt x="208" y="1159"/>
                  <a:pt x="208" y="1159"/>
                </a:cubicBezTo>
                <a:cubicBezTo>
                  <a:pt x="207" y="1178"/>
                  <a:pt x="222" y="1194"/>
                  <a:pt x="241" y="1194"/>
                </a:cubicBezTo>
                <a:cubicBezTo>
                  <a:pt x="301" y="1194"/>
                  <a:pt x="301" y="1194"/>
                  <a:pt x="301" y="1194"/>
                </a:cubicBezTo>
                <a:cubicBezTo>
                  <a:pt x="361" y="1194"/>
                  <a:pt x="361" y="1194"/>
                  <a:pt x="361" y="1194"/>
                </a:cubicBezTo>
                <a:cubicBezTo>
                  <a:pt x="380" y="1194"/>
                  <a:pt x="395" y="1178"/>
                  <a:pt x="393" y="1159"/>
                </a:cubicBezTo>
                <a:cubicBezTo>
                  <a:pt x="376" y="926"/>
                  <a:pt x="376" y="926"/>
                  <a:pt x="376" y="926"/>
                </a:cubicBezTo>
                <a:cubicBezTo>
                  <a:pt x="377" y="925"/>
                  <a:pt x="377" y="925"/>
                  <a:pt x="378" y="924"/>
                </a:cubicBezTo>
                <a:cubicBezTo>
                  <a:pt x="538" y="766"/>
                  <a:pt x="538" y="766"/>
                  <a:pt x="538" y="766"/>
                </a:cubicBezTo>
                <a:cubicBezTo>
                  <a:pt x="688" y="618"/>
                  <a:pt x="688" y="618"/>
                  <a:pt x="688" y="618"/>
                </a:cubicBezTo>
                <a:cubicBezTo>
                  <a:pt x="689" y="616"/>
                  <a:pt x="685" y="611"/>
                  <a:pt x="683" y="612"/>
                </a:cubicBezTo>
                <a:close/>
              </a:path>
            </a:pathLst>
          </a:custGeom>
          <a:solidFill>
            <a:srgbClr val="6D60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2579687" y="3073400"/>
            <a:ext cx="322263" cy="436562"/>
          </a:xfrm>
          <a:custGeom>
            <a:avLst/>
            <a:gdLst/>
            <a:ahLst/>
            <a:cxnLst/>
            <a:rect l="l" t="t" r="r" b="b"/>
            <a:pathLst>
              <a:path w="76" h="103" extrusionOk="0">
                <a:moveTo>
                  <a:pt x="31" y="0"/>
                </a:moveTo>
                <a:cubicBezTo>
                  <a:pt x="31" y="0"/>
                  <a:pt x="36" y="11"/>
                  <a:pt x="27" y="26"/>
                </a:cubicBezTo>
                <a:cubicBezTo>
                  <a:pt x="18" y="43"/>
                  <a:pt x="2" y="47"/>
                  <a:pt x="1" y="64"/>
                </a:cubicBezTo>
                <a:cubicBezTo>
                  <a:pt x="0" y="81"/>
                  <a:pt x="18" y="95"/>
                  <a:pt x="28" y="102"/>
                </a:cubicBezTo>
                <a:cubicBezTo>
                  <a:pt x="28" y="101"/>
                  <a:pt x="29" y="101"/>
                  <a:pt x="29" y="100"/>
                </a:cubicBezTo>
                <a:cubicBezTo>
                  <a:pt x="30" y="97"/>
                  <a:pt x="31" y="94"/>
                  <a:pt x="33" y="91"/>
                </a:cubicBezTo>
                <a:cubicBezTo>
                  <a:pt x="34" y="88"/>
                  <a:pt x="36" y="85"/>
                  <a:pt x="37" y="82"/>
                </a:cubicBezTo>
                <a:cubicBezTo>
                  <a:pt x="38" y="80"/>
                  <a:pt x="40" y="77"/>
                  <a:pt x="40" y="74"/>
                </a:cubicBezTo>
                <a:cubicBezTo>
                  <a:pt x="42" y="68"/>
                  <a:pt x="42" y="62"/>
                  <a:pt x="42" y="56"/>
                </a:cubicBezTo>
                <a:cubicBezTo>
                  <a:pt x="42" y="50"/>
                  <a:pt x="41" y="44"/>
                  <a:pt x="40" y="37"/>
                </a:cubicBezTo>
                <a:cubicBezTo>
                  <a:pt x="42" y="43"/>
                  <a:pt x="45" y="49"/>
                  <a:pt x="46" y="56"/>
                </a:cubicBezTo>
                <a:cubicBezTo>
                  <a:pt x="47" y="62"/>
                  <a:pt x="48" y="69"/>
                  <a:pt x="48" y="75"/>
                </a:cubicBezTo>
                <a:cubicBezTo>
                  <a:pt x="47" y="79"/>
                  <a:pt x="47" y="82"/>
                  <a:pt x="46" y="85"/>
                </a:cubicBezTo>
                <a:cubicBezTo>
                  <a:pt x="45" y="89"/>
                  <a:pt x="44" y="92"/>
                  <a:pt x="43" y="95"/>
                </a:cubicBezTo>
                <a:cubicBezTo>
                  <a:pt x="42" y="98"/>
                  <a:pt x="41" y="100"/>
                  <a:pt x="41" y="103"/>
                </a:cubicBezTo>
                <a:cubicBezTo>
                  <a:pt x="53" y="97"/>
                  <a:pt x="76" y="82"/>
                  <a:pt x="76" y="62"/>
                </a:cubicBezTo>
                <a:cubicBezTo>
                  <a:pt x="75" y="30"/>
                  <a:pt x="31" y="0"/>
                  <a:pt x="31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3865562" y="4398963"/>
            <a:ext cx="360363" cy="436562"/>
          </a:xfrm>
          <a:custGeom>
            <a:avLst/>
            <a:gdLst/>
            <a:ahLst/>
            <a:cxnLst/>
            <a:rect l="l" t="t" r="r" b="b"/>
            <a:pathLst>
              <a:path w="85" h="103" extrusionOk="0">
                <a:moveTo>
                  <a:pt x="50" y="0"/>
                </a:moveTo>
                <a:cubicBezTo>
                  <a:pt x="50" y="0"/>
                  <a:pt x="52" y="12"/>
                  <a:pt x="40" y="25"/>
                </a:cubicBezTo>
                <a:cubicBezTo>
                  <a:pt x="26" y="40"/>
                  <a:pt x="10" y="40"/>
                  <a:pt x="5" y="56"/>
                </a:cubicBezTo>
                <a:cubicBezTo>
                  <a:pt x="0" y="72"/>
                  <a:pt x="14" y="90"/>
                  <a:pt x="23" y="99"/>
                </a:cubicBezTo>
                <a:cubicBezTo>
                  <a:pt x="23" y="98"/>
                  <a:pt x="23" y="98"/>
                  <a:pt x="24" y="98"/>
                </a:cubicBezTo>
                <a:cubicBezTo>
                  <a:pt x="25" y="94"/>
                  <a:pt x="28" y="92"/>
                  <a:pt x="30" y="89"/>
                </a:cubicBezTo>
                <a:cubicBezTo>
                  <a:pt x="32" y="87"/>
                  <a:pt x="34" y="84"/>
                  <a:pt x="36" y="82"/>
                </a:cubicBezTo>
                <a:cubicBezTo>
                  <a:pt x="38" y="80"/>
                  <a:pt x="40" y="77"/>
                  <a:pt x="41" y="75"/>
                </a:cubicBezTo>
                <a:cubicBezTo>
                  <a:pt x="44" y="70"/>
                  <a:pt x="46" y="64"/>
                  <a:pt x="47" y="58"/>
                </a:cubicBezTo>
                <a:cubicBezTo>
                  <a:pt x="48" y="52"/>
                  <a:pt x="49" y="45"/>
                  <a:pt x="50" y="39"/>
                </a:cubicBezTo>
                <a:cubicBezTo>
                  <a:pt x="50" y="45"/>
                  <a:pt x="51" y="52"/>
                  <a:pt x="51" y="58"/>
                </a:cubicBezTo>
                <a:cubicBezTo>
                  <a:pt x="51" y="65"/>
                  <a:pt x="50" y="71"/>
                  <a:pt x="48" y="78"/>
                </a:cubicBezTo>
                <a:cubicBezTo>
                  <a:pt x="47" y="81"/>
                  <a:pt x="45" y="84"/>
                  <a:pt x="44" y="87"/>
                </a:cubicBezTo>
                <a:cubicBezTo>
                  <a:pt x="42" y="90"/>
                  <a:pt x="40" y="93"/>
                  <a:pt x="39" y="95"/>
                </a:cubicBezTo>
                <a:cubicBezTo>
                  <a:pt x="37" y="98"/>
                  <a:pt x="36" y="101"/>
                  <a:pt x="35" y="103"/>
                </a:cubicBezTo>
                <a:cubicBezTo>
                  <a:pt x="48" y="100"/>
                  <a:pt x="74" y="91"/>
                  <a:pt x="78" y="71"/>
                </a:cubicBezTo>
                <a:cubicBezTo>
                  <a:pt x="85" y="40"/>
                  <a:pt x="50" y="0"/>
                  <a:pt x="50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1500187" y="2227263"/>
            <a:ext cx="327025" cy="438150"/>
          </a:xfrm>
          <a:custGeom>
            <a:avLst/>
            <a:gdLst/>
            <a:ahLst/>
            <a:cxnLst/>
            <a:rect l="l" t="t" r="r" b="b"/>
            <a:pathLst>
              <a:path w="77" h="103" extrusionOk="0">
                <a:moveTo>
                  <a:pt x="32" y="0"/>
                </a:moveTo>
                <a:cubicBezTo>
                  <a:pt x="32" y="0"/>
                  <a:pt x="36" y="11"/>
                  <a:pt x="28" y="26"/>
                </a:cubicBezTo>
                <a:cubicBezTo>
                  <a:pt x="18" y="43"/>
                  <a:pt x="3" y="47"/>
                  <a:pt x="1" y="64"/>
                </a:cubicBezTo>
                <a:cubicBezTo>
                  <a:pt x="0" y="81"/>
                  <a:pt x="18" y="95"/>
                  <a:pt x="29" y="102"/>
                </a:cubicBezTo>
                <a:cubicBezTo>
                  <a:pt x="29" y="101"/>
                  <a:pt x="29" y="101"/>
                  <a:pt x="29" y="100"/>
                </a:cubicBezTo>
                <a:cubicBezTo>
                  <a:pt x="30" y="97"/>
                  <a:pt x="32" y="94"/>
                  <a:pt x="33" y="91"/>
                </a:cubicBezTo>
                <a:cubicBezTo>
                  <a:pt x="35" y="88"/>
                  <a:pt x="36" y="85"/>
                  <a:pt x="37" y="82"/>
                </a:cubicBezTo>
                <a:cubicBezTo>
                  <a:pt x="39" y="80"/>
                  <a:pt x="40" y="77"/>
                  <a:pt x="41" y="74"/>
                </a:cubicBezTo>
                <a:cubicBezTo>
                  <a:pt x="42" y="68"/>
                  <a:pt x="43" y="62"/>
                  <a:pt x="43" y="56"/>
                </a:cubicBezTo>
                <a:cubicBezTo>
                  <a:pt x="42" y="50"/>
                  <a:pt x="42" y="44"/>
                  <a:pt x="41" y="37"/>
                </a:cubicBezTo>
                <a:cubicBezTo>
                  <a:pt x="43" y="43"/>
                  <a:pt x="45" y="49"/>
                  <a:pt x="46" y="56"/>
                </a:cubicBezTo>
                <a:cubicBezTo>
                  <a:pt x="48" y="62"/>
                  <a:pt x="48" y="69"/>
                  <a:pt x="48" y="75"/>
                </a:cubicBezTo>
                <a:cubicBezTo>
                  <a:pt x="48" y="79"/>
                  <a:pt x="47" y="82"/>
                  <a:pt x="46" y="85"/>
                </a:cubicBezTo>
                <a:cubicBezTo>
                  <a:pt x="45" y="89"/>
                  <a:pt x="44" y="92"/>
                  <a:pt x="43" y="95"/>
                </a:cubicBezTo>
                <a:cubicBezTo>
                  <a:pt x="42" y="97"/>
                  <a:pt x="42" y="100"/>
                  <a:pt x="42" y="103"/>
                </a:cubicBezTo>
                <a:cubicBezTo>
                  <a:pt x="53" y="97"/>
                  <a:pt x="77" y="82"/>
                  <a:pt x="76" y="62"/>
                </a:cubicBezTo>
                <a:cubicBezTo>
                  <a:pt x="75" y="30"/>
                  <a:pt x="32" y="0"/>
                  <a:pt x="32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2057399" y="2868613"/>
            <a:ext cx="423863" cy="377825"/>
          </a:xfrm>
          <a:custGeom>
            <a:avLst/>
            <a:gdLst/>
            <a:ahLst/>
            <a:cxnLst/>
            <a:rect l="l" t="t" r="r" b="b"/>
            <a:pathLst>
              <a:path w="100" h="89" extrusionOk="0">
                <a:moveTo>
                  <a:pt x="0" y="29"/>
                </a:moveTo>
                <a:cubicBezTo>
                  <a:pt x="0" y="29"/>
                  <a:pt x="12" y="29"/>
                  <a:pt x="23" y="43"/>
                </a:cubicBezTo>
                <a:cubicBezTo>
                  <a:pt x="36" y="58"/>
                  <a:pt x="33" y="74"/>
                  <a:pt x="49" y="81"/>
                </a:cubicBezTo>
                <a:cubicBezTo>
                  <a:pt x="64" y="89"/>
                  <a:pt x="84" y="77"/>
                  <a:pt x="94" y="70"/>
                </a:cubicBezTo>
                <a:cubicBezTo>
                  <a:pt x="94" y="70"/>
                  <a:pt x="93" y="69"/>
                  <a:pt x="93" y="69"/>
                </a:cubicBezTo>
                <a:cubicBezTo>
                  <a:pt x="90" y="67"/>
                  <a:pt x="87" y="64"/>
                  <a:pt x="85" y="62"/>
                </a:cubicBezTo>
                <a:cubicBezTo>
                  <a:pt x="83" y="59"/>
                  <a:pt x="81" y="57"/>
                  <a:pt x="79" y="55"/>
                </a:cubicBezTo>
                <a:cubicBezTo>
                  <a:pt x="77" y="52"/>
                  <a:pt x="75" y="50"/>
                  <a:pt x="73" y="49"/>
                </a:cubicBezTo>
                <a:cubicBezTo>
                  <a:pt x="68" y="45"/>
                  <a:pt x="63" y="42"/>
                  <a:pt x="57" y="40"/>
                </a:cubicBezTo>
                <a:cubicBezTo>
                  <a:pt x="51" y="38"/>
                  <a:pt x="45" y="36"/>
                  <a:pt x="39" y="35"/>
                </a:cubicBezTo>
                <a:cubicBezTo>
                  <a:pt x="45" y="35"/>
                  <a:pt x="51" y="36"/>
                  <a:pt x="58" y="37"/>
                </a:cubicBezTo>
                <a:cubicBezTo>
                  <a:pt x="64" y="38"/>
                  <a:pt x="70" y="39"/>
                  <a:pt x="77" y="42"/>
                </a:cubicBezTo>
                <a:cubicBezTo>
                  <a:pt x="80" y="44"/>
                  <a:pt x="83" y="46"/>
                  <a:pt x="85" y="48"/>
                </a:cubicBezTo>
                <a:cubicBezTo>
                  <a:pt x="88" y="50"/>
                  <a:pt x="90" y="52"/>
                  <a:pt x="93" y="54"/>
                </a:cubicBezTo>
                <a:cubicBezTo>
                  <a:pt x="95" y="55"/>
                  <a:pt x="97" y="57"/>
                  <a:pt x="100" y="58"/>
                </a:cubicBezTo>
                <a:cubicBezTo>
                  <a:pt x="98" y="45"/>
                  <a:pt x="93" y="18"/>
                  <a:pt x="74" y="11"/>
                </a:cubicBezTo>
                <a:cubicBezTo>
                  <a:pt x="45" y="0"/>
                  <a:pt x="0" y="29"/>
                  <a:pt x="0" y="2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3724274" y="2244725"/>
            <a:ext cx="374650" cy="420687"/>
          </a:xfrm>
          <a:custGeom>
            <a:avLst/>
            <a:gdLst/>
            <a:ahLst/>
            <a:cxnLst/>
            <a:rect l="l" t="t" r="r" b="b"/>
            <a:pathLst>
              <a:path w="88" h="99" extrusionOk="0">
                <a:moveTo>
                  <a:pt x="59" y="0"/>
                </a:moveTo>
                <a:cubicBezTo>
                  <a:pt x="59" y="0"/>
                  <a:pt x="59" y="12"/>
                  <a:pt x="46" y="23"/>
                </a:cubicBezTo>
                <a:cubicBezTo>
                  <a:pt x="30" y="35"/>
                  <a:pt x="15" y="33"/>
                  <a:pt x="7" y="48"/>
                </a:cubicBezTo>
                <a:cubicBezTo>
                  <a:pt x="0" y="63"/>
                  <a:pt x="12" y="83"/>
                  <a:pt x="19" y="93"/>
                </a:cubicBezTo>
                <a:cubicBezTo>
                  <a:pt x="19" y="93"/>
                  <a:pt x="19" y="93"/>
                  <a:pt x="20" y="92"/>
                </a:cubicBezTo>
                <a:cubicBezTo>
                  <a:pt x="22" y="89"/>
                  <a:pt x="25" y="87"/>
                  <a:pt x="27" y="85"/>
                </a:cubicBezTo>
                <a:cubicBezTo>
                  <a:pt x="29" y="83"/>
                  <a:pt x="32" y="81"/>
                  <a:pt x="34" y="79"/>
                </a:cubicBezTo>
                <a:cubicBezTo>
                  <a:pt x="36" y="76"/>
                  <a:pt x="38" y="74"/>
                  <a:pt x="40" y="72"/>
                </a:cubicBezTo>
                <a:cubicBezTo>
                  <a:pt x="44" y="67"/>
                  <a:pt x="46" y="62"/>
                  <a:pt x="49" y="56"/>
                </a:cubicBezTo>
                <a:cubicBezTo>
                  <a:pt x="51" y="50"/>
                  <a:pt x="52" y="44"/>
                  <a:pt x="54" y="38"/>
                </a:cubicBezTo>
                <a:cubicBezTo>
                  <a:pt x="53" y="44"/>
                  <a:pt x="53" y="51"/>
                  <a:pt x="52" y="57"/>
                </a:cubicBezTo>
                <a:cubicBezTo>
                  <a:pt x="51" y="63"/>
                  <a:pt x="49" y="70"/>
                  <a:pt x="46" y="76"/>
                </a:cubicBezTo>
                <a:cubicBezTo>
                  <a:pt x="45" y="79"/>
                  <a:pt x="43" y="82"/>
                  <a:pt x="41" y="85"/>
                </a:cubicBezTo>
                <a:cubicBezTo>
                  <a:pt x="39" y="87"/>
                  <a:pt x="37" y="90"/>
                  <a:pt x="35" y="92"/>
                </a:cubicBezTo>
                <a:cubicBezTo>
                  <a:pt x="33" y="95"/>
                  <a:pt x="31" y="97"/>
                  <a:pt x="30" y="99"/>
                </a:cubicBezTo>
                <a:cubicBezTo>
                  <a:pt x="43" y="98"/>
                  <a:pt x="70" y="93"/>
                  <a:pt x="77" y="74"/>
                </a:cubicBezTo>
                <a:cubicBezTo>
                  <a:pt x="88" y="44"/>
                  <a:pt x="59" y="0"/>
                  <a:pt x="59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4179887" y="3336925"/>
            <a:ext cx="360363" cy="365125"/>
          </a:xfrm>
          <a:custGeom>
            <a:avLst/>
            <a:gdLst/>
            <a:ahLst/>
            <a:cxnLst/>
            <a:rect l="l" t="t" r="r" b="b"/>
            <a:pathLst>
              <a:path w="85" h="86" extrusionOk="0">
                <a:moveTo>
                  <a:pt x="84" y="0"/>
                </a:moveTo>
                <a:cubicBezTo>
                  <a:pt x="84" y="0"/>
                  <a:pt x="78" y="11"/>
                  <a:pt x="60" y="13"/>
                </a:cubicBezTo>
                <a:cubicBezTo>
                  <a:pt x="41" y="16"/>
                  <a:pt x="28" y="6"/>
                  <a:pt x="14" y="15"/>
                </a:cubicBezTo>
                <a:cubicBezTo>
                  <a:pt x="0" y="24"/>
                  <a:pt x="0" y="47"/>
                  <a:pt x="0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5" y="57"/>
                  <a:pt x="9" y="57"/>
                  <a:pt x="12" y="56"/>
                </a:cubicBezTo>
                <a:cubicBezTo>
                  <a:pt x="15" y="56"/>
                  <a:pt x="18" y="55"/>
                  <a:pt x="21" y="55"/>
                </a:cubicBezTo>
                <a:cubicBezTo>
                  <a:pt x="24" y="54"/>
                  <a:pt x="27" y="53"/>
                  <a:pt x="30" y="52"/>
                </a:cubicBezTo>
                <a:cubicBezTo>
                  <a:pt x="35" y="50"/>
                  <a:pt x="40" y="47"/>
                  <a:pt x="45" y="43"/>
                </a:cubicBezTo>
                <a:cubicBezTo>
                  <a:pt x="50" y="39"/>
                  <a:pt x="55" y="35"/>
                  <a:pt x="59" y="30"/>
                </a:cubicBezTo>
                <a:cubicBezTo>
                  <a:pt x="56" y="36"/>
                  <a:pt x="52" y="41"/>
                  <a:pt x="48" y="46"/>
                </a:cubicBezTo>
                <a:cubicBezTo>
                  <a:pt x="44" y="51"/>
                  <a:pt x="39" y="55"/>
                  <a:pt x="33" y="59"/>
                </a:cubicBezTo>
                <a:cubicBezTo>
                  <a:pt x="30" y="61"/>
                  <a:pt x="27" y="62"/>
                  <a:pt x="24" y="63"/>
                </a:cubicBezTo>
                <a:cubicBezTo>
                  <a:pt x="21" y="65"/>
                  <a:pt x="18" y="66"/>
                  <a:pt x="15" y="67"/>
                </a:cubicBezTo>
                <a:cubicBezTo>
                  <a:pt x="12" y="68"/>
                  <a:pt x="9" y="69"/>
                  <a:pt x="7" y="70"/>
                </a:cubicBezTo>
                <a:cubicBezTo>
                  <a:pt x="19" y="76"/>
                  <a:pt x="45" y="86"/>
                  <a:pt x="61" y="73"/>
                </a:cubicBezTo>
                <a:cubicBezTo>
                  <a:pt x="85" y="54"/>
                  <a:pt x="84" y="0"/>
                  <a:pt x="84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4127499" y="2371725"/>
            <a:ext cx="374650" cy="377825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80" y="0"/>
                </a:moveTo>
                <a:cubicBezTo>
                  <a:pt x="80" y="0"/>
                  <a:pt x="75" y="11"/>
                  <a:pt x="58" y="15"/>
                </a:cubicBezTo>
                <a:cubicBezTo>
                  <a:pt x="39" y="20"/>
                  <a:pt x="26" y="11"/>
                  <a:pt x="12" y="22"/>
                </a:cubicBezTo>
                <a:cubicBezTo>
                  <a:pt x="0" y="33"/>
                  <a:pt x="2" y="56"/>
                  <a:pt x="4" y="68"/>
                </a:cubicBezTo>
                <a:cubicBezTo>
                  <a:pt x="5" y="68"/>
                  <a:pt x="5" y="67"/>
                  <a:pt x="5" y="67"/>
                </a:cubicBezTo>
                <a:cubicBezTo>
                  <a:pt x="9" y="65"/>
                  <a:pt x="12" y="64"/>
                  <a:pt x="15" y="63"/>
                </a:cubicBezTo>
                <a:cubicBezTo>
                  <a:pt x="18" y="62"/>
                  <a:pt x="21" y="62"/>
                  <a:pt x="24" y="61"/>
                </a:cubicBezTo>
                <a:cubicBezTo>
                  <a:pt x="27" y="60"/>
                  <a:pt x="30" y="59"/>
                  <a:pt x="32" y="57"/>
                </a:cubicBezTo>
                <a:cubicBezTo>
                  <a:pt x="38" y="55"/>
                  <a:pt x="42" y="51"/>
                  <a:pt x="47" y="47"/>
                </a:cubicBezTo>
                <a:cubicBezTo>
                  <a:pt x="51" y="42"/>
                  <a:pt x="55" y="37"/>
                  <a:pt x="59" y="32"/>
                </a:cubicBezTo>
                <a:cubicBezTo>
                  <a:pt x="56" y="38"/>
                  <a:pt x="53" y="43"/>
                  <a:pt x="50" y="49"/>
                </a:cubicBezTo>
                <a:cubicBezTo>
                  <a:pt x="46" y="54"/>
                  <a:pt x="42" y="59"/>
                  <a:pt x="36" y="64"/>
                </a:cubicBezTo>
                <a:cubicBezTo>
                  <a:pt x="34" y="66"/>
                  <a:pt x="31" y="68"/>
                  <a:pt x="28" y="69"/>
                </a:cubicBezTo>
                <a:cubicBezTo>
                  <a:pt x="25" y="71"/>
                  <a:pt x="22" y="72"/>
                  <a:pt x="19" y="74"/>
                </a:cubicBezTo>
                <a:cubicBezTo>
                  <a:pt x="17" y="75"/>
                  <a:pt x="14" y="76"/>
                  <a:pt x="12" y="78"/>
                </a:cubicBezTo>
                <a:cubicBezTo>
                  <a:pt x="24" y="82"/>
                  <a:pt x="51" y="89"/>
                  <a:pt x="66" y="75"/>
                </a:cubicBezTo>
                <a:cubicBezTo>
                  <a:pt x="88" y="52"/>
                  <a:pt x="80" y="0"/>
                  <a:pt x="80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2774949" y="931863"/>
            <a:ext cx="347663" cy="403225"/>
          </a:xfrm>
          <a:custGeom>
            <a:avLst/>
            <a:gdLst/>
            <a:ahLst/>
            <a:cxnLst/>
            <a:rect l="l" t="t" r="r" b="b"/>
            <a:pathLst>
              <a:path w="82" h="95" extrusionOk="0">
                <a:moveTo>
                  <a:pt x="8" y="0"/>
                </a:moveTo>
                <a:cubicBezTo>
                  <a:pt x="8" y="0"/>
                  <a:pt x="17" y="8"/>
                  <a:pt x="15" y="25"/>
                </a:cubicBezTo>
                <a:cubicBezTo>
                  <a:pt x="13" y="45"/>
                  <a:pt x="0" y="55"/>
                  <a:pt x="6" y="71"/>
                </a:cubicBezTo>
                <a:cubicBezTo>
                  <a:pt x="11" y="87"/>
                  <a:pt x="33" y="93"/>
                  <a:pt x="45" y="95"/>
                </a:cubicBezTo>
                <a:cubicBezTo>
                  <a:pt x="45" y="94"/>
                  <a:pt x="45" y="94"/>
                  <a:pt x="45" y="93"/>
                </a:cubicBezTo>
                <a:cubicBezTo>
                  <a:pt x="45" y="90"/>
                  <a:pt x="45" y="86"/>
                  <a:pt x="45" y="83"/>
                </a:cubicBezTo>
                <a:cubicBezTo>
                  <a:pt x="45" y="80"/>
                  <a:pt x="46" y="76"/>
                  <a:pt x="46" y="73"/>
                </a:cubicBezTo>
                <a:cubicBezTo>
                  <a:pt x="46" y="70"/>
                  <a:pt x="46" y="68"/>
                  <a:pt x="46" y="65"/>
                </a:cubicBezTo>
                <a:cubicBezTo>
                  <a:pt x="45" y="59"/>
                  <a:pt x="43" y="53"/>
                  <a:pt x="40" y="47"/>
                </a:cubicBezTo>
                <a:cubicBezTo>
                  <a:pt x="38" y="42"/>
                  <a:pt x="35" y="36"/>
                  <a:pt x="31" y="31"/>
                </a:cubicBezTo>
                <a:cubicBezTo>
                  <a:pt x="36" y="35"/>
                  <a:pt x="40" y="40"/>
                  <a:pt x="44" y="45"/>
                </a:cubicBezTo>
                <a:cubicBezTo>
                  <a:pt x="47" y="51"/>
                  <a:pt x="51" y="57"/>
                  <a:pt x="53" y="63"/>
                </a:cubicBezTo>
                <a:cubicBezTo>
                  <a:pt x="54" y="66"/>
                  <a:pt x="55" y="70"/>
                  <a:pt x="55" y="73"/>
                </a:cubicBezTo>
                <a:cubicBezTo>
                  <a:pt x="55" y="76"/>
                  <a:pt x="56" y="79"/>
                  <a:pt x="56" y="82"/>
                </a:cubicBezTo>
                <a:cubicBezTo>
                  <a:pt x="56" y="85"/>
                  <a:pt x="57" y="88"/>
                  <a:pt x="58" y="91"/>
                </a:cubicBezTo>
                <a:cubicBezTo>
                  <a:pt x="66" y="81"/>
                  <a:pt x="82" y="58"/>
                  <a:pt x="73" y="39"/>
                </a:cubicBezTo>
                <a:cubicBezTo>
                  <a:pt x="60" y="11"/>
                  <a:pt x="8" y="0"/>
                  <a:pt x="8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114799" y="2855913"/>
            <a:ext cx="349250" cy="412750"/>
          </a:xfrm>
          <a:custGeom>
            <a:avLst/>
            <a:gdLst/>
            <a:ahLst/>
            <a:cxnLst/>
            <a:rect l="l" t="t" r="r" b="b"/>
            <a:pathLst>
              <a:path w="82" h="97" extrusionOk="0">
                <a:moveTo>
                  <a:pt x="72" y="97"/>
                </a:moveTo>
                <a:cubicBezTo>
                  <a:pt x="72" y="97"/>
                  <a:pt x="64" y="88"/>
                  <a:pt x="66" y="71"/>
                </a:cubicBezTo>
                <a:cubicBezTo>
                  <a:pt x="69" y="51"/>
                  <a:pt x="82" y="42"/>
                  <a:pt x="77" y="25"/>
                </a:cubicBezTo>
                <a:cubicBezTo>
                  <a:pt x="72" y="10"/>
                  <a:pt x="50" y="3"/>
                  <a:pt x="38" y="0"/>
                </a:cubicBezTo>
                <a:cubicBezTo>
                  <a:pt x="38" y="1"/>
                  <a:pt x="38" y="1"/>
                  <a:pt x="38" y="2"/>
                </a:cubicBezTo>
                <a:cubicBezTo>
                  <a:pt x="39" y="5"/>
                  <a:pt x="38" y="9"/>
                  <a:pt x="38" y="12"/>
                </a:cubicBezTo>
                <a:cubicBezTo>
                  <a:pt x="38" y="15"/>
                  <a:pt x="37" y="19"/>
                  <a:pt x="37" y="22"/>
                </a:cubicBezTo>
                <a:cubicBezTo>
                  <a:pt x="37" y="25"/>
                  <a:pt x="37" y="27"/>
                  <a:pt x="37" y="30"/>
                </a:cubicBezTo>
                <a:cubicBezTo>
                  <a:pt x="37" y="36"/>
                  <a:pt x="39" y="42"/>
                  <a:pt x="41" y="48"/>
                </a:cubicBezTo>
                <a:cubicBezTo>
                  <a:pt x="44" y="54"/>
                  <a:pt x="47" y="59"/>
                  <a:pt x="50" y="65"/>
                </a:cubicBezTo>
                <a:cubicBezTo>
                  <a:pt x="46" y="60"/>
                  <a:pt x="42" y="55"/>
                  <a:pt x="38" y="50"/>
                </a:cubicBezTo>
                <a:cubicBezTo>
                  <a:pt x="35" y="44"/>
                  <a:pt x="32" y="38"/>
                  <a:pt x="30" y="32"/>
                </a:cubicBezTo>
                <a:cubicBezTo>
                  <a:pt x="29" y="28"/>
                  <a:pt x="28" y="25"/>
                  <a:pt x="28" y="22"/>
                </a:cubicBezTo>
                <a:cubicBezTo>
                  <a:pt x="27" y="18"/>
                  <a:pt x="27" y="15"/>
                  <a:pt x="27" y="12"/>
                </a:cubicBezTo>
                <a:cubicBezTo>
                  <a:pt x="27" y="9"/>
                  <a:pt x="26" y="6"/>
                  <a:pt x="26" y="4"/>
                </a:cubicBezTo>
                <a:cubicBezTo>
                  <a:pt x="17" y="13"/>
                  <a:pt x="0" y="36"/>
                  <a:pt x="8" y="54"/>
                </a:cubicBezTo>
                <a:cubicBezTo>
                  <a:pt x="20" y="84"/>
                  <a:pt x="72" y="97"/>
                  <a:pt x="72" y="97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4943474" y="3370263"/>
            <a:ext cx="347663" cy="407987"/>
          </a:xfrm>
          <a:custGeom>
            <a:avLst/>
            <a:gdLst/>
            <a:ahLst/>
            <a:cxnLst/>
            <a:rect l="l" t="t" r="r" b="b"/>
            <a:pathLst>
              <a:path w="82" h="96" extrusionOk="0">
                <a:moveTo>
                  <a:pt x="72" y="96"/>
                </a:moveTo>
                <a:cubicBezTo>
                  <a:pt x="72" y="96"/>
                  <a:pt x="64" y="87"/>
                  <a:pt x="66" y="70"/>
                </a:cubicBezTo>
                <a:cubicBezTo>
                  <a:pt x="69" y="50"/>
                  <a:pt x="82" y="41"/>
                  <a:pt x="77" y="25"/>
                </a:cubicBezTo>
                <a:cubicBezTo>
                  <a:pt x="72" y="9"/>
                  <a:pt x="50" y="2"/>
                  <a:pt x="38" y="0"/>
                </a:cubicBezTo>
                <a:cubicBezTo>
                  <a:pt x="38" y="0"/>
                  <a:pt x="38" y="1"/>
                  <a:pt x="38" y="1"/>
                </a:cubicBezTo>
                <a:cubicBezTo>
                  <a:pt x="39" y="5"/>
                  <a:pt x="38" y="8"/>
                  <a:pt x="38" y="12"/>
                </a:cubicBezTo>
                <a:cubicBezTo>
                  <a:pt x="38" y="15"/>
                  <a:pt x="37" y="18"/>
                  <a:pt x="37" y="21"/>
                </a:cubicBezTo>
                <a:cubicBezTo>
                  <a:pt x="37" y="24"/>
                  <a:pt x="37" y="27"/>
                  <a:pt x="37" y="30"/>
                </a:cubicBezTo>
                <a:cubicBezTo>
                  <a:pt x="37" y="36"/>
                  <a:pt x="39" y="42"/>
                  <a:pt x="41" y="47"/>
                </a:cubicBezTo>
                <a:cubicBezTo>
                  <a:pt x="44" y="53"/>
                  <a:pt x="47" y="59"/>
                  <a:pt x="50" y="64"/>
                </a:cubicBezTo>
                <a:cubicBezTo>
                  <a:pt x="46" y="59"/>
                  <a:pt x="42" y="55"/>
                  <a:pt x="38" y="49"/>
                </a:cubicBezTo>
                <a:cubicBezTo>
                  <a:pt x="35" y="44"/>
                  <a:pt x="32" y="38"/>
                  <a:pt x="30" y="31"/>
                </a:cubicBezTo>
                <a:cubicBezTo>
                  <a:pt x="29" y="28"/>
                  <a:pt x="28" y="25"/>
                  <a:pt x="28" y="21"/>
                </a:cubicBezTo>
                <a:cubicBezTo>
                  <a:pt x="27" y="18"/>
                  <a:pt x="27" y="15"/>
                  <a:pt x="27" y="12"/>
                </a:cubicBezTo>
                <a:cubicBezTo>
                  <a:pt x="27" y="9"/>
                  <a:pt x="26" y="6"/>
                  <a:pt x="26" y="3"/>
                </a:cubicBezTo>
                <a:cubicBezTo>
                  <a:pt x="17" y="13"/>
                  <a:pt x="0" y="35"/>
                  <a:pt x="8" y="54"/>
                </a:cubicBezTo>
                <a:cubicBezTo>
                  <a:pt x="20" y="83"/>
                  <a:pt x="72" y="96"/>
                  <a:pt x="72" y="96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3660774" y="3170238"/>
            <a:ext cx="374650" cy="377825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7" y="89"/>
                </a:moveTo>
                <a:cubicBezTo>
                  <a:pt x="7" y="89"/>
                  <a:pt x="12" y="78"/>
                  <a:pt x="29" y="74"/>
                </a:cubicBezTo>
                <a:cubicBezTo>
                  <a:pt x="48" y="69"/>
                  <a:pt x="62" y="78"/>
                  <a:pt x="75" y="67"/>
                </a:cubicBezTo>
                <a:cubicBezTo>
                  <a:pt x="88" y="57"/>
                  <a:pt x="86" y="34"/>
                  <a:pt x="84" y="22"/>
                </a:cubicBezTo>
                <a:cubicBezTo>
                  <a:pt x="83" y="22"/>
                  <a:pt x="83" y="22"/>
                  <a:pt x="83" y="23"/>
                </a:cubicBezTo>
                <a:cubicBezTo>
                  <a:pt x="79" y="24"/>
                  <a:pt x="76" y="25"/>
                  <a:pt x="73" y="26"/>
                </a:cubicBezTo>
                <a:cubicBezTo>
                  <a:pt x="70" y="27"/>
                  <a:pt x="67" y="28"/>
                  <a:pt x="64" y="29"/>
                </a:cubicBezTo>
                <a:cubicBezTo>
                  <a:pt x="61" y="30"/>
                  <a:pt x="58" y="31"/>
                  <a:pt x="56" y="32"/>
                </a:cubicBezTo>
                <a:cubicBezTo>
                  <a:pt x="50" y="35"/>
                  <a:pt x="45" y="38"/>
                  <a:pt x="41" y="43"/>
                </a:cubicBezTo>
                <a:cubicBezTo>
                  <a:pt x="37" y="47"/>
                  <a:pt x="33" y="52"/>
                  <a:pt x="29" y="57"/>
                </a:cubicBezTo>
                <a:cubicBezTo>
                  <a:pt x="32" y="51"/>
                  <a:pt x="35" y="46"/>
                  <a:pt x="38" y="40"/>
                </a:cubicBezTo>
                <a:cubicBezTo>
                  <a:pt x="42" y="35"/>
                  <a:pt x="46" y="30"/>
                  <a:pt x="52" y="26"/>
                </a:cubicBezTo>
                <a:cubicBezTo>
                  <a:pt x="54" y="24"/>
                  <a:pt x="57" y="22"/>
                  <a:pt x="60" y="20"/>
                </a:cubicBezTo>
                <a:cubicBezTo>
                  <a:pt x="63" y="19"/>
                  <a:pt x="66" y="17"/>
                  <a:pt x="69" y="16"/>
                </a:cubicBezTo>
                <a:cubicBezTo>
                  <a:pt x="71" y="15"/>
                  <a:pt x="74" y="13"/>
                  <a:pt x="76" y="12"/>
                </a:cubicBezTo>
                <a:cubicBezTo>
                  <a:pt x="64" y="7"/>
                  <a:pt x="37" y="0"/>
                  <a:pt x="22" y="14"/>
                </a:cubicBezTo>
                <a:cubicBezTo>
                  <a:pt x="0" y="36"/>
                  <a:pt x="7" y="89"/>
                  <a:pt x="7" y="8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1654174" y="2647950"/>
            <a:ext cx="373063" cy="382587"/>
          </a:xfrm>
          <a:custGeom>
            <a:avLst/>
            <a:gdLst/>
            <a:ahLst/>
            <a:cxnLst/>
            <a:rect l="l" t="t" r="r" b="b"/>
            <a:pathLst>
              <a:path w="88" h="90" extrusionOk="0">
                <a:moveTo>
                  <a:pt x="80" y="0"/>
                </a:moveTo>
                <a:cubicBezTo>
                  <a:pt x="80" y="0"/>
                  <a:pt x="75" y="11"/>
                  <a:pt x="59" y="16"/>
                </a:cubicBezTo>
                <a:cubicBezTo>
                  <a:pt x="39" y="21"/>
                  <a:pt x="26" y="12"/>
                  <a:pt x="13" y="23"/>
                </a:cubicBezTo>
                <a:cubicBezTo>
                  <a:pt x="0" y="34"/>
                  <a:pt x="2" y="57"/>
                  <a:pt x="5" y="69"/>
                </a:cubicBezTo>
                <a:cubicBezTo>
                  <a:pt x="5" y="68"/>
                  <a:pt x="5" y="68"/>
                  <a:pt x="6" y="68"/>
                </a:cubicBezTo>
                <a:cubicBezTo>
                  <a:pt x="9" y="66"/>
                  <a:pt x="12" y="65"/>
                  <a:pt x="16" y="64"/>
                </a:cubicBezTo>
                <a:cubicBezTo>
                  <a:pt x="19" y="63"/>
                  <a:pt x="22" y="62"/>
                  <a:pt x="25" y="62"/>
                </a:cubicBezTo>
                <a:cubicBezTo>
                  <a:pt x="28" y="61"/>
                  <a:pt x="30" y="60"/>
                  <a:pt x="33" y="58"/>
                </a:cubicBezTo>
                <a:cubicBezTo>
                  <a:pt x="38" y="55"/>
                  <a:pt x="43" y="52"/>
                  <a:pt x="47" y="47"/>
                </a:cubicBezTo>
                <a:cubicBezTo>
                  <a:pt x="51" y="43"/>
                  <a:pt x="55" y="38"/>
                  <a:pt x="59" y="33"/>
                </a:cubicBezTo>
                <a:cubicBezTo>
                  <a:pt x="56" y="39"/>
                  <a:pt x="54" y="44"/>
                  <a:pt x="50" y="50"/>
                </a:cubicBezTo>
                <a:cubicBezTo>
                  <a:pt x="46" y="55"/>
                  <a:pt x="42" y="60"/>
                  <a:pt x="37" y="64"/>
                </a:cubicBezTo>
                <a:cubicBezTo>
                  <a:pt x="34" y="66"/>
                  <a:pt x="31" y="68"/>
                  <a:pt x="28" y="70"/>
                </a:cubicBezTo>
                <a:cubicBezTo>
                  <a:pt x="25" y="72"/>
                  <a:pt x="22" y="73"/>
                  <a:pt x="20" y="74"/>
                </a:cubicBezTo>
                <a:cubicBezTo>
                  <a:pt x="17" y="76"/>
                  <a:pt x="15" y="77"/>
                  <a:pt x="13" y="79"/>
                </a:cubicBezTo>
                <a:cubicBezTo>
                  <a:pt x="25" y="83"/>
                  <a:pt x="52" y="90"/>
                  <a:pt x="66" y="75"/>
                </a:cubicBezTo>
                <a:cubicBezTo>
                  <a:pt x="88" y="53"/>
                  <a:pt x="80" y="0"/>
                  <a:pt x="80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2281237" y="1917700"/>
            <a:ext cx="323850" cy="436562"/>
          </a:xfrm>
          <a:custGeom>
            <a:avLst/>
            <a:gdLst/>
            <a:ahLst/>
            <a:cxnLst/>
            <a:rect l="l" t="t" r="r" b="b"/>
            <a:pathLst>
              <a:path w="76" h="103" extrusionOk="0">
                <a:moveTo>
                  <a:pt x="31" y="0"/>
                </a:moveTo>
                <a:cubicBezTo>
                  <a:pt x="31" y="0"/>
                  <a:pt x="36" y="11"/>
                  <a:pt x="27" y="26"/>
                </a:cubicBezTo>
                <a:cubicBezTo>
                  <a:pt x="17" y="43"/>
                  <a:pt x="2" y="47"/>
                  <a:pt x="1" y="64"/>
                </a:cubicBezTo>
                <a:cubicBezTo>
                  <a:pt x="0" y="81"/>
                  <a:pt x="18" y="95"/>
                  <a:pt x="28" y="102"/>
                </a:cubicBezTo>
                <a:cubicBezTo>
                  <a:pt x="28" y="101"/>
                  <a:pt x="28" y="101"/>
                  <a:pt x="28" y="100"/>
                </a:cubicBezTo>
                <a:cubicBezTo>
                  <a:pt x="29" y="97"/>
                  <a:pt x="31" y="93"/>
                  <a:pt x="32" y="91"/>
                </a:cubicBezTo>
                <a:cubicBezTo>
                  <a:pt x="34" y="88"/>
                  <a:pt x="35" y="85"/>
                  <a:pt x="37" y="82"/>
                </a:cubicBezTo>
                <a:cubicBezTo>
                  <a:pt x="38" y="79"/>
                  <a:pt x="39" y="77"/>
                  <a:pt x="40" y="74"/>
                </a:cubicBezTo>
                <a:cubicBezTo>
                  <a:pt x="42" y="68"/>
                  <a:pt x="42" y="62"/>
                  <a:pt x="42" y="56"/>
                </a:cubicBezTo>
                <a:cubicBezTo>
                  <a:pt x="42" y="50"/>
                  <a:pt x="41" y="44"/>
                  <a:pt x="40" y="37"/>
                </a:cubicBezTo>
                <a:cubicBezTo>
                  <a:pt x="42" y="43"/>
                  <a:pt x="44" y="49"/>
                  <a:pt x="46" y="56"/>
                </a:cubicBezTo>
                <a:cubicBezTo>
                  <a:pt x="47" y="62"/>
                  <a:pt x="48" y="68"/>
                  <a:pt x="47" y="75"/>
                </a:cubicBezTo>
                <a:cubicBezTo>
                  <a:pt x="47" y="79"/>
                  <a:pt x="46" y="82"/>
                  <a:pt x="45" y="85"/>
                </a:cubicBezTo>
                <a:cubicBezTo>
                  <a:pt x="44" y="89"/>
                  <a:pt x="43" y="92"/>
                  <a:pt x="43" y="95"/>
                </a:cubicBezTo>
                <a:cubicBezTo>
                  <a:pt x="42" y="97"/>
                  <a:pt x="41" y="100"/>
                  <a:pt x="41" y="103"/>
                </a:cubicBezTo>
                <a:cubicBezTo>
                  <a:pt x="52" y="97"/>
                  <a:pt x="76" y="82"/>
                  <a:pt x="75" y="62"/>
                </a:cubicBezTo>
                <a:cubicBezTo>
                  <a:pt x="74" y="30"/>
                  <a:pt x="31" y="0"/>
                  <a:pt x="31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2006599" y="2419350"/>
            <a:ext cx="419100" cy="373062"/>
          </a:xfrm>
          <a:custGeom>
            <a:avLst/>
            <a:gdLst/>
            <a:ahLst/>
            <a:cxnLst/>
            <a:rect l="l" t="t" r="r" b="b"/>
            <a:pathLst>
              <a:path w="99" h="88" extrusionOk="0">
                <a:moveTo>
                  <a:pt x="0" y="29"/>
                </a:moveTo>
                <a:cubicBezTo>
                  <a:pt x="0" y="29"/>
                  <a:pt x="12" y="29"/>
                  <a:pt x="23" y="42"/>
                </a:cubicBezTo>
                <a:cubicBezTo>
                  <a:pt x="35" y="58"/>
                  <a:pt x="33" y="73"/>
                  <a:pt x="48" y="81"/>
                </a:cubicBezTo>
                <a:cubicBezTo>
                  <a:pt x="63" y="88"/>
                  <a:pt x="83" y="76"/>
                  <a:pt x="93" y="69"/>
                </a:cubicBezTo>
                <a:cubicBezTo>
                  <a:pt x="93" y="69"/>
                  <a:pt x="93" y="69"/>
                  <a:pt x="92" y="68"/>
                </a:cubicBezTo>
                <a:cubicBezTo>
                  <a:pt x="89" y="66"/>
                  <a:pt x="87" y="63"/>
                  <a:pt x="85" y="61"/>
                </a:cubicBezTo>
                <a:cubicBezTo>
                  <a:pt x="83" y="59"/>
                  <a:pt x="81" y="56"/>
                  <a:pt x="79" y="54"/>
                </a:cubicBezTo>
                <a:cubicBezTo>
                  <a:pt x="76" y="52"/>
                  <a:pt x="74" y="50"/>
                  <a:pt x="72" y="48"/>
                </a:cubicBezTo>
                <a:cubicBezTo>
                  <a:pt x="67" y="44"/>
                  <a:pt x="62" y="42"/>
                  <a:pt x="56" y="39"/>
                </a:cubicBezTo>
                <a:cubicBezTo>
                  <a:pt x="50" y="37"/>
                  <a:pt x="44" y="36"/>
                  <a:pt x="38" y="34"/>
                </a:cubicBezTo>
                <a:cubicBezTo>
                  <a:pt x="44" y="35"/>
                  <a:pt x="51" y="35"/>
                  <a:pt x="57" y="36"/>
                </a:cubicBezTo>
                <a:cubicBezTo>
                  <a:pt x="63" y="37"/>
                  <a:pt x="70" y="39"/>
                  <a:pt x="76" y="42"/>
                </a:cubicBezTo>
                <a:cubicBezTo>
                  <a:pt x="79" y="43"/>
                  <a:pt x="82" y="45"/>
                  <a:pt x="85" y="47"/>
                </a:cubicBezTo>
                <a:cubicBezTo>
                  <a:pt x="87" y="49"/>
                  <a:pt x="90" y="51"/>
                  <a:pt x="92" y="53"/>
                </a:cubicBezTo>
                <a:cubicBezTo>
                  <a:pt x="95" y="55"/>
                  <a:pt x="97" y="57"/>
                  <a:pt x="99" y="58"/>
                </a:cubicBezTo>
                <a:cubicBezTo>
                  <a:pt x="98" y="45"/>
                  <a:pt x="93" y="18"/>
                  <a:pt x="74" y="11"/>
                </a:cubicBezTo>
                <a:cubicBezTo>
                  <a:pt x="44" y="0"/>
                  <a:pt x="0" y="29"/>
                  <a:pt x="0" y="2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2366962" y="4335463"/>
            <a:ext cx="423863" cy="373062"/>
          </a:xfrm>
          <a:custGeom>
            <a:avLst/>
            <a:gdLst/>
            <a:ahLst/>
            <a:cxnLst/>
            <a:rect l="l" t="t" r="r" b="b"/>
            <a:pathLst>
              <a:path w="100" h="88" extrusionOk="0">
                <a:moveTo>
                  <a:pt x="0" y="29"/>
                </a:moveTo>
                <a:cubicBezTo>
                  <a:pt x="0" y="29"/>
                  <a:pt x="12" y="29"/>
                  <a:pt x="23" y="42"/>
                </a:cubicBezTo>
                <a:cubicBezTo>
                  <a:pt x="36" y="58"/>
                  <a:pt x="33" y="74"/>
                  <a:pt x="49" y="81"/>
                </a:cubicBezTo>
                <a:cubicBezTo>
                  <a:pt x="64" y="88"/>
                  <a:pt x="84" y="77"/>
                  <a:pt x="94" y="69"/>
                </a:cubicBezTo>
                <a:cubicBezTo>
                  <a:pt x="93" y="69"/>
                  <a:pt x="93" y="69"/>
                  <a:pt x="93" y="69"/>
                </a:cubicBezTo>
                <a:cubicBezTo>
                  <a:pt x="90" y="66"/>
                  <a:pt x="87" y="64"/>
                  <a:pt x="85" y="61"/>
                </a:cubicBezTo>
                <a:cubicBezTo>
                  <a:pt x="83" y="59"/>
                  <a:pt x="81" y="56"/>
                  <a:pt x="79" y="54"/>
                </a:cubicBezTo>
                <a:cubicBezTo>
                  <a:pt x="77" y="52"/>
                  <a:pt x="75" y="50"/>
                  <a:pt x="73" y="48"/>
                </a:cubicBezTo>
                <a:cubicBezTo>
                  <a:pt x="68" y="45"/>
                  <a:pt x="62" y="42"/>
                  <a:pt x="57" y="40"/>
                </a:cubicBezTo>
                <a:cubicBezTo>
                  <a:pt x="51" y="38"/>
                  <a:pt x="45" y="36"/>
                  <a:pt x="38" y="35"/>
                </a:cubicBezTo>
                <a:cubicBezTo>
                  <a:pt x="45" y="35"/>
                  <a:pt x="51" y="35"/>
                  <a:pt x="58" y="36"/>
                </a:cubicBezTo>
                <a:cubicBezTo>
                  <a:pt x="64" y="37"/>
                  <a:pt x="70" y="39"/>
                  <a:pt x="76" y="42"/>
                </a:cubicBezTo>
                <a:cubicBezTo>
                  <a:pt x="80" y="43"/>
                  <a:pt x="82" y="45"/>
                  <a:pt x="85" y="47"/>
                </a:cubicBezTo>
                <a:cubicBezTo>
                  <a:pt x="88" y="49"/>
                  <a:pt x="90" y="51"/>
                  <a:pt x="93" y="53"/>
                </a:cubicBezTo>
                <a:cubicBezTo>
                  <a:pt x="95" y="55"/>
                  <a:pt x="97" y="57"/>
                  <a:pt x="100" y="58"/>
                </a:cubicBezTo>
                <a:cubicBezTo>
                  <a:pt x="98" y="45"/>
                  <a:pt x="93" y="18"/>
                  <a:pt x="74" y="11"/>
                </a:cubicBezTo>
                <a:cubicBezTo>
                  <a:pt x="45" y="0"/>
                  <a:pt x="0" y="29"/>
                  <a:pt x="0" y="2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2600324" y="1446213"/>
            <a:ext cx="395288" cy="347662"/>
          </a:xfrm>
          <a:custGeom>
            <a:avLst/>
            <a:gdLst/>
            <a:ahLst/>
            <a:cxnLst/>
            <a:rect l="l" t="t" r="r" b="b"/>
            <a:pathLst>
              <a:path w="93" h="82" extrusionOk="0">
                <a:moveTo>
                  <a:pt x="93" y="6"/>
                </a:moveTo>
                <a:cubicBezTo>
                  <a:pt x="93" y="6"/>
                  <a:pt x="85" y="15"/>
                  <a:pt x="67" y="14"/>
                </a:cubicBezTo>
                <a:cubicBezTo>
                  <a:pt x="47" y="12"/>
                  <a:pt x="37" y="0"/>
                  <a:pt x="21" y="6"/>
                </a:cubicBezTo>
                <a:cubicBezTo>
                  <a:pt x="6" y="13"/>
                  <a:pt x="1" y="35"/>
                  <a:pt x="0" y="47"/>
                </a:cubicBezTo>
                <a:cubicBezTo>
                  <a:pt x="0" y="47"/>
                  <a:pt x="0" y="47"/>
                  <a:pt x="1" y="47"/>
                </a:cubicBezTo>
                <a:cubicBezTo>
                  <a:pt x="5" y="46"/>
                  <a:pt x="8" y="46"/>
                  <a:pt x="11" y="46"/>
                </a:cubicBezTo>
                <a:cubicBezTo>
                  <a:pt x="15" y="46"/>
                  <a:pt x="18" y="47"/>
                  <a:pt x="21" y="47"/>
                </a:cubicBezTo>
                <a:cubicBezTo>
                  <a:pt x="24" y="47"/>
                  <a:pt x="27" y="47"/>
                  <a:pt x="30" y="46"/>
                </a:cubicBezTo>
                <a:cubicBezTo>
                  <a:pt x="35" y="45"/>
                  <a:pt x="41" y="43"/>
                  <a:pt x="47" y="40"/>
                </a:cubicBezTo>
                <a:cubicBezTo>
                  <a:pt x="52" y="37"/>
                  <a:pt x="57" y="34"/>
                  <a:pt x="63" y="30"/>
                </a:cubicBezTo>
                <a:cubicBezTo>
                  <a:pt x="58" y="35"/>
                  <a:pt x="54" y="39"/>
                  <a:pt x="49" y="43"/>
                </a:cubicBezTo>
                <a:cubicBezTo>
                  <a:pt x="44" y="47"/>
                  <a:pt x="38" y="51"/>
                  <a:pt x="32" y="53"/>
                </a:cubicBezTo>
                <a:cubicBezTo>
                  <a:pt x="28" y="54"/>
                  <a:pt x="25" y="55"/>
                  <a:pt x="22" y="56"/>
                </a:cubicBezTo>
                <a:cubicBezTo>
                  <a:pt x="18" y="56"/>
                  <a:pt x="15" y="57"/>
                  <a:pt x="12" y="57"/>
                </a:cubicBezTo>
                <a:cubicBezTo>
                  <a:pt x="9" y="58"/>
                  <a:pt x="6" y="58"/>
                  <a:pt x="4" y="59"/>
                </a:cubicBezTo>
                <a:cubicBezTo>
                  <a:pt x="14" y="67"/>
                  <a:pt x="38" y="82"/>
                  <a:pt x="56" y="73"/>
                </a:cubicBezTo>
                <a:cubicBezTo>
                  <a:pt x="84" y="58"/>
                  <a:pt x="93" y="6"/>
                  <a:pt x="93" y="6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3368674" y="923925"/>
            <a:ext cx="373063" cy="381000"/>
          </a:xfrm>
          <a:custGeom>
            <a:avLst/>
            <a:gdLst/>
            <a:ahLst/>
            <a:cxnLst/>
            <a:rect l="l" t="t" r="r" b="b"/>
            <a:pathLst>
              <a:path w="88" h="90" extrusionOk="0">
                <a:moveTo>
                  <a:pt x="81" y="0"/>
                </a:moveTo>
                <a:cubicBezTo>
                  <a:pt x="81" y="0"/>
                  <a:pt x="76" y="11"/>
                  <a:pt x="59" y="16"/>
                </a:cubicBezTo>
                <a:cubicBezTo>
                  <a:pt x="39" y="21"/>
                  <a:pt x="26" y="12"/>
                  <a:pt x="13" y="23"/>
                </a:cubicBezTo>
                <a:cubicBezTo>
                  <a:pt x="0" y="34"/>
                  <a:pt x="2" y="56"/>
                  <a:pt x="5" y="69"/>
                </a:cubicBezTo>
                <a:cubicBezTo>
                  <a:pt x="5" y="68"/>
                  <a:pt x="6" y="68"/>
                  <a:pt x="6" y="68"/>
                </a:cubicBezTo>
                <a:cubicBezTo>
                  <a:pt x="9" y="66"/>
                  <a:pt x="13" y="65"/>
                  <a:pt x="16" y="64"/>
                </a:cubicBezTo>
                <a:cubicBezTo>
                  <a:pt x="19" y="63"/>
                  <a:pt x="22" y="62"/>
                  <a:pt x="25" y="61"/>
                </a:cubicBezTo>
                <a:cubicBezTo>
                  <a:pt x="28" y="61"/>
                  <a:pt x="30" y="60"/>
                  <a:pt x="33" y="58"/>
                </a:cubicBezTo>
                <a:cubicBezTo>
                  <a:pt x="38" y="55"/>
                  <a:pt x="43" y="52"/>
                  <a:pt x="47" y="47"/>
                </a:cubicBezTo>
                <a:cubicBezTo>
                  <a:pt x="52" y="43"/>
                  <a:pt x="56" y="38"/>
                  <a:pt x="59" y="33"/>
                </a:cubicBezTo>
                <a:cubicBezTo>
                  <a:pt x="57" y="39"/>
                  <a:pt x="54" y="44"/>
                  <a:pt x="50" y="50"/>
                </a:cubicBezTo>
                <a:cubicBezTo>
                  <a:pt x="46" y="55"/>
                  <a:pt x="42" y="60"/>
                  <a:pt x="37" y="64"/>
                </a:cubicBezTo>
                <a:cubicBezTo>
                  <a:pt x="34" y="66"/>
                  <a:pt x="31" y="68"/>
                  <a:pt x="28" y="70"/>
                </a:cubicBezTo>
                <a:cubicBezTo>
                  <a:pt x="25" y="71"/>
                  <a:pt x="23" y="73"/>
                  <a:pt x="20" y="74"/>
                </a:cubicBezTo>
                <a:cubicBezTo>
                  <a:pt x="17" y="76"/>
                  <a:pt x="15" y="77"/>
                  <a:pt x="13" y="79"/>
                </a:cubicBezTo>
                <a:cubicBezTo>
                  <a:pt x="25" y="83"/>
                  <a:pt x="52" y="90"/>
                  <a:pt x="66" y="75"/>
                </a:cubicBezTo>
                <a:cubicBezTo>
                  <a:pt x="88" y="53"/>
                  <a:pt x="81" y="0"/>
                  <a:pt x="81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3881437" y="1803400"/>
            <a:ext cx="344488" cy="406400"/>
          </a:xfrm>
          <a:custGeom>
            <a:avLst/>
            <a:gdLst/>
            <a:ahLst/>
            <a:cxnLst/>
            <a:rect l="l" t="t" r="r" b="b"/>
            <a:pathLst>
              <a:path w="81" h="96" extrusionOk="0">
                <a:moveTo>
                  <a:pt x="71" y="96"/>
                </a:moveTo>
                <a:cubicBezTo>
                  <a:pt x="71" y="96"/>
                  <a:pt x="63" y="87"/>
                  <a:pt x="65" y="70"/>
                </a:cubicBezTo>
                <a:cubicBezTo>
                  <a:pt x="68" y="50"/>
                  <a:pt x="81" y="41"/>
                  <a:pt x="76" y="25"/>
                </a:cubicBezTo>
                <a:cubicBezTo>
                  <a:pt x="71" y="9"/>
                  <a:pt x="49" y="2"/>
                  <a:pt x="37" y="0"/>
                </a:cubicBezTo>
                <a:cubicBezTo>
                  <a:pt x="37" y="0"/>
                  <a:pt x="37" y="1"/>
                  <a:pt x="37" y="1"/>
                </a:cubicBezTo>
                <a:cubicBezTo>
                  <a:pt x="38" y="5"/>
                  <a:pt x="37" y="8"/>
                  <a:pt x="37" y="12"/>
                </a:cubicBezTo>
                <a:cubicBezTo>
                  <a:pt x="37" y="15"/>
                  <a:pt x="36" y="18"/>
                  <a:pt x="36" y="21"/>
                </a:cubicBezTo>
                <a:cubicBezTo>
                  <a:pt x="36" y="24"/>
                  <a:pt x="36" y="27"/>
                  <a:pt x="36" y="30"/>
                </a:cubicBezTo>
                <a:cubicBezTo>
                  <a:pt x="37" y="36"/>
                  <a:pt x="38" y="42"/>
                  <a:pt x="41" y="47"/>
                </a:cubicBezTo>
                <a:cubicBezTo>
                  <a:pt x="43" y="53"/>
                  <a:pt x="46" y="59"/>
                  <a:pt x="49" y="64"/>
                </a:cubicBezTo>
                <a:cubicBezTo>
                  <a:pt x="45" y="59"/>
                  <a:pt x="41" y="54"/>
                  <a:pt x="37" y="49"/>
                </a:cubicBezTo>
                <a:cubicBezTo>
                  <a:pt x="34" y="44"/>
                  <a:pt x="31" y="38"/>
                  <a:pt x="29" y="31"/>
                </a:cubicBezTo>
                <a:cubicBezTo>
                  <a:pt x="28" y="28"/>
                  <a:pt x="27" y="25"/>
                  <a:pt x="27" y="21"/>
                </a:cubicBezTo>
                <a:cubicBezTo>
                  <a:pt x="27" y="18"/>
                  <a:pt x="26" y="15"/>
                  <a:pt x="26" y="12"/>
                </a:cubicBezTo>
                <a:cubicBezTo>
                  <a:pt x="26" y="9"/>
                  <a:pt x="25" y="6"/>
                  <a:pt x="25" y="3"/>
                </a:cubicBezTo>
                <a:cubicBezTo>
                  <a:pt x="16" y="13"/>
                  <a:pt x="0" y="35"/>
                  <a:pt x="7" y="54"/>
                </a:cubicBezTo>
                <a:cubicBezTo>
                  <a:pt x="19" y="83"/>
                  <a:pt x="71" y="96"/>
                  <a:pt x="71" y="96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3376612" y="2406650"/>
            <a:ext cx="344488" cy="406400"/>
          </a:xfrm>
          <a:custGeom>
            <a:avLst/>
            <a:gdLst/>
            <a:ahLst/>
            <a:cxnLst/>
            <a:rect l="l" t="t" r="r" b="b"/>
            <a:pathLst>
              <a:path w="81" h="96" extrusionOk="0">
                <a:moveTo>
                  <a:pt x="71" y="96"/>
                </a:moveTo>
                <a:cubicBezTo>
                  <a:pt x="71" y="96"/>
                  <a:pt x="63" y="87"/>
                  <a:pt x="65" y="70"/>
                </a:cubicBezTo>
                <a:cubicBezTo>
                  <a:pt x="68" y="50"/>
                  <a:pt x="81" y="41"/>
                  <a:pt x="76" y="25"/>
                </a:cubicBezTo>
                <a:cubicBezTo>
                  <a:pt x="71" y="9"/>
                  <a:pt x="49" y="2"/>
                  <a:pt x="37" y="0"/>
                </a:cubicBezTo>
                <a:cubicBezTo>
                  <a:pt x="37" y="0"/>
                  <a:pt x="37" y="1"/>
                  <a:pt x="37" y="1"/>
                </a:cubicBezTo>
                <a:cubicBezTo>
                  <a:pt x="38" y="5"/>
                  <a:pt x="37" y="8"/>
                  <a:pt x="37" y="12"/>
                </a:cubicBezTo>
                <a:cubicBezTo>
                  <a:pt x="37" y="15"/>
                  <a:pt x="36" y="18"/>
                  <a:pt x="36" y="21"/>
                </a:cubicBezTo>
                <a:cubicBezTo>
                  <a:pt x="36" y="24"/>
                  <a:pt x="36" y="27"/>
                  <a:pt x="36" y="30"/>
                </a:cubicBezTo>
                <a:cubicBezTo>
                  <a:pt x="37" y="36"/>
                  <a:pt x="38" y="42"/>
                  <a:pt x="41" y="47"/>
                </a:cubicBezTo>
                <a:cubicBezTo>
                  <a:pt x="43" y="53"/>
                  <a:pt x="46" y="59"/>
                  <a:pt x="49" y="64"/>
                </a:cubicBezTo>
                <a:cubicBezTo>
                  <a:pt x="45" y="59"/>
                  <a:pt x="41" y="55"/>
                  <a:pt x="37" y="49"/>
                </a:cubicBezTo>
                <a:cubicBezTo>
                  <a:pt x="34" y="44"/>
                  <a:pt x="31" y="38"/>
                  <a:pt x="29" y="31"/>
                </a:cubicBezTo>
                <a:cubicBezTo>
                  <a:pt x="28" y="28"/>
                  <a:pt x="27" y="25"/>
                  <a:pt x="27" y="21"/>
                </a:cubicBezTo>
                <a:cubicBezTo>
                  <a:pt x="27" y="18"/>
                  <a:pt x="26" y="15"/>
                  <a:pt x="26" y="12"/>
                </a:cubicBezTo>
                <a:cubicBezTo>
                  <a:pt x="26" y="9"/>
                  <a:pt x="26" y="6"/>
                  <a:pt x="25" y="3"/>
                </a:cubicBezTo>
                <a:cubicBezTo>
                  <a:pt x="16" y="13"/>
                  <a:pt x="0" y="35"/>
                  <a:pt x="7" y="54"/>
                </a:cubicBezTo>
                <a:cubicBezTo>
                  <a:pt x="20" y="83"/>
                  <a:pt x="71" y="96"/>
                  <a:pt x="71" y="96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2709862" y="1841500"/>
            <a:ext cx="344488" cy="407987"/>
          </a:xfrm>
          <a:custGeom>
            <a:avLst/>
            <a:gdLst/>
            <a:ahLst/>
            <a:cxnLst/>
            <a:rect l="l" t="t" r="r" b="b"/>
            <a:pathLst>
              <a:path w="81" h="96" extrusionOk="0">
                <a:moveTo>
                  <a:pt x="73" y="96"/>
                </a:moveTo>
                <a:cubicBezTo>
                  <a:pt x="73" y="96"/>
                  <a:pt x="64" y="87"/>
                  <a:pt x="66" y="70"/>
                </a:cubicBezTo>
                <a:cubicBezTo>
                  <a:pt x="69" y="50"/>
                  <a:pt x="81" y="41"/>
                  <a:pt x="76" y="24"/>
                </a:cubicBezTo>
                <a:cubicBezTo>
                  <a:pt x="71" y="9"/>
                  <a:pt x="48" y="3"/>
                  <a:pt x="36" y="0"/>
                </a:cubicBezTo>
                <a:cubicBezTo>
                  <a:pt x="36" y="1"/>
                  <a:pt x="36" y="1"/>
                  <a:pt x="36" y="2"/>
                </a:cubicBezTo>
                <a:cubicBezTo>
                  <a:pt x="37" y="6"/>
                  <a:pt x="37" y="9"/>
                  <a:pt x="36" y="12"/>
                </a:cubicBezTo>
                <a:cubicBezTo>
                  <a:pt x="36" y="16"/>
                  <a:pt x="36" y="19"/>
                  <a:pt x="36" y="22"/>
                </a:cubicBezTo>
                <a:cubicBezTo>
                  <a:pt x="35" y="25"/>
                  <a:pt x="35" y="28"/>
                  <a:pt x="36" y="30"/>
                </a:cubicBezTo>
                <a:cubicBezTo>
                  <a:pt x="37" y="36"/>
                  <a:pt x="38" y="42"/>
                  <a:pt x="41" y="48"/>
                </a:cubicBezTo>
                <a:cubicBezTo>
                  <a:pt x="43" y="54"/>
                  <a:pt x="47" y="59"/>
                  <a:pt x="50" y="64"/>
                </a:cubicBezTo>
                <a:cubicBezTo>
                  <a:pt x="46" y="60"/>
                  <a:pt x="42" y="55"/>
                  <a:pt x="38" y="50"/>
                </a:cubicBezTo>
                <a:cubicBezTo>
                  <a:pt x="34" y="44"/>
                  <a:pt x="31" y="39"/>
                  <a:pt x="29" y="32"/>
                </a:cubicBezTo>
                <a:cubicBezTo>
                  <a:pt x="28" y="29"/>
                  <a:pt x="27" y="25"/>
                  <a:pt x="27" y="22"/>
                </a:cubicBezTo>
                <a:cubicBezTo>
                  <a:pt x="26" y="19"/>
                  <a:pt x="26" y="16"/>
                  <a:pt x="25" y="13"/>
                </a:cubicBezTo>
                <a:cubicBezTo>
                  <a:pt x="25" y="10"/>
                  <a:pt x="25" y="7"/>
                  <a:pt x="24" y="4"/>
                </a:cubicBezTo>
                <a:cubicBezTo>
                  <a:pt x="16" y="14"/>
                  <a:pt x="0" y="37"/>
                  <a:pt x="8" y="55"/>
                </a:cubicBezTo>
                <a:cubicBezTo>
                  <a:pt x="21" y="84"/>
                  <a:pt x="73" y="96"/>
                  <a:pt x="73" y="96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2328862" y="1050925"/>
            <a:ext cx="385763" cy="395287"/>
          </a:xfrm>
          <a:custGeom>
            <a:avLst/>
            <a:gdLst/>
            <a:ahLst/>
            <a:cxnLst/>
            <a:rect l="l" t="t" r="r" b="b"/>
            <a:pathLst>
              <a:path w="91" h="93" extrusionOk="0">
                <a:moveTo>
                  <a:pt x="72" y="0"/>
                </a:moveTo>
                <a:cubicBezTo>
                  <a:pt x="72" y="0"/>
                  <a:pt x="69" y="12"/>
                  <a:pt x="54" y="20"/>
                </a:cubicBezTo>
                <a:cubicBezTo>
                  <a:pt x="36" y="28"/>
                  <a:pt x="21" y="23"/>
                  <a:pt x="11" y="36"/>
                </a:cubicBezTo>
                <a:cubicBezTo>
                  <a:pt x="0" y="49"/>
                  <a:pt x="7" y="71"/>
                  <a:pt x="12" y="83"/>
                </a:cubicBezTo>
                <a:cubicBezTo>
                  <a:pt x="12" y="82"/>
                  <a:pt x="13" y="82"/>
                  <a:pt x="13" y="82"/>
                </a:cubicBezTo>
                <a:cubicBezTo>
                  <a:pt x="16" y="79"/>
                  <a:pt x="19" y="78"/>
                  <a:pt x="22" y="76"/>
                </a:cubicBezTo>
                <a:cubicBezTo>
                  <a:pt x="25" y="74"/>
                  <a:pt x="28" y="73"/>
                  <a:pt x="30" y="72"/>
                </a:cubicBezTo>
                <a:cubicBezTo>
                  <a:pt x="33" y="70"/>
                  <a:pt x="35" y="68"/>
                  <a:pt x="37" y="67"/>
                </a:cubicBezTo>
                <a:cubicBezTo>
                  <a:pt x="42" y="63"/>
                  <a:pt x="46" y="58"/>
                  <a:pt x="49" y="53"/>
                </a:cubicBezTo>
                <a:cubicBezTo>
                  <a:pt x="53" y="48"/>
                  <a:pt x="55" y="42"/>
                  <a:pt x="58" y="36"/>
                </a:cubicBezTo>
                <a:cubicBezTo>
                  <a:pt x="57" y="42"/>
                  <a:pt x="55" y="48"/>
                  <a:pt x="52" y="54"/>
                </a:cubicBezTo>
                <a:cubicBezTo>
                  <a:pt x="50" y="60"/>
                  <a:pt x="47" y="66"/>
                  <a:pt x="43" y="72"/>
                </a:cubicBezTo>
                <a:cubicBezTo>
                  <a:pt x="41" y="74"/>
                  <a:pt x="38" y="77"/>
                  <a:pt x="36" y="79"/>
                </a:cubicBezTo>
                <a:cubicBezTo>
                  <a:pt x="33" y="81"/>
                  <a:pt x="30" y="83"/>
                  <a:pt x="28" y="85"/>
                </a:cubicBezTo>
                <a:cubicBezTo>
                  <a:pt x="26" y="87"/>
                  <a:pt x="24" y="89"/>
                  <a:pt x="22" y="91"/>
                </a:cubicBezTo>
                <a:cubicBezTo>
                  <a:pt x="35" y="92"/>
                  <a:pt x="63" y="93"/>
                  <a:pt x="74" y="76"/>
                </a:cubicBezTo>
                <a:cubicBezTo>
                  <a:pt x="91" y="50"/>
                  <a:pt x="72" y="0"/>
                  <a:pt x="72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2532062" y="2498725"/>
            <a:ext cx="322263" cy="438150"/>
          </a:xfrm>
          <a:custGeom>
            <a:avLst/>
            <a:gdLst/>
            <a:ahLst/>
            <a:cxnLst/>
            <a:rect l="l" t="t" r="r" b="b"/>
            <a:pathLst>
              <a:path w="76" h="103" extrusionOk="0">
                <a:moveTo>
                  <a:pt x="31" y="0"/>
                </a:moveTo>
                <a:cubicBezTo>
                  <a:pt x="31" y="0"/>
                  <a:pt x="36" y="11"/>
                  <a:pt x="27" y="26"/>
                </a:cubicBezTo>
                <a:cubicBezTo>
                  <a:pt x="17" y="43"/>
                  <a:pt x="2" y="47"/>
                  <a:pt x="1" y="64"/>
                </a:cubicBezTo>
                <a:cubicBezTo>
                  <a:pt x="0" y="81"/>
                  <a:pt x="18" y="95"/>
                  <a:pt x="28" y="102"/>
                </a:cubicBezTo>
                <a:cubicBezTo>
                  <a:pt x="28" y="101"/>
                  <a:pt x="28" y="101"/>
                  <a:pt x="28" y="100"/>
                </a:cubicBezTo>
                <a:cubicBezTo>
                  <a:pt x="29" y="97"/>
                  <a:pt x="31" y="93"/>
                  <a:pt x="32" y="91"/>
                </a:cubicBezTo>
                <a:cubicBezTo>
                  <a:pt x="34" y="88"/>
                  <a:pt x="35" y="85"/>
                  <a:pt x="37" y="82"/>
                </a:cubicBezTo>
                <a:cubicBezTo>
                  <a:pt x="38" y="79"/>
                  <a:pt x="39" y="77"/>
                  <a:pt x="40" y="74"/>
                </a:cubicBezTo>
                <a:cubicBezTo>
                  <a:pt x="42" y="68"/>
                  <a:pt x="42" y="62"/>
                  <a:pt x="42" y="56"/>
                </a:cubicBezTo>
                <a:cubicBezTo>
                  <a:pt x="42" y="50"/>
                  <a:pt x="41" y="44"/>
                  <a:pt x="40" y="37"/>
                </a:cubicBezTo>
                <a:cubicBezTo>
                  <a:pt x="42" y="43"/>
                  <a:pt x="44" y="49"/>
                  <a:pt x="46" y="56"/>
                </a:cubicBezTo>
                <a:cubicBezTo>
                  <a:pt x="47" y="62"/>
                  <a:pt x="48" y="68"/>
                  <a:pt x="47" y="75"/>
                </a:cubicBezTo>
                <a:cubicBezTo>
                  <a:pt x="47" y="79"/>
                  <a:pt x="46" y="82"/>
                  <a:pt x="45" y="85"/>
                </a:cubicBezTo>
                <a:cubicBezTo>
                  <a:pt x="44" y="89"/>
                  <a:pt x="43" y="92"/>
                  <a:pt x="43" y="95"/>
                </a:cubicBezTo>
                <a:cubicBezTo>
                  <a:pt x="42" y="97"/>
                  <a:pt x="41" y="100"/>
                  <a:pt x="41" y="103"/>
                </a:cubicBezTo>
                <a:cubicBezTo>
                  <a:pt x="52" y="97"/>
                  <a:pt x="76" y="82"/>
                  <a:pt x="75" y="62"/>
                </a:cubicBezTo>
                <a:cubicBezTo>
                  <a:pt x="74" y="30"/>
                  <a:pt x="31" y="0"/>
                  <a:pt x="31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1109662" y="2670175"/>
            <a:ext cx="420688" cy="373062"/>
          </a:xfrm>
          <a:custGeom>
            <a:avLst/>
            <a:gdLst/>
            <a:ahLst/>
            <a:cxnLst/>
            <a:rect l="l" t="t" r="r" b="b"/>
            <a:pathLst>
              <a:path w="99" h="88" extrusionOk="0">
                <a:moveTo>
                  <a:pt x="0" y="29"/>
                </a:moveTo>
                <a:cubicBezTo>
                  <a:pt x="0" y="29"/>
                  <a:pt x="12" y="29"/>
                  <a:pt x="23" y="43"/>
                </a:cubicBezTo>
                <a:cubicBezTo>
                  <a:pt x="35" y="58"/>
                  <a:pt x="33" y="74"/>
                  <a:pt x="49" y="81"/>
                </a:cubicBezTo>
                <a:cubicBezTo>
                  <a:pt x="63" y="88"/>
                  <a:pt x="83" y="77"/>
                  <a:pt x="93" y="70"/>
                </a:cubicBezTo>
                <a:cubicBezTo>
                  <a:pt x="93" y="69"/>
                  <a:pt x="93" y="69"/>
                  <a:pt x="92" y="69"/>
                </a:cubicBezTo>
                <a:cubicBezTo>
                  <a:pt x="89" y="67"/>
                  <a:pt x="87" y="64"/>
                  <a:pt x="85" y="62"/>
                </a:cubicBezTo>
                <a:cubicBezTo>
                  <a:pt x="83" y="59"/>
                  <a:pt x="81" y="57"/>
                  <a:pt x="79" y="54"/>
                </a:cubicBezTo>
                <a:cubicBezTo>
                  <a:pt x="77" y="52"/>
                  <a:pt x="74" y="50"/>
                  <a:pt x="72" y="48"/>
                </a:cubicBezTo>
                <a:cubicBezTo>
                  <a:pt x="67" y="45"/>
                  <a:pt x="62" y="42"/>
                  <a:pt x="56" y="40"/>
                </a:cubicBezTo>
                <a:cubicBezTo>
                  <a:pt x="50" y="38"/>
                  <a:pt x="44" y="36"/>
                  <a:pt x="38" y="35"/>
                </a:cubicBezTo>
                <a:cubicBezTo>
                  <a:pt x="44" y="35"/>
                  <a:pt x="51" y="35"/>
                  <a:pt x="57" y="36"/>
                </a:cubicBezTo>
                <a:cubicBezTo>
                  <a:pt x="63" y="37"/>
                  <a:pt x="70" y="39"/>
                  <a:pt x="76" y="42"/>
                </a:cubicBezTo>
                <a:cubicBezTo>
                  <a:pt x="79" y="44"/>
                  <a:pt x="82" y="46"/>
                  <a:pt x="85" y="48"/>
                </a:cubicBezTo>
                <a:cubicBezTo>
                  <a:pt x="87" y="50"/>
                  <a:pt x="90" y="52"/>
                  <a:pt x="92" y="53"/>
                </a:cubicBezTo>
                <a:cubicBezTo>
                  <a:pt x="95" y="55"/>
                  <a:pt x="97" y="57"/>
                  <a:pt x="99" y="58"/>
                </a:cubicBezTo>
                <a:cubicBezTo>
                  <a:pt x="98" y="45"/>
                  <a:pt x="93" y="18"/>
                  <a:pt x="74" y="11"/>
                </a:cubicBezTo>
                <a:cubicBezTo>
                  <a:pt x="44" y="0"/>
                  <a:pt x="0" y="29"/>
                  <a:pt x="0" y="2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1220787" y="2024063"/>
            <a:ext cx="339725" cy="441325"/>
          </a:xfrm>
          <a:custGeom>
            <a:avLst/>
            <a:gdLst/>
            <a:ahLst/>
            <a:cxnLst/>
            <a:rect l="l" t="t" r="r" b="b"/>
            <a:pathLst>
              <a:path w="80" h="104" extrusionOk="0">
                <a:moveTo>
                  <a:pt x="39" y="104"/>
                </a:moveTo>
                <a:cubicBezTo>
                  <a:pt x="39" y="104"/>
                  <a:pt x="36" y="92"/>
                  <a:pt x="46" y="78"/>
                </a:cubicBezTo>
                <a:cubicBezTo>
                  <a:pt x="58" y="62"/>
                  <a:pt x="74" y="60"/>
                  <a:pt x="77" y="43"/>
                </a:cubicBezTo>
                <a:cubicBezTo>
                  <a:pt x="80" y="27"/>
                  <a:pt x="63" y="11"/>
                  <a:pt x="54" y="3"/>
                </a:cubicBezTo>
                <a:cubicBezTo>
                  <a:pt x="54" y="3"/>
                  <a:pt x="54" y="4"/>
                  <a:pt x="53" y="4"/>
                </a:cubicBezTo>
                <a:cubicBezTo>
                  <a:pt x="52" y="8"/>
                  <a:pt x="50" y="11"/>
                  <a:pt x="48" y="13"/>
                </a:cubicBezTo>
                <a:cubicBezTo>
                  <a:pt x="47" y="16"/>
                  <a:pt x="45" y="19"/>
                  <a:pt x="43" y="21"/>
                </a:cubicBezTo>
                <a:cubicBezTo>
                  <a:pt x="41" y="24"/>
                  <a:pt x="40" y="26"/>
                  <a:pt x="39" y="29"/>
                </a:cubicBezTo>
                <a:cubicBezTo>
                  <a:pt x="37" y="34"/>
                  <a:pt x="35" y="41"/>
                  <a:pt x="35" y="47"/>
                </a:cubicBezTo>
                <a:cubicBezTo>
                  <a:pt x="34" y="53"/>
                  <a:pt x="35" y="59"/>
                  <a:pt x="35" y="66"/>
                </a:cubicBezTo>
                <a:cubicBezTo>
                  <a:pt x="33" y="59"/>
                  <a:pt x="32" y="53"/>
                  <a:pt x="31" y="47"/>
                </a:cubicBezTo>
                <a:cubicBezTo>
                  <a:pt x="31" y="40"/>
                  <a:pt x="31" y="34"/>
                  <a:pt x="32" y="27"/>
                </a:cubicBezTo>
                <a:cubicBezTo>
                  <a:pt x="33" y="24"/>
                  <a:pt x="34" y="20"/>
                  <a:pt x="35" y="17"/>
                </a:cubicBezTo>
                <a:cubicBezTo>
                  <a:pt x="36" y="14"/>
                  <a:pt x="37" y="11"/>
                  <a:pt x="39" y="8"/>
                </a:cubicBezTo>
                <a:cubicBezTo>
                  <a:pt x="40" y="6"/>
                  <a:pt x="41" y="3"/>
                  <a:pt x="41" y="0"/>
                </a:cubicBezTo>
                <a:cubicBezTo>
                  <a:pt x="29" y="5"/>
                  <a:pt x="4" y="17"/>
                  <a:pt x="2" y="37"/>
                </a:cubicBezTo>
                <a:cubicBezTo>
                  <a:pt x="0" y="69"/>
                  <a:pt x="39" y="104"/>
                  <a:pt x="39" y="104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1631949" y="1446213"/>
            <a:ext cx="322263" cy="436562"/>
          </a:xfrm>
          <a:custGeom>
            <a:avLst/>
            <a:gdLst/>
            <a:ahLst/>
            <a:cxnLst/>
            <a:rect l="l" t="t" r="r" b="b"/>
            <a:pathLst>
              <a:path w="76" h="103" extrusionOk="0">
                <a:moveTo>
                  <a:pt x="31" y="0"/>
                </a:moveTo>
                <a:cubicBezTo>
                  <a:pt x="31" y="0"/>
                  <a:pt x="36" y="11"/>
                  <a:pt x="27" y="26"/>
                </a:cubicBezTo>
                <a:cubicBezTo>
                  <a:pt x="17" y="44"/>
                  <a:pt x="2" y="47"/>
                  <a:pt x="1" y="65"/>
                </a:cubicBezTo>
                <a:cubicBezTo>
                  <a:pt x="0" y="81"/>
                  <a:pt x="18" y="95"/>
                  <a:pt x="28" y="102"/>
                </a:cubicBezTo>
                <a:cubicBezTo>
                  <a:pt x="28" y="102"/>
                  <a:pt x="28" y="101"/>
                  <a:pt x="28" y="101"/>
                </a:cubicBezTo>
                <a:cubicBezTo>
                  <a:pt x="29" y="97"/>
                  <a:pt x="31" y="94"/>
                  <a:pt x="32" y="91"/>
                </a:cubicBezTo>
                <a:cubicBezTo>
                  <a:pt x="34" y="88"/>
                  <a:pt x="35" y="85"/>
                  <a:pt x="37" y="83"/>
                </a:cubicBezTo>
                <a:cubicBezTo>
                  <a:pt x="38" y="80"/>
                  <a:pt x="39" y="77"/>
                  <a:pt x="40" y="75"/>
                </a:cubicBezTo>
                <a:cubicBezTo>
                  <a:pt x="42" y="69"/>
                  <a:pt x="42" y="63"/>
                  <a:pt x="42" y="57"/>
                </a:cubicBezTo>
                <a:cubicBezTo>
                  <a:pt x="42" y="50"/>
                  <a:pt x="41" y="44"/>
                  <a:pt x="40" y="38"/>
                </a:cubicBezTo>
                <a:cubicBezTo>
                  <a:pt x="42" y="44"/>
                  <a:pt x="44" y="50"/>
                  <a:pt x="46" y="56"/>
                </a:cubicBezTo>
                <a:cubicBezTo>
                  <a:pt x="47" y="62"/>
                  <a:pt x="48" y="69"/>
                  <a:pt x="47" y="76"/>
                </a:cubicBezTo>
                <a:cubicBezTo>
                  <a:pt x="47" y="79"/>
                  <a:pt x="46" y="83"/>
                  <a:pt x="45" y="86"/>
                </a:cubicBezTo>
                <a:cubicBezTo>
                  <a:pt x="44" y="89"/>
                  <a:pt x="43" y="92"/>
                  <a:pt x="43" y="95"/>
                </a:cubicBezTo>
                <a:cubicBezTo>
                  <a:pt x="42" y="98"/>
                  <a:pt x="41" y="101"/>
                  <a:pt x="41" y="103"/>
                </a:cubicBezTo>
                <a:cubicBezTo>
                  <a:pt x="52" y="97"/>
                  <a:pt x="76" y="83"/>
                  <a:pt x="75" y="62"/>
                </a:cubicBezTo>
                <a:cubicBezTo>
                  <a:pt x="75" y="31"/>
                  <a:pt x="31" y="0"/>
                  <a:pt x="31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1763712" y="1879600"/>
            <a:ext cx="420688" cy="377825"/>
          </a:xfrm>
          <a:custGeom>
            <a:avLst/>
            <a:gdLst/>
            <a:ahLst/>
            <a:cxnLst/>
            <a:rect l="l" t="t" r="r" b="b"/>
            <a:pathLst>
              <a:path w="99" h="89" extrusionOk="0">
                <a:moveTo>
                  <a:pt x="0" y="29"/>
                </a:moveTo>
                <a:cubicBezTo>
                  <a:pt x="0" y="29"/>
                  <a:pt x="12" y="29"/>
                  <a:pt x="23" y="43"/>
                </a:cubicBezTo>
                <a:cubicBezTo>
                  <a:pt x="35" y="58"/>
                  <a:pt x="33" y="74"/>
                  <a:pt x="49" y="81"/>
                </a:cubicBezTo>
                <a:cubicBezTo>
                  <a:pt x="63" y="89"/>
                  <a:pt x="83" y="77"/>
                  <a:pt x="93" y="70"/>
                </a:cubicBezTo>
                <a:cubicBezTo>
                  <a:pt x="93" y="69"/>
                  <a:pt x="93" y="69"/>
                  <a:pt x="92" y="69"/>
                </a:cubicBezTo>
                <a:cubicBezTo>
                  <a:pt x="89" y="67"/>
                  <a:pt x="87" y="64"/>
                  <a:pt x="85" y="62"/>
                </a:cubicBezTo>
                <a:cubicBezTo>
                  <a:pt x="83" y="59"/>
                  <a:pt x="81" y="57"/>
                  <a:pt x="79" y="54"/>
                </a:cubicBezTo>
                <a:cubicBezTo>
                  <a:pt x="77" y="52"/>
                  <a:pt x="74" y="50"/>
                  <a:pt x="72" y="48"/>
                </a:cubicBezTo>
                <a:cubicBezTo>
                  <a:pt x="67" y="45"/>
                  <a:pt x="62" y="42"/>
                  <a:pt x="56" y="40"/>
                </a:cubicBezTo>
                <a:cubicBezTo>
                  <a:pt x="50" y="38"/>
                  <a:pt x="44" y="36"/>
                  <a:pt x="38" y="35"/>
                </a:cubicBezTo>
                <a:cubicBezTo>
                  <a:pt x="44" y="35"/>
                  <a:pt x="51" y="35"/>
                  <a:pt x="57" y="36"/>
                </a:cubicBezTo>
                <a:cubicBezTo>
                  <a:pt x="63" y="38"/>
                  <a:pt x="70" y="39"/>
                  <a:pt x="76" y="42"/>
                </a:cubicBezTo>
                <a:cubicBezTo>
                  <a:pt x="79" y="44"/>
                  <a:pt x="82" y="46"/>
                  <a:pt x="85" y="48"/>
                </a:cubicBezTo>
                <a:cubicBezTo>
                  <a:pt x="87" y="50"/>
                  <a:pt x="90" y="52"/>
                  <a:pt x="92" y="54"/>
                </a:cubicBezTo>
                <a:cubicBezTo>
                  <a:pt x="95" y="55"/>
                  <a:pt x="97" y="57"/>
                  <a:pt x="99" y="58"/>
                </a:cubicBezTo>
                <a:cubicBezTo>
                  <a:pt x="98" y="45"/>
                  <a:pt x="93" y="18"/>
                  <a:pt x="74" y="11"/>
                </a:cubicBezTo>
                <a:cubicBezTo>
                  <a:pt x="44" y="0"/>
                  <a:pt x="0" y="29"/>
                  <a:pt x="0" y="2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4225924" y="1347788"/>
            <a:ext cx="373063" cy="425450"/>
          </a:xfrm>
          <a:custGeom>
            <a:avLst/>
            <a:gdLst/>
            <a:ahLst/>
            <a:cxnLst/>
            <a:rect l="l" t="t" r="r" b="b"/>
            <a:pathLst>
              <a:path w="88" h="100" extrusionOk="0">
                <a:moveTo>
                  <a:pt x="59" y="0"/>
                </a:moveTo>
                <a:cubicBezTo>
                  <a:pt x="59" y="0"/>
                  <a:pt x="59" y="12"/>
                  <a:pt x="46" y="23"/>
                </a:cubicBezTo>
                <a:cubicBezTo>
                  <a:pt x="30" y="36"/>
                  <a:pt x="14" y="33"/>
                  <a:pt x="7" y="49"/>
                </a:cubicBezTo>
                <a:cubicBezTo>
                  <a:pt x="0" y="64"/>
                  <a:pt x="11" y="84"/>
                  <a:pt x="19" y="94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90"/>
                  <a:pt x="24" y="87"/>
                  <a:pt x="27" y="85"/>
                </a:cubicBezTo>
                <a:cubicBezTo>
                  <a:pt x="29" y="83"/>
                  <a:pt x="32" y="81"/>
                  <a:pt x="34" y="79"/>
                </a:cubicBezTo>
                <a:cubicBezTo>
                  <a:pt x="36" y="77"/>
                  <a:pt x="38" y="75"/>
                  <a:pt x="40" y="73"/>
                </a:cubicBezTo>
                <a:cubicBezTo>
                  <a:pt x="43" y="68"/>
                  <a:pt x="46" y="63"/>
                  <a:pt x="48" y="57"/>
                </a:cubicBezTo>
                <a:cubicBezTo>
                  <a:pt x="50" y="51"/>
                  <a:pt x="52" y="45"/>
                  <a:pt x="53" y="39"/>
                </a:cubicBezTo>
                <a:cubicBezTo>
                  <a:pt x="53" y="45"/>
                  <a:pt x="53" y="51"/>
                  <a:pt x="52" y="58"/>
                </a:cubicBezTo>
                <a:cubicBezTo>
                  <a:pt x="51" y="64"/>
                  <a:pt x="49" y="70"/>
                  <a:pt x="46" y="77"/>
                </a:cubicBezTo>
                <a:cubicBezTo>
                  <a:pt x="45" y="80"/>
                  <a:pt x="43" y="83"/>
                  <a:pt x="41" y="85"/>
                </a:cubicBezTo>
                <a:cubicBezTo>
                  <a:pt x="39" y="88"/>
                  <a:pt x="37" y="90"/>
                  <a:pt x="35" y="93"/>
                </a:cubicBezTo>
                <a:cubicBezTo>
                  <a:pt x="33" y="95"/>
                  <a:pt x="31" y="97"/>
                  <a:pt x="30" y="100"/>
                </a:cubicBezTo>
                <a:cubicBezTo>
                  <a:pt x="43" y="98"/>
                  <a:pt x="70" y="93"/>
                  <a:pt x="77" y="74"/>
                </a:cubicBezTo>
                <a:cubicBezTo>
                  <a:pt x="88" y="45"/>
                  <a:pt x="59" y="0"/>
                  <a:pt x="59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3436937" y="1841500"/>
            <a:ext cx="373063" cy="377825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80" y="0"/>
                </a:moveTo>
                <a:cubicBezTo>
                  <a:pt x="80" y="0"/>
                  <a:pt x="75" y="11"/>
                  <a:pt x="58" y="15"/>
                </a:cubicBezTo>
                <a:cubicBezTo>
                  <a:pt x="39" y="20"/>
                  <a:pt x="26" y="11"/>
                  <a:pt x="12" y="22"/>
                </a:cubicBezTo>
                <a:cubicBezTo>
                  <a:pt x="0" y="33"/>
                  <a:pt x="2" y="56"/>
                  <a:pt x="4" y="68"/>
                </a:cubicBezTo>
                <a:cubicBezTo>
                  <a:pt x="4" y="68"/>
                  <a:pt x="5" y="67"/>
                  <a:pt x="5" y="67"/>
                </a:cubicBezTo>
                <a:cubicBezTo>
                  <a:pt x="9" y="65"/>
                  <a:pt x="12" y="64"/>
                  <a:pt x="15" y="63"/>
                </a:cubicBezTo>
                <a:cubicBezTo>
                  <a:pt x="18" y="62"/>
                  <a:pt x="21" y="62"/>
                  <a:pt x="24" y="61"/>
                </a:cubicBezTo>
                <a:cubicBezTo>
                  <a:pt x="27" y="60"/>
                  <a:pt x="30" y="59"/>
                  <a:pt x="32" y="57"/>
                </a:cubicBezTo>
                <a:cubicBezTo>
                  <a:pt x="37" y="55"/>
                  <a:pt x="42" y="51"/>
                  <a:pt x="47" y="46"/>
                </a:cubicBezTo>
                <a:cubicBezTo>
                  <a:pt x="51" y="42"/>
                  <a:pt x="55" y="37"/>
                  <a:pt x="59" y="32"/>
                </a:cubicBezTo>
                <a:cubicBezTo>
                  <a:pt x="56" y="38"/>
                  <a:pt x="53" y="43"/>
                  <a:pt x="49" y="49"/>
                </a:cubicBezTo>
                <a:cubicBezTo>
                  <a:pt x="46" y="54"/>
                  <a:pt x="42" y="59"/>
                  <a:pt x="36" y="64"/>
                </a:cubicBezTo>
                <a:cubicBezTo>
                  <a:pt x="34" y="66"/>
                  <a:pt x="31" y="68"/>
                  <a:pt x="28" y="69"/>
                </a:cubicBezTo>
                <a:cubicBezTo>
                  <a:pt x="25" y="71"/>
                  <a:pt x="22" y="72"/>
                  <a:pt x="19" y="74"/>
                </a:cubicBezTo>
                <a:cubicBezTo>
                  <a:pt x="17" y="75"/>
                  <a:pt x="14" y="76"/>
                  <a:pt x="12" y="78"/>
                </a:cubicBezTo>
                <a:cubicBezTo>
                  <a:pt x="24" y="82"/>
                  <a:pt x="51" y="89"/>
                  <a:pt x="66" y="75"/>
                </a:cubicBezTo>
                <a:cubicBezTo>
                  <a:pt x="88" y="52"/>
                  <a:pt x="80" y="0"/>
                  <a:pt x="80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3809999" y="1122363"/>
            <a:ext cx="347663" cy="407987"/>
          </a:xfrm>
          <a:custGeom>
            <a:avLst/>
            <a:gdLst/>
            <a:ahLst/>
            <a:cxnLst/>
            <a:rect l="l" t="t" r="r" b="b"/>
            <a:pathLst>
              <a:path w="82" h="96" extrusionOk="0">
                <a:moveTo>
                  <a:pt x="72" y="96"/>
                </a:moveTo>
                <a:cubicBezTo>
                  <a:pt x="72" y="96"/>
                  <a:pt x="64" y="87"/>
                  <a:pt x="66" y="70"/>
                </a:cubicBezTo>
                <a:cubicBezTo>
                  <a:pt x="69" y="50"/>
                  <a:pt x="82" y="41"/>
                  <a:pt x="77" y="25"/>
                </a:cubicBezTo>
                <a:cubicBezTo>
                  <a:pt x="72" y="9"/>
                  <a:pt x="50" y="2"/>
                  <a:pt x="38" y="0"/>
                </a:cubicBezTo>
                <a:cubicBezTo>
                  <a:pt x="38" y="0"/>
                  <a:pt x="38" y="1"/>
                  <a:pt x="38" y="1"/>
                </a:cubicBezTo>
                <a:cubicBezTo>
                  <a:pt x="38" y="5"/>
                  <a:pt x="38" y="8"/>
                  <a:pt x="38" y="12"/>
                </a:cubicBezTo>
                <a:cubicBezTo>
                  <a:pt x="38" y="15"/>
                  <a:pt x="37" y="18"/>
                  <a:pt x="37" y="21"/>
                </a:cubicBezTo>
                <a:cubicBezTo>
                  <a:pt x="37" y="24"/>
                  <a:pt x="37" y="27"/>
                  <a:pt x="37" y="30"/>
                </a:cubicBezTo>
                <a:cubicBezTo>
                  <a:pt x="37" y="36"/>
                  <a:pt x="39" y="41"/>
                  <a:pt x="41" y="47"/>
                </a:cubicBezTo>
                <a:cubicBezTo>
                  <a:pt x="44" y="53"/>
                  <a:pt x="47" y="58"/>
                  <a:pt x="50" y="64"/>
                </a:cubicBezTo>
                <a:cubicBezTo>
                  <a:pt x="46" y="59"/>
                  <a:pt x="42" y="54"/>
                  <a:pt x="38" y="49"/>
                </a:cubicBezTo>
                <a:cubicBezTo>
                  <a:pt x="35" y="43"/>
                  <a:pt x="32" y="38"/>
                  <a:pt x="30" y="31"/>
                </a:cubicBezTo>
                <a:cubicBezTo>
                  <a:pt x="29" y="28"/>
                  <a:pt x="28" y="24"/>
                  <a:pt x="28" y="21"/>
                </a:cubicBezTo>
                <a:cubicBezTo>
                  <a:pt x="27" y="18"/>
                  <a:pt x="27" y="14"/>
                  <a:pt x="27" y="11"/>
                </a:cubicBezTo>
                <a:cubicBezTo>
                  <a:pt x="27" y="8"/>
                  <a:pt x="26" y="6"/>
                  <a:pt x="26" y="3"/>
                </a:cubicBezTo>
                <a:cubicBezTo>
                  <a:pt x="17" y="13"/>
                  <a:pt x="0" y="35"/>
                  <a:pt x="8" y="54"/>
                </a:cubicBezTo>
                <a:cubicBezTo>
                  <a:pt x="20" y="83"/>
                  <a:pt x="72" y="96"/>
                  <a:pt x="72" y="96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3500437" y="1411288"/>
            <a:ext cx="373063" cy="379412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8" y="89"/>
                </a:moveTo>
                <a:cubicBezTo>
                  <a:pt x="8" y="89"/>
                  <a:pt x="13" y="78"/>
                  <a:pt x="30" y="74"/>
                </a:cubicBezTo>
                <a:cubicBezTo>
                  <a:pt x="49" y="69"/>
                  <a:pt x="62" y="78"/>
                  <a:pt x="76" y="67"/>
                </a:cubicBezTo>
                <a:cubicBezTo>
                  <a:pt x="88" y="56"/>
                  <a:pt x="87" y="33"/>
                  <a:pt x="84" y="21"/>
                </a:cubicBezTo>
                <a:cubicBezTo>
                  <a:pt x="84" y="22"/>
                  <a:pt x="84" y="22"/>
                  <a:pt x="83" y="22"/>
                </a:cubicBezTo>
                <a:cubicBezTo>
                  <a:pt x="80" y="24"/>
                  <a:pt x="76" y="25"/>
                  <a:pt x="73" y="26"/>
                </a:cubicBezTo>
                <a:cubicBezTo>
                  <a:pt x="70" y="27"/>
                  <a:pt x="67" y="27"/>
                  <a:pt x="64" y="28"/>
                </a:cubicBezTo>
                <a:cubicBezTo>
                  <a:pt x="61" y="29"/>
                  <a:pt x="59" y="30"/>
                  <a:pt x="56" y="31"/>
                </a:cubicBezTo>
                <a:cubicBezTo>
                  <a:pt x="51" y="34"/>
                  <a:pt x="46" y="38"/>
                  <a:pt x="41" y="42"/>
                </a:cubicBezTo>
                <a:cubicBezTo>
                  <a:pt x="37" y="46"/>
                  <a:pt x="33" y="51"/>
                  <a:pt x="29" y="56"/>
                </a:cubicBezTo>
                <a:cubicBezTo>
                  <a:pt x="32" y="51"/>
                  <a:pt x="35" y="45"/>
                  <a:pt x="39" y="40"/>
                </a:cubicBezTo>
                <a:cubicBezTo>
                  <a:pt x="42" y="34"/>
                  <a:pt x="47" y="29"/>
                  <a:pt x="52" y="25"/>
                </a:cubicBezTo>
                <a:cubicBezTo>
                  <a:pt x="55" y="23"/>
                  <a:pt x="58" y="21"/>
                  <a:pt x="61" y="20"/>
                </a:cubicBezTo>
                <a:cubicBezTo>
                  <a:pt x="64" y="18"/>
                  <a:pt x="67" y="17"/>
                  <a:pt x="69" y="15"/>
                </a:cubicBezTo>
                <a:cubicBezTo>
                  <a:pt x="72" y="14"/>
                  <a:pt x="74" y="13"/>
                  <a:pt x="76" y="11"/>
                </a:cubicBezTo>
                <a:cubicBezTo>
                  <a:pt x="64" y="7"/>
                  <a:pt x="37" y="0"/>
                  <a:pt x="23" y="14"/>
                </a:cubicBezTo>
                <a:cubicBezTo>
                  <a:pt x="0" y="36"/>
                  <a:pt x="8" y="89"/>
                  <a:pt x="8" y="8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4375149" y="3940175"/>
            <a:ext cx="347663" cy="407987"/>
          </a:xfrm>
          <a:custGeom>
            <a:avLst/>
            <a:gdLst/>
            <a:ahLst/>
            <a:cxnLst/>
            <a:rect l="l" t="t" r="r" b="b"/>
            <a:pathLst>
              <a:path w="82" h="96" extrusionOk="0">
                <a:moveTo>
                  <a:pt x="72" y="96"/>
                </a:moveTo>
                <a:cubicBezTo>
                  <a:pt x="72" y="96"/>
                  <a:pt x="64" y="88"/>
                  <a:pt x="66" y="71"/>
                </a:cubicBezTo>
                <a:cubicBezTo>
                  <a:pt x="69" y="51"/>
                  <a:pt x="82" y="42"/>
                  <a:pt x="77" y="25"/>
                </a:cubicBezTo>
                <a:cubicBezTo>
                  <a:pt x="72" y="9"/>
                  <a:pt x="50" y="3"/>
                  <a:pt x="38" y="0"/>
                </a:cubicBezTo>
                <a:cubicBezTo>
                  <a:pt x="38" y="1"/>
                  <a:pt x="38" y="1"/>
                  <a:pt x="38" y="2"/>
                </a:cubicBezTo>
                <a:cubicBezTo>
                  <a:pt x="39" y="5"/>
                  <a:pt x="38" y="9"/>
                  <a:pt x="38" y="12"/>
                </a:cubicBezTo>
                <a:cubicBezTo>
                  <a:pt x="38" y="15"/>
                  <a:pt x="37" y="18"/>
                  <a:pt x="37" y="21"/>
                </a:cubicBezTo>
                <a:cubicBezTo>
                  <a:pt x="37" y="24"/>
                  <a:pt x="37" y="27"/>
                  <a:pt x="37" y="30"/>
                </a:cubicBezTo>
                <a:cubicBezTo>
                  <a:pt x="37" y="36"/>
                  <a:pt x="39" y="42"/>
                  <a:pt x="41" y="48"/>
                </a:cubicBezTo>
                <a:cubicBezTo>
                  <a:pt x="44" y="53"/>
                  <a:pt x="47" y="59"/>
                  <a:pt x="50" y="64"/>
                </a:cubicBezTo>
                <a:cubicBezTo>
                  <a:pt x="46" y="60"/>
                  <a:pt x="42" y="55"/>
                  <a:pt x="38" y="49"/>
                </a:cubicBezTo>
                <a:cubicBezTo>
                  <a:pt x="35" y="44"/>
                  <a:pt x="32" y="38"/>
                  <a:pt x="30" y="32"/>
                </a:cubicBezTo>
                <a:cubicBezTo>
                  <a:pt x="29" y="28"/>
                  <a:pt x="28" y="25"/>
                  <a:pt x="28" y="22"/>
                </a:cubicBezTo>
                <a:cubicBezTo>
                  <a:pt x="27" y="18"/>
                  <a:pt x="27" y="15"/>
                  <a:pt x="27" y="12"/>
                </a:cubicBezTo>
                <a:cubicBezTo>
                  <a:pt x="27" y="9"/>
                  <a:pt x="26" y="6"/>
                  <a:pt x="26" y="4"/>
                </a:cubicBezTo>
                <a:cubicBezTo>
                  <a:pt x="17" y="13"/>
                  <a:pt x="0" y="36"/>
                  <a:pt x="8" y="54"/>
                </a:cubicBezTo>
                <a:cubicBezTo>
                  <a:pt x="20" y="84"/>
                  <a:pt x="72" y="96"/>
                  <a:pt x="72" y="96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4756149" y="3748088"/>
            <a:ext cx="374650" cy="425450"/>
          </a:xfrm>
          <a:custGeom>
            <a:avLst/>
            <a:gdLst/>
            <a:ahLst/>
            <a:cxnLst/>
            <a:rect l="l" t="t" r="r" b="b"/>
            <a:pathLst>
              <a:path w="88" h="100" extrusionOk="0">
                <a:moveTo>
                  <a:pt x="59" y="0"/>
                </a:moveTo>
                <a:cubicBezTo>
                  <a:pt x="59" y="0"/>
                  <a:pt x="59" y="12"/>
                  <a:pt x="46" y="23"/>
                </a:cubicBezTo>
                <a:cubicBezTo>
                  <a:pt x="30" y="36"/>
                  <a:pt x="14" y="33"/>
                  <a:pt x="7" y="49"/>
                </a:cubicBezTo>
                <a:cubicBezTo>
                  <a:pt x="0" y="64"/>
                  <a:pt x="11" y="84"/>
                  <a:pt x="18" y="94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90"/>
                  <a:pt x="24" y="87"/>
                  <a:pt x="27" y="85"/>
                </a:cubicBezTo>
                <a:cubicBezTo>
                  <a:pt x="29" y="83"/>
                  <a:pt x="32" y="81"/>
                  <a:pt x="34" y="79"/>
                </a:cubicBezTo>
                <a:cubicBezTo>
                  <a:pt x="36" y="77"/>
                  <a:pt x="38" y="75"/>
                  <a:pt x="40" y="73"/>
                </a:cubicBezTo>
                <a:cubicBezTo>
                  <a:pt x="43" y="68"/>
                  <a:pt x="46" y="62"/>
                  <a:pt x="48" y="57"/>
                </a:cubicBezTo>
                <a:cubicBezTo>
                  <a:pt x="50" y="51"/>
                  <a:pt x="52" y="45"/>
                  <a:pt x="53" y="38"/>
                </a:cubicBezTo>
                <a:cubicBezTo>
                  <a:pt x="53" y="45"/>
                  <a:pt x="53" y="51"/>
                  <a:pt x="52" y="58"/>
                </a:cubicBezTo>
                <a:cubicBezTo>
                  <a:pt x="51" y="64"/>
                  <a:pt x="49" y="70"/>
                  <a:pt x="46" y="76"/>
                </a:cubicBezTo>
                <a:cubicBezTo>
                  <a:pt x="45" y="79"/>
                  <a:pt x="43" y="82"/>
                  <a:pt x="41" y="85"/>
                </a:cubicBezTo>
                <a:cubicBezTo>
                  <a:pt x="39" y="88"/>
                  <a:pt x="37" y="90"/>
                  <a:pt x="35" y="93"/>
                </a:cubicBezTo>
                <a:cubicBezTo>
                  <a:pt x="33" y="95"/>
                  <a:pt x="31" y="97"/>
                  <a:pt x="30" y="100"/>
                </a:cubicBezTo>
                <a:cubicBezTo>
                  <a:pt x="43" y="98"/>
                  <a:pt x="70" y="93"/>
                  <a:pt x="77" y="74"/>
                </a:cubicBezTo>
                <a:cubicBezTo>
                  <a:pt x="88" y="45"/>
                  <a:pt x="59" y="0"/>
                  <a:pt x="59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4314824" y="4389438"/>
            <a:ext cx="373063" cy="377825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7" y="89"/>
                </a:moveTo>
                <a:cubicBezTo>
                  <a:pt x="7" y="89"/>
                  <a:pt x="12" y="78"/>
                  <a:pt x="29" y="74"/>
                </a:cubicBezTo>
                <a:cubicBezTo>
                  <a:pt x="48" y="69"/>
                  <a:pt x="61" y="78"/>
                  <a:pt x="75" y="67"/>
                </a:cubicBezTo>
                <a:cubicBezTo>
                  <a:pt x="88" y="57"/>
                  <a:pt x="86" y="34"/>
                  <a:pt x="84" y="22"/>
                </a:cubicBezTo>
                <a:cubicBezTo>
                  <a:pt x="83" y="22"/>
                  <a:pt x="83" y="22"/>
                  <a:pt x="82" y="22"/>
                </a:cubicBezTo>
                <a:cubicBezTo>
                  <a:pt x="79" y="24"/>
                  <a:pt x="76" y="25"/>
                  <a:pt x="72" y="26"/>
                </a:cubicBezTo>
                <a:cubicBezTo>
                  <a:pt x="69" y="27"/>
                  <a:pt x="66" y="28"/>
                  <a:pt x="63" y="29"/>
                </a:cubicBezTo>
                <a:cubicBezTo>
                  <a:pt x="61" y="29"/>
                  <a:pt x="58" y="30"/>
                  <a:pt x="55" y="32"/>
                </a:cubicBezTo>
                <a:cubicBezTo>
                  <a:pt x="50" y="35"/>
                  <a:pt x="45" y="38"/>
                  <a:pt x="41" y="43"/>
                </a:cubicBezTo>
                <a:cubicBezTo>
                  <a:pt x="36" y="47"/>
                  <a:pt x="32" y="52"/>
                  <a:pt x="28" y="57"/>
                </a:cubicBezTo>
                <a:cubicBezTo>
                  <a:pt x="31" y="51"/>
                  <a:pt x="34" y="46"/>
                  <a:pt x="38" y="40"/>
                </a:cubicBezTo>
                <a:cubicBezTo>
                  <a:pt x="42" y="35"/>
                  <a:pt x="46" y="30"/>
                  <a:pt x="51" y="26"/>
                </a:cubicBezTo>
                <a:cubicBezTo>
                  <a:pt x="54" y="24"/>
                  <a:pt x="57" y="22"/>
                  <a:pt x="60" y="20"/>
                </a:cubicBezTo>
                <a:cubicBezTo>
                  <a:pt x="63" y="19"/>
                  <a:pt x="66" y="17"/>
                  <a:pt x="68" y="16"/>
                </a:cubicBezTo>
                <a:cubicBezTo>
                  <a:pt x="71" y="15"/>
                  <a:pt x="74" y="13"/>
                  <a:pt x="76" y="12"/>
                </a:cubicBezTo>
                <a:cubicBezTo>
                  <a:pt x="64" y="7"/>
                  <a:pt x="37" y="0"/>
                  <a:pt x="22" y="14"/>
                </a:cubicBezTo>
                <a:cubicBezTo>
                  <a:pt x="0" y="36"/>
                  <a:pt x="7" y="89"/>
                  <a:pt x="7" y="8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2078037" y="1509713"/>
            <a:ext cx="373063" cy="382587"/>
          </a:xfrm>
          <a:custGeom>
            <a:avLst/>
            <a:gdLst/>
            <a:ahLst/>
            <a:cxnLst/>
            <a:rect l="l" t="t" r="r" b="b"/>
            <a:pathLst>
              <a:path w="88" h="90" extrusionOk="0">
                <a:moveTo>
                  <a:pt x="80" y="0"/>
                </a:moveTo>
                <a:cubicBezTo>
                  <a:pt x="80" y="0"/>
                  <a:pt x="75" y="11"/>
                  <a:pt x="59" y="16"/>
                </a:cubicBezTo>
                <a:cubicBezTo>
                  <a:pt x="39" y="21"/>
                  <a:pt x="26" y="12"/>
                  <a:pt x="13" y="23"/>
                </a:cubicBezTo>
                <a:cubicBezTo>
                  <a:pt x="0" y="34"/>
                  <a:pt x="2" y="57"/>
                  <a:pt x="4" y="69"/>
                </a:cubicBezTo>
                <a:cubicBezTo>
                  <a:pt x="5" y="69"/>
                  <a:pt x="5" y="68"/>
                  <a:pt x="6" y="68"/>
                </a:cubicBezTo>
                <a:cubicBezTo>
                  <a:pt x="9" y="66"/>
                  <a:pt x="12" y="65"/>
                  <a:pt x="16" y="64"/>
                </a:cubicBezTo>
                <a:cubicBezTo>
                  <a:pt x="19" y="63"/>
                  <a:pt x="22" y="63"/>
                  <a:pt x="25" y="62"/>
                </a:cubicBezTo>
                <a:cubicBezTo>
                  <a:pt x="27" y="61"/>
                  <a:pt x="30" y="60"/>
                  <a:pt x="33" y="58"/>
                </a:cubicBezTo>
                <a:cubicBezTo>
                  <a:pt x="38" y="56"/>
                  <a:pt x="43" y="52"/>
                  <a:pt x="47" y="47"/>
                </a:cubicBezTo>
                <a:cubicBezTo>
                  <a:pt x="51" y="43"/>
                  <a:pt x="55" y="38"/>
                  <a:pt x="59" y="33"/>
                </a:cubicBezTo>
                <a:cubicBezTo>
                  <a:pt x="56" y="39"/>
                  <a:pt x="53" y="44"/>
                  <a:pt x="50" y="50"/>
                </a:cubicBezTo>
                <a:cubicBezTo>
                  <a:pt x="46" y="55"/>
                  <a:pt x="42" y="60"/>
                  <a:pt x="37" y="64"/>
                </a:cubicBezTo>
                <a:cubicBezTo>
                  <a:pt x="34" y="67"/>
                  <a:pt x="31" y="68"/>
                  <a:pt x="28" y="70"/>
                </a:cubicBezTo>
                <a:cubicBezTo>
                  <a:pt x="25" y="72"/>
                  <a:pt x="22" y="73"/>
                  <a:pt x="20" y="74"/>
                </a:cubicBezTo>
                <a:cubicBezTo>
                  <a:pt x="17" y="76"/>
                  <a:pt x="15" y="77"/>
                  <a:pt x="13" y="79"/>
                </a:cubicBezTo>
                <a:cubicBezTo>
                  <a:pt x="25" y="83"/>
                  <a:pt x="52" y="90"/>
                  <a:pt x="66" y="75"/>
                </a:cubicBezTo>
                <a:cubicBezTo>
                  <a:pt x="88" y="53"/>
                  <a:pt x="80" y="0"/>
                  <a:pt x="80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4608512" y="2954338"/>
            <a:ext cx="423863" cy="373062"/>
          </a:xfrm>
          <a:custGeom>
            <a:avLst/>
            <a:gdLst/>
            <a:ahLst/>
            <a:cxnLst/>
            <a:rect l="l" t="t" r="r" b="b"/>
            <a:pathLst>
              <a:path w="100" h="88" extrusionOk="0">
                <a:moveTo>
                  <a:pt x="0" y="29"/>
                </a:moveTo>
                <a:cubicBezTo>
                  <a:pt x="0" y="29"/>
                  <a:pt x="12" y="29"/>
                  <a:pt x="23" y="42"/>
                </a:cubicBezTo>
                <a:cubicBezTo>
                  <a:pt x="36" y="58"/>
                  <a:pt x="33" y="74"/>
                  <a:pt x="49" y="81"/>
                </a:cubicBezTo>
                <a:cubicBezTo>
                  <a:pt x="64" y="88"/>
                  <a:pt x="84" y="76"/>
                  <a:pt x="94" y="69"/>
                </a:cubicBezTo>
                <a:cubicBezTo>
                  <a:pt x="93" y="69"/>
                  <a:pt x="93" y="69"/>
                  <a:pt x="93" y="68"/>
                </a:cubicBezTo>
                <a:cubicBezTo>
                  <a:pt x="90" y="66"/>
                  <a:pt x="87" y="64"/>
                  <a:pt x="85" y="61"/>
                </a:cubicBezTo>
                <a:cubicBezTo>
                  <a:pt x="83" y="59"/>
                  <a:pt x="81" y="56"/>
                  <a:pt x="79" y="54"/>
                </a:cubicBezTo>
                <a:cubicBezTo>
                  <a:pt x="77" y="52"/>
                  <a:pt x="75" y="50"/>
                  <a:pt x="73" y="48"/>
                </a:cubicBezTo>
                <a:cubicBezTo>
                  <a:pt x="68" y="44"/>
                  <a:pt x="62" y="42"/>
                  <a:pt x="57" y="40"/>
                </a:cubicBezTo>
                <a:cubicBezTo>
                  <a:pt x="51" y="37"/>
                  <a:pt x="45" y="36"/>
                  <a:pt x="38" y="35"/>
                </a:cubicBezTo>
                <a:cubicBezTo>
                  <a:pt x="45" y="35"/>
                  <a:pt x="51" y="35"/>
                  <a:pt x="58" y="36"/>
                </a:cubicBezTo>
                <a:cubicBezTo>
                  <a:pt x="64" y="37"/>
                  <a:pt x="70" y="39"/>
                  <a:pt x="76" y="42"/>
                </a:cubicBezTo>
                <a:cubicBezTo>
                  <a:pt x="79" y="43"/>
                  <a:pt x="82" y="45"/>
                  <a:pt x="85" y="47"/>
                </a:cubicBezTo>
                <a:cubicBezTo>
                  <a:pt x="88" y="49"/>
                  <a:pt x="90" y="51"/>
                  <a:pt x="93" y="53"/>
                </a:cubicBezTo>
                <a:cubicBezTo>
                  <a:pt x="95" y="55"/>
                  <a:pt x="97" y="57"/>
                  <a:pt x="100" y="58"/>
                </a:cubicBezTo>
                <a:cubicBezTo>
                  <a:pt x="98" y="45"/>
                  <a:pt x="93" y="18"/>
                  <a:pt x="74" y="11"/>
                </a:cubicBezTo>
                <a:cubicBezTo>
                  <a:pt x="45" y="0"/>
                  <a:pt x="0" y="29"/>
                  <a:pt x="0" y="2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4819649" y="2014538"/>
            <a:ext cx="323850" cy="438150"/>
          </a:xfrm>
          <a:custGeom>
            <a:avLst/>
            <a:gdLst/>
            <a:ahLst/>
            <a:cxnLst/>
            <a:rect l="l" t="t" r="r" b="b"/>
            <a:pathLst>
              <a:path w="76" h="103" extrusionOk="0">
                <a:moveTo>
                  <a:pt x="31" y="0"/>
                </a:moveTo>
                <a:cubicBezTo>
                  <a:pt x="31" y="0"/>
                  <a:pt x="36" y="11"/>
                  <a:pt x="27" y="26"/>
                </a:cubicBezTo>
                <a:cubicBezTo>
                  <a:pt x="17" y="43"/>
                  <a:pt x="2" y="47"/>
                  <a:pt x="1" y="64"/>
                </a:cubicBezTo>
                <a:cubicBezTo>
                  <a:pt x="0" y="81"/>
                  <a:pt x="18" y="95"/>
                  <a:pt x="28" y="102"/>
                </a:cubicBezTo>
                <a:cubicBezTo>
                  <a:pt x="28" y="101"/>
                  <a:pt x="28" y="101"/>
                  <a:pt x="28" y="100"/>
                </a:cubicBezTo>
                <a:cubicBezTo>
                  <a:pt x="29" y="97"/>
                  <a:pt x="31" y="93"/>
                  <a:pt x="32" y="91"/>
                </a:cubicBezTo>
                <a:cubicBezTo>
                  <a:pt x="34" y="88"/>
                  <a:pt x="35" y="85"/>
                  <a:pt x="37" y="82"/>
                </a:cubicBezTo>
                <a:cubicBezTo>
                  <a:pt x="38" y="79"/>
                  <a:pt x="39" y="77"/>
                  <a:pt x="40" y="74"/>
                </a:cubicBezTo>
                <a:cubicBezTo>
                  <a:pt x="42" y="68"/>
                  <a:pt x="42" y="62"/>
                  <a:pt x="42" y="56"/>
                </a:cubicBezTo>
                <a:cubicBezTo>
                  <a:pt x="42" y="50"/>
                  <a:pt x="41" y="44"/>
                  <a:pt x="40" y="37"/>
                </a:cubicBezTo>
                <a:cubicBezTo>
                  <a:pt x="42" y="43"/>
                  <a:pt x="44" y="49"/>
                  <a:pt x="46" y="56"/>
                </a:cubicBezTo>
                <a:cubicBezTo>
                  <a:pt x="47" y="62"/>
                  <a:pt x="48" y="68"/>
                  <a:pt x="47" y="75"/>
                </a:cubicBezTo>
                <a:cubicBezTo>
                  <a:pt x="47" y="79"/>
                  <a:pt x="46" y="82"/>
                  <a:pt x="45" y="85"/>
                </a:cubicBezTo>
                <a:cubicBezTo>
                  <a:pt x="44" y="89"/>
                  <a:pt x="43" y="92"/>
                  <a:pt x="43" y="95"/>
                </a:cubicBezTo>
                <a:cubicBezTo>
                  <a:pt x="42" y="97"/>
                  <a:pt x="41" y="100"/>
                  <a:pt x="41" y="103"/>
                </a:cubicBezTo>
                <a:cubicBezTo>
                  <a:pt x="52" y="97"/>
                  <a:pt x="76" y="82"/>
                  <a:pt x="75" y="62"/>
                </a:cubicBezTo>
                <a:cubicBezTo>
                  <a:pt x="74" y="30"/>
                  <a:pt x="31" y="0"/>
                  <a:pt x="31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4540249" y="2482850"/>
            <a:ext cx="423863" cy="373062"/>
          </a:xfrm>
          <a:custGeom>
            <a:avLst/>
            <a:gdLst/>
            <a:ahLst/>
            <a:cxnLst/>
            <a:rect l="l" t="t" r="r" b="b"/>
            <a:pathLst>
              <a:path w="100" h="88" extrusionOk="0">
                <a:moveTo>
                  <a:pt x="0" y="29"/>
                </a:moveTo>
                <a:cubicBezTo>
                  <a:pt x="0" y="29"/>
                  <a:pt x="12" y="29"/>
                  <a:pt x="23" y="43"/>
                </a:cubicBezTo>
                <a:cubicBezTo>
                  <a:pt x="36" y="58"/>
                  <a:pt x="33" y="74"/>
                  <a:pt x="49" y="81"/>
                </a:cubicBezTo>
                <a:cubicBezTo>
                  <a:pt x="64" y="88"/>
                  <a:pt x="84" y="77"/>
                  <a:pt x="94" y="70"/>
                </a:cubicBezTo>
                <a:cubicBezTo>
                  <a:pt x="93" y="69"/>
                  <a:pt x="93" y="69"/>
                  <a:pt x="93" y="69"/>
                </a:cubicBezTo>
                <a:cubicBezTo>
                  <a:pt x="90" y="66"/>
                  <a:pt x="87" y="64"/>
                  <a:pt x="85" y="61"/>
                </a:cubicBezTo>
                <a:cubicBezTo>
                  <a:pt x="83" y="59"/>
                  <a:pt x="81" y="57"/>
                  <a:pt x="79" y="54"/>
                </a:cubicBezTo>
                <a:cubicBezTo>
                  <a:pt x="77" y="52"/>
                  <a:pt x="75" y="50"/>
                  <a:pt x="73" y="48"/>
                </a:cubicBezTo>
                <a:cubicBezTo>
                  <a:pt x="68" y="45"/>
                  <a:pt x="62" y="42"/>
                  <a:pt x="57" y="40"/>
                </a:cubicBezTo>
                <a:cubicBezTo>
                  <a:pt x="51" y="38"/>
                  <a:pt x="45" y="36"/>
                  <a:pt x="38" y="35"/>
                </a:cubicBezTo>
                <a:cubicBezTo>
                  <a:pt x="45" y="35"/>
                  <a:pt x="51" y="35"/>
                  <a:pt x="57" y="36"/>
                </a:cubicBezTo>
                <a:cubicBezTo>
                  <a:pt x="64" y="37"/>
                  <a:pt x="70" y="39"/>
                  <a:pt x="76" y="42"/>
                </a:cubicBezTo>
                <a:cubicBezTo>
                  <a:pt x="79" y="44"/>
                  <a:pt x="82" y="45"/>
                  <a:pt x="85" y="47"/>
                </a:cubicBezTo>
                <a:cubicBezTo>
                  <a:pt x="88" y="49"/>
                  <a:pt x="90" y="52"/>
                  <a:pt x="93" y="53"/>
                </a:cubicBezTo>
                <a:cubicBezTo>
                  <a:pt x="95" y="55"/>
                  <a:pt x="97" y="57"/>
                  <a:pt x="100" y="58"/>
                </a:cubicBezTo>
                <a:cubicBezTo>
                  <a:pt x="98" y="45"/>
                  <a:pt x="93" y="18"/>
                  <a:pt x="74" y="11"/>
                </a:cubicBezTo>
                <a:cubicBezTo>
                  <a:pt x="45" y="0"/>
                  <a:pt x="0" y="29"/>
                  <a:pt x="0" y="29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3609974" y="3578225"/>
            <a:ext cx="382588" cy="407987"/>
          </a:xfrm>
          <a:custGeom>
            <a:avLst/>
            <a:gdLst/>
            <a:ahLst/>
            <a:cxnLst/>
            <a:rect l="l" t="t" r="r" b="b"/>
            <a:pathLst>
              <a:path w="90" h="96" extrusionOk="0">
                <a:moveTo>
                  <a:pt x="66" y="0"/>
                </a:moveTo>
                <a:cubicBezTo>
                  <a:pt x="66" y="0"/>
                  <a:pt x="65" y="12"/>
                  <a:pt x="50" y="21"/>
                </a:cubicBezTo>
                <a:cubicBezTo>
                  <a:pt x="34" y="32"/>
                  <a:pt x="18" y="28"/>
                  <a:pt x="9" y="43"/>
                </a:cubicBezTo>
                <a:cubicBezTo>
                  <a:pt x="0" y="57"/>
                  <a:pt x="10" y="78"/>
                  <a:pt x="16" y="89"/>
                </a:cubicBezTo>
                <a:cubicBezTo>
                  <a:pt x="16" y="89"/>
                  <a:pt x="17" y="88"/>
                  <a:pt x="17" y="88"/>
                </a:cubicBezTo>
                <a:cubicBezTo>
                  <a:pt x="20" y="85"/>
                  <a:pt x="22" y="83"/>
                  <a:pt x="25" y="81"/>
                </a:cubicBezTo>
                <a:cubicBezTo>
                  <a:pt x="28" y="79"/>
                  <a:pt x="30" y="78"/>
                  <a:pt x="33" y="76"/>
                </a:cubicBezTo>
                <a:cubicBezTo>
                  <a:pt x="35" y="74"/>
                  <a:pt x="37" y="72"/>
                  <a:pt x="39" y="70"/>
                </a:cubicBezTo>
                <a:cubicBezTo>
                  <a:pt x="43" y="66"/>
                  <a:pt x="47" y="61"/>
                  <a:pt x="49" y="55"/>
                </a:cubicBezTo>
                <a:cubicBezTo>
                  <a:pt x="52" y="49"/>
                  <a:pt x="54" y="43"/>
                  <a:pt x="56" y="37"/>
                </a:cubicBezTo>
                <a:cubicBezTo>
                  <a:pt x="56" y="44"/>
                  <a:pt x="55" y="50"/>
                  <a:pt x="53" y="56"/>
                </a:cubicBezTo>
                <a:cubicBezTo>
                  <a:pt x="51" y="63"/>
                  <a:pt x="49" y="69"/>
                  <a:pt x="45" y="74"/>
                </a:cubicBezTo>
                <a:cubicBezTo>
                  <a:pt x="43" y="77"/>
                  <a:pt x="41" y="80"/>
                  <a:pt x="39" y="83"/>
                </a:cubicBezTo>
                <a:cubicBezTo>
                  <a:pt x="37" y="85"/>
                  <a:pt x="34" y="87"/>
                  <a:pt x="32" y="89"/>
                </a:cubicBezTo>
                <a:cubicBezTo>
                  <a:pt x="30" y="92"/>
                  <a:pt x="28" y="94"/>
                  <a:pt x="27" y="96"/>
                </a:cubicBezTo>
                <a:cubicBezTo>
                  <a:pt x="40" y="96"/>
                  <a:pt x="67" y="94"/>
                  <a:pt x="76" y="76"/>
                </a:cubicBezTo>
                <a:cubicBezTo>
                  <a:pt x="90" y="47"/>
                  <a:pt x="66" y="0"/>
                  <a:pt x="66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5037137" y="2627313"/>
            <a:ext cx="381000" cy="407987"/>
          </a:xfrm>
          <a:custGeom>
            <a:avLst/>
            <a:gdLst/>
            <a:ahLst/>
            <a:cxnLst/>
            <a:rect l="l" t="t" r="r" b="b"/>
            <a:pathLst>
              <a:path w="90" h="96" extrusionOk="0">
                <a:moveTo>
                  <a:pt x="66" y="0"/>
                </a:moveTo>
                <a:cubicBezTo>
                  <a:pt x="66" y="0"/>
                  <a:pt x="65" y="12"/>
                  <a:pt x="50" y="22"/>
                </a:cubicBezTo>
                <a:cubicBezTo>
                  <a:pt x="34" y="33"/>
                  <a:pt x="18" y="29"/>
                  <a:pt x="9" y="43"/>
                </a:cubicBezTo>
                <a:cubicBezTo>
                  <a:pt x="0" y="57"/>
                  <a:pt x="10" y="78"/>
                  <a:pt x="16" y="89"/>
                </a:cubicBezTo>
                <a:cubicBezTo>
                  <a:pt x="16" y="89"/>
                  <a:pt x="16" y="88"/>
                  <a:pt x="17" y="88"/>
                </a:cubicBezTo>
                <a:cubicBezTo>
                  <a:pt x="19" y="85"/>
                  <a:pt x="22" y="83"/>
                  <a:pt x="25" y="81"/>
                </a:cubicBezTo>
                <a:cubicBezTo>
                  <a:pt x="27" y="80"/>
                  <a:pt x="30" y="78"/>
                  <a:pt x="32" y="76"/>
                </a:cubicBezTo>
                <a:cubicBezTo>
                  <a:pt x="35" y="74"/>
                  <a:pt x="37" y="73"/>
                  <a:pt x="39" y="70"/>
                </a:cubicBezTo>
                <a:cubicBezTo>
                  <a:pt x="43" y="66"/>
                  <a:pt x="47" y="61"/>
                  <a:pt x="49" y="55"/>
                </a:cubicBezTo>
                <a:cubicBezTo>
                  <a:pt x="52" y="50"/>
                  <a:pt x="54" y="44"/>
                  <a:pt x="56" y="38"/>
                </a:cubicBezTo>
                <a:cubicBezTo>
                  <a:pt x="56" y="44"/>
                  <a:pt x="55" y="51"/>
                  <a:pt x="53" y="57"/>
                </a:cubicBezTo>
                <a:cubicBezTo>
                  <a:pt x="51" y="63"/>
                  <a:pt x="49" y="69"/>
                  <a:pt x="45" y="75"/>
                </a:cubicBezTo>
                <a:cubicBezTo>
                  <a:pt x="43" y="78"/>
                  <a:pt x="41" y="80"/>
                  <a:pt x="39" y="83"/>
                </a:cubicBezTo>
                <a:cubicBezTo>
                  <a:pt x="36" y="85"/>
                  <a:pt x="34" y="88"/>
                  <a:pt x="32" y="90"/>
                </a:cubicBezTo>
                <a:cubicBezTo>
                  <a:pt x="30" y="92"/>
                  <a:pt x="28" y="94"/>
                  <a:pt x="26" y="96"/>
                </a:cubicBezTo>
                <a:cubicBezTo>
                  <a:pt x="39" y="96"/>
                  <a:pt x="67" y="94"/>
                  <a:pt x="76" y="76"/>
                </a:cubicBezTo>
                <a:cubicBezTo>
                  <a:pt x="90" y="48"/>
                  <a:pt x="66" y="0"/>
                  <a:pt x="66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4271962" y="1976438"/>
            <a:ext cx="415925" cy="377825"/>
          </a:xfrm>
          <a:custGeom>
            <a:avLst/>
            <a:gdLst/>
            <a:ahLst/>
            <a:cxnLst/>
            <a:rect l="l" t="t" r="r" b="b"/>
            <a:pathLst>
              <a:path w="98" h="89" extrusionOk="0">
                <a:moveTo>
                  <a:pt x="98" y="62"/>
                </a:moveTo>
                <a:cubicBezTo>
                  <a:pt x="98" y="62"/>
                  <a:pt x="86" y="61"/>
                  <a:pt x="76" y="47"/>
                </a:cubicBezTo>
                <a:cubicBezTo>
                  <a:pt x="64" y="31"/>
                  <a:pt x="67" y="16"/>
                  <a:pt x="52" y="8"/>
                </a:cubicBezTo>
                <a:cubicBezTo>
                  <a:pt x="37" y="0"/>
                  <a:pt x="17" y="11"/>
                  <a:pt x="6" y="17"/>
                </a:cubicBezTo>
                <a:cubicBezTo>
                  <a:pt x="7" y="18"/>
                  <a:pt x="7" y="18"/>
                  <a:pt x="8" y="18"/>
                </a:cubicBezTo>
                <a:cubicBezTo>
                  <a:pt x="10" y="21"/>
                  <a:pt x="13" y="23"/>
                  <a:pt x="15" y="26"/>
                </a:cubicBezTo>
                <a:cubicBezTo>
                  <a:pt x="17" y="28"/>
                  <a:pt x="19" y="31"/>
                  <a:pt x="21" y="33"/>
                </a:cubicBezTo>
                <a:cubicBezTo>
                  <a:pt x="23" y="36"/>
                  <a:pt x="24" y="38"/>
                  <a:pt x="27" y="39"/>
                </a:cubicBezTo>
                <a:cubicBezTo>
                  <a:pt x="31" y="43"/>
                  <a:pt x="37" y="46"/>
                  <a:pt x="42" y="49"/>
                </a:cubicBezTo>
                <a:cubicBezTo>
                  <a:pt x="48" y="51"/>
                  <a:pt x="54" y="53"/>
                  <a:pt x="60" y="54"/>
                </a:cubicBezTo>
                <a:cubicBezTo>
                  <a:pt x="54" y="54"/>
                  <a:pt x="48" y="53"/>
                  <a:pt x="41" y="52"/>
                </a:cubicBezTo>
                <a:cubicBezTo>
                  <a:pt x="35" y="51"/>
                  <a:pt x="29" y="49"/>
                  <a:pt x="23" y="46"/>
                </a:cubicBezTo>
                <a:cubicBezTo>
                  <a:pt x="20" y="44"/>
                  <a:pt x="17" y="42"/>
                  <a:pt x="14" y="40"/>
                </a:cubicBezTo>
                <a:cubicBezTo>
                  <a:pt x="12" y="38"/>
                  <a:pt x="9" y="35"/>
                  <a:pt x="7" y="34"/>
                </a:cubicBezTo>
                <a:cubicBezTo>
                  <a:pt x="5" y="32"/>
                  <a:pt x="2" y="30"/>
                  <a:pt x="0" y="29"/>
                </a:cubicBezTo>
                <a:cubicBezTo>
                  <a:pt x="1" y="41"/>
                  <a:pt x="5" y="69"/>
                  <a:pt x="24" y="77"/>
                </a:cubicBezTo>
                <a:cubicBezTo>
                  <a:pt x="53" y="89"/>
                  <a:pt x="98" y="62"/>
                  <a:pt x="98" y="62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068387" y="3106738"/>
            <a:ext cx="377825" cy="344487"/>
          </a:xfrm>
          <a:custGeom>
            <a:avLst/>
            <a:gdLst/>
            <a:ahLst/>
            <a:cxnLst/>
            <a:rect l="l" t="t" r="r" b="b"/>
            <a:pathLst>
              <a:path w="89" h="81" extrusionOk="0">
                <a:moveTo>
                  <a:pt x="89" y="1"/>
                </a:moveTo>
                <a:cubicBezTo>
                  <a:pt x="89" y="1"/>
                  <a:pt x="82" y="10"/>
                  <a:pt x="64" y="11"/>
                </a:cubicBezTo>
                <a:cubicBezTo>
                  <a:pt x="44" y="11"/>
                  <a:pt x="33" y="0"/>
                  <a:pt x="18" y="8"/>
                </a:cubicBezTo>
                <a:cubicBezTo>
                  <a:pt x="3" y="15"/>
                  <a:pt x="0" y="38"/>
                  <a:pt x="0" y="50"/>
                </a:cubicBezTo>
                <a:cubicBezTo>
                  <a:pt x="0" y="50"/>
                  <a:pt x="1" y="50"/>
                  <a:pt x="1" y="50"/>
                </a:cubicBezTo>
                <a:cubicBezTo>
                  <a:pt x="5" y="49"/>
                  <a:pt x="8" y="49"/>
                  <a:pt x="12" y="49"/>
                </a:cubicBezTo>
                <a:cubicBezTo>
                  <a:pt x="15" y="48"/>
                  <a:pt x="18" y="48"/>
                  <a:pt x="21" y="48"/>
                </a:cubicBezTo>
                <a:cubicBezTo>
                  <a:pt x="24" y="48"/>
                  <a:pt x="27" y="47"/>
                  <a:pt x="30" y="46"/>
                </a:cubicBezTo>
                <a:cubicBezTo>
                  <a:pt x="35" y="45"/>
                  <a:pt x="41" y="42"/>
                  <a:pt x="46" y="39"/>
                </a:cubicBezTo>
                <a:cubicBezTo>
                  <a:pt x="51" y="36"/>
                  <a:pt x="56" y="32"/>
                  <a:pt x="61" y="28"/>
                </a:cubicBezTo>
                <a:cubicBezTo>
                  <a:pt x="57" y="33"/>
                  <a:pt x="53" y="37"/>
                  <a:pt x="48" y="42"/>
                </a:cubicBezTo>
                <a:cubicBezTo>
                  <a:pt x="44" y="46"/>
                  <a:pt x="39" y="50"/>
                  <a:pt x="32" y="53"/>
                </a:cubicBezTo>
                <a:cubicBezTo>
                  <a:pt x="29" y="55"/>
                  <a:pt x="26" y="56"/>
                  <a:pt x="23" y="57"/>
                </a:cubicBezTo>
                <a:cubicBezTo>
                  <a:pt x="20" y="58"/>
                  <a:pt x="16" y="59"/>
                  <a:pt x="14" y="59"/>
                </a:cubicBezTo>
                <a:cubicBezTo>
                  <a:pt x="11" y="60"/>
                  <a:pt x="8" y="61"/>
                  <a:pt x="6" y="62"/>
                </a:cubicBezTo>
                <a:cubicBezTo>
                  <a:pt x="17" y="69"/>
                  <a:pt x="41" y="81"/>
                  <a:pt x="58" y="71"/>
                </a:cubicBezTo>
                <a:cubicBezTo>
                  <a:pt x="85" y="54"/>
                  <a:pt x="89" y="1"/>
                  <a:pt x="89" y="1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1258887" y="3570288"/>
            <a:ext cx="428625" cy="327025"/>
          </a:xfrm>
          <a:custGeom>
            <a:avLst/>
            <a:gdLst/>
            <a:ahLst/>
            <a:cxnLst/>
            <a:rect l="l" t="t" r="r" b="b"/>
            <a:pathLst>
              <a:path w="101" h="77" extrusionOk="0">
                <a:moveTo>
                  <a:pt x="101" y="23"/>
                </a:moveTo>
                <a:cubicBezTo>
                  <a:pt x="101" y="23"/>
                  <a:pt x="91" y="29"/>
                  <a:pt x="75" y="22"/>
                </a:cubicBezTo>
                <a:cubicBezTo>
                  <a:pt x="56" y="15"/>
                  <a:pt x="51" y="0"/>
                  <a:pt x="34" y="0"/>
                </a:cubicBezTo>
                <a:cubicBezTo>
                  <a:pt x="17" y="1"/>
                  <a:pt x="5" y="20"/>
                  <a:pt x="0" y="31"/>
                </a:cubicBezTo>
                <a:cubicBezTo>
                  <a:pt x="0" y="31"/>
                  <a:pt x="1" y="32"/>
                  <a:pt x="1" y="32"/>
                </a:cubicBezTo>
                <a:cubicBezTo>
                  <a:pt x="5" y="32"/>
                  <a:pt x="8" y="33"/>
                  <a:pt x="11" y="35"/>
                </a:cubicBezTo>
                <a:cubicBezTo>
                  <a:pt x="14" y="36"/>
                  <a:pt x="17" y="37"/>
                  <a:pt x="20" y="38"/>
                </a:cubicBezTo>
                <a:cubicBezTo>
                  <a:pt x="23" y="39"/>
                  <a:pt x="26" y="40"/>
                  <a:pt x="28" y="40"/>
                </a:cubicBezTo>
                <a:cubicBezTo>
                  <a:pt x="34" y="41"/>
                  <a:pt x="40" y="41"/>
                  <a:pt x="47" y="40"/>
                </a:cubicBezTo>
                <a:cubicBezTo>
                  <a:pt x="53" y="40"/>
                  <a:pt x="59" y="38"/>
                  <a:pt x="65" y="36"/>
                </a:cubicBezTo>
                <a:cubicBezTo>
                  <a:pt x="59" y="39"/>
                  <a:pt x="53" y="42"/>
                  <a:pt x="47" y="44"/>
                </a:cubicBezTo>
                <a:cubicBezTo>
                  <a:pt x="41" y="46"/>
                  <a:pt x="35" y="47"/>
                  <a:pt x="28" y="48"/>
                </a:cubicBezTo>
                <a:cubicBezTo>
                  <a:pt x="25" y="48"/>
                  <a:pt x="21" y="47"/>
                  <a:pt x="18" y="47"/>
                </a:cubicBezTo>
                <a:cubicBezTo>
                  <a:pt x="14" y="46"/>
                  <a:pt x="11" y="46"/>
                  <a:pt x="8" y="45"/>
                </a:cubicBezTo>
                <a:cubicBezTo>
                  <a:pt x="5" y="45"/>
                  <a:pt x="3" y="44"/>
                  <a:pt x="0" y="44"/>
                </a:cubicBezTo>
                <a:cubicBezTo>
                  <a:pt x="7" y="55"/>
                  <a:pt x="24" y="77"/>
                  <a:pt x="44" y="74"/>
                </a:cubicBezTo>
                <a:cubicBezTo>
                  <a:pt x="76" y="70"/>
                  <a:pt x="101" y="23"/>
                  <a:pt x="101" y="23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1446212" y="3048000"/>
            <a:ext cx="365125" cy="433387"/>
          </a:xfrm>
          <a:custGeom>
            <a:avLst/>
            <a:gdLst/>
            <a:ahLst/>
            <a:cxnLst/>
            <a:rect l="l" t="t" r="r" b="b"/>
            <a:pathLst>
              <a:path w="86" h="102" extrusionOk="0">
                <a:moveTo>
                  <a:pt x="33" y="102"/>
                </a:moveTo>
                <a:cubicBezTo>
                  <a:pt x="33" y="102"/>
                  <a:pt x="32" y="90"/>
                  <a:pt x="44" y="78"/>
                </a:cubicBezTo>
                <a:cubicBezTo>
                  <a:pt x="58" y="64"/>
                  <a:pt x="74" y="65"/>
                  <a:pt x="80" y="49"/>
                </a:cubicBezTo>
                <a:cubicBezTo>
                  <a:pt x="86" y="33"/>
                  <a:pt x="72" y="14"/>
                  <a:pt x="64" y="5"/>
                </a:cubicBezTo>
                <a:cubicBezTo>
                  <a:pt x="64" y="6"/>
                  <a:pt x="64" y="6"/>
                  <a:pt x="64" y="6"/>
                </a:cubicBezTo>
                <a:cubicBezTo>
                  <a:pt x="62" y="9"/>
                  <a:pt x="59" y="12"/>
                  <a:pt x="57" y="14"/>
                </a:cubicBezTo>
                <a:cubicBezTo>
                  <a:pt x="55" y="17"/>
                  <a:pt x="52" y="19"/>
                  <a:pt x="50" y="21"/>
                </a:cubicBezTo>
                <a:cubicBezTo>
                  <a:pt x="48" y="23"/>
                  <a:pt x="47" y="26"/>
                  <a:pt x="45" y="28"/>
                </a:cubicBezTo>
                <a:cubicBezTo>
                  <a:pt x="42" y="33"/>
                  <a:pt x="40" y="39"/>
                  <a:pt x="38" y="45"/>
                </a:cubicBezTo>
                <a:cubicBezTo>
                  <a:pt x="37" y="51"/>
                  <a:pt x="36" y="57"/>
                  <a:pt x="35" y="63"/>
                </a:cubicBezTo>
                <a:cubicBezTo>
                  <a:pt x="34" y="57"/>
                  <a:pt x="34" y="51"/>
                  <a:pt x="34" y="44"/>
                </a:cubicBezTo>
                <a:cubicBezTo>
                  <a:pt x="35" y="38"/>
                  <a:pt x="36" y="31"/>
                  <a:pt x="39" y="25"/>
                </a:cubicBezTo>
                <a:cubicBezTo>
                  <a:pt x="40" y="22"/>
                  <a:pt x="41" y="19"/>
                  <a:pt x="43" y="16"/>
                </a:cubicBezTo>
                <a:cubicBezTo>
                  <a:pt x="45" y="13"/>
                  <a:pt x="47" y="10"/>
                  <a:pt x="48" y="8"/>
                </a:cubicBezTo>
                <a:cubicBezTo>
                  <a:pt x="50" y="5"/>
                  <a:pt x="51" y="3"/>
                  <a:pt x="52" y="0"/>
                </a:cubicBezTo>
                <a:cubicBezTo>
                  <a:pt x="40" y="3"/>
                  <a:pt x="13" y="10"/>
                  <a:pt x="8" y="30"/>
                </a:cubicBezTo>
                <a:cubicBezTo>
                  <a:pt x="0" y="60"/>
                  <a:pt x="33" y="102"/>
                  <a:pt x="33" y="102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1992312" y="3783013"/>
            <a:ext cx="382588" cy="393700"/>
          </a:xfrm>
          <a:custGeom>
            <a:avLst/>
            <a:gdLst/>
            <a:ahLst/>
            <a:cxnLst/>
            <a:rect l="l" t="t" r="r" b="b"/>
            <a:pathLst>
              <a:path w="90" h="93" extrusionOk="0">
                <a:moveTo>
                  <a:pt x="74" y="0"/>
                </a:moveTo>
                <a:cubicBezTo>
                  <a:pt x="74" y="0"/>
                  <a:pt x="71" y="12"/>
                  <a:pt x="55" y="18"/>
                </a:cubicBezTo>
                <a:cubicBezTo>
                  <a:pt x="37" y="26"/>
                  <a:pt x="22" y="20"/>
                  <a:pt x="11" y="33"/>
                </a:cubicBezTo>
                <a:cubicBezTo>
                  <a:pt x="0" y="45"/>
                  <a:pt x="6" y="68"/>
                  <a:pt x="10" y="79"/>
                </a:cubicBezTo>
                <a:cubicBezTo>
                  <a:pt x="10" y="79"/>
                  <a:pt x="11" y="79"/>
                  <a:pt x="11" y="78"/>
                </a:cubicBezTo>
                <a:cubicBezTo>
                  <a:pt x="14" y="76"/>
                  <a:pt x="17" y="74"/>
                  <a:pt x="20" y="73"/>
                </a:cubicBezTo>
                <a:cubicBezTo>
                  <a:pt x="23" y="72"/>
                  <a:pt x="26" y="70"/>
                  <a:pt x="29" y="69"/>
                </a:cubicBezTo>
                <a:cubicBezTo>
                  <a:pt x="31" y="68"/>
                  <a:pt x="34" y="66"/>
                  <a:pt x="36" y="65"/>
                </a:cubicBezTo>
                <a:cubicBezTo>
                  <a:pt x="41" y="61"/>
                  <a:pt x="45" y="56"/>
                  <a:pt x="49" y="51"/>
                </a:cubicBezTo>
                <a:cubicBezTo>
                  <a:pt x="52" y="46"/>
                  <a:pt x="56" y="41"/>
                  <a:pt x="59" y="35"/>
                </a:cubicBezTo>
                <a:cubicBezTo>
                  <a:pt x="57" y="41"/>
                  <a:pt x="55" y="47"/>
                  <a:pt x="52" y="53"/>
                </a:cubicBezTo>
                <a:cubicBezTo>
                  <a:pt x="49" y="59"/>
                  <a:pt x="46" y="65"/>
                  <a:pt x="41" y="70"/>
                </a:cubicBezTo>
                <a:cubicBezTo>
                  <a:pt x="39" y="72"/>
                  <a:pt x="36" y="75"/>
                  <a:pt x="34" y="77"/>
                </a:cubicBezTo>
                <a:cubicBezTo>
                  <a:pt x="31" y="79"/>
                  <a:pt x="28" y="81"/>
                  <a:pt x="26" y="82"/>
                </a:cubicBezTo>
                <a:cubicBezTo>
                  <a:pt x="23" y="84"/>
                  <a:pt x="21" y="86"/>
                  <a:pt x="20" y="88"/>
                </a:cubicBezTo>
                <a:cubicBezTo>
                  <a:pt x="32" y="90"/>
                  <a:pt x="60" y="93"/>
                  <a:pt x="72" y="76"/>
                </a:cubicBezTo>
                <a:cubicBezTo>
                  <a:pt x="90" y="51"/>
                  <a:pt x="74" y="0"/>
                  <a:pt x="74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1509712" y="3973513"/>
            <a:ext cx="347663" cy="377825"/>
          </a:xfrm>
          <a:custGeom>
            <a:avLst/>
            <a:gdLst/>
            <a:ahLst/>
            <a:cxnLst/>
            <a:rect l="l" t="t" r="r" b="b"/>
            <a:pathLst>
              <a:path w="82" h="89" extrusionOk="0">
                <a:moveTo>
                  <a:pt x="1" y="0"/>
                </a:moveTo>
                <a:cubicBezTo>
                  <a:pt x="1" y="0"/>
                  <a:pt x="10" y="7"/>
                  <a:pt x="11" y="25"/>
                </a:cubicBezTo>
                <a:cubicBezTo>
                  <a:pt x="12" y="45"/>
                  <a:pt x="0" y="56"/>
                  <a:pt x="8" y="71"/>
                </a:cubicBezTo>
                <a:cubicBezTo>
                  <a:pt x="16" y="86"/>
                  <a:pt x="39" y="89"/>
                  <a:pt x="51" y="89"/>
                </a:cubicBezTo>
                <a:cubicBezTo>
                  <a:pt x="51" y="89"/>
                  <a:pt x="51" y="88"/>
                  <a:pt x="50" y="88"/>
                </a:cubicBezTo>
                <a:cubicBezTo>
                  <a:pt x="49" y="84"/>
                  <a:pt x="49" y="81"/>
                  <a:pt x="49" y="77"/>
                </a:cubicBezTo>
                <a:cubicBezTo>
                  <a:pt x="49" y="74"/>
                  <a:pt x="49" y="71"/>
                  <a:pt x="48" y="68"/>
                </a:cubicBezTo>
                <a:cubicBezTo>
                  <a:pt x="48" y="65"/>
                  <a:pt x="48" y="62"/>
                  <a:pt x="47" y="59"/>
                </a:cubicBezTo>
                <a:cubicBezTo>
                  <a:pt x="45" y="54"/>
                  <a:pt x="43" y="48"/>
                  <a:pt x="39" y="43"/>
                </a:cubicBezTo>
                <a:cubicBezTo>
                  <a:pt x="36" y="38"/>
                  <a:pt x="32" y="33"/>
                  <a:pt x="28" y="28"/>
                </a:cubicBezTo>
                <a:cubicBezTo>
                  <a:pt x="33" y="32"/>
                  <a:pt x="38" y="36"/>
                  <a:pt x="42" y="41"/>
                </a:cubicBezTo>
                <a:cubicBezTo>
                  <a:pt x="47" y="45"/>
                  <a:pt x="51" y="51"/>
                  <a:pt x="54" y="57"/>
                </a:cubicBezTo>
                <a:cubicBezTo>
                  <a:pt x="55" y="60"/>
                  <a:pt x="56" y="63"/>
                  <a:pt x="57" y="66"/>
                </a:cubicBezTo>
                <a:cubicBezTo>
                  <a:pt x="58" y="69"/>
                  <a:pt x="59" y="73"/>
                  <a:pt x="60" y="76"/>
                </a:cubicBezTo>
                <a:cubicBezTo>
                  <a:pt x="60" y="78"/>
                  <a:pt x="61" y="81"/>
                  <a:pt x="62" y="83"/>
                </a:cubicBezTo>
                <a:cubicBezTo>
                  <a:pt x="69" y="72"/>
                  <a:pt x="82" y="48"/>
                  <a:pt x="71" y="31"/>
                </a:cubicBezTo>
                <a:cubicBezTo>
                  <a:pt x="54" y="4"/>
                  <a:pt x="1" y="0"/>
                  <a:pt x="1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912937" y="4305300"/>
            <a:ext cx="381000" cy="395287"/>
          </a:xfrm>
          <a:custGeom>
            <a:avLst/>
            <a:gdLst/>
            <a:ahLst/>
            <a:cxnLst/>
            <a:rect l="l" t="t" r="r" b="b"/>
            <a:pathLst>
              <a:path w="90" h="93" extrusionOk="0">
                <a:moveTo>
                  <a:pt x="74" y="0"/>
                </a:moveTo>
                <a:cubicBezTo>
                  <a:pt x="74" y="0"/>
                  <a:pt x="71" y="12"/>
                  <a:pt x="55" y="18"/>
                </a:cubicBezTo>
                <a:cubicBezTo>
                  <a:pt x="37" y="26"/>
                  <a:pt x="22" y="20"/>
                  <a:pt x="11" y="33"/>
                </a:cubicBezTo>
                <a:cubicBezTo>
                  <a:pt x="0" y="45"/>
                  <a:pt x="5" y="68"/>
                  <a:pt x="10" y="79"/>
                </a:cubicBezTo>
                <a:cubicBezTo>
                  <a:pt x="10" y="79"/>
                  <a:pt x="10" y="78"/>
                  <a:pt x="11" y="78"/>
                </a:cubicBezTo>
                <a:cubicBezTo>
                  <a:pt x="14" y="76"/>
                  <a:pt x="17" y="74"/>
                  <a:pt x="20" y="73"/>
                </a:cubicBezTo>
                <a:cubicBezTo>
                  <a:pt x="23" y="72"/>
                  <a:pt x="26" y="70"/>
                  <a:pt x="28" y="69"/>
                </a:cubicBezTo>
                <a:cubicBezTo>
                  <a:pt x="31" y="68"/>
                  <a:pt x="33" y="66"/>
                  <a:pt x="36" y="64"/>
                </a:cubicBezTo>
                <a:cubicBezTo>
                  <a:pt x="41" y="61"/>
                  <a:pt x="45" y="56"/>
                  <a:pt x="48" y="51"/>
                </a:cubicBezTo>
                <a:cubicBezTo>
                  <a:pt x="52" y="46"/>
                  <a:pt x="55" y="41"/>
                  <a:pt x="58" y="35"/>
                </a:cubicBezTo>
                <a:cubicBezTo>
                  <a:pt x="56" y="41"/>
                  <a:pt x="54" y="47"/>
                  <a:pt x="51" y="53"/>
                </a:cubicBezTo>
                <a:cubicBezTo>
                  <a:pt x="49" y="59"/>
                  <a:pt x="45" y="65"/>
                  <a:pt x="41" y="70"/>
                </a:cubicBezTo>
                <a:cubicBezTo>
                  <a:pt x="39" y="72"/>
                  <a:pt x="36" y="75"/>
                  <a:pt x="33" y="77"/>
                </a:cubicBezTo>
                <a:cubicBezTo>
                  <a:pt x="31" y="79"/>
                  <a:pt x="28" y="81"/>
                  <a:pt x="25" y="82"/>
                </a:cubicBezTo>
                <a:cubicBezTo>
                  <a:pt x="23" y="84"/>
                  <a:pt x="21" y="86"/>
                  <a:pt x="19" y="88"/>
                </a:cubicBezTo>
                <a:cubicBezTo>
                  <a:pt x="32" y="90"/>
                  <a:pt x="59" y="93"/>
                  <a:pt x="71" y="76"/>
                </a:cubicBezTo>
                <a:cubicBezTo>
                  <a:pt x="90" y="51"/>
                  <a:pt x="74" y="0"/>
                  <a:pt x="74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1776412" y="3481388"/>
            <a:ext cx="344488" cy="377825"/>
          </a:xfrm>
          <a:custGeom>
            <a:avLst/>
            <a:gdLst/>
            <a:ahLst/>
            <a:cxnLst/>
            <a:rect l="l" t="t" r="r" b="b"/>
            <a:pathLst>
              <a:path w="81" h="89" extrusionOk="0">
                <a:moveTo>
                  <a:pt x="0" y="0"/>
                </a:moveTo>
                <a:cubicBezTo>
                  <a:pt x="0" y="0"/>
                  <a:pt x="10" y="7"/>
                  <a:pt x="11" y="24"/>
                </a:cubicBezTo>
                <a:cubicBezTo>
                  <a:pt x="11" y="44"/>
                  <a:pt x="0" y="55"/>
                  <a:pt x="8" y="71"/>
                </a:cubicBezTo>
                <a:cubicBezTo>
                  <a:pt x="15" y="86"/>
                  <a:pt x="38" y="88"/>
                  <a:pt x="50" y="89"/>
                </a:cubicBezTo>
                <a:cubicBezTo>
                  <a:pt x="50" y="88"/>
                  <a:pt x="50" y="88"/>
                  <a:pt x="50" y="87"/>
                </a:cubicBezTo>
                <a:cubicBezTo>
                  <a:pt x="49" y="84"/>
                  <a:pt x="49" y="80"/>
                  <a:pt x="49" y="77"/>
                </a:cubicBezTo>
                <a:cubicBezTo>
                  <a:pt x="48" y="74"/>
                  <a:pt x="48" y="71"/>
                  <a:pt x="48" y="68"/>
                </a:cubicBezTo>
                <a:cubicBezTo>
                  <a:pt x="48" y="65"/>
                  <a:pt x="47" y="62"/>
                  <a:pt x="46" y="59"/>
                </a:cubicBezTo>
                <a:cubicBezTo>
                  <a:pt x="45" y="53"/>
                  <a:pt x="42" y="48"/>
                  <a:pt x="39" y="43"/>
                </a:cubicBezTo>
                <a:cubicBezTo>
                  <a:pt x="36" y="37"/>
                  <a:pt x="32" y="32"/>
                  <a:pt x="28" y="28"/>
                </a:cubicBezTo>
                <a:cubicBezTo>
                  <a:pt x="33" y="32"/>
                  <a:pt x="37" y="36"/>
                  <a:pt x="42" y="40"/>
                </a:cubicBezTo>
                <a:cubicBezTo>
                  <a:pt x="46" y="45"/>
                  <a:pt x="50" y="50"/>
                  <a:pt x="53" y="56"/>
                </a:cubicBezTo>
                <a:cubicBezTo>
                  <a:pt x="55" y="59"/>
                  <a:pt x="56" y="63"/>
                  <a:pt x="57" y="66"/>
                </a:cubicBezTo>
                <a:cubicBezTo>
                  <a:pt x="58" y="69"/>
                  <a:pt x="59" y="72"/>
                  <a:pt x="59" y="75"/>
                </a:cubicBezTo>
                <a:cubicBezTo>
                  <a:pt x="60" y="78"/>
                  <a:pt x="61" y="81"/>
                  <a:pt x="62" y="83"/>
                </a:cubicBezTo>
                <a:cubicBezTo>
                  <a:pt x="69" y="72"/>
                  <a:pt x="81" y="47"/>
                  <a:pt x="70" y="30"/>
                </a:cubicBezTo>
                <a:cubicBezTo>
                  <a:pt x="54" y="4"/>
                  <a:pt x="0" y="0"/>
                  <a:pt x="0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4514849" y="1671638"/>
            <a:ext cx="373063" cy="377825"/>
          </a:xfrm>
          <a:custGeom>
            <a:avLst/>
            <a:gdLst/>
            <a:ahLst/>
            <a:cxnLst/>
            <a:rect l="l" t="t" r="r" b="b"/>
            <a:pathLst>
              <a:path w="88" h="89" extrusionOk="0">
                <a:moveTo>
                  <a:pt x="80" y="0"/>
                </a:moveTo>
                <a:cubicBezTo>
                  <a:pt x="80" y="0"/>
                  <a:pt x="75" y="11"/>
                  <a:pt x="58" y="15"/>
                </a:cubicBezTo>
                <a:cubicBezTo>
                  <a:pt x="39" y="20"/>
                  <a:pt x="26" y="11"/>
                  <a:pt x="12" y="23"/>
                </a:cubicBezTo>
                <a:cubicBezTo>
                  <a:pt x="0" y="33"/>
                  <a:pt x="2" y="56"/>
                  <a:pt x="4" y="68"/>
                </a:cubicBezTo>
                <a:cubicBezTo>
                  <a:pt x="5" y="68"/>
                  <a:pt x="5" y="68"/>
                  <a:pt x="6" y="67"/>
                </a:cubicBezTo>
                <a:cubicBezTo>
                  <a:pt x="9" y="66"/>
                  <a:pt x="12" y="65"/>
                  <a:pt x="15" y="64"/>
                </a:cubicBezTo>
                <a:cubicBezTo>
                  <a:pt x="18" y="63"/>
                  <a:pt x="21" y="62"/>
                  <a:pt x="24" y="61"/>
                </a:cubicBezTo>
                <a:cubicBezTo>
                  <a:pt x="27" y="60"/>
                  <a:pt x="30" y="59"/>
                  <a:pt x="32" y="58"/>
                </a:cubicBezTo>
                <a:cubicBezTo>
                  <a:pt x="38" y="55"/>
                  <a:pt x="42" y="51"/>
                  <a:pt x="47" y="47"/>
                </a:cubicBezTo>
                <a:cubicBezTo>
                  <a:pt x="51" y="42"/>
                  <a:pt x="55" y="37"/>
                  <a:pt x="59" y="32"/>
                </a:cubicBezTo>
                <a:cubicBezTo>
                  <a:pt x="56" y="38"/>
                  <a:pt x="53" y="44"/>
                  <a:pt x="50" y="49"/>
                </a:cubicBezTo>
                <a:cubicBezTo>
                  <a:pt x="46" y="54"/>
                  <a:pt x="42" y="59"/>
                  <a:pt x="37" y="64"/>
                </a:cubicBezTo>
                <a:cubicBezTo>
                  <a:pt x="34" y="66"/>
                  <a:pt x="31" y="68"/>
                  <a:pt x="28" y="69"/>
                </a:cubicBezTo>
                <a:cubicBezTo>
                  <a:pt x="25" y="71"/>
                  <a:pt x="22" y="72"/>
                  <a:pt x="19" y="74"/>
                </a:cubicBezTo>
                <a:cubicBezTo>
                  <a:pt x="17" y="75"/>
                  <a:pt x="14" y="77"/>
                  <a:pt x="12" y="78"/>
                </a:cubicBezTo>
                <a:cubicBezTo>
                  <a:pt x="25" y="82"/>
                  <a:pt x="51" y="89"/>
                  <a:pt x="66" y="75"/>
                </a:cubicBezTo>
                <a:cubicBezTo>
                  <a:pt x="88" y="52"/>
                  <a:pt x="80" y="0"/>
                  <a:pt x="80" y="0"/>
                </a:cubicBezTo>
                <a:close/>
              </a:path>
            </a:pathLst>
          </a:custGeom>
          <a:solidFill>
            <a:srgbClr val="8BC4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6134100" y="1008062"/>
            <a:ext cx="54483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Montserrat"/>
              <a:buNone/>
            </a:pPr>
            <a:r>
              <a:rPr lang="en-US" sz="31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 CARE INFOGRAPHIC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D1FFEC0-6FD8-2644-8F9A-C8448DF8A244}"/>
              </a:ext>
            </a:extLst>
          </p:cNvPr>
          <p:cNvGrpSpPr/>
          <p:nvPr/>
        </p:nvGrpSpPr>
        <p:grpSpPr>
          <a:xfrm>
            <a:off x="6716712" y="2066925"/>
            <a:ext cx="1797050" cy="1638299"/>
            <a:chOff x="6716712" y="2066925"/>
            <a:chExt cx="1797050" cy="1638299"/>
          </a:xfrm>
        </p:grpSpPr>
        <p:sp>
          <p:nvSpPr>
            <p:cNvPr id="261" name="Google Shape;261;p18"/>
            <p:cNvSpPr/>
            <p:nvPr/>
          </p:nvSpPr>
          <p:spPr>
            <a:xfrm>
              <a:off x="7216775" y="2066925"/>
              <a:ext cx="796925" cy="7985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30" y="94"/>
                  </a:moveTo>
                  <a:cubicBezTo>
                    <a:pt x="30" y="95"/>
                    <a:pt x="29" y="97"/>
                    <a:pt x="27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0" y="95"/>
                    <a:pt x="0" y="94"/>
                  </a:cubicBezTo>
                  <a:cubicBezTo>
                    <a:pt x="0" y="92"/>
                    <a:pt x="2" y="91"/>
                    <a:pt x="3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9" y="91"/>
                    <a:pt x="30" y="92"/>
                    <a:pt x="30" y="94"/>
                  </a:cubicBezTo>
                  <a:close/>
                  <a:moveTo>
                    <a:pt x="44" y="139"/>
                  </a:moveTo>
                  <a:cubicBezTo>
                    <a:pt x="31" y="152"/>
                    <a:pt x="31" y="152"/>
                    <a:pt x="31" y="152"/>
                  </a:cubicBezTo>
                  <a:cubicBezTo>
                    <a:pt x="31" y="153"/>
                    <a:pt x="31" y="153"/>
                    <a:pt x="31" y="154"/>
                  </a:cubicBezTo>
                  <a:cubicBezTo>
                    <a:pt x="31" y="155"/>
                    <a:pt x="31" y="156"/>
                    <a:pt x="31" y="156"/>
                  </a:cubicBezTo>
                  <a:cubicBezTo>
                    <a:pt x="32" y="157"/>
                    <a:pt x="33" y="157"/>
                    <a:pt x="34" y="157"/>
                  </a:cubicBezTo>
                  <a:cubicBezTo>
                    <a:pt x="34" y="157"/>
                    <a:pt x="35" y="157"/>
                    <a:pt x="36" y="15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0" y="140"/>
                    <a:pt x="49" y="139"/>
                  </a:cubicBezTo>
                  <a:cubicBezTo>
                    <a:pt x="48" y="138"/>
                    <a:pt x="46" y="138"/>
                    <a:pt x="44" y="139"/>
                  </a:cubicBezTo>
                  <a:close/>
                  <a:moveTo>
                    <a:pt x="44" y="48"/>
                  </a:moveTo>
                  <a:cubicBezTo>
                    <a:pt x="45" y="49"/>
                    <a:pt x="46" y="49"/>
                    <a:pt x="47" y="49"/>
                  </a:cubicBezTo>
                  <a:cubicBezTo>
                    <a:pt x="47" y="49"/>
                    <a:pt x="48" y="49"/>
                    <a:pt x="49" y="48"/>
                  </a:cubicBezTo>
                  <a:cubicBezTo>
                    <a:pt x="50" y="47"/>
                    <a:pt x="50" y="45"/>
                    <a:pt x="49" y="4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3" y="30"/>
                    <a:pt x="31" y="31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31" y="34"/>
                    <a:pt x="31" y="35"/>
                    <a:pt x="31" y="35"/>
                  </a:cubicBezTo>
                  <a:lnTo>
                    <a:pt x="44" y="48"/>
                  </a:lnTo>
                  <a:close/>
                  <a:moveTo>
                    <a:pt x="94" y="30"/>
                  </a:moveTo>
                  <a:cubicBezTo>
                    <a:pt x="96" y="30"/>
                    <a:pt x="97" y="28"/>
                    <a:pt x="97" y="27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1"/>
                    <a:pt x="96" y="0"/>
                    <a:pt x="94" y="0"/>
                  </a:cubicBezTo>
                  <a:cubicBezTo>
                    <a:pt x="92" y="0"/>
                    <a:pt x="91" y="1"/>
                    <a:pt x="91" y="3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8"/>
                    <a:pt x="92" y="30"/>
                    <a:pt x="94" y="30"/>
                  </a:cubicBezTo>
                  <a:close/>
                  <a:moveTo>
                    <a:pt x="152" y="94"/>
                  </a:moveTo>
                  <a:cubicBezTo>
                    <a:pt x="152" y="126"/>
                    <a:pt x="126" y="152"/>
                    <a:pt x="94" y="152"/>
                  </a:cubicBezTo>
                  <a:cubicBezTo>
                    <a:pt x="62" y="152"/>
                    <a:pt x="36" y="126"/>
                    <a:pt x="36" y="94"/>
                  </a:cubicBezTo>
                  <a:cubicBezTo>
                    <a:pt x="36" y="62"/>
                    <a:pt x="62" y="35"/>
                    <a:pt x="94" y="35"/>
                  </a:cubicBezTo>
                  <a:cubicBezTo>
                    <a:pt x="126" y="35"/>
                    <a:pt x="152" y="62"/>
                    <a:pt x="152" y="94"/>
                  </a:cubicBezTo>
                  <a:close/>
                  <a:moveTo>
                    <a:pt x="94" y="42"/>
                  </a:moveTo>
                  <a:cubicBezTo>
                    <a:pt x="65" y="42"/>
                    <a:pt x="42" y="65"/>
                    <a:pt x="42" y="94"/>
                  </a:cubicBezTo>
                  <a:cubicBezTo>
                    <a:pt x="42" y="122"/>
                    <a:pt x="65" y="146"/>
                    <a:pt x="94" y="146"/>
                  </a:cubicBezTo>
                  <a:cubicBezTo>
                    <a:pt x="123" y="146"/>
                    <a:pt x="146" y="122"/>
                    <a:pt x="146" y="94"/>
                  </a:cubicBezTo>
                  <a:cubicBezTo>
                    <a:pt x="146" y="65"/>
                    <a:pt x="123" y="42"/>
                    <a:pt x="94" y="42"/>
                  </a:cubicBezTo>
                  <a:close/>
                  <a:moveTo>
                    <a:pt x="94" y="158"/>
                  </a:moveTo>
                  <a:cubicBezTo>
                    <a:pt x="92" y="158"/>
                    <a:pt x="91" y="159"/>
                    <a:pt x="91" y="161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86"/>
                    <a:pt x="92" y="188"/>
                    <a:pt x="94" y="188"/>
                  </a:cubicBezTo>
                  <a:cubicBezTo>
                    <a:pt x="96" y="188"/>
                    <a:pt x="97" y="186"/>
                    <a:pt x="97" y="185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59"/>
                    <a:pt x="96" y="158"/>
                    <a:pt x="94" y="158"/>
                  </a:cubicBezTo>
                  <a:close/>
                  <a:moveTo>
                    <a:pt x="144" y="139"/>
                  </a:moveTo>
                  <a:cubicBezTo>
                    <a:pt x="142" y="138"/>
                    <a:pt x="141" y="138"/>
                    <a:pt x="139" y="139"/>
                  </a:cubicBezTo>
                  <a:cubicBezTo>
                    <a:pt x="138" y="140"/>
                    <a:pt x="138" y="142"/>
                    <a:pt x="139" y="143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3" y="157"/>
                    <a:pt x="154" y="157"/>
                    <a:pt x="155" y="157"/>
                  </a:cubicBezTo>
                  <a:cubicBezTo>
                    <a:pt x="155" y="157"/>
                    <a:pt x="156" y="157"/>
                    <a:pt x="157" y="156"/>
                  </a:cubicBezTo>
                  <a:cubicBezTo>
                    <a:pt x="157" y="156"/>
                    <a:pt x="158" y="155"/>
                    <a:pt x="158" y="154"/>
                  </a:cubicBezTo>
                  <a:cubicBezTo>
                    <a:pt x="158" y="153"/>
                    <a:pt x="157" y="153"/>
                    <a:pt x="157" y="152"/>
                  </a:cubicBezTo>
                  <a:lnTo>
                    <a:pt x="144" y="139"/>
                  </a:lnTo>
                  <a:close/>
                  <a:moveTo>
                    <a:pt x="152" y="31"/>
                  </a:moveTo>
                  <a:cubicBezTo>
                    <a:pt x="139" y="44"/>
                    <a:pt x="139" y="44"/>
                    <a:pt x="139" y="44"/>
                  </a:cubicBezTo>
                  <a:cubicBezTo>
                    <a:pt x="138" y="45"/>
                    <a:pt x="138" y="47"/>
                    <a:pt x="139" y="48"/>
                  </a:cubicBezTo>
                  <a:cubicBezTo>
                    <a:pt x="140" y="49"/>
                    <a:pt x="141" y="49"/>
                    <a:pt x="142" y="49"/>
                  </a:cubicBezTo>
                  <a:cubicBezTo>
                    <a:pt x="142" y="49"/>
                    <a:pt x="143" y="49"/>
                    <a:pt x="144" y="48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7" y="35"/>
                    <a:pt x="158" y="34"/>
                    <a:pt x="158" y="33"/>
                  </a:cubicBezTo>
                  <a:cubicBezTo>
                    <a:pt x="158" y="32"/>
                    <a:pt x="157" y="32"/>
                    <a:pt x="157" y="31"/>
                  </a:cubicBezTo>
                  <a:cubicBezTo>
                    <a:pt x="155" y="30"/>
                    <a:pt x="154" y="30"/>
                    <a:pt x="152" y="31"/>
                  </a:cubicBezTo>
                  <a:close/>
                  <a:moveTo>
                    <a:pt x="185" y="91"/>
                  </a:moveTo>
                  <a:cubicBezTo>
                    <a:pt x="161" y="91"/>
                    <a:pt x="161" y="91"/>
                    <a:pt x="161" y="91"/>
                  </a:cubicBezTo>
                  <a:cubicBezTo>
                    <a:pt x="160" y="91"/>
                    <a:pt x="158" y="92"/>
                    <a:pt x="158" y="94"/>
                  </a:cubicBezTo>
                  <a:cubicBezTo>
                    <a:pt x="158" y="95"/>
                    <a:pt x="160" y="97"/>
                    <a:pt x="161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7" y="97"/>
                    <a:pt x="188" y="95"/>
                    <a:pt x="188" y="94"/>
                  </a:cubicBezTo>
                  <a:cubicBezTo>
                    <a:pt x="188" y="92"/>
                    <a:pt x="187" y="91"/>
                    <a:pt x="185" y="91"/>
                  </a:cubicBezTo>
                  <a:close/>
                </a:path>
              </a:pathLst>
            </a:custGeom>
            <a:solidFill>
              <a:srgbClr val="72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6716712" y="2967037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54D342E-1BFD-9F45-8038-2023C48710A8}"/>
              </a:ext>
            </a:extLst>
          </p:cNvPr>
          <p:cNvGrpSpPr/>
          <p:nvPr/>
        </p:nvGrpSpPr>
        <p:grpSpPr>
          <a:xfrm>
            <a:off x="9209087" y="2227262"/>
            <a:ext cx="1797050" cy="1468437"/>
            <a:chOff x="9209087" y="2227262"/>
            <a:chExt cx="1797050" cy="1468437"/>
          </a:xfrm>
        </p:grpSpPr>
        <p:sp>
          <p:nvSpPr>
            <p:cNvPr id="259" name="Google Shape;259;p18"/>
            <p:cNvSpPr/>
            <p:nvPr/>
          </p:nvSpPr>
          <p:spPr>
            <a:xfrm>
              <a:off x="9604375" y="2227262"/>
              <a:ext cx="1006475" cy="506412"/>
            </a:xfrm>
            <a:custGeom>
              <a:avLst/>
              <a:gdLst/>
              <a:ahLst/>
              <a:cxnLst/>
              <a:rect l="l" t="t" r="r" b="b"/>
              <a:pathLst>
                <a:path w="237" h="119" extrusionOk="0">
                  <a:moveTo>
                    <a:pt x="69" y="113"/>
                  </a:moveTo>
                  <a:cubicBezTo>
                    <a:pt x="70" y="113"/>
                    <a:pt x="70" y="114"/>
                    <a:pt x="70" y="115"/>
                  </a:cubicBezTo>
                  <a:cubicBezTo>
                    <a:pt x="70" y="115"/>
                    <a:pt x="70" y="116"/>
                    <a:pt x="70" y="117"/>
                  </a:cubicBezTo>
                  <a:cubicBezTo>
                    <a:pt x="69" y="117"/>
                    <a:pt x="69" y="118"/>
                    <a:pt x="68" y="118"/>
                  </a:cubicBezTo>
                  <a:cubicBezTo>
                    <a:pt x="60" y="119"/>
                    <a:pt x="53" y="119"/>
                    <a:pt x="45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34" y="119"/>
                    <a:pt x="25" y="119"/>
                    <a:pt x="16" y="117"/>
                  </a:cubicBezTo>
                  <a:cubicBezTo>
                    <a:pt x="13" y="116"/>
                    <a:pt x="10" y="115"/>
                    <a:pt x="8" y="114"/>
                  </a:cubicBezTo>
                  <a:cubicBezTo>
                    <a:pt x="2" y="111"/>
                    <a:pt x="1" y="108"/>
                    <a:pt x="0" y="105"/>
                  </a:cubicBezTo>
                  <a:cubicBezTo>
                    <a:pt x="0" y="102"/>
                    <a:pt x="1" y="99"/>
                    <a:pt x="4" y="96"/>
                  </a:cubicBezTo>
                  <a:cubicBezTo>
                    <a:pt x="8" y="92"/>
                    <a:pt x="13" y="88"/>
                    <a:pt x="20" y="85"/>
                  </a:cubicBezTo>
                  <a:cubicBezTo>
                    <a:pt x="22" y="84"/>
                    <a:pt x="25" y="83"/>
                    <a:pt x="27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1"/>
                    <a:pt x="31" y="80"/>
                    <a:pt x="31" y="79"/>
                  </a:cubicBezTo>
                  <a:cubicBezTo>
                    <a:pt x="32" y="78"/>
                    <a:pt x="31" y="76"/>
                    <a:pt x="30" y="75"/>
                  </a:cubicBezTo>
                  <a:cubicBezTo>
                    <a:pt x="22" y="68"/>
                    <a:pt x="19" y="58"/>
                    <a:pt x="19" y="47"/>
                  </a:cubicBezTo>
                  <a:cubicBezTo>
                    <a:pt x="20" y="36"/>
                    <a:pt x="26" y="29"/>
                    <a:pt x="38" y="26"/>
                  </a:cubicBezTo>
                  <a:cubicBezTo>
                    <a:pt x="40" y="25"/>
                    <a:pt x="42" y="25"/>
                    <a:pt x="45" y="25"/>
                  </a:cubicBezTo>
                  <a:cubicBezTo>
                    <a:pt x="47" y="25"/>
                    <a:pt x="49" y="25"/>
                    <a:pt x="51" y="26"/>
                  </a:cubicBezTo>
                  <a:cubicBezTo>
                    <a:pt x="63" y="29"/>
                    <a:pt x="69" y="36"/>
                    <a:pt x="70" y="47"/>
                  </a:cubicBezTo>
                  <a:cubicBezTo>
                    <a:pt x="70" y="58"/>
                    <a:pt x="66" y="68"/>
                    <a:pt x="59" y="75"/>
                  </a:cubicBezTo>
                  <a:cubicBezTo>
                    <a:pt x="58" y="76"/>
                    <a:pt x="58" y="78"/>
                    <a:pt x="58" y="79"/>
                  </a:cubicBezTo>
                  <a:cubicBezTo>
                    <a:pt x="58" y="80"/>
                    <a:pt x="59" y="81"/>
                    <a:pt x="61" y="82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3"/>
                    <a:pt x="66" y="85"/>
                    <a:pt x="65" y="86"/>
                  </a:cubicBezTo>
                  <a:cubicBezTo>
                    <a:pt x="65" y="87"/>
                    <a:pt x="64" y="87"/>
                    <a:pt x="64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6" y="85"/>
                    <a:pt x="53" y="83"/>
                    <a:pt x="53" y="80"/>
                  </a:cubicBezTo>
                  <a:cubicBezTo>
                    <a:pt x="52" y="77"/>
                    <a:pt x="53" y="74"/>
                    <a:pt x="55" y="72"/>
                  </a:cubicBezTo>
                  <a:cubicBezTo>
                    <a:pt x="62" y="65"/>
                    <a:pt x="65" y="57"/>
                    <a:pt x="64" y="47"/>
                  </a:cubicBezTo>
                  <a:cubicBezTo>
                    <a:pt x="64" y="39"/>
                    <a:pt x="59" y="33"/>
                    <a:pt x="50" y="31"/>
                  </a:cubicBezTo>
                  <a:cubicBezTo>
                    <a:pt x="48" y="31"/>
                    <a:pt x="46" y="30"/>
                    <a:pt x="45" y="30"/>
                  </a:cubicBezTo>
                  <a:cubicBezTo>
                    <a:pt x="43" y="30"/>
                    <a:pt x="41" y="31"/>
                    <a:pt x="39" y="31"/>
                  </a:cubicBezTo>
                  <a:cubicBezTo>
                    <a:pt x="30" y="33"/>
                    <a:pt x="25" y="39"/>
                    <a:pt x="25" y="47"/>
                  </a:cubicBezTo>
                  <a:cubicBezTo>
                    <a:pt x="24" y="57"/>
                    <a:pt x="27" y="65"/>
                    <a:pt x="34" y="72"/>
                  </a:cubicBezTo>
                  <a:cubicBezTo>
                    <a:pt x="36" y="74"/>
                    <a:pt x="37" y="77"/>
                    <a:pt x="36" y="80"/>
                  </a:cubicBezTo>
                  <a:cubicBezTo>
                    <a:pt x="36" y="83"/>
                    <a:pt x="33" y="85"/>
                    <a:pt x="30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88"/>
                    <a:pt x="24" y="89"/>
                    <a:pt x="22" y="90"/>
                  </a:cubicBezTo>
                  <a:cubicBezTo>
                    <a:pt x="16" y="93"/>
                    <a:pt x="11" y="96"/>
                    <a:pt x="7" y="100"/>
                  </a:cubicBezTo>
                  <a:cubicBezTo>
                    <a:pt x="6" y="101"/>
                    <a:pt x="5" y="103"/>
                    <a:pt x="5" y="104"/>
                  </a:cubicBezTo>
                  <a:cubicBezTo>
                    <a:pt x="6" y="106"/>
                    <a:pt x="7" y="108"/>
                    <a:pt x="10" y="109"/>
                  </a:cubicBezTo>
                  <a:cubicBezTo>
                    <a:pt x="12" y="110"/>
                    <a:pt x="14" y="111"/>
                    <a:pt x="17" y="112"/>
                  </a:cubicBezTo>
                  <a:cubicBezTo>
                    <a:pt x="25" y="114"/>
                    <a:pt x="34" y="114"/>
                    <a:pt x="45" y="114"/>
                  </a:cubicBezTo>
                  <a:cubicBezTo>
                    <a:pt x="52" y="114"/>
                    <a:pt x="60" y="114"/>
                    <a:pt x="67" y="113"/>
                  </a:cubicBezTo>
                  <a:cubicBezTo>
                    <a:pt x="68" y="112"/>
                    <a:pt x="68" y="113"/>
                    <a:pt x="69" y="113"/>
                  </a:cubicBezTo>
                  <a:close/>
                  <a:moveTo>
                    <a:pt x="169" y="111"/>
                  </a:moveTo>
                  <a:cubicBezTo>
                    <a:pt x="166" y="112"/>
                    <a:pt x="162" y="114"/>
                    <a:pt x="158" y="115"/>
                  </a:cubicBezTo>
                  <a:cubicBezTo>
                    <a:pt x="147" y="117"/>
                    <a:pt x="136" y="118"/>
                    <a:pt x="122" y="118"/>
                  </a:cubicBezTo>
                  <a:cubicBezTo>
                    <a:pt x="122" y="118"/>
                    <a:pt x="122" y="118"/>
                    <a:pt x="122" y="118"/>
                  </a:cubicBezTo>
                  <a:cubicBezTo>
                    <a:pt x="122" y="118"/>
                    <a:pt x="122" y="118"/>
                    <a:pt x="122" y="118"/>
                  </a:cubicBezTo>
                  <a:cubicBezTo>
                    <a:pt x="109" y="118"/>
                    <a:pt x="97" y="117"/>
                    <a:pt x="86" y="115"/>
                  </a:cubicBezTo>
                  <a:cubicBezTo>
                    <a:pt x="82" y="114"/>
                    <a:pt x="79" y="112"/>
                    <a:pt x="76" y="111"/>
                  </a:cubicBezTo>
                  <a:cubicBezTo>
                    <a:pt x="69" y="108"/>
                    <a:pt x="67" y="104"/>
                    <a:pt x="67" y="101"/>
                  </a:cubicBezTo>
                  <a:cubicBezTo>
                    <a:pt x="66" y="97"/>
                    <a:pt x="68" y="93"/>
                    <a:pt x="71" y="90"/>
                  </a:cubicBezTo>
                  <a:cubicBezTo>
                    <a:pt x="76" y="84"/>
                    <a:pt x="83" y="80"/>
                    <a:pt x="92" y="76"/>
                  </a:cubicBezTo>
                  <a:cubicBezTo>
                    <a:pt x="94" y="75"/>
                    <a:pt x="97" y="74"/>
                    <a:pt x="100" y="73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4" y="71"/>
                    <a:pt x="106" y="69"/>
                    <a:pt x="106" y="67"/>
                  </a:cubicBezTo>
                  <a:cubicBezTo>
                    <a:pt x="107" y="66"/>
                    <a:pt x="106" y="64"/>
                    <a:pt x="104" y="63"/>
                  </a:cubicBezTo>
                  <a:cubicBezTo>
                    <a:pt x="95" y="53"/>
                    <a:pt x="91" y="41"/>
                    <a:pt x="91" y="27"/>
                  </a:cubicBezTo>
                  <a:cubicBezTo>
                    <a:pt x="92" y="13"/>
                    <a:pt x="99" y="5"/>
                    <a:pt x="114" y="1"/>
                  </a:cubicBezTo>
                  <a:cubicBezTo>
                    <a:pt x="117" y="0"/>
                    <a:pt x="119" y="0"/>
                    <a:pt x="122" y="0"/>
                  </a:cubicBezTo>
                  <a:cubicBezTo>
                    <a:pt x="125" y="0"/>
                    <a:pt x="128" y="0"/>
                    <a:pt x="131" y="1"/>
                  </a:cubicBezTo>
                  <a:cubicBezTo>
                    <a:pt x="145" y="5"/>
                    <a:pt x="153" y="13"/>
                    <a:pt x="153" y="27"/>
                  </a:cubicBezTo>
                  <a:cubicBezTo>
                    <a:pt x="154" y="41"/>
                    <a:pt x="149" y="53"/>
                    <a:pt x="140" y="63"/>
                  </a:cubicBezTo>
                  <a:cubicBezTo>
                    <a:pt x="139" y="64"/>
                    <a:pt x="138" y="66"/>
                    <a:pt x="138" y="67"/>
                  </a:cubicBezTo>
                  <a:cubicBezTo>
                    <a:pt x="139" y="69"/>
                    <a:pt x="140" y="71"/>
                    <a:pt x="143" y="7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7" y="74"/>
                    <a:pt x="150" y="75"/>
                    <a:pt x="153" y="76"/>
                  </a:cubicBezTo>
                  <a:cubicBezTo>
                    <a:pt x="162" y="80"/>
                    <a:pt x="168" y="84"/>
                    <a:pt x="174" y="90"/>
                  </a:cubicBezTo>
                  <a:cubicBezTo>
                    <a:pt x="176" y="92"/>
                    <a:pt x="178" y="96"/>
                    <a:pt x="177" y="101"/>
                  </a:cubicBezTo>
                  <a:cubicBezTo>
                    <a:pt x="176" y="104"/>
                    <a:pt x="175" y="108"/>
                    <a:pt x="169" y="111"/>
                  </a:cubicBezTo>
                  <a:close/>
                  <a:moveTo>
                    <a:pt x="104" y="77"/>
                  </a:moveTo>
                  <a:cubicBezTo>
                    <a:pt x="102" y="77"/>
                    <a:pt x="102" y="77"/>
                    <a:pt x="102" y="77"/>
                  </a:cubicBezTo>
                  <a:cubicBezTo>
                    <a:pt x="99" y="78"/>
                    <a:pt x="96" y="79"/>
                    <a:pt x="94" y="81"/>
                  </a:cubicBezTo>
                  <a:cubicBezTo>
                    <a:pt x="85" y="85"/>
                    <a:pt x="79" y="89"/>
                    <a:pt x="75" y="93"/>
                  </a:cubicBezTo>
                  <a:cubicBezTo>
                    <a:pt x="72" y="95"/>
                    <a:pt x="72" y="98"/>
                    <a:pt x="72" y="100"/>
                  </a:cubicBezTo>
                  <a:cubicBezTo>
                    <a:pt x="72" y="102"/>
                    <a:pt x="74" y="105"/>
                    <a:pt x="78" y="106"/>
                  </a:cubicBezTo>
                  <a:cubicBezTo>
                    <a:pt x="81" y="108"/>
                    <a:pt x="84" y="109"/>
                    <a:pt x="87" y="110"/>
                  </a:cubicBezTo>
                  <a:cubicBezTo>
                    <a:pt x="98" y="112"/>
                    <a:pt x="109" y="112"/>
                    <a:pt x="122" y="113"/>
                  </a:cubicBezTo>
                  <a:cubicBezTo>
                    <a:pt x="136" y="112"/>
                    <a:pt x="147" y="112"/>
                    <a:pt x="157" y="110"/>
                  </a:cubicBezTo>
                  <a:cubicBezTo>
                    <a:pt x="161" y="109"/>
                    <a:pt x="164" y="108"/>
                    <a:pt x="167" y="106"/>
                  </a:cubicBezTo>
                  <a:cubicBezTo>
                    <a:pt x="170" y="105"/>
                    <a:pt x="171" y="103"/>
                    <a:pt x="172" y="100"/>
                  </a:cubicBezTo>
                  <a:cubicBezTo>
                    <a:pt x="172" y="97"/>
                    <a:pt x="171" y="95"/>
                    <a:pt x="170" y="93"/>
                  </a:cubicBezTo>
                  <a:cubicBezTo>
                    <a:pt x="165" y="89"/>
                    <a:pt x="159" y="85"/>
                    <a:pt x="151" y="81"/>
                  </a:cubicBezTo>
                  <a:cubicBezTo>
                    <a:pt x="148" y="79"/>
                    <a:pt x="145" y="78"/>
                    <a:pt x="143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37" y="75"/>
                    <a:pt x="134" y="72"/>
                    <a:pt x="133" y="68"/>
                  </a:cubicBezTo>
                  <a:cubicBezTo>
                    <a:pt x="133" y="65"/>
                    <a:pt x="134" y="62"/>
                    <a:pt x="136" y="59"/>
                  </a:cubicBezTo>
                  <a:cubicBezTo>
                    <a:pt x="145" y="51"/>
                    <a:pt x="149" y="40"/>
                    <a:pt x="148" y="27"/>
                  </a:cubicBezTo>
                  <a:cubicBezTo>
                    <a:pt x="148" y="16"/>
                    <a:pt x="142" y="9"/>
                    <a:pt x="129" y="6"/>
                  </a:cubicBezTo>
                  <a:cubicBezTo>
                    <a:pt x="127" y="5"/>
                    <a:pt x="125" y="5"/>
                    <a:pt x="122" y="5"/>
                  </a:cubicBezTo>
                  <a:cubicBezTo>
                    <a:pt x="120" y="5"/>
                    <a:pt x="117" y="5"/>
                    <a:pt x="115" y="6"/>
                  </a:cubicBezTo>
                  <a:cubicBezTo>
                    <a:pt x="103" y="9"/>
                    <a:pt x="97" y="16"/>
                    <a:pt x="96" y="27"/>
                  </a:cubicBezTo>
                  <a:cubicBezTo>
                    <a:pt x="96" y="40"/>
                    <a:pt x="100" y="50"/>
                    <a:pt x="108" y="59"/>
                  </a:cubicBezTo>
                  <a:cubicBezTo>
                    <a:pt x="111" y="62"/>
                    <a:pt x="112" y="65"/>
                    <a:pt x="111" y="69"/>
                  </a:cubicBezTo>
                  <a:cubicBezTo>
                    <a:pt x="110" y="72"/>
                    <a:pt x="108" y="75"/>
                    <a:pt x="104" y="77"/>
                  </a:cubicBezTo>
                  <a:close/>
                  <a:moveTo>
                    <a:pt x="234" y="98"/>
                  </a:moveTo>
                  <a:cubicBezTo>
                    <a:pt x="230" y="94"/>
                    <a:pt x="225" y="91"/>
                    <a:pt x="218" y="88"/>
                  </a:cubicBezTo>
                  <a:cubicBezTo>
                    <a:pt x="217" y="87"/>
                    <a:pt x="214" y="86"/>
                    <a:pt x="213" y="86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0" y="84"/>
                    <a:pt x="209" y="83"/>
                    <a:pt x="209" y="82"/>
                  </a:cubicBezTo>
                  <a:cubicBezTo>
                    <a:pt x="208" y="81"/>
                    <a:pt x="209" y="80"/>
                    <a:pt x="210" y="80"/>
                  </a:cubicBezTo>
                  <a:cubicBezTo>
                    <a:pt x="216" y="73"/>
                    <a:pt x="220" y="64"/>
                    <a:pt x="219" y="54"/>
                  </a:cubicBezTo>
                  <a:cubicBezTo>
                    <a:pt x="219" y="44"/>
                    <a:pt x="213" y="37"/>
                    <a:pt x="203" y="35"/>
                  </a:cubicBezTo>
                  <a:cubicBezTo>
                    <a:pt x="201" y="34"/>
                    <a:pt x="198" y="34"/>
                    <a:pt x="196" y="34"/>
                  </a:cubicBezTo>
                  <a:cubicBezTo>
                    <a:pt x="194" y="34"/>
                    <a:pt x="192" y="34"/>
                    <a:pt x="190" y="35"/>
                  </a:cubicBezTo>
                  <a:cubicBezTo>
                    <a:pt x="180" y="37"/>
                    <a:pt x="174" y="44"/>
                    <a:pt x="174" y="54"/>
                  </a:cubicBezTo>
                  <a:cubicBezTo>
                    <a:pt x="173" y="64"/>
                    <a:pt x="176" y="73"/>
                    <a:pt x="183" y="80"/>
                  </a:cubicBezTo>
                  <a:cubicBezTo>
                    <a:pt x="184" y="80"/>
                    <a:pt x="184" y="81"/>
                    <a:pt x="184" y="82"/>
                  </a:cubicBezTo>
                  <a:cubicBezTo>
                    <a:pt x="184" y="83"/>
                    <a:pt x="183" y="84"/>
                    <a:pt x="182" y="85"/>
                  </a:cubicBezTo>
                  <a:cubicBezTo>
                    <a:pt x="180" y="85"/>
                    <a:pt x="180" y="87"/>
                    <a:pt x="180" y="88"/>
                  </a:cubicBezTo>
                  <a:cubicBezTo>
                    <a:pt x="181" y="90"/>
                    <a:pt x="182" y="90"/>
                    <a:pt x="184" y="90"/>
                  </a:cubicBezTo>
                  <a:cubicBezTo>
                    <a:pt x="187" y="89"/>
                    <a:pt x="189" y="86"/>
                    <a:pt x="189" y="83"/>
                  </a:cubicBezTo>
                  <a:cubicBezTo>
                    <a:pt x="190" y="81"/>
                    <a:pt x="189" y="78"/>
                    <a:pt x="187" y="76"/>
                  </a:cubicBezTo>
                  <a:cubicBezTo>
                    <a:pt x="181" y="70"/>
                    <a:pt x="178" y="63"/>
                    <a:pt x="179" y="54"/>
                  </a:cubicBezTo>
                  <a:cubicBezTo>
                    <a:pt x="179" y="46"/>
                    <a:pt x="183" y="42"/>
                    <a:pt x="191" y="40"/>
                  </a:cubicBezTo>
                  <a:cubicBezTo>
                    <a:pt x="193" y="39"/>
                    <a:pt x="195" y="39"/>
                    <a:pt x="196" y="39"/>
                  </a:cubicBezTo>
                  <a:cubicBezTo>
                    <a:pt x="198" y="39"/>
                    <a:pt x="200" y="39"/>
                    <a:pt x="201" y="40"/>
                  </a:cubicBezTo>
                  <a:cubicBezTo>
                    <a:pt x="210" y="42"/>
                    <a:pt x="214" y="46"/>
                    <a:pt x="214" y="54"/>
                  </a:cubicBezTo>
                  <a:cubicBezTo>
                    <a:pt x="215" y="63"/>
                    <a:pt x="212" y="70"/>
                    <a:pt x="206" y="76"/>
                  </a:cubicBezTo>
                  <a:cubicBezTo>
                    <a:pt x="204" y="78"/>
                    <a:pt x="203" y="81"/>
                    <a:pt x="204" y="83"/>
                  </a:cubicBezTo>
                  <a:cubicBezTo>
                    <a:pt x="204" y="86"/>
                    <a:pt x="206" y="89"/>
                    <a:pt x="209" y="90"/>
                  </a:cubicBezTo>
                  <a:cubicBezTo>
                    <a:pt x="211" y="90"/>
                    <a:pt x="211" y="90"/>
                    <a:pt x="211" y="90"/>
                  </a:cubicBezTo>
                  <a:cubicBezTo>
                    <a:pt x="213" y="91"/>
                    <a:pt x="214" y="92"/>
                    <a:pt x="216" y="93"/>
                  </a:cubicBezTo>
                  <a:cubicBezTo>
                    <a:pt x="222" y="95"/>
                    <a:pt x="227" y="98"/>
                    <a:pt x="230" y="102"/>
                  </a:cubicBezTo>
                  <a:cubicBezTo>
                    <a:pt x="231" y="102"/>
                    <a:pt x="231" y="104"/>
                    <a:pt x="231" y="106"/>
                  </a:cubicBezTo>
                  <a:cubicBezTo>
                    <a:pt x="231" y="107"/>
                    <a:pt x="230" y="109"/>
                    <a:pt x="228" y="110"/>
                  </a:cubicBezTo>
                  <a:cubicBezTo>
                    <a:pt x="226" y="110"/>
                    <a:pt x="224" y="111"/>
                    <a:pt x="221" y="112"/>
                  </a:cubicBezTo>
                  <a:cubicBezTo>
                    <a:pt x="214" y="114"/>
                    <a:pt x="206" y="114"/>
                    <a:pt x="196" y="114"/>
                  </a:cubicBezTo>
                  <a:cubicBezTo>
                    <a:pt x="195" y="114"/>
                    <a:pt x="195" y="114"/>
                    <a:pt x="195" y="114"/>
                  </a:cubicBezTo>
                  <a:cubicBezTo>
                    <a:pt x="188" y="114"/>
                    <a:pt x="182" y="114"/>
                    <a:pt x="176" y="113"/>
                  </a:cubicBezTo>
                  <a:cubicBezTo>
                    <a:pt x="175" y="112"/>
                    <a:pt x="173" y="113"/>
                    <a:pt x="173" y="115"/>
                  </a:cubicBezTo>
                  <a:cubicBezTo>
                    <a:pt x="173" y="115"/>
                    <a:pt x="173" y="116"/>
                    <a:pt x="174" y="117"/>
                  </a:cubicBezTo>
                  <a:cubicBezTo>
                    <a:pt x="174" y="117"/>
                    <a:pt x="175" y="118"/>
                    <a:pt x="175" y="118"/>
                  </a:cubicBezTo>
                  <a:cubicBezTo>
                    <a:pt x="182" y="119"/>
                    <a:pt x="187" y="119"/>
                    <a:pt x="195" y="119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06" y="119"/>
                    <a:pt x="214" y="119"/>
                    <a:pt x="222" y="117"/>
                  </a:cubicBezTo>
                  <a:cubicBezTo>
                    <a:pt x="225" y="116"/>
                    <a:pt x="228" y="115"/>
                    <a:pt x="230" y="114"/>
                  </a:cubicBezTo>
                  <a:cubicBezTo>
                    <a:pt x="233" y="113"/>
                    <a:pt x="236" y="110"/>
                    <a:pt x="236" y="107"/>
                  </a:cubicBezTo>
                  <a:cubicBezTo>
                    <a:pt x="237" y="103"/>
                    <a:pt x="236" y="100"/>
                    <a:pt x="234" y="98"/>
                  </a:cubicBezTo>
                  <a:close/>
                </a:path>
              </a:pathLst>
            </a:custGeom>
            <a:solidFill>
              <a:srgbClr val="72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8"/>
            <p:cNvSpPr txBox="1"/>
            <p:nvPr/>
          </p:nvSpPr>
          <p:spPr>
            <a:xfrm>
              <a:off x="9209087" y="2957512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FE58B4E-09B2-FC47-BB4A-E516B9CE5E34}"/>
              </a:ext>
            </a:extLst>
          </p:cNvPr>
          <p:cNvGrpSpPr/>
          <p:nvPr/>
        </p:nvGrpSpPr>
        <p:grpSpPr>
          <a:xfrm>
            <a:off x="6716712" y="4084637"/>
            <a:ext cx="1797050" cy="1665287"/>
            <a:chOff x="6716712" y="4084637"/>
            <a:chExt cx="1797050" cy="1665287"/>
          </a:xfrm>
        </p:grpSpPr>
        <p:sp>
          <p:nvSpPr>
            <p:cNvPr id="260" name="Google Shape;260;p18"/>
            <p:cNvSpPr/>
            <p:nvPr/>
          </p:nvSpPr>
          <p:spPr>
            <a:xfrm>
              <a:off x="7307262" y="4084637"/>
              <a:ext cx="615950" cy="725487"/>
            </a:xfrm>
            <a:custGeom>
              <a:avLst/>
              <a:gdLst/>
              <a:ahLst/>
              <a:cxnLst/>
              <a:rect l="l" t="t" r="r" b="b"/>
              <a:pathLst>
                <a:path w="145" h="171" extrusionOk="0">
                  <a:moveTo>
                    <a:pt x="18" y="75"/>
                  </a:moveTo>
                  <a:cubicBezTo>
                    <a:pt x="18" y="77"/>
                    <a:pt x="17" y="79"/>
                    <a:pt x="15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" y="79"/>
                    <a:pt x="0" y="77"/>
                    <a:pt x="0" y="75"/>
                  </a:cubicBezTo>
                  <a:cubicBezTo>
                    <a:pt x="0" y="74"/>
                    <a:pt x="1" y="72"/>
                    <a:pt x="3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7" y="72"/>
                    <a:pt x="18" y="74"/>
                    <a:pt x="18" y="75"/>
                  </a:cubicBezTo>
                  <a:close/>
                  <a:moveTo>
                    <a:pt x="83" y="164"/>
                  </a:moveTo>
                  <a:cubicBezTo>
                    <a:pt x="60" y="164"/>
                    <a:pt x="60" y="164"/>
                    <a:pt x="60" y="164"/>
                  </a:cubicBezTo>
                  <a:cubicBezTo>
                    <a:pt x="58" y="164"/>
                    <a:pt x="57" y="166"/>
                    <a:pt x="57" y="167"/>
                  </a:cubicBezTo>
                  <a:cubicBezTo>
                    <a:pt x="57" y="169"/>
                    <a:pt x="58" y="171"/>
                    <a:pt x="60" y="171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85" y="171"/>
                    <a:pt x="86" y="169"/>
                    <a:pt x="86" y="167"/>
                  </a:cubicBezTo>
                  <a:cubicBezTo>
                    <a:pt x="86" y="166"/>
                    <a:pt x="85" y="164"/>
                    <a:pt x="83" y="164"/>
                  </a:cubicBezTo>
                  <a:close/>
                  <a:moveTo>
                    <a:pt x="29" y="38"/>
                  </a:moveTo>
                  <a:cubicBezTo>
                    <a:pt x="30" y="39"/>
                    <a:pt x="30" y="39"/>
                    <a:pt x="31" y="39"/>
                  </a:cubicBezTo>
                  <a:cubicBezTo>
                    <a:pt x="32" y="39"/>
                    <a:pt x="33" y="39"/>
                    <a:pt x="33" y="38"/>
                  </a:cubicBezTo>
                  <a:cubicBezTo>
                    <a:pt x="35" y="37"/>
                    <a:pt x="35" y="35"/>
                    <a:pt x="33" y="3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2"/>
                    <a:pt x="19" y="22"/>
                    <a:pt x="18" y="23"/>
                  </a:cubicBezTo>
                  <a:cubicBezTo>
                    <a:pt x="17" y="24"/>
                    <a:pt x="17" y="26"/>
                    <a:pt x="18" y="27"/>
                  </a:cubicBezTo>
                  <a:lnTo>
                    <a:pt x="29" y="38"/>
                  </a:lnTo>
                  <a:close/>
                  <a:moveTo>
                    <a:pt x="112" y="39"/>
                  </a:moveTo>
                  <a:cubicBezTo>
                    <a:pt x="113" y="39"/>
                    <a:pt x="113" y="39"/>
                    <a:pt x="114" y="3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6" y="26"/>
                    <a:pt x="126" y="24"/>
                    <a:pt x="125" y="23"/>
                  </a:cubicBezTo>
                  <a:cubicBezTo>
                    <a:pt x="123" y="22"/>
                    <a:pt x="121" y="22"/>
                    <a:pt x="120" y="23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6"/>
                  </a:cubicBezTo>
                  <a:cubicBezTo>
                    <a:pt x="109" y="37"/>
                    <a:pt x="109" y="37"/>
                    <a:pt x="109" y="38"/>
                  </a:cubicBezTo>
                  <a:cubicBezTo>
                    <a:pt x="110" y="39"/>
                    <a:pt x="111" y="39"/>
                    <a:pt x="112" y="39"/>
                  </a:cubicBezTo>
                  <a:close/>
                  <a:moveTo>
                    <a:pt x="71" y="25"/>
                  </a:moveTo>
                  <a:cubicBezTo>
                    <a:pt x="73" y="25"/>
                    <a:pt x="74" y="23"/>
                    <a:pt x="74" y="21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2"/>
                    <a:pt x="73" y="0"/>
                    <a:pt x="71" y="0"/>
                  </a:cubicBezTo>
                  <a:cubicBezTo>
                    <a:pt x="69" y="0"/>
                    <a:pt x="68" y="2"/>
                    <a:pt x="68" y="4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3"/>
                    <a:pt x="69" y="25"/>
                    <a:pt x="71" y="25"/>
                  </a:cubicBezTo>
                  <a:close/>
                  <a:moveTo>
                    <a:pt x="90" y="153"/>
                  </a:moveTo>
                  <a:cubicBezTo>
                    <a:pt x="53" y="153"/>
                    <a:pt x="53" y="153"/>
                    <a:pt x="53" y="153"/>
                  </a:cubicBezTo>
                  <a:cubicBezTo>
                    <a:pt x="51" y="153"/>
                    <a:pt x="50" y="155"/>
                    <a:pt x="50" y="157"/>
                  </a:cubicBezTo>
                  <a:cubicBezTo>
                    <a:pt x="50" y="158"/>
                    <a:pt x="51" y="160"/>
                    <a:pt x="53" y="160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2" y="160"/>
                    <a:pt x="93" y="158"/>
                    <a:pt x="93" y="157"/>
                  </a:cubicBezTo>
                  <a:cubicBezTo>
                    <a:pt x="93" y="155"/>
                    <a:pt x="92" y="153"/>
                    <a:pt x="90" y="153"/>
                  </a:cubicBezTo>
                  <a:close/>
                  <a:moveTo>
                    <a:pt x="118" y="63"/>
                  </a:moveTo>
                  <a:cubicBezTo>
                    <a:pt x="121" y="76"/>
                    <a:pt x="116" y="90"/>
                    <a:pt x="111" y="99"/>
                  </a:cubicBezTo>
                  <a:cubicBezTo>
                    <a:pt x="107" y="108"/>
                    <a:pt x="103" y="114"/>
                    <a:pt x="98" y="123"/>
                  </a:cubicBezTo>
                  <a:cubicBezTo>
                    <a:pt x="97" y="126"/>
                    <a:pt x="97" y="129"/>
                    <a:pt x="96" y="132"/>
                  </a:cubicBezTo>
                  <a:cubicBezTo>
                    <a:pt x="96" y="135"/>
                    <a:pt x="96" y="137"/>
                    <a:pt x="96" y="140"/>
                  </a:cubicBezTo>
                  <a:cubicBezTo>
                    <a:pt x="94" y="145"/>
                    <a:pt x="91" y="148"/>
                    <a:pt x="85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1" y="148"/>
                    <a:pt x="48" y="145"/>
                    <a:pt x="46" y="140"/>
                  </a:cubicBezTo>
                  <a:cubicBezTo>
                    <a:pt x="46" y="137"/>
                    <a:pt x="46" y="135"/>
                    <a:pt x="46" y="132"/>
                  </a:cubicBezTo>
                  <a:cubicBezTo>
                    <a:pt x="45" y="129"/>
                    <a:pt x="45" y="126"/>
                    <a:pt x="44" y="123"/>
                  </a:cubicBezTo>
                  <a:cubicBezTo>
                    <a:pt x="39" y="114"/>
                    <a:pt x="36" y="108"/>
                    <a:pt x="31" y="99"/>
                  </a:cubicBezTo>
                  <a:cubicBezTo>
                    <a:pt x="26" y="90"/>
                    <a:pt x="21" y="76"/>
                    <a:pt x="25" y="63"/>
                  </a:cubicBezTo>
                  <a:cubicBezTo>
                    <a:pt x="29" y="47"/>
                    <a:pt x="46" y="31"/>
                    <a:pt x="71" y="31"/>
                  </a:cubicBezTo>
                  <a:cubicBezTo>
                    <a:pt x="96" y="31"/>
                    <a:pt x="113" y="47"/>
                    <a:pt x="118" y="63"/>
                  </a:cubicBezTo>
                  <a:close/>
                  <a:moveTo>
                    <a:pt x="111" y="65"/>
                  </a:moveTo>
                  <a:cubicBezTo>
                    <a:pt x="108" y="51"/>
                    <a:pt x="93" y="37"/>
                    <a:pt x="71" y="37"/>
                  </a:cubicBezTo>
                  <a:cubicBezTo>
                    <a:pt x="49" y="37"/>
                    <a:pt x="34" y="51"/>
                    <a:pt x="31" y="65"/>
                  </a:cubicBezTo>
                  <a:cubicBezTo>
                    <a:pt x="28" y="74"/>
                    <a:pt x="30" y="85"/>
                    <a:pt x="36" y="96"/>
                  </a:cubicBezTo>
                  <a:cubicBezTo>
                    <a:pt x="41" y="105"/>
                    <a:pt x="44" y="111"/>
                    <a:pt x="49" y="120"/>
                  </a:cubicBezTo>
                  <a:cubicBezTo>
                    <a:pt x="52" y="124"/>
                    <a:pt x="52" y="128"/>
                    <a:pt x="52" y="132"/>
                  </a:cubicBezTo>
                  <a:cubicBezTo>
                    <a:pt x="52" y="134"/>
                    <a:pt x="52" y="136"/>
                    <a:pt x="52" y="138"/>
                  </a:cubicBezTo>
                  <a:cubicBezTo>
                    <a:pt x="53" y="141"/>
                    <a:pt x="53" y="142"/>
                    <a:pt x="57" y="142"/>
                  </a:cubicBezTo>
                  <a:cubicBezTo>
                    <a:pt x="58" y="142"/>
                    <a:pt x="84" y="142"/>
                    <a:pt x="85" y="142"/>
                  </a:cubicBezTo>
                  <a:cubicBezTo>
                    <a:pt x="89" y="142"/>
                    <a:pt x="89" y="141"/>
                    <a:pt x="90" y="138"/>
                  </a:cubicBezTo>
                  <a:cubicBezTo>
                    <a:pt x="90" y="136"/>
                    <a:pt x="90" y="134"/>
                    <a:pt x="90" y="132"/>
                  </a:cubicBezTo>
                  <a:cubicBezTo>
                    <a:pt x="90" y="128"/>
                    <a:pt x="91" y="124"/>
                    <a:pt x="93" y="120"/>
                  </a:cubicBezTo>
                  <a:cubicBezTo>
                    <a:pt x="98" y="112"/>
                    <a:pt x="101" y="105"/>
                    <a:pt x="106" y="96"/>
                  </a:cubicBezTo>
                  <a:cubicBezTo>
                    <a:pt x="112" y="85"/>
                    <a:pt x="114" y="74"/>
                    <a:pt x="111" y="65"/>
                  </a:cubicBezTo>
                  <a:close/>
                  <a:moveTo>
                    <a:pt x="142" y="70"/>
                  </a:moveTo>
                  <a:cubicBezTo>
                    <a:pt x="127" y="70"/>
                    <a:pt x="127" y="70"/>
                    <a:pt x="127" y="70"/>
                  </a:cubicBezTo>
                  <a:cubicBezTo>
                    <a:pt x="125" y="70"/>
                    <a:pt x="124" y="71"/>
                    <a:pt x="124" y="73"/>
                  </a:cubicBezTo>
                  <a:cubicBezTo>
                    <a:pt x="124" y="75"/>
                    <a:pt x="125" y="76"/>
                    <a:pt x="127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4" y="76"/>
                    <a:pt x="145" y="75"/>
                    <a:pt x="145" y="73"/>
                  </a:cubicBezTo>
                  <a:cubicBezTo>
                    <a:pt x="145" y="71"/>
                    <a:pt x="144" y="70"/>
                    <a:pt x="142" y="70"/>
                  </a:cubicBezTo>
                  <a:close/>
                  <a:moveTo>
                    <a:pt x="73" y="46"/>
                  </a:moveTo>
                  <a:cubicBezTo>
                    <a:pt x="55" y="46"/>
                    <a:pt x="42" y="58"/>
                    <a:pt x="39" y="70"/>
                  </a:cubicBezTo>
                  <a:cubicBezTo>
                    <a:pt x="39" y="71"/>
                    <a:pt x="39" y="71"/>
                    <a:pt x="40" y="72"/>
                  </a:cubicBezTo>
                  <a:cubicBezTo>
                    <a:pt x="40" y="73"/>
                    <a:pt x="41" y="73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4" y="74"/>
                    <a:pt x="45" y="73"/>
                    <a:pt x="45" y="71"/>
                  </a:cubicBezTo>
                  <a:cubicBezTo>
                    <a:pt x="48" y="62"/>
                    <a:pt x="58" y="53"/>
                    <a:pt x="73" y="53"/>
                  </a:cubicBezTo>
                  <a:cubicBezTo>
                    <a:pt x="74" y="53"/>
                    <a:pt x="76" y="51"/>
                    <a:pt x="76" y="49"/>
                  </a:cubicBezTo>
                  <a:cubicBezTo>
                    <a:pt x="76" y="48"/>
                    <a:pt x="74" y="46"/>
                    <a:pt x="73" y="46"/>
                  </a:cubicBezTo>
                  <a:close/>
                </a:path>
              </a:pathLst>
            </a:custGeom>
            <a:solidFill>
              <a:srgbClr val="72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8"/>
            <p:cNvSpPr txBox="1"/>
            <p:nvPr/>
          </p:nvSpPr>
          <p:spPr>
            <a:xfrm>
              <a:off x="6716712" y="5011737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444EF74-BE72-C948-BD23-AD2066947EF4}"/>
              </a:ext>
            </a:extLst>
          </p:cNvPr>
          <p:cNvGrpSpPr/>
          <p:nvPr/>
        </p:nvGrpSpPr>
        <p:grpSpPr>
          <a:xfrm>
            <a:off x="9209087" y="4168775"/>
            <a:ext cx="1797050" cy="1571624"/>
            <a:chOff x="9209087" y="4168775"/>
            <a:chExt cx="1797050" cy="1571624"/>
          </a:xfrm>
        </p:grpSpPr>
        <p:sp>
          <p:nvSpPr>
            <p:cNvPr id="262" name="Google Shape;262;p18"/>
            <p:cNvSpPr/>
            <p:nvPr/>
          </p:nvSpPr>
          <p:spPr>
            <a:xfrm>
              <a:off x="9757569" y="4168775"/>
              <a:ext cx="700087" cy="676275"/>
            </a:xfrm>
            <a:custGeom>
              <a:avLst/>
              <a:gdLst/>
              <a:ahLst/>
              <a:cxnLst/>
              <a:rect l="l" t="t" r="r" b="b"/>
              <a:pathLst>
                <a:path w="165" h="159" extrusionOk="0">
                  <a:moveTo>
                    <a:pt x="72" y="86"/>
                  </a:moveTo>
                  <a:cubicBezTo>
                    <a:pt x="72" y="156"/>
                    <a:pt x="72" y="156"/>
                    <a:pt x="72" y="156"/>
                  </a:cubicBezTo>
                  <a:cubicBezTo>
                    <a:pt x="72" y="157"/>
                    <a:pt x="71" y="159"/>
                    <a:pt x="69" y="159"/>
                  </a:cubicBezTo>
                  <a:cubicBezTo>
                    <a:pt x="67" y="159"/>
                    <a:pt x="66" y="157"/>
                    <a:pt x="66" y="15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5"/>
                    <a:pt x="67" y="83"/>
                    <a:pt x="69" y="83"/>
                  </a:cubicBezTo>
                  <a:cubicBezTo>
                    <a:pt x="71" y="83"/>
                    <a:pt x="72" y="85"/>
                    <a:pt x="72" y="86"/>
                  </a:cubicBezTo>
                  <a:close/>
                  <a:moveTo>
                    <a:pt x="54" y="72"/>
                  </a:moveTo>
                  <a:cubicBezTo>
                    <a:pt x="52" y="72"/>
                    <a:pt x="51" y="73"/>
                    <a:pt x="51" y="75"/>
                  </a:cubicBezTo>
                  <a:cubicBezTo>
                    <a:pt x="51" y="145"/>
                    <a:pt x="51" y="145"/>
                    <a:pt x="51" y="145"/>
                  </a:cubicBezTo>
                  <a:cubicBezTo>
                    <a:pt x="51" y="146"/>
                    <a:pt x="52" y="148"/>
                    <a:pt x="54" y="148"/>
                  </a:cubicBezTo>
                  <a:cubicBezTo>
                    <a:pt x="56" y="148"/>
                    <a:pt x="57" y="146"/>
                    <a:pt x="57" y="14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3"/>
                    <a:pt x="56" y="72"/>
                    <a:pt x="54" y="72"/>
                  </a:cubicBezTo>
                  <a:close/>
                  <a:moveTo>
                    <a:pt x="99" y="68"/>
                  </a:moveTo>
                  <a:cubicBezTo>
                    <a:pt x="97" y="68"/>
                    <a:pt x="96" y="70"/>
                    <a:pt x="96" y="7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2"/>
                    <a:pt x="97" y="144"/>
                    <a:pt x="99" y="144"/>
                  </a:cubicBezTo>
                  <a:cubicBezTo>
                    <a:pt x="101" y="144"/>
                    <a:pt x="102" y="142"/>
                    <a:pt x="102" y="14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0"/>
                    <a:pt x="101" y="68"/>
                    <a:pt x="99" y="68"/>
                  </a:cubicBezTo>
                  <a:close/>
                  <a:moveTo>
                    <a:pt x="84" y="56"/>
                  </a:moveTo>
                  <a:cubicBezTo>
                    <a:pt x="82" y="56"/>
                    <a:pt x="81" y="57"/>
                    <a:pt x="81" y="59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1" y="130"/>
                    <a:pt x="82" y="132"/>
                    <a:pt x="84" y="132"/>
                  </a:cubicBezTo>
                  <a:cubicBezTo>
                    <a:pt x="86" y="132"/>
                    <a:pt x="87" y="130"/>
                    <a:pt x="87" y="12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6" y="56"/>
                    <a:pt x="84" y="56"/>
                  </a:cubicBezTo>
                  <a:close/>
                  <a:moveTo>
                    <a:pt x="129" y="40"/>
                  </a:moveTo>
                  <a:cubicBezTo>
                    <a:pt x="117" y="40"/>
                    <a:pt x="117" y="40"/>
                    <a:pt x="117" y="40"/>
                  </a:cubicBezTo>
                  <a:cubicBezTo>
                    <a:pt x="115" y="17"/>
                    <a:pt x="97" y="0"/>
                    <a:pt x="74" y="0"/>
                  </a:cubicBezTo>
                  <a:cubicBezTo>
                    <a:pt x="51" y="0"/>
                    <a:pt x="32" y="18"/>
                    <a:pt x="31" y="40"/>
                  </a:cubicBezTo>
                  <a:cubicBezTo>
                    <a:pt x="13" y="43"/>
                    <a:pt x="0" y="59"/>
                    <a:pt x="0" y="76"/>
                  </a:cubicBezTo>
                  <a:cubicBezTo>
                    <a:pt x="0" y="96"/>
                    <a:pt x="16" y="113"/>
                    <a:pt x="36" y="113"/>
                  </a:cubicBezTo>
                  <a:cubicBezTo>
                    <a:pt x="38" y="113"/>
                    <a:pt x="39" y="111"/>
                    <a:pt x="39" y="110"/>
                  </a:cubicBezTo>
                  <a:cubicBezTo>
                    <a:pt x="39" y="108"/>
                    <a:pt x="38" y="107"/>
                    <a:pt x="36" y="107"/>
                  </a:cubicBezTo>
                  <a:cubicBezTo>
                    <a:pt x="19" y="107"/>
                    <a:pt x="6" y="93"/>
                    <a:pt x="6" y="76"/>
                  </a:cubicBezTo>
                  <a:cubicBezTo>
                    <a:pt x="6" y="61"/>
                    <a:pt x="18" y="48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6" y="46"/>
                    <a:pt x="37" y="45"/>
                    <a:pt x="37" y="43"/>
                  </a:cubicBezTo>
                  <a:cubicBezTo>
                    <a:pt x="37" y="23"/>
                    <a:pt x="54" y="6"/>
                    <a:pt x="74" y="6"/>
                  </a:cubicBezTo>
                  <a:cubicBezTo>
                    <a:pt x="94" y="6"/>
                    <a:pt x="110" y="2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1" y="45"/>
                    <a:pt x="112" y="46"/>
                    <a:pt x="114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46" y="46"/>
                    <a:pt x="159" y="60"/>
                    <a:pt x="159" y="76"/>
                  </a:cubicBezTo>
                  <a:cubicBezTo>
                    <a:pt x="159" y="93"/>
                    <a:pt x="146" y="107"/>
                    <a:pt x="129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1" y="107"/>
                    <a:pt x="110" y="108"/>
                    <a:pt x="110" y="110"/>
                  </a:cubicBezTo>
                  <a:cubicBezTo>
                    <a:pt x="110" y="111"/>
                    <a:pt x="111" y="113"/>
                    <a:pt x="113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49" y="113"/>
                    <a:pt x="165" y="96"/>
                    <a:pt x="165" y="76"/>
                  </a:cubicBezTo>
                  <a:cubicBezTo>
                    <a:pt x="165" y="56"/>
                    <a:pt x="149" y="40"/>
                    <a:pt x="129" y="40"/>
                  </a:cubicBezTo>
                  <a:close/>
                </a:path>
              </a:pathLst>
            </a:custGeom>
            <a:solidFill>
              <a:srgbClr val="72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8"/>
            <p:cNvSpPr txBox="1"/>
            <p:nvPr/>
          </p:nvSpPr>
          <p:spPr>
            <a:xfrm>
              <a:off x="9209087" y="5002212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042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2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4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6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8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4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6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8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2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4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8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4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6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8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2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94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96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2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8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2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40"/>
                                </p:stCondLst>
                                <p:childTnLst>
                                  <p:par>
                                    <p:cTn id="1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2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060"/>
                                </p:stCondLst>
                                <p:childTnLst>
                                  <p:par>
                                    <p:cTn id="1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80"/>
                                </p:stCondLst>
                                <p:childTnLst>
                                  <p:par>
                                    <p:cTn id="1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2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2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12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140"/>
                                </p:stCondLst>
                                <p:childTnLst>
                                  <p:par>
                                    <p:cTn id="1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2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60"/>
                                </p:stCondLst>
                                <p:childTnLst>
                                  <p:par>
                                    <p:cTn id="1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2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18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2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1220"/>
                                </p:stCondLst>
                                <p:childTnLst>
                                  <p:par>
                                    <p:cTn id="1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20"/>
                                            <p:tgtEl>
                                              <p:spTgt spid="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1240"/>
                                </p:stCondLst>
                                <p:childTnLst>
                                  <p:par>
                                    <p:cTn id="1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2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1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4" dur="2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280"/>
                                </p:stCondLst>
                                <p:childTnLst>
                                  <p:par>
                                    <p:cTn id="1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2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2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1340"/>
                                </p:stCondLst>
                                <p:childTnLst>
                                  <p:par>
                                    <p:cTn id="1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2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1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4" dur="2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380"/>
                                </p:stCondLst>
                                <p:childTnLst>
                                  <p:par>
                                    <p:cTn id="1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2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2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1420"/>
                                </p:stCondLst>
                                <p:childTnLst>
                                  <p:par>
                                    <p:cTn id="1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6" dur="2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440"/>
                                </p:stCondLst>
                                <p:childTnLst>
                                  <p:par>
                                    <p:cTn id="1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0" dur="2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460"/>
                                </p:stCondLst>
                                <p:childTnLst>
                                  <p:par>
                                    <p:cTn id="202" presetID="2" presetClass="entr" presetSubtype="1" de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4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5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2460"/>
                                </p:stCondLst>
                                <p:childTnLst>
                                  <p:par>
                                    <p:cTn id="207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2" presetClass="entr" presetSubtype="2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2" presetClass="entr" presetSubtype="2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2" presetClass="entr" presetSubtype="2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0" grpId="0" animBg="1"/>
          <p:bldP spid="211" grpId="0" animBg="1"/>
          <p:bldP spid="212" grpId="0" animBg="1"/>
          <p:bldP spid="213" grpId="0" animBg="1"/>
          <p:bldP spid="214" grpId="0" animBg="1"/>
          <p:bldP spid="215" grpId="0" animBg="1"/>
          <p:bldP spid="216" grpId="0" animBg="1"/>
          <p:bldP spid="217" grpId="0" animBg="1"/>
          <p:bldP spid="218" grpId="0" animBg="1"/>
          <p:bldP spid="219" grpId="0" animBg="1"/>
          <p:bldP spid="220" grpId="0" animBg="1"/>
          <p:bldP spid="221" grpId="0" animBg="1"/>
          <p:bldP spid="222" grpId="0" animBg="1"/>
          <p:bldP spid="223" grpId="0" animBg="1"/>
          <p:bldP spid="224" grpId="0" animBg="1"/>
          <p:bldP spid="225" grpId="0" animBg="1"/>
          <p:bldP spid="226" grpId="0" animBg="1"/>
          <p:bldP spid="227" grpId="0" animBg="1"/>
          <p:bldP spid="228" grpId="0" animBg="1"/>
          <p:bldP spid="229" grpId="0" animBg="1"/>
          <p:bldP spid="230" grpId="0" animBg="1"/>
          <p:bldP spid="231" grpId="0" animBg="1"/>
          <p:bldP spid="232" grpId="0" animBg="1"/>
          <p:bldP spid="233" grpId="0" animBg="1"/>
          <p:bldP spid="234" grpId="0" animBg="1"/>
          <p:bldP spid="235" grpId="0" animBg="1"/>
          <p:bldP spid="236" grpId="0" animBg="1"/>
          <p:bldP spid="237" grpId="0" animBg="1"/>
          <p:bldP spid="238" grpId="0" animBg="1"/>
          <p:bldP spid="239" grpId="0" animBg="1"/>
          <p:bldP spid="240" grpId="0" animBg="1"/>
          <p:bldP spid="241" grpId="0" animBg="1"/>
          <p:bldP spid="242" grpId="0" animBg="1"/>
          <p:bldP spid="243" grpId="0" animBg="1"/>
          <p:bldP spid="244" grpId="0" animBg="1"/>
          <p:bldP spid="245" grpId="0" animBg="1"/>
          <p:bldP spid="246" grpId="0" animBg="1"/>
          <p:bldP spid="247" grpId="0" animBg="1"/>
          <p:bldP spid="248" grpId="0" animBg="1"/>
          <p:bldP spid="249" grpId="0" animBg="1"/>
          <p:bldP spid="250" grpId="0" animBg="1"/>
          <p:bldP spid="251" grpId="0" animBg="1"/>
          <p:bldP spid="252" grpId="0" animBg="1"/>
          <p:bldP spid="253" grpId="0" animBg="1"/>
          <p:bldP spid="254" grpId="0" animBg="1"/>
          <p:bldP spid="255" grpId="0" animBg="1"/>
          <p:bldP spid="256" grpId="0" animBg="1"/>
          <p:bldP spid="257" grpId="0" animBg="1"/>
          <p:bldP spid="258" grpId="0" animBg="1"/>
          <p:bldP spid="2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2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4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6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8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4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6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8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2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4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8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4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6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8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2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94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96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2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8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2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40"/>
                                </p:stCondLst>
                                <p:childTnLst>
                                  <p:par>
                                    <p:cTn id="1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2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060"/>
                                </p:stCondLst>
                                <p:childTnLst>
                                  <p:par>
                                    <p:cTn id="1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80"/>
                                </p:stCondLst>
                                <p:childTnLst>
                                  <p:par>
                                    <p:cTn id="1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2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2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12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140"/>
                                </p:stCondLst>
                                <p:childTnLst>
                                  <p:par>
                                    <p:cTn id="1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2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60"/>
                                </p:stCondLst>
                                <p:childTnLst>
                                  <p:par>
                                    <p:cTn id="1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2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18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2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1220"/>
                                </p:stCondLst>
                                <p:childTnLst>
                                  <p:par>
                                    <p:cTn id="1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20"/>
                                            <p:tgtEl>
                                              <p:spTgt spid="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1240"/>
                                </p:stCondLst>
                                <p:childTnLst>
                                  <p:par>
                                    <p:cTn id="1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2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1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4" dur="2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280"/>
                                </p:stCondLst>
                                <p:childTnLst>
                                  <p:par>
                                    <p:cTn id="1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2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2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1340"/>
                                </p:stCondLst>
                                <p:childTnLst>
                                  <p:par>
                                    <p:cTn id="1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2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1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4" dur="2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380"/>
                                </p:stCondLst>
                                <p:childTnLst>
                                  <p:par>
                                    <p:cTn id="1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2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2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1420"/>
                                </p:stCondLst>
                                <p:childTnLst>
                                  <p:par>
                                    <p:cTn id="1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6" dur="2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440"/>
                                </p:stCondLst>
                                <p:childTnLst>
                                  <p:par>
                                    <p:cTn id="1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0" dur="2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460"/>
                                </p:stCondLst>
                                <p:childTnLst>
                                  <p:par>
                                    <p:cTn id="202" presetID="2" presetClass="entr" presetSubtype="1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2460"/>
                                </p:stCondLst>
                                <p:childTnLst>
                                  <p:par>
                                    <p:cTn id="207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2" presetClass="entr" presetSubtype="2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2" presetClass="entr" presetSubtype="2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2" presetClass="entr" presetSubtype="2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0" grpId="0" animBg="1"/>
          <p:bldP spid="211" grpId="0" animBg="1"/>
          <p:bldP spid="212" grpId="0" animBg="1"/>
          <p:bldP spid="213" grpId="0" animBg="1"/>
          <p:bldP spid="214" grpId="0" animBg="1"/>
          <p:bldP spid="215" grpId="0" animBg="1"/>
          <p:bldP spid="216" grpId="0" animBg="1"/>
          <p:bldP spid="217" grpId="0" animBg="1"/>
          <p:bldP spid="218" grpId="0" animBg="1"/>
          <p:bldP spid="219" grpId="0" animBg="1"/>
          <p:bldP spid="220" grpId="0" animBg="1"/>
          <p:bldP spid="221" grpId="0" animBg="1"/>
          <p:bldP spid="222" grpId="0" animBg="1"/>
          <p:bldP spid="223" grpId="0" animBg="1"/>
          <p:bldP spid="224" grpId="0" animBg="1"/>
          <p:bldP spid="225" grpId="0" animBg="1"/>
          <p:bldP spid="226" grpId="0" animBg="1"/>
          <p:bldP spid="227" grpId="0" animBg="1"/>
          <p:bldP spid="228" grpId="0" animBg="1"/>
          <p:bldP spid="229" grpId="0" animBg="1"/>
          <p:bldP spid="230" grpId="0" animBg="1"/>
          <p:bldP spid="231" grpId="0" animBg="1"/>
          <p:bldP spid="232" grpId="0" animBg="1"/>
          <p:bldP spid="233" grpId="0" animBg="1"/>
          <p:bldP spid="234" grpId="0" animBg="1"/>
          <p:bldP spid="235" grpId="0" animBg="1"/>
          <p:bldP spid="236" grpId="0" animBg="1"/>
          <p:bldP spid="237" grpId="0" animBg="1"/>
          <p:bldP spid="238" grpId="0" animBg="1"/>
          <p:bldP spid="239" grpId="0" animBg="1"/>
          <p:bldP spid="240" grpId="0" animBg="1"/>
          <p:bldP spid="241" grpId="0" animBg="1"/>
          <p:bldP spid="242" grpId="0" animBg="1"/>
          <p:bldP spid="243" grpId="0" animBg="1"/>
          <p:bldP spid="244" grpId="0" animBg="1"/>
          <p:bldP spid="245" grpId="0" animBg="1"/>
          <p:bldP spid="246" grpId="0" animBg="1"/>
          <p:bldP spid="247" grpId="0" animBg="1"/>
          <p:bldP spid="248" grpId="0" animBg="1"/>
          <p:bldP spid="249" grpId="0" animBg="1"/>
          <p:bldP spid="250" grpId="0" animBg="1"/>
          <p:bldP spid="251" grpId="0" animBg="1"/>
          <p:bldP spid="252" grpId="0" animBg="1"/>
          <p:bldP spid="253" grpId="0" animBg="1"/>
          <p:bldP spid="254" grpId="0" animBg="1"/>
          <p:bldP spid="255" grpId="0" animBg="1"/>
          <p:bldP spid="256" grpId="0" animBg="1"/>
          <p:bldP spid="257" grpId="0" animBg="1"/>
          <p:bldP spid="258" grpId="0" animBg="1"/>
          <p:bldP spid="26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/>
          <p:nvPr/>
        </p:nvSpPr>
        <p:spPr>
          <a:xfrm>
            <a:off x="14287" y="1289050"/>
            <a:ext cx="3819525" cy="2652712"/>
          </a:xfrm>
          <a:custGeom>
            <a:avLst/>
            <a:gdLst/>
            <a:ahLst/>
            <a:cxnLst/>
            <a:rect l="l" t="t" r="r" b="b"/>
            <a:pathLst>
              <a:path w="980" h="680" extrusionOk="0">
                <a:moveTo>
                  <a:pt x="671" y="220"/>
                </a:moveTo>
                <a:cubicBezTo>
                  <a:pt x="505" y="220"/>
                  <a:pt x="505" y="220"/>
                  <a:pt x="505" y="220"/>
                </a:cubicBezTo>
                <a:cubicBezTo>
                  <a:pt x="505" y="182"/>
                  <a:pt x="505" y="182"/>
                  <a:pt x="505" y="182"/>
                </a:cubicBezTo>
                <a:cubicBezTo>
                  <a:pt x="505" y="171"/>
                  <a:pt x="496" y="163"/>
                  <a:pt x="485" y="163"/>
                </a:cubicBezTo>
                <a:cubicBezTo>
                  <a:pt x="394" y="163"/>
                  <a:pt x="394" y="163"/>
                  <a:pt x="394" y="163"/>
                </a:cubicBezTo>
                <a:cubicBezTo>
                  <a:pt x="394" y="87"/>
                  <a:pt x="394" y="87"/>
                  <a:pt x="394" y="87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39" y="87"/>
                  <a:pt x="550" y="77"/>
                  <a:pt x="550" y="63"/>
                </a:cubicBezTo>
                <a:cubicBezTo>
                  <a:pt x="550" y="24"/>
                  <a:pt x="550" y="24"/>
                  <a:pt x="550" y="24"/>
                </a:cubicBezTo>
                <a:cubicBezTo>
                  <a:pt x="550" y="11"/>
                  <a:pt x="539" y="0"/>
                  <a:pt x="526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52" y="0"/>
                  <a:pt x="141" y="11"/>
                  <a:pt x="141" y="24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77"/>
                  <a:pt x="152" y="87"/>
                  <a:pt x="165" y="87"/>
                </a:cubicBezTo>
                <a:cubicBezTo>
                  <a:pt x="297" y="87"/>
                  <a:pt x="297" y="87"/>
                  <a:pt x="297" y="87"/>
                </a:cubicBezTo>
                <a:cubicBezTo>
                  <a:pt x="297" y="163"/>
                  <a:pt x="297" y="163"/>
                  <a:pt x="297" y="163"/>
                </a:cubicBezTo>
                <a:cubicBezTo>
                  <a:pt x="206" y="163"/>
                  <a:pt x="206" y="163"/>
                  <a:pt x="206" y="163"/>
                </a:cubicBezTo>
                <a:cubicBezTo>
                  <a:pt x="195" y="163"/>
                  <a:pt x="186" y="171"/>
                  <a:pt x="186" y="182"/>
                </a:cubicBezTo>
                <a:cubicBezTo>
                  <a:pt x="186" y="220"/>
                  <a:pt x="186" y="220"/>
                  <a:pt x="186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399"/>
                  <a:pt x="0" y="399"/>
                  <a:pt x="0" y="399"/>
                </a:cubicBezTo>
                <a:cubicBezTo>
                  <a:pt x="671" y="399"/>
                  <a:pt x="671" y="399"/>
                  <a:pt x="671" y="399"/>
                </a:cubicBezTo>
                <a:cubicBezTo>
                  <a:pt x="743" y="399"/>
                  <a:pt x="801" y="457"/>
                  <a:pt x="801" y="529"/>
                </a:cubicBezTo>
                <a:cubicBezTo>
                  <a:pt x="801" y="643"/>
                  <a:pt x="801" y="643"/>
                  <a:pt x="801" y="643"/>
                </a:cubicBezTo>
                <a:cubicBezTo>
                  <a:pt x="801" y="663"/>
                  <a:pt x="818" y="680"/>
                  <a:pt x="839" y="680"/>
                </a:cubicBezTo>
                <a:cubicBezTo>
                  <a:pt x="943" y="680"/>
                  <a:pt x="943" y="680"/>
                  <a:pt x="943" y="680"/>
                </a:cubicBezTo>
                <a:cubicBezTo>
                  <a:pt x="964" y="680"/>
                  <a:pt x="980" y="663"/>
                  <a:pt x="980" y="643"/>
                </a:cubicBezTo>
                <a:cubicBezTo>
                  <a:pt x="980" y="529"/>
                  <a:pt x="980" y="529"/>
                  <a:pt x="980" y="529"/>
                </a:cubicBezTo>
                <a:cubicBezTo>
                  <a:pt x="980" y="358"/>
                  <a:pt x="842" y="220"/>
                  <a:pt x="671" y="220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044CCA-85E1-2846-A1DF-0B08E8B05EFB}"/>
              </a:ext>
            </a:extLst>
          </p:cNvPr>
          <p:cNvGrpSpPr/>
          <p:nvPr/>
        </p:nvGrpSpPr>
        <p:grpSpPr>
          <a:xfrm>
            <a:off x="3059112" y="4273550"/>
            <a:ext cx="822325" cy="1233487"/>
            <a:chOff x="3059112" y="4273550"/>
            <a:chExt cx="822325" cy="1233487"/>
          </a:xfrm>
        </p:grpSpPr>
        <p:sp>
          <p:nvSpPr>
            <p:cNvPr id="273" name="Google Shape;273;p19"/>
            <p:cNvSpPr/>
            <p:nvPr/>
          </p:nvSpPr>
          <p:spPr>
            <a:xfrm>
              <a:off x="3059112" y="4273550"/>
              <a:ext cx="822325" cy="1233487"/>
            </a:xfrm>
            <a:custGeom>
              <a:avLst/>
              <a:gdLst/>
              <a:ahLst/>
              <a:cxnLst/>
              <a:rect l="l" t="t" r="r" b="b"/>
              <a:pathLst>
                <a:path w="211" h="316" extrusionOk="0">
                  <a:moveTo>
                    <a:pt x="198" y="160"/>
                  </a:moveTo>
                  <a:cubicBezTo>
                    <a:pt x="152" y="80"/>
                    <a:pt x="152" y="80"/>
                    <a:pt x="152" y="8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5" y="176"/>
                    <a:pt x="0" y="193"/>
                    <a:pt x="0" y="211"/>
                  </a:cubicBezTo>
                  <a:cubicBezTo>
                    <a:pt x="0" y="269"/>
                    <a:pt x="48" y="316"/>
                    <a:pt x="106" y="316"/>
                  </a:cubicBezTo>
                  <a:cubicBezTo>
                    <a:pt x="164" y="316"/>
                    <a:pt x="211" y="269"/>
                    <a:pt x="211" y="211"/>
                  </a:cubicBezTo>
                  <a:cubicBezTo>
                    <a:pt x="211" y="193"/>
                    <a:pt x="206" y="176"/>
                    <a:pt x="198" y="161"/>
                  </a:cubicBezTo>
                  <a:lnTo>
                    <a:pt x="198" y="160"/>
                  </a:lnTo>
                  <a:close/>
                </a:path>
              </a:pathLst>
            </a:custGeom>
            <a:solidFill>
              <a:srgbClr val="369B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3217862" y="5097462"/>
              <a:ext cx="254000" cy="252412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65" y="65"/>
                  </a:moveTo>
                  <a:cubicBezTo>
                    <a:pt x="29" y="65"/>
                    <a:pt x="0" y="36"/>
                    <a:pt x="0" y="0"/>
                  </a:cubicBezTo>
                </a:path>
              </a:pathLst>
            </a:custGeom>
            <a:noFill/>
            <a:ln w="317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9"/>
          <p:cNvSpPr/>
          <p:nvPr/>
        </p:nvSpPr>
        <p:spPr>
          <a:xfrm>
            <a:off x="14287" y="5935662"/>
            <a:ext cx="12172950" cy="917575"/>
          </a:xfrm>
          <a:custGeom>
            <a:avLst/>
            <a:gdLst/>
            <a:ahLst/>
            <a:cxnLst/>
            <a:rect l="l" t="t" r="r" b="b"/>
            <a:pathLst>
              <a:path w="3123" h="235" extrusionOk="0">
                <a:moveTo>
                  <a:pt x="3008" y="101"/>
                </a:moveTo>
                <a:cubicBezTo>
                  <a:pt x="2958" y="101"/>
                  <a:pt x="2912" y="82"/>
                  <a:pt x="2877" y="51"/>
                </a:cubicBezTo>
                <a:cubicBezTo>
                  <a:pt x="2842" y="20"/>
                  <a:pt x="2796" y="0"/>
                  <a:pt x="2745" y="0"/>
                </a:cubicBezTo>
                <a:cubicBezTo>
                  <a:pt x="2695" y="0"/>
                  <a:pt x="2649" y="20"/>
                  <a:pt x="2614" y="51"/>
                </a:cubicBezTo>
                <a:cubicBezTo>
                  <a:pt x="2579" y="82"/>
                  <a:pt x="2533" y="101"/>
                  <a:pt x="2482" y="101"/>
                </a:cubicBezTo>
                <a:cubicBezTo>
                  <a:pt x="2432" y="101"/>
                  <a:pt x="2386" y="82"/>
                  <a:pt x="2351" y="51"/>
                </a:cubicBezTo>
                <a:cubicBezTo>
                  <a:pt x="2316" y="20"/>
                  <a:pt x="2270" y="0"/>
                  <a:pt x="2219" y="0"/>
                </a:cubicBezTo>
                <a:cubicBezTo>
                  <a:pt x="2169" y="0"/>
                  <a:pt x="2123" y="20"/>
                  <a:pt x="2088" y="51"/>
                </a:cubicBezTo>
                <a:cubicBezTo>
                  <a:pt x="2053" y="82"/>
                  <a:pt x="2007" y="101"/>
                  <a:pt x="1956" y="101"/>
                </a:cubicBezTo>
                <a:cubicBezTo>
                  <a:pt x="1906" y="101"/>
                  <a:pt x="1860" y="82"/>
                  <a:pt x="1825" y="51"/>
                </a:cubicBezTo>
                <a:cubicBezTo>
                  <a:pt x="1790" y="20"/>
                  <a:pt x="1744" y="0"/>
                  <a:pt x="1693" y="0"/>
                </a:cubicBezTo>
                <a:cubicBezTo>
                  <a:pt x="1643" y="0"/>
                  <a:pt x="1597" y="20"/>
                  <a:pt x="1562" y="51"/>
                </a:cubicBezTo>
                <a:cubicBezTo>
                  <a:pt x="1527" y="82"/>
                  <a:pt x="1481" y="101"/>
                  <a:pt x="1430" y="101"/>
                </a:cubicBezTo>
                <a:cubicBezTo>
                  <a:pt x="1380" y="101"/>
                  <a:pt x="1334" y="82"/>
                  <a:pt x="1299" y="51"/>
                </a:cubicBezTo>
                <a:cubicBezTo>
                  <a:pt x="1264" y="20"/>
                  <a:pt x="1218" y="0"/>
                  <a:pt x="1167" y="0"/>
                </a:cubicBezTo>
                <a:cubicBezTo>
                  <a:pt x="1117" y="0"/>
                  <a:pt x="1071" y="20"/>
                  <a:pt x="1036" y="51"/>
                </a:cubicBezTo>
                <a:cubicBezTo>
                  <a:pt x="1001" y="82"/>
                  <a:pt x="955" y="101"/>
                  <a:pt x="904" y="101"/>
                </a:cubicBezTo>
                <a:cubicBezTo>
                  <a:pt x="854" y="101"/>
                  <a:pt x="807" y="82"/>
                  <a:pt x="773" y="51"/>
                </a:cubicBezTo>
                <a:cubicBezTo>
                  <a:pt x="738" y="20"/>
                  <a:pt x="692" y="0"/>
                  <a:pt x="641" y="0"/>
                </a:cubicBezTo>
                <a:cubicBezTo>
                  <a:pt x="591" y="0"/>
                  <a:pt x="544" y="20"/>
                  <a:pt x="510" y="51"/>
                </a:cubicBezTo>
                <a:cubicBezTo>
                  <a:pt x="475" y="82"/>
                  <a:pt x="429" y="101"/>
                  <a:pt x="378" y="101"/>
                </a:cubicBezTo>
                <a:cubicBezTo>
                  <a:pt x="328" y="101"/>
                  <a:pt x="281" y="82"/>
                  <a:pt x="247" y="51"/>
                </a:cubicBezTo>
                <a:cubicBezTo>
                  <a:pt x="212" y="20"/>
                  <a:pt x="166" y="0"/>
                  <a:pt x="115" y="0"/>
                </a:cubicBezTo>
                <a:cubicBezTo>
                  <a:pt x="72" y="0"/>
                  <a:pt x="33" y="14"/>
                  <a:pt x="0" y="38"/>
                </a:cubicBezTo>
                <a:cubicBezTo>
                  <a:pt x="0" y="235"/>
                  <a:pt x="0" y="235"/>
                  <a:pt x="0" y="235"/>
                </a:cubicBezTo>
                <a:cubicBezTo>
                  <a:pt x="3123" y="235"/>
                  <a:pt x="3123" y="235"/>
                  <a:pt x="3123" y="235"/>
                </a:cubicBezTo>
                <a:cubicBezTo>
                  <a:pt x="3123" y="64"/>
                  <a:pt x="3123" y="64"/>
                  <a:pt x="3123" y="64"/>
                </a:cubicBezTo>
                <a:cubicBezTo>
                  <a:pt x="3091" y="88"/>
                  <a:pt x="3051" y="101"/>
                  <a:pt x="3008" y="101"/>
                </a:cubicBezTo>
                <a:close/>
              </a:path>
            </a:pathLst>
          </a:custGeom>
          <a:solidFill>
            <a:srgbClr val="369B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5444306" y="1155019"/>
            <a:ext cx="5351514" cy="59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BBD"/>
              </a:buClr>
              <a:buSzPts val="4700"/>
              <a:buFont typeface="Montserrat"/>
              <a:buNone/>
            </a:pPr>
            <a:r>
              <a:rPr lang="en-US" sz="4000" b="1" i="0" u="none" dirty="0">
                <a:solidFill>
                  <a:srgbClr val="369BBD"/>
                </a:solidFill>
                <a:latin typeface="Montserrat"/>
                <a:ea typeface="Montserrat"/>
                <a:cs typeface="Montserrat"/>
                <a:sym typeface="Montserrat"/>
              </a:rPr>
              <a:t>WATER</a:t>
            </a:r>
            <a:r>
              <a:rPr lang="en-US" sz="4000" b="1" i="0" u="none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SAVING</a:t>
            </a:r>
            <a:endParaRPr sz="40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0D6B849-C6A2-754C-B065-EAE3C988F148}"/>
              </a:ext>
            </a:extLst>
          </p:cNvPr>
          <p:cNvGrpSpPr/>
          <p:nvPr/>
        </p:nvGrpSpPr>
        <p:grpSpPr>
          <a:xfrm>
            <a:off x="5962650" y="2283958"/>
            <a:ext cx="1797050" cy="1040266"/>
            <a:chOff x="5962650" y="2283958"/>
            <a:chExt cx="1797050" cy="1040266"/>
          </a:xfrm>
        </p:grpSpPr>
        <p:sp>
          <p:nvSpPr>
            <p:cNvPr id="277" name="Google Shape;277;p19"/>
            <p:cNvSpPr txBox="1"/>
            <p:nvPr/>
          </p:nvSpPr>
          <p:spPr>
            <a:xfrm>
              <a:off x="6095855" y="2283958"/>
              <a:ext cx="1530640" cy="30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Open Sans"/>
                <a:buNone/>
              </a:pPr>
              <a:r>
                <a:rPr lang="ar-EG" sz="20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عنوان</a:t>
              </a:r>
              <a:r>
                <a:rPr lang="en-US" sz="20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 A</a:t>
              </a:r>
              <a:endParaRPr dirty="0"/>
            </a:p>
          </p:txBody>
        </p:sp>
        <p:sp>
          <p:nvSpPr>
            <p:cNvPr id="281" name="Google Shape;281;p19"/>
            <p:cNvSpPr txBox="1"/>
            <p:nvPr/>
          </p:nvSpPr>
          <p:spPr>
            <a:xfrm>
              <a:off x="5962650" y="2586037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4CC549-2E0C-474F-864A-14F0C712AB04}"/>
              </a:ext>
            </a:extLst>
          </p:cNvPr>
          <p:cNvGrpSpPr/>
          <p:nvPr/>
        </p:nvGrpSpPr>
        <p:grpSpPr>
          <a:xfrm>
            <a:off x="8655050" y="2283958"/>
            <a:ext cx="1797050" cy="1030741"/>
            <a:chOff x="8655050" y="2283958"/>
            <a:chExt cx="1797050" cy="1030741"/>
          </a:xfrm>
        </p:grpSpPr>
        <p:sp>
          <p:nvSpPr>
            <p:cNvPr id="278" name="Google Shape;278;p19"/>
            <p:cNvSpPr txBox="1"/>
            <p:nvPr/>
          </p:nvSpPr>
          <p:spPr>
            <a:xfrm>
              <a:off x="8790547" y="2283958"/>
              <a:ext cx="1526058" cy="30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Open Sans"/>
                <a:buNone/>
              </a:pPr>
              <a:r>
                <a:rPr lang="ar-EG" sz="20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عنوان</a:t>
              </a:r>
              <a:r>
                <a:rPr lang="en-US" sz="20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 C</a:t>
              </a:r>
              <a:endParaRPr dirty="0"/>
            </a:p>
          </p:txBody>
        </p:sp>
        <p:sp>
          <p:nvSpPr>
            <p:cNvPr id="282" name="Google Shape;282;p19"/>
            <p:cNvSpPr txBox="1"/>
            <p:nvPr/>
          </p:nvSpPr>
          <p:spPr>
            <a:xfrm>
              <a:off x="8655050" y="2576512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FF610AD-41A7-084F-8EBE-2FA9DBD8FC6A}"/>
              </a:ext>
            </a:extLst>
          </p:cNvPr>
          <p:cNvGrpSpPr/>
          <p:nvPr/>
        </p:nvGrpSpPr>
        <p:grpSpPr>
          <a:xfrm>
            <a:off x="5962650" y="3734933"/>
            <a:ext cx="1797050" cy="1054554"/>
            <a:chOff x="5962650" y="3734933"/>
            <a:chExt cx="1797050" cy="1054554"/>
          </a:xfrm>
        </p:grpSpPr>
        <p:sp>
          <p:nvSpPr>
            <p:cNvPr id="279" name="Google Shape;279;p19"/>
            <p:cNvSpPr txBox="1"/>
            <p:nvPr/>
          </p:nvSpPr>
          <p:spPr>
            <a:xfrm>
              <a:off x="6103876" y="3734933"/>
              <a:ext cx="1514600" cy="30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Open Sans"/>
                <a:buNone/>
              </a:pPr>
              <a:r>
                <a:rPr lang="ar-EG" sz="20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عنوان</a:t>
              </a:r>
              <a:r>
                <a:rPr lang="en-US" sz="20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 B</a:t>
              </a:r>
              <a:endParaRPr dirty="0"/>
            </a:p>
          </p:txBody>
        </p:sp>
        <p:sp>
          <p:nvSpPr>
            <p:cNvPr id="283" name="Google Shape;283;p19"/>
            <p:cNvSpPr txBox="1"/>
            <p:nvPr/>
          </p:nvSpPr>
          <p:spPr>
            <a:xfrm>
              <a:off x="5962650" y="4051300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5428E1C-3F65-BB41-826C-C466536D38A5}"/>
              </a:ext>
            </a:extLst>
          </p:cNvPr>
          <p:cNvGrpSpPr/>
          <p:nvPr/>
        </p:nvGrpSpPr>
        <p:grpSpPr>
          <a:xfrm>
            <a:off x="8655050" y="3734933"/>
            <a:ext cx="1797050" cy="1045029"/>
            <a:chOff x="8655050" y="3734933"/>
            <a:chExt cx="1797050" cy="1045029"/>
          </a:xfrm>
        </p:grpSpPr>
        <p:sp>
          <p:nvSpPr>
            <p:cNvPr id="280" name="Google Shape;280;p19"/>
            <p:cNvSpPr txBox="1"/>
            <p:nvPr/>
          </p:nvSpPr>
          <p:spPr>
            <a:xfrm>
              <a:off x="8780236" y="3734933"/>
              <a:ext cx="1546678" cy="30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Open Sans"/>
                <a:buNone/>
              </a:pPr>
              <a:r>
                <a:rPr lang="ar-EG" sz="20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عنوان</a:t>
              </a:r>
              <a:r>
                <a:rPr lang="en-US" sz="2000" b="1" i="0" u="none" dirty="0">
                  <a:solidFill>
                    <a:srgbClr val="0C0C0C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 D</a:t>
              </a:r>
              <a:endParaRPr dirty="0"/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8655050" y="4041775"/>
              <a:ext cx="179705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488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2" grpId="0" animBg="1"/>
          <p:bldP spid="275" grpId="0" animBg="1"/>
          <p:bldP spid="2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2" grpId="0" animBg="1"/>
          <p:bldP spid="275" grpId="0" animBg="1"/>
          <p:bldP spid="27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1B89A0E-40E9-7E40-9B54-7C3B1091433B}"/>
              </a:ext>
            </a:extLst>
          </p:cNvPr>
          <p:cNvGrpSpPr/>
          <p:nvPr/>
        </p:nvGrpSpPr>
        <p:grpSpPr>
          <a:xfrm>
            <a:off x="1173162" y="1169987"/>
            <a:ext cx="2551112" cy="1870075"/>
            <a:chOff x="1173162" y="1169987"/>
            <a:chExt cx="2551112" cy="1870075"/>
          </a:xfrm>
        </p:grpSpPr>
        <p:sp>
          <p:nvSpPr>
            <p:cNvPr id="289" name="Google Shape;289;p20"/>
            <p:cNvSpPr/>
            <p:nvPr/>
          </p:nvSpPr>
          <p:spPr>
            <a:xfrm>
              <a:off x="1755775" y="1169987"/>
              <a:ext cx="1385887" cy="701675"/>
            </a:xfrm>
            <a:custGeom>
              <a:avLst/>
              <a:gdLst/>
              <a:ahLst/>
              <a:cxnLst/>
              <a:rect l="l" t="t" r="r" b="b"/>
              <a:pathLst>
                <a:path w="324" h="164" extrusionOk="0">
                  <a:moveTo>
                    <a:pt x="95" y="155"/>
                  </a:moveTo>
                  <a:cubicBezTo>
                    <a:pt x="96" y="156"/>
                    <a:pt x="96" y="157"/>
                    <a:pt x="96" y="158"/>
                  </a:cubicBezTo>
                  <a:cubicBezTo>
                    <a:pt x="96" y="158"/>
                    <a:pt x="96" y="159"/>
                    <a:pt x="96" y="160"/>
                  </a:cubicBezTo>
                  <a:cubicBezTo>
                    <a:pt x="95" y="161"/>
                    <a:pt x="94" y="161"/>
                    <a:pt x="93" y="162"/>
                  </a:cubicBezTo>
                  <a:cubicBezTo>
                    <a:pt x="83" y="163"/>
                    <a:pt x="72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47" y="163"/>
                    <a:pt x="34" y="163"/>
                    <a:pt x="22" y="160"/>
                  </a:cubicBezTo>
                  <a:cubicBezTo>
                    <a:pt x="18" y="159"/>
                    <a:pt x="14" y="158"/>
                    <a:pt x="11" y="156"/>
                  </a:cubicBezTo>
                  <a:cubicBezTo>
                    <a:pt x="4" y="153"/>
                    <a:pt x="1" y="148"/>
                    <a:pt x="1" y="145"/>
                  </a:cubicBezTo>
                  <a:cubicBezTo>
                    <a:pt x="0" y="140"/>
                    <a:pt x="2" y="136"/>
                    <a:pt x="5" y="132"/>
                  </a:cubicBezTo>
                  <a:cubicBezTo>
                    <a:pt x="11" y="126"/>
                    <a:pt x="18" y="122"/>
                    <a:pt x="28" y="117"/>
                  </a:cubicBezTo>
                  <a:cubicBezTo>
                    <a:pt x="31" y="116"/>
                    <a:pt x="34" y="115"/>
                    <a:pt x="37" y="113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41" y="112"/>
                    <a:pt x="43" y="110"/>
                    <a:pt x="43" y="108"/>
                  </a:cubicBezTo>
                  <a:cubicBezTo>
                    <a:pt x="44" y="107"/>
                    <a:pt x="43" y="105"/>
                    <a:pt x="42" y="104"/>
                  </a:cubicBezTo>
                  <a:cubicBezTo>
                    <a:pt x="31" y="93"/>
                    <a:pt x="26" y="81"/>
                    <a:pt x="27" y="65"/>
                  </a:cubicBezTo>
                  <a:cubicBezTo>
                    <a:pt x="28" y="50"/>
                    <a:pt x="36" y="40"/>
                    <a:pt x="52" y="36"/>
                  </a:cubicBezTo>
                  <a:cubicBezTo>
                    <a:pt x="55" y="35"/>
                    <a:pt x="58" y="35"/>
                    <a:pt x="61" y="35"/>
                  </a:cubicBezTo>
                  <a:cubicBezTo>
                    <a:pt x="64" y="35"/>
                    <a:pt x="68" y="35"/>
                    <a:pt x="71" y="36"/>
                  </a:cubicBezTo>
                  <a:cubicBezTo>
                    <a:pt x="87" y="40"/>
                    <a:pt x="95" y="50"/>
                    <a:pt x="96" y="65"/>
                  </a:cubicBezTo>
                  <a:cubicBezTo>
                    <a:pt x="96" y="81"/>
                    <a:pt x="91" y="94"/>
                    <a:pt x="81" y="104"/>
                  </a:cubicBezTo>
                  <a:cubicBezTo>
                    <a:pt x="80" y="105"/>
                    <a:pt x="79" y="107"/>
                    <a:pt x="79" y="108"/>
                  </a:cubicBezTo>
                  <a:cubicBezTo>
                    <a:pt x="80" y="110"/>
                    <a:pt x="81" y="112"/>
                    <a:pt x="84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9" y="115"/>
                    <a:pt x="90" y="117"/>
                    <a:pt x="90" y="119"/>
                  </a:cubicBezTo>
                  <a:cubicBezTo>
                    <a:pt x="89" y="120"/>
                    <a:pt x="89" y="120"/>
                    <a:pt x="88" y="121"/>
                  </a:cubicBezTo>
                  <a:cubicBezTo>
                    <a:pt x="87" y="121"/>
                    <a:pt x="86" y="121"/>
                    <a:pt x="85" y="121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6" y="117"/>
                    <a:pt x="73" y="114"/>
                    <a:pt x="73" y="110"/>
                  </a:cubicBezTo>
                  <a:cubicBezTo>
                    <a:pt x="72" y="106"/>
                    <a:pt x="73" y="102"/>
                    <a:pt x="76" y="99"/>
                  </a:cubicBezTo>
                  <a:cubicBezTo>
                    <a:pt x="85" y="90"/>
                    <a:pt x="89" y="79"/>
                    <a:pt x="89" y="65"/>
                  </a:cubicBezTo>
                  <a:cubicBezTo>
                    <a:pt x="88" y="53"/>
                    <a:pt x="82" y="46"/>
                    <a:pt x="69" y="43"/>
                  </a:cubicBezTo>
                  <a:cubicBezTo>
                    <a:pt x="66" y="42"/>
                    <a:pt x="64" y="42"/>
                    <a:pt x="61" y="42"/>
                  </a:cubicBezTo>
                  <a:cubicBezTo>
                    <a:pt x="59" y="42"/>
                    <a:pt x="56" y="42"/>
                    <a:pt x="54" y="43"/>
                  </a:cubicBezTo>
                  <a:cubicBezTo>
                    <a:pt x="41" y="46"/>
                    <a:pt x="35" y="53"/>
                    <a:pt x="34" y="65"/>
                  </a:cubicBezTo>
                  <a:cubicBezTo>
                    <a:pt x="34" y="79"/>
                    <a:pt x="38" y="90"/>
                    <a:pt x="47" y="99"/>
                  </a:cubicBezTo>
                  <a:cubicBezTo>
                    <a:pt x="50" y="102"/>
                    <a:pt x="51" y="106"/>
                    <a:pt x="50" y="110"/>
                  </a:cubicBezTo>
                  <a:cubicBezTo>
                    <a:pt x="49" y="114"/>
                    <a:pt x="46" y="117"/>
                    <a:pt x="42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7" y="121"/>
                    <a:pt x="34" y="122"/>
                    <a:pt x="31" y="123"/>
                  </a:cubicBezTo>
                  <a:cubicBezTo>
                    <a:pt x="22" y="128"/>
                    <a:pt x="15" y="132"/>
                    <a:pt x="10" y="137"/>
                  </a:cubicBezTo>
                  <a:cubicBezTo>
                    <a:pt x="8" y="139"/>
                    <a:pt x="7" y="141"/>
                    <a:pt x="8" y="144"/>
                  </a:cubicBezTo>
                  <a:cubicBezTo>
                    <a:pt x="8" y="146"/>
                    <a:pt x="10" y="148"/>
                    <a:pt x="14" y="150"/>
                  </a:cubicBezTo>
                  <a:cubicBezTo>
                    <a:pt x="17" y="151"/>
                    <a:pt x="20" y="152"/>
                    <a:pt x="24" y="153"/>
                  </a:cubicBezTo>
                  <a:cubicBezTo>
                    <a:pt x="35" y="156"/>
                    <a:pt x="47" y="156"/>
                    <a:pt x="61" y="157"/>
                  </a:cubicBezTo>
                  <a:cubicBezTo>
                    <a:pt x="72" y="156"/>
                    <a:pt x="82" y="156"/>
                    <a:pt x="92" y="155"/>
                  </a:cubicBezTo>
                  <a:cubicBezTo>
                    <a:pt x="93" y="154"/>
                    <a:pt x="94" y="155"/>
                    <a:pt x="95" y="155"/>
                  </a:cubicBezTo>
                  <a:close/>
                  <a:moveTo>
                    <a:pt x="231" y="153"/>
                  </a:moveTo>
                  <a:cubicBezTo>
                    <a:pt x="227" y="155"/>
                    <a:pt x="222" y="156"/>
                    <a:pt x="217" y="157"/>
                  </a:cubicBezTo>
                  <a:cubicBezTo>
                    <a:pt x="202" y="161"/>
                    <a:pt x="186" y="162"/>
                    <a:pt x="168" y="162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149" y="162"/>
                    <a:pt x="133" y="161"/>
                    <a:pt x="118" y="157"/>
                  </a:cubicBezTo>
                  <a:cubicBezTo>
                    <a:pt x="113" y="156"/>
                    <a:pt x="108" y="155"/>
                    <a:pt x="104" y="153"/>
                  </a:cubicBezTo>
                  <a:cubicBezTo>
                    <a:pt x="95" y="148"/>
                    <a:pt x="93" y="143"/>
                    <a:pt x="92" y="139"/>
                  </a:cubicBezTo>
                  <a:cubicBezTo>
                    <a:pt x="91" y="133"/>
                    <a:pt x="93" y="128"/>
                    <a:pt x="97" y="123"/>
                  </a:cubicBezTo>
                  <a:cubicBezTo>
                    <a:pt x="105" y="116"/>
                    <a:pt x="113" y="110"/>
                    <a:pt x="126" y="104"/>
                  </a:cubicBezTo>
                  <a:cubicBezTo>
                    <a:pt x="130" y="103"/>
                    <a:pt x="133" y="101"/>
                    <a:pt x="137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8"/>
                    <a:pt x="145" y="95"/>
                    <a:pt x="146" y="93"/>
                  </a:cubicBezTo>
                  <a:cubicBezTo>
                    <a:pt x="146" y="91"/>
                    <a:pt x="145" y="88"/>
                    <a:pt x="143" y="86"/>
                  </a:cubicBezTo>
                  <a:cubicBezTo>
                    <a:pt x="130" y="73"/>
                    <a:pt x="124" y="57"/>
                    <a:pt x="125" y="37"/>
                  </a:cubicBezTo>
                  <a:cubicBezTo>
                    <a:pt x="126" y="19"/>
                    <a:pt x="136" y="7"/>
                    <a:pt x="156" y="2"/>
                  </a:cubicBezTo>
                  <a:cubicBezTo>
                    <a:pt x="160" y="1"/>
                    <a:pt x="164" y="0"/>
                    <a:pt x="168" y="0"/>
                  </a:cubicBezTo>
                  <a:cubicBezTo>
                    <a:pt x="172" y="0"/>
                    <a:pt x="175" y="1"/>
                    <a:pt x="179" y="2"/>
                  </a:cubicBezTo>
                  <a:cubicBezTo>
                    <a:pt x="199" y="7"/>
                    <a:pt x="210" y="19"/>
                    <a:pt x="210" y="37"/>
                  </a:cubicBezTo>
                  <a:cubicBezTo>
                    <a:pt x="211" y="57"/>
                    <a:pt x="205" y="74"/>
                    <a:pt x="192" y="86"/>
                  </a:cubicBezTo>
                  <a:cubicBezTo>
                    <a:pt x="190" y="88"/>
                    <a:pt x="189" y="91"/>
                    <a:pt x="190" y="93"/>
                  </a:cubicBezTo>
                  <a:cubicBezTo>
                    <a:pt x="190" y="95"/>
                    <a:pt x="192" y="98"/>
                    <a:pt x="196" y="99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202" y="101"/>
                    <a:pt x="206" y="103"/>
                    <a:pt x="210" y="104"/>
                  </a:cubicBezTo>
                  <a:cubicBezTo>
                    <a:pt x="222" y="110"/>
                    <a:pt x="231" y="116"/>
                    <a:pt x="238" y="123"/>
                  </a:cubicBezTo>
                  <a:cubicBezTo>
                    <a:pt x="241" y="126"/>
                    <a:pt x="244" y="132"/>
                    <a:pt x="243" y="139"/>
                  </a:cubicBezTo>
                  <a:cubicBezTo>
                    <a:pt x="242" y="143"/>
                    <a:pt x="239" y="149"/>
                    <a:pt x="231" y="153"/>
                  </a:cubicBezTo>
                  <a:close/>
                  <a:moveTo>
                    <a:pt x="142" y="105"/>
                  </a:moveTo>
                  <a:cubicBezTo>
                    <a:pt x="140" y="107"/>
                    <a:pt x="140" y="107"/>
                    <a:pt x="140" y="107"/>
                  </a:cubicBezTo>
                  <a:cubicBezTo>
                    <a:pt x="136" y="108"/>
                    <a:pt x="132" y="109"/>
                    <a:pt x="129" y="111"/>
                  </a:cubicBezTo>
                  <a:cubicBezTo>
                    <a:pt x="117" y="116"/>
                    <a:pt x="109" y="122"/>
                    <a:pt x="102" y="128"/>
                  </a:cubicBezTo>
                  <a:cubicBezTo>
                    <a:pt x="100" y="131"/>
                    <a:pt x="98" y="134"/>
                    <a:pt x="99" y="137"/>
                  </a:cubicBezTo>
                  <a:cubicBezTo>
                    <a:pt x="99" y="141"/>
                    <a:pt x="102" y="144"/>
                    <a:pt x="107" y="146"/>
                  </a:cubicBezTo>
                  <a:cubicBezTo>
                    <a:pt x="111" y="148"/>
                    <a:pt x="115" y="149"/>
                    <a:pt x="120" y="150"/>
                  </a:cubicBezTo>
                  <a:cubicBezTo>
                    <a:pt x="134" y="154"/>
                    <a:pt x="150" y="154"/>
                    <a:pt x="168" y="155"/>
                  </a:cubicBezTo>
                  <a:cubicBezTo>
                    <a:pt x="186" y="154"/>
                    <a:pt x="201" y="154"/>
                    <a:pt x="216" y="150"/>
                  </a:cubicBezTo>
                  <a:cubicBezTo>
                    <a:pt x="220" y="149"/>
                    <a:pt x="225" y="148"/>
                    <a:pt x="228" y="146"/>
                  </a:cubicBezTo>
                  <a:cubicBezTo>
                    <a:pt x="233" y="144"/>
                    <a:pt x="235" y="141"/>
                    <a:pt x="236" y="138"/>
                  </a:cubicBezTo>
                  <a:cubicBezTo>
                    <a:pt x="236" y="134"/>
                    <a:pt x="235" y="130"/>
                    <a:pt x="233" y="128"/>
                  </a:cubicBezTo>
                  <a:cubicBezTo>
                    <a:pt x="227" y="122"/>
                    <a:pt x="218" y="116"/>
                    <a:pt x="207" y="111"/>
                  </a:cubicBezTo>
                  <a:cubicBezTo>
                    <a:pt x="203" y="109"/>
                    <a:pt x="199" y="108"/>
                    <a:pt x="196" y="107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88" y="103"/>
                    <a:pt x="184" y="99"/>
                    <a:pt x="183" y="94"/>
                  </a:cubicBezTo>
                  <a:cubicBezTo>
                    <a:pt x="182" y="90"/>
                    <a:pt x="183" y="85"/>
                    <a:pt x="187" y="81"/>
                  </a:cubicBezTo>
                  <a:cubicBezTo>
                    <a:pt x="199" y="70"/>
                    <a:pt x="204" y="55"/>
                    <a:pt x="203" y="38"/>
                  </a:cubicBezTo>
                  <a:cubicBezTo>
                    <a:pt x="203" y="22"/>
                    <a:pt x="194" y="13"/>
                    <a:pt x="178" y="9"/>
                  </a:cubicBezTo>
                  <a:cubicBezTo>
                    <a:pt x="174" y="8"/>
                    <a:pt x="171" y="8"/>
                    <a:pt x="168" y="7"/>
                  </a:cubicBezTo>
                  <a:cubicBezTo>
                    <a:pt x="164" y="8"/>
                    <a:pt x="161" y="8"/>
                    <a:pt x="158" y="9"/>
                  </a:cubicBezTo>
                  <a:cubicBezTo>
                    <a:pt x="141" y="13"/>
                    <a:pt x="133" y="22"/>
                    <a:pt x="132" y="38"/>
                  </a:cubicBezTo>
                  <a:cubicBezTo>
                    <a:pt x="132" y="55"/>
                    <a:pt x="137" y="70"/>
                    <a:pt x="148" y="81"/>
                  </a:cubicBezTo>
                  <a:cubicBezTo>
                    <a:pt x="152" y="85"/>
                    <a:pt x="154" y="90"/>
                    <a:pt x="153" y="94"/>
                  </a:cubicBezTo>
                  <a:cubicBezTo>
                    <a:pt x="152" y="99"/>
                    <a:pt x="148" y="103"/>
                    <a:pt x="142" y="105"/>
                  </a:cubicBezTo>
                  <a:close/>
                  <a:moveTo>
                    <a:pt x="320" y="135"/>
                  </a:moveTo>
                  <a:cubicBezTo>
                    <a:pt x="315" y="129"/>
                    <a:pt x="308" y="125"/>
                    <a:pt x="299" y="121"/>
                  </a:cubicBezTo>
                  <a:cubicBezTo>
                    <a:pt x="297" y="120"/>
                    <a:pt x="294" y="119"/>
                    <a:pt x="291" y="118"/>
                  </a:cubicBezTo>
                  <a:cubicBezTo>
                    <a:pt x="289" y="117"/>
                    <a:pt x="289" y="117"/>
                    <a:pt x="289" y="117"/>
                  </a:cubicBezTo>
                  <a:cubicBezTo>
                    <a:pt x="287" y="116"/>
                    <a:pt x="286" y="115"/>
                    <a:pt x="286" y="113"/>
                  </a:cubicBezTo>
                  <a:cubicBezTo>
                    <a:pt x="286" y="112"/>
                    <a:pt x="286" y="111"/>
                    <a:pt x="287" y="110"/>
                  </a:cubicBezTo>
                  <a:cubicBezTo>
                    <a:pt x="297" y="100"/>
                    <a:pt x="301" y="88"/>
                    <a:pt x="301" y="74"/>
                  </a:cubicBezTo>
                  <a:cubicBezTo>
                    <a:pt x="300" y="60"/>
                    <a:pt x="292" y="51"/>
                    <a:pt x="278" y="48"/>
                  </a:cubicBezTo>
                  <a:cubicBezTo>
                    <a:pt x="275" y="47"/>
                    <a:pt x="272" y="47"/>
                    <a:pt x="269" y="47"/>
                  </a:cubicBezTo>
                  <a:cubicBezTo>
                    <a:pt x="266" y="47"/>
                    <a:pt x="264" y="47"/>
                    <a:pt x="261" y="48"/>
                  </a:cubicBezTo>
                  <a:cubicBezTo>
                    <a:pt x="246" y="51"/>
                    <a:pt x="238" y="60"/>
                    <a:pt x="238" y="74"/>
                  </a:cubicBezTo>
                  <a:cubicBezTo>
                    <a:pt x="237" y="88"/>
                    <a:pt x="242" y="100"/>
                    <a:pt x="251" y="110"/>
                  </a:cubicBezTo>
                  <a:cubicBezTo>
                    <a:pt x="252" y="111"/>
                    <a:pt x="253" y="112"/>
                    <a:pt x="253" y="113"/>
                  </a:cubicBezTo>
                  <a:cubicBezTo>
                    <a:pt x="252" y="115"/>
                    <a:pt x="251" y="116"/>
                    <a:pt x="249" y="117"/>
                  </a:cubicBezTo>
                  <a:cubicBezTo>
                    <a:pt x="247" y="118"/>
                    <a:pt x="246" y="120"/>
                    <a:pt x="247" y="121"/>
                  </a:cubicBezTo>
                  <a:cubicBezTo>
                    <a:pt x="248" y="123"/>
                    <a:pt x="250" y="124"/>
                    <a:pt x="252" y="123"/>
                  </a:cubicBezTo>
                  <a:cubicBezTo>
                    <a:pt x="256" y="122"/>
                    <a:pt x="259" y="119"/>
                    <a:pt x="259" y="115"/>
                  </a:cubicBezTo>
                  <a:cubicBezTo>
                    <a:pt x="260" y="111"/>
                    <a:pt x="259" y="107"/>
                    <a:pt x="256" y="105"/>
                  </a:cubicBezTo>
                  <a:cubicBezTo>
                    <a:pt x="248" y="97"/>
                    <a:pt x="244" y="87"/>
                    <a:pt x="245" y="74"/>
                  </a:cubicBezTo>
                  <a:cubicBezTo>
                    <a:pt x="245" y="64"/>
                    <a:pt x="251" y="57"/>
                    <a:pt x="262" y="55"/>
                  </a:cubicBezTo>
                  <a:cubicBezTo>
                    <a:pt x="265" y="54"/>
                    <a:pt x="267" y="54"/>
                    <a:pt x="269" y="54"/>
                  </a:cubicBezTo>
                  <a:cubicBezTo>
                    <a:pt x="271" y="54"/>
                    <a:pt x="274" y="54"/>
                    <a:pt x="276" y="55"/>
                  </a:cubicBezTo>
                  <a:cubicBezTo>
                    <a:pt x="288" y="57"/>
                    <a:pt x="293" y="64"/>
                    <a:pt x="294" y="74"/>
                  </a:cubicBezTo>
                  <a:cubicBezTo>
                    <a:pt x="294" y="87"/>
                    <a:pt x="290" y="97"/>
                    <a:pt x="282" y="105"/>
                  </a:cubicBezTo>
                  <a:cubicBezTo>
                    <a:pt x="279" y="107"/>
                    <a:pt x="278" y="111"/>
                    <a:pt x="279" y="115"/>
                  </a:cubicBezTo>
                  <a:cubicBezTo>
                    <a:pt x="280" y="119"/>
                    <a:pt x="283" y="122"/>
                    <a:pt x="287" y="123"/>
                  </a:cubicBezTo>
                  <a:cubicBezTo>
                    <a:pt x="289" y="124"/>
                    <a:pt x="289" y="124"/>
                    <a:pt x="289" y="124"/>
                  </a:cubicBezTo>
                  <a:cubicBezTo>
                    <a:pt x="291" y="125"/>
                    <a:pt x="294" y="126"/>
                    <a:pt x="296" y="127"/>
                  </a:cubicBezTo>
                  <a:cubicBezTo>
                    <a:pt x="305" y="131"/>
                    <a:pt x="310" y="135"/>
                    <a:pt x="315" y="140"/>
                  </a:cubicBezTo>
                  <a:cubicBezTo>
                    <a:pt x="316" y="141"/>
                    <a:pt x="317" y="143"/>
                    <a:pt x="317" y="145"/>
                  </a:cubicBezTo>
                  <a:cubicBezTo>
                    <a:pt x="316" y="147"/>
                    <a:pt x="315" y="149"/>
                    <a:pt x="312" y="151"/>
                  </a:cubicBezTo>
                  <a:cubicBezTo>
                    <a:pt x="309" y="152"/>
                    <a:pt x="306" y="153"/>
                    <a:pt x="303" y="154"/>
                  </a:cubicBezTo>
                  <a:cubicBezTo>
                    <a:pt x="293" y="156"/>
                    <a:pt x="282" y="156"/>
                    <a:pt x="269" y="157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57" y="156"/>
                    <a:pt x="250" y="156"/>
                    <a:pt x="241" y="155"/>
                  </a:cubicBezTo>
                  <a:cubicBezTo>
                    <a:pt x="239" y="155"/>
                    <a:pt x="238" y="156"/>
                    <a:pt x="237" y="158"/>
                  </a:cubicBezTo>
                  <a:cubicBezTo>
                    <a:pt x="237" y="159"/>
                    <a:pt x="237" y="160"/>
                    <a:pt x="238" y="160"/>
                  </a:cubicBezTo>
                  <a:cubicBezTo>
                    <a:pt x="238" y="161"/>
                    <a:pt x="239" y="162"/>
                    <a:pt x="240" y="162"/>
                  </a:cubicBezTo>
                  <a:cubicBezTo>
                    <a:pt x="249" y="163"/>
                    <a:pt x="257" y="164"/>
                    <a:pt x="267" y="164"/>
                  </a:cubicBezTo>
                  <a:cubicBezTo>
                    <a:pt x="269" y="164"/>
                    <a:pt x="269" y="164"/>
                    <a:pt x="269" y="164"/>
                  </a:cubicBezTo>
                  <a:cubicBezTo>
                    <a:pt x="269" y="164"/>
                    <a:pt x="269" y="164"/>
                    <a:pt x="269" y="164"/>
                  </a:cubicBezTo>
                  <a:cubicBezTo>
                    <a:pt x="283" y="163"/>
                    <a:pt x="294" y="163"/>
                    <a:pt x="305" y="160"/>
                  </a:cubicBezTo>
                  <a:cubicBezTo>
                    <a:pt x="309" y="160"/>
                    <a:pt x="312" y="158"/>
                    <a:pt x="315" y="157"/>
                  </a:cubicBezTo>
                  <a:cubicBezTo>
                    <a:pt x="320" y="155"/>
                    <a:pt x="323" y="151"/>
                    <a:pt x="324" y="146"/>
                  </a:cubicBezTo>
                  <a:cubicBezTo>
                    <a:pt x="324" y="142"/>
                    <a:pt x="323" y="137"/>
                    <a:pt x="320" y="135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1173162" y="2162175"/>
              <a:ext cx="2551112" cy="877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F2795C0-CC0B-1A41-A13E-1B33C2236A96}"/>
              </a:ext>
            </a:extLst>
          </p:cNvPr>
          <p:cNvGrpSpPr/>
          <p:nvPr/>
        </p:nvGrpSpPr>
        <p:grpSpPr>
          <a:xfrm>
            <a:off x="4783137" y="947737"/>
            <a:ext cx="2552700" cy="2092325"/>
            <a:chOff x="4783137" y="947737"/>
            <a:chExt cx="2552700" cy="2092325"/>
          </a:xfrm>
        </p:grpSpPr>
        <p:sp>
          <p:nvSpPr>
            <p:cNvPr id="291" name="Google Shape;291;p20"/>
            <p:cNvSpPr/>
            <p:nvPr/>
          </p:nvSpPr>
          <p:spPr>
            <a:xfrm>
              <a:off x="5510212" y="947737"/>
              <a:ext cx="1098550" cy="1100137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41" y="129"/>
                  </a:moveTo>
                  <a:cubicBezTo>
                    <a:pt x="41" y="131"/>
                    <a:pt x="39" y="133"/>
                    <a:pt x="37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2" y="133"/>
                    <a:pt x="0" y="131"/>
                    <a:pt x="0" y="129"/>
                  </a:cubicBezTo>
                  <a:cubicBezTo>
                    <a:pt x="0" y="127"/>
                    <a:pt x="2" y="125"/>
                    <a:pt x="4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9" y="125"/>
                    <a:pt x="41" y="127"/>
                    <a:pt x="41" y="129"/>
                  </a:cubicBezTo>
                  <a:close/>
                  <a:moveTo>
                    <a:pt x="61" y="191"/>
                  </a:move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10"/>
                    <a:pt x="42" y="212"/>
                  </a:cubicBezTo>
                  <a:cubicBezTo>
                    <a:pt x="42" y="213"/>
                    <a:pt x="42" y="214"/>
                    <a:pt x="43" y="215"/>
                  </a:cubicBezTo>
                  <a:cubicBezTo>
                    <a:pt x="44" y="215"/>
                    <a:pt x="45" y="216"/>
                    <a:pt x="46" y="216"/>
                  </a:cubicBezTo>
                  <a:cubicBezTo>
                    <a:pt x="47" y="216"/>
                    <a:pt x="48" y="215"/>
                    <a:pt x="49" y="215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8" y="195"/>
                    <a:pt x="68" y="192"/>
                    <a:pt x="67" y="191"/>
                  </a:cubicBezTo>
                  <a:cubicBezTo>
                    <a:pt x="65" y="189"/>
                    <a:pt x="62" y="189"/>
                    <a:pt x="61" y="191"/>
                  </a:cubicBezTo>
                  <a:close/>
                  <a:moveTo>
                    <a:pt x="61" y="67"/>
                  </a:moveTo>
                  <a:cubicBezTo>
                    <a:pt x="61" y="68"/>
                    <a:pt x="62" y="68"/>
                    <a:pt x="64" y="68"/>
                  </a:cubicBezTo>
                  <a:cubicBezTo>
                    <a:pt x="65" y="68"/>
                    <a:pt x="66" y="68"/>
                    <a:pt x="67" y="67"/>
                  </a:cubicBezTo>
                  <a:cubicBezTo>
                    <a:pt x="68" y="65"/>
                    <a:pt x="68" y="63"/>
                    <a:pt x="67" y="61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7" y="41"/>
                    <a:pt x="44" y="41"/>
                    <a:pt x="43" y="43"/>
                  </a:cubicBezTo>
                  <a:cubicBezTo>
                    <a:pt x="42" y="44"/>
                    <a:pt x="42" y="45"/>
                    <a:pt x="42" y="46"/>
                  </a:cubicBezTo>
                  <a:cubicBezTo>
                    <a:pt x="42" y="47"/>
                    <a:pt x="42" y="48"/>
                    <a:pt x="43" y="49"/>
                  </a:cubicBezTo>
                  <a:lnTo>
                    <a:pt x="61" y="67"/>
                  </a:lnTo>
                  <a:close/>
                  <a:moveTo>
                    <a:pt x="129" y="41"/>
                  </a:moveTo>
                  <a:cubicBezTo>
                    <a:pt x="131" y="41"/>
                    <a:pt x="133" y="39"/>
                    <a:pt x="133" y="37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1" y="0"/>
                    <a:pt x="129" y="0"/>
                  </a:cubicBezTo>
                  <a:cubicBezTo>
                    <a:pt x="126" y="0"/>
                    <a:pt x="124" y="2"/>
                    <a:pt x="124" y="5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9"/>
                    <a:pt x="126" y="41"/>
                    <a:pt x="129" y="41"/>
                  </a:cubicBezTo>
                  <a:close/>
                  <a:moveTo>
                    <a:pt x="208" y="129"/>
                  </a:moveTo>
                  <a:cubicBezTo>
                    <a:pt x="208" y="173"/>
                    <a:pt x="173" y="209"/>
                    <a:pt x="129" y="209"/>
                  </a:cubicBezTo>
                  <a:cubicBezTo>
                    <a:pt x="85" y="209"/>
                    <a:pt x="49" y="173"/>
                    <a:pt x="49" y="129"/>
                  </a:cubicBezTo>
                  <a:cubicBezTo>
                    <a:pt x="49" y="85"/>
                    <a:pt x="85" y="49"/>
                    <a:pt x="129" y="49"/>
                  </a:cubicBezTo>
                  <a:cubicBezTo>
                    <a:pt x="173" y="49"/>
                    <a:pt x="208" y="85"/>
                    <a:pt x="208" y="129"/>
                  </a:cubicBezTo>
                  <a:close/>
                  <a:moveTo>
                    <a:pt x="129" y="57"/>
                  </a:moveTo>
                  <a:cubicBezTo>
                    <a:pt x="89" y="57"/>
                    <a:pt x="57" y="89"/>
                    <a:pt x="57" y="129"/>
                  </a:cubicBezTo>
                  <a:cubicBezTo>
                    <a:pt x="57" y="168"/>
                    <a:pt x="89" y="200"/>
                    <a:pt x="129" y="200"/>
                  </a:cubicBezTo>
                  <a:cubicBezTo>
                    <a:pt x="168" y="200"/>
                    <a:pt x="200" y="168"/>
                    <a:pt x="200" y="129"/>
                  </a:cubicBezTo>
                  <a:cubicBezTo>
                    <a:pt x="200" y="89"/>
                    <a:pt x="168" y="57"/>
                    <a:pt x="129" y="57"/>
                  </a:cubicBezTo>
                  <a:close/>
                  <a:moveTo>
                    <a:pt x="129" y="217"/>
                  </a:moveTo>
                  <a:cubicBezTo>
                    <a:pt x="126" y="217"/>
                    <a:pt x="124" y="218"/>
                    <a:pt x="124" y="221"/>
                  </a:cubicBezTo>
                  <a:cubicBezTo>
                    <a:pt x="124" y="253"/>
                    <a:pt x="124" y="253"/>
                    <a:pt x="124" y="253"/>
                  </a:cubicBezTo>
                  <a:cubicBezTo>
                    <a:pt x="124" y="255"/>
                    <a:pt x="126" y="257"/>
                    <a:pt x="129" y="257"/>
                  </a:cubicBezTo>
                  <a:cubicBezTo>
                    <a:pt x="131" y="257"/>
                    <a:pt x="133" y="255"/>
                    <a:pt x="133" y="253"/>
                  </a:cubicBezTo>
                  <a:cubicBezTo>
                    <a:pt x="133" y="221"/>
                    <a:pt x="133" y="221"/>
                    <a:pt x="133" y="221"/>
                  </a:cubicBezTo>
                  <a:cubicBezTo>
                    <a:pt x="133" y="218"/>
                    <a:pt x="131" y="217"/>
                    <a:pt x="129" y="217"/>
                  </a:cubicBezTo>
                  <a:close/>
                  <a:moveTo>
                    <a:pt x="197" y="191"/>
                  </a:moveTo>
                  <a:cubicBezTo>
                    <a:pt x="195" y="189"/>
                    <a:pt x="192" y="189"/>
                    <a:pt x="191" y="191"/>
                  </a:cubicBezTo>
                  <a:cubicBezTo>
                    <a:pt x="189" y="192"/>
                    <a:pt x="189" y="195"/>
                    <a:pt x="191" y="197"/>
                  </a:cubicBezTo>
                  <a:cubicBezTo>
                    <a:pt x="208" y="215"/>
                    <a:pt x="208" y="215"/>
                    <a:pt x="208" y="215"/>
                  </a:cubicBezTo>
                  <a:cubicBezTo>
                    <a:pt x="209" y="215"/>
                    <a:pt x="210" y="216"/>
                    <a:pt x="211" y="216"/>
                  </a:cubicBezTo>
                  <a:cubicBezTo>
                    <a:pt x="212" y="216"/>
                    <a:pt x="214" y="215"/>
                    <a:pt x="214" y="215"/>
                  </a:cubicBezTo>
                  <a:cubicBezTo>
                    <a:pt x="215" y="214"/>
                    <a:pt x="216" y="213"/>
                    <a:pt x="216" y="212"/>
                  </a:cubicBezTo>
                  <a:cubicBezTo>
                    <a:pt x="216" y="210"/>
                    <a:pt x="215" y="209"/>
                    <a:pt x="214" y="209"/>
                  </a:cubicBezTo>
                  <a:lnTo>
                    <a:pt x="197" y="191"/>
                  </a:lnTo>
                  <a:close/>
                  <a:moveTo>
                    <a:pt x="208" y="43"/>
                  </a:moveTo>
                  <a:cubicBezTo>
                    <a:pt x="191" y="61"/>
                    <a:pt x="191" y="61"/>
                    <a:pt x="191" y="61"/>
                  </a:cubicBezTo>
                  <a:cubicBezTo>
                    <a:pt x="189" y="63"/>
                    <a:pt x="189" y="65"/>
                    <a:pt x="191" y="67"/>
                  </a:cubicBezTo>
                  <a:cubicBezTo>
                    <a:pt x="191" y="68"/>
                    <a:pt x="192" y="68"/>
                    <a:pt x="194" y="68"/>
                  </a:cubicBezTo>
                  <a:cubicBezTo>
                    <a:pt x="195" y="68"/>
                    <a:pt x="196" y="68"/>
                    <a:pt x="197" y="6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5" y="48"/>
                    <a:pt x="216" y="47"/>
                    <a:pt x="216" y="46"/>
                  </a:cubicBezTo>
                  <a:cubicBezTo>
                    <a:pt x="216" y="45"/>
                    <a:pt x="215" y="44"/>
                    <a:pt x="214" y="43"/>
                  </a:cubicBezTo>
                  <a:cubicBezTo>
                    <a:pt x="213" y="41"/>
                    <a:pt x="210" y="41"/>
                    <a:pt x="208" y="43"/>
                  </a:cubicBezTo>
                  <a:close/>
                  <a:moveTo>
                    <a:pt x="253" y="125"/>
                  </a:moveTo>
                  <a:cubicBezTo>
                    <a:pt x="220" y="125"/>
                    <a:pt x="220" y="125"/>
                    <a:pt x="220" y="125"/>
                  </a:cubicBezTo>
                  <a:cubicBezTo>
                    <a:pt x="218" y="125"/>
                    <a:pt x="216" y="127"/>
                    <a:pt x="216" y="129"/>
                  </a:cubicBezTo>
                  <a:cubicBezTo>
                    <a:pt x="216" y="131"/>
                    <a:pt x="218" y="133"/>
                    <a:pt x="220" y="133"/>
                  </a:cubicBezTo>
                  <a:cubicBezTo>
                    <a:pt x="253" y="133"/>
                    <a:pt x="253" y="133"/>
                    <a:pt x="253" y="133"/>
                  </a:cubicBezTo>
                  <a:cubicBezTo>
                    <a:pt x="255" y="133"/>
                    <a:pt x="257" y="131"/>
                    <a:pt x="257" y="129"/>
                  </a:cubicBezTo>
                  <a:cubicBezTo>
                    <a:pt x="257" y="127"/>
                    <a:pt x="255" y="125"/>
                    <a:pt x="253" y="125"/>
                  </a:cubicBez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 txBox="1"/>
            <p:nvPr/>
          </p:nvSpPr>
          <p:spPr>
            <a:xfrm>
              <a:off x="4783137" y="2162175"/>
              <a:ext cx="2552700" cy="877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913FE35-DAF2-174F-908D-EE432A23D928}"/>
              </a:ext>
            </a:extLst>
          </p:cNvPr>
          <p:cNvGrpSpPr/>
          <p:nvPr/>
        </p:nvGrpSpPr>
        <p:grpSpPr>
          <a:xfrm>
            <a:off x="8394700" y="1247775"/>
            <a:ext cx="2552700" cy="1795462"/>
            <a:chOff x="8394700" y="1247775"/>
            <a:chExt cx="2552700" cy="1795462"/>
          </a:xfrm>
        </p:grpSpPr>
        <p:sp>
          <p:nvSpPr>
            <p:cNvPr id="293" name="Google Shape;293;p20"/>
            <p:cNvSpPr/>
            <p:nvPr/>
          </p:nvSpPr>
          <p:spPr>
            <a:xfrm>
              <a:off x="9161462" y="1247775"/>
              <a:ext cx="1027112" cy="666750"/>
            </a:xfrm>
            <a:custGeom>
              <a:avLst/>
              <a:gdLst/>
              <a:ahLst/>
              <a:cxnLst/>
              <a:rect l="l" t="t" r="r" b="b"/>
              <a:pathLst>
                <a:path w="240" h="156" extrusionOk="0">
                  <a:moveTo>
                    <a:pt x="141" y="125"/>
                  </a:moveTo>
                  <a:cubicBezTo>
                    <a:pt x="148" y="125"/>
                    <a:pt x="154" y="123"/>
                    <a:pt x="158" y="119"/>
                  </a:cubicBezTo>
                  <a:cubicBezTo>
                    <a:pt x="158" y="118"/>
                    <a:pt x="158" y="118"/>
                    <a:pt x="159" y="118"/>
                  </a:cubicBezTo>
                  <a:cubicBezTo>
                    <a:pt x="163" y="122"/>
                    <a:pt x="170" y="125"/>
                    <a:pt x="177" y="12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27" y="125"/>
                    <a:pt x="232" y="123"/>
                    <a:pt x="236" y="119"/>
                  </a:cubicBezTo>
                  <a:cubicBezTo>
                    <a:pt x="239" y="115"/>
                    <a:pt x="240" y="111"/>
                    <a:pt x="239" y="107"/>
                  </a:cubicBezTo>
                  <a:cubicBezTo>
                    <a:pt x="233" y="76"/>
                    <a:pt x="233" y="76"/>
                    <a:pt x="233" y="76"/>
                  </a:cubicBezTo>
                  <a:cubicBezTo>
                    <a:pt x="232" y="70"/>
                    <a:pt x="228" y="65"/>
                    <a:pt x="223" y="62"/>
                  </a:cubicBezTo>
                  <a:cubicBezTo>
                    <a:pt x="224" y="62"/>
                    <a:pt x="224" y="61"/>
                    <a:pt x="225" y="60"/>
                  </a:cubicBezTo>
                  <a:cubicBezTo>
                    <a:pt x="228" y="57"/>
                    <a:pt x="229" y="53"/>
                    <a:pt x="228" y="48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0" y="8"/>
                    <a:pt x="211" y="0"/>
                    <a:pt x="20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2" y="0"/>
                    <a:pt x="157" y="2"/>
                    <a:pt x="154" y="6"/>
                  </a:cubicBezTo>
                  <a:cubicBezTo>
                    <a:pt x="153" y="6"/>
                    <a:pt x="153" y="7"/>
                    <a:pt x="153" y="7"/>
                  </a:cubicBezTo>
                  <a:cubicBezTo>
                    <a:pt x="149" y="3"/>
                    <a:pt x="143" y="0"/>
                    <a:pt x="138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8" y="0"/>
                    <a:pt x="92" y="3"/>
                    <a:pt x="88" y="7"/>
                  </a:cubicBezTo>
                  <a:cubicBezTo>
                    <a:pt x="88" y="7"/>
                    <a:pt x="88" y="6"/>
                    <a:pt x="87" y="6"/>
                  </a:cubicBezTo>
                  <a:cubicBezTo>
                    <a:pt x="84" y="2"/>
                    <a:pt x="79" y="0"/>
                    <a:pt x="7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0" y="0"/>
                    <a:pt x="21" y="8"/>
                    <a:pt x="19" y="1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3"/>
                    <a:pt x="13" y="57"/>
                    <a:pt x="15" y="60"/>
                  </a:cubicBezTo>
                  <a:cubicBezTo>
                    <a:pt x="16" y="61"/>
                    <a:pt x="17" y="62"/>
                    <a:pt x="17" y="62"/>
                  </a:cubicBezTo>
                  <a:cubicBezTo>
                    <a:pt x="12" y="65"/>
                    <a:pt x="8" y="70"/>
                    <a:pt x="7" y="76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11"/>
                    <a:pt x="1" y="115"/>
                    <a:pt x="3" y="119"/>
                  </a:cubicBezTo>
                  <a:cubicBezTo>
                    <a:pt x="7" y="123"/>
                    <a:pt x="13" y="125"/>
                    <a:pt x="20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9" y="125"/>
                    <a:pt x="76" y="122"/>
                    <a:pt x="81" y="118"/>
                  </a:cubicBezTo>
                  <a:cubicBezTo>
                    <a:pt x="81" y="118"/>
                    <a:pt x="81" y="118"/>
                    <a:pt x="82" y="119"/>
                  </a:cubicBezTo>
                  <a:cubicBezTo>
                    <a:pt x="86" y="123"/>
                    <a:pt x="92" y="125"/>
                    <a:pt x="99" y="125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6" y="148"/>
                    <a:pt x="15" y="150"/>
                    <a:pt x="15" y="152"/>
                  </a:cubicBezTo>
                  <a:cubicBezTo>
                    <a:pt x="15" y="154"/>
                    <a:pt x="16" y="156"/>
                    <a:pt x="18" y="156"/>
                  </a:cubicBezTo>
                  <a:cubicBezTo>
                    <a:pt x="221" y="156"/>
                    <a:pt x="221" y="156"/>
                    <a:pt x="221" y="156"/>
                  </a:cubicBezTo>
                  <a:cubicBezTo>
                    <a:pt x="223" y="156"/>
                    <a:pt x="225" y="154"/>
                    <a:pt x="225" y="152"/>
                  </a:cubicBezTo>
                  <a:cubicBezTo>
                    <a:pt x="225" y="150"/>
                    <a:pt x="223" y="148"/>
                    <a:pt x="221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3" y="125"/>
                    <a:pt x="123" y="125"/>
                    <a:pt x="123" y="125"/>
                  </a:cubicBezTo>
                  <a:lnTo>
                    <a:pt x="141" y="125"/>
                  </a:lnTo>
                  <a:close/>
                  <a:moveTo>
                    <a:pt x="78" y="70"/>
                  </a:moveTo>
                  <a:cubicBezTo>
                    <a:pt x="79" y="72"/>
                    <a:pt x="80" y="74"/>
                    <a:pt x="80" y="7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7" y="113"/>
                    <a:pt x="70" y="118"/>
                    <a:pt x="62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5" y="118"/>
                    <a:pt x="11" y="116"/>
                    <a:pt x="9" y="114"/>
                  </a:cubicBezTo>
                  <a:cubicBezTo>
                    <a:pt x="8" y="112"/>
                    <a:pt x="7" y="111"/>
                    <a:pt x="8" y="109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1"/>
                    <a:pt x="22" y="66"/>
                    <a:pt x="30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72" y="66"/>
                    <a:pt x="75" y="68"/>
                    <a:pt x="78" y="70"/>
                  </a:cubicBezTo>
                  <a:close/>
                  <a:moveTo>
                    <a:pt x="210" y="66"/>
                  </a:moveTo>
                  <a:cubicBezTo>
                    <a:pt x="218" y="66"/>
                    <a:pt x="225" y="71"/>
                    <a:pt x="226" y="77"/>
                  </a:cubicBezTo>
                  <a:cubicBezTo>
                    <a:pt x="232" y="109"/>
                    <a:pt x="232" y="109"/>
                    <a:pt x="232" y="109"/>
                  </a:cubicBezTo>
                  <a:cubicBezTo>
                    <a:pt x="232" y="110"/>
                    <a:pt x="232" y="112"/>
                    <a:pt x="230" y="114"/>
                  </a:cubicBezTo>
                  <a:cubicBezTo>
                    <a:pt x="228" y="116"/>
                    <a:pt x="224" y="118"/>
                    <a:pt x="220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69" y="118"/>
                    <a:pt x="162" y="113"/>
                    <a:pt x="162" y="108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4"/>
                    <a:pt x="161" y="72"/>
                    <a:pt x="162" y="70"/>
                  </a:cubicBezTo>
                  <a:cubicBezTo>
                    <a:pt x="165" y="68"/>
                    <a:pt x="168" y="66"/>
                    <a:pt x="172" y="66"/>
                  </a:cubicBezTo>
                  <a:lnTo>
                    <a:pt x="210" y="66"/>
                  </a:lnTo>
                  <a:close/>
                  <a:moveTo>
                    <a:pt x="210" y="59"/>
                  </a:moveTo>
                  <a:cubicBezTo>
                    <a:pt x="172" y="59"/>
                    <a:pt x="172" y="59"/>
                    <a:pt x="172" y="59"/>
                  </a:cubicBezTo>
                  <a:cubicBezTo>
                    <a:pt x="165" y="59"/>
                    <a:pt x="159" y="54"/>
                    <a:pt x="159" y="49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5"/>
                    <a:pt x="158" y="13"/>
                    <a:pt x="159" y="11"/>
                  </a:cubicBezTo>
                  <a:cubicBezTo>
                    <a:pt x="161" y="9"/>
                    <a:pt x="164" y="8"/>
                    <a:pt x="167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8" y="8"/>
                    <a:pt x="214" y="12"/>
                    <a:pt x="215" y="18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2"/>
                    <a:pt x="221" y="54"/>
                    <a:pt x="219" y="55"/>
                  </a:cubicBezTo>
                  <a:cubicBezTo>
                    <a:pt x="217" y="58"/>
                    <a:pt x="214" y="59"/>
                    <a:pt x="210" y="59"/>
                  </a:cubicBezTo>
                  <a:close/>
                  <a:moveTo>
                    <a:pt x="160" y="63"/>
                  </a:moveTo>
                  <a:cubicBezTo>
                    <a:pt x="159" y="64"/>
                    <a:pt x="158" y="64"/>
                    <a:pt x="157" y="65"/>
                  </a:cubicBezTo>
                  <a:cubicBezTo>
                    <a:pt x="157" y="66"/>
                    <a:pt x="156" y="66"/>
                    <a:pt x="156" y="66"/>
                  </a:cubicBezTo>
                  <a:cubicBezTo>
                    <a:pt x="155" y="65"/>
                    <a:pt x="153" y="64"/>
                    <a:pt x="152" y="63"/>
                  </a:cubicBezTo>
                  <a:cubicBezTo>
                    <a:pt x="153" y="62"/>
                    <a:pt x="154" y="61"/>
                    <a:pt x="154" y="60"/>
                  </a:cubicBezTo>
                  <a:cubicBezTo>
                    <a:pt x="155" y="60"/>
                    <a:pt x="155" y="59"/>
                    <a:pt x="155" y="59"/>
                  </a:cubicBezTo>
                  <a:cubicBezTo>
                    <a:pt x="157" y="61"/>
                    <a:pt x="158" y="62"/>
                    <a:pt x="160" y="63"/>
                  </a:cubicBezTo>
                  <a:close/>
                  <a:moveTo>
                    <a:pt x="85" y="59"/>
                  </a:moveTo>
                  <a:cubicBezTo>
                    <a:pt x="85" y="59"/>
                    <a:pt x="86" y="60"/>
                    <a:pt x="86" y="60"/>
                  </a:cubicBezTo>
                  <a:cubicBezTo>
                    <a:pt x="87" y="61"/>
                    <a:pt x="88" y="62"/>
                    <a:pt x="89" y="63"/>
                  </a:cubicBezTo>
                  <a:cubicBezTo>
                    <a:pt x="87" y="64"/>
                    <a:pt x="85" y="65"/>
                    <a:pt x="84" y="66"/>
                  </a:cubicBezTo>
                  <a:cubicBezTo>
                    <a:pt x="84" y="66"/>
                    <a:pt x="83" y="66"/>
                    <a:pt x="83" y="65"/>
                  </a:cubicBezTo>
                  <a:cubicBezTo>
                    <a:pt x="82" y="64"/>
                    <a:pt x="81" y="64"/>
                    <a:pt x="80" y="63"/>
                  </a:cubicBezTo>
                  <a:cubicBezTo>
                    <a:pt x="82" y="62"/>
                    <a:pt x="84" y="61"/>
                    <a:pt x="85" y="59"/>
                  </a:cubicBezTo>
                  <a:close/>
                  <a:moveTo>
                    <a:pt x="149" y="55"/>
                  </a:moveTo>
                  <a:cubicBezTo>
                    <a:pt x="147" y="58"/>
                    <a:pt x="143" y="59"/>
                    <a:pt x="139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97" y="59"/>
                    <a:pt x="94" y="58"/>
                    <a:pt x="91" y="55"/>
                  </a:cubicBezTo>
                  <a:cubicBezTo>
                    <a:pt x="90" y="54"/>
                    <a:pt x="89" y="52"/>
                    <a:pt x="89" y="49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2" y="12"/>
                    <a:pt x="97" y="8"/>
                    <a:pt x="104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4" y="8"/>
                    <a:pt x="149" y="12"/>
                    <a:pt x="149" y="18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51"/>
                    <a:pt x="151" y="54"/>
                    <a:pt x="149" y="55"/>
                  </a:cubicBezTo>
                  <a:close/>
                  <a:moveTo>
                    <a:pt x="82" y="49"/>
                  </a:moveTo>
                  <a:cubicBezTo>
                    <a:pt x="81" y="54"/>
                    <a:pt x="75" y="59"/>
                    <a:pt x="68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6" y="59"/>
                    <a:pt x="23" y="58"/>
                    <a:pt x="21" y="56"/>
                  </a:cubicBezTo>
                  <a:cubicBezTo>
                    <a:pt x="20" y="54"/>
                    <a:pt x="19" y="52"/>
                    <a:pt x="20" y="5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2"/>
                    <a:pt x="33" y="8"/>
                    <a:pt x="40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7" y="8"/>
                    <a:pt x="80" y="9"/>
                    <a:pt x="82" y="11"/>
                  </a:cubicBezTo>
                  <a:cubicBezTo>
                    <a:pt x="83" y="13"/>
                    <a:pt x="84" y="15"/>
                    <a:pt x="84" y="17"/>
                  </a:cubicBezTo>
                  <a:lnTo>
                    <a:pt x="82" y="49"/>
                  </a:lnTo>
                  <a:close/>
                  <a:moveTo>
                    <a:pt x="87" y="77"/>
                  </a:moveTo>
                  <a:cubicBezTo>
                    <a:pt x="88" y="71"/>
                    <a:pt x="94" y="66"/>
                    <a:pt x="101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6" y="66"/>
                    <a:pt x="153" y="71"/>
                    <a:pt x="153" y="7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5" y="110"/>
                    <a:pt x="154" y="112"/>
                    <a:pt x="152" y="114"/>
                  </a:cubicBezTo>
                  <a:cubicBezTo>
                    <a:pt x="150" y="116"/>
                    <a:pt x="146" y="118"/>
                    <a:pt x="141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4" y="118"/>
                    <a:pt x="90" y="116"/>
                    <a:pt x="87" y="114"/>
                  </a:cubicBezTo>
                  <a:cubicBezTo>
                    <a:pt x="86" y="112"/>
                    <a:pt x="85" y="110"/>
                    <a:pt x="85" y="108"/>
                  </a:cubicBezTo>
                  <a:lnTo>
                    <a:pt x="87" y="77"/>
                  </a:lnTo>
                  <a:close/>
                </a:path>
              </a:pathLst>
            </a:custGeom>
            <a:solidFill>
              <a:srgbClr val="A1C9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8394700" y="2165350"/>
              <a:ext cx="2552700" cy="877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67E230B-0C84-F94F-AD53-9BCC9EB0CECB}"/>
              </a:ext>
            </a:extLst>
          </p:cNvPr>
          <p:cNvGrpSpPr/>
          <p:nvPr/>
        </p:nvGrpSpPr>
        <p:grpSpPr>
          <a:xfrm>
            <a:off x="1173162" y="3887787"/>
            <a:ext cx="2551112" cy="2128838"/>
            <a:chOff x="1173162" y="3887787"/>
            <a:chExt cx="2551112" cy="2128838"/>
          </a:xfrm>
        </p:grpSpPr>
        <p:sp>
          <p:nvSpPr>
            <p:cNvPr id="290" name="Google Shape;290;p20"/>
            <p:cNvSpPr/>
            <p:nvPr/>
          </p:nvSpPr>
          <p:spPr>
            <a:xfrm>
              <a:off x="2038350" y="3887787"/>
              <a:ext cx="850900" cy="996950"/>
            </a:xfrm>
            <a:custGeom>
              <a:avLst/>
              <a:gdLst/>
              <a:ahLst/>
              <a:cxnLst/>
              <a:rect l="l" t="t" r="r" b="b"/>
              <a:pathLst>
                <a:path w="199" h="233" extrusionOk="0">
                  <a:moveTo>
                    <a:pt x="25" y="103"/>
                  </a:moveTo>
                  <a:cubicBezTo>
                    <a:pt x="25" y="105"/>
                    <a:pt x="23" y="107"/>
                    <a:pt x="21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" y="107"/>
                    <a:pt x="0" y="105"/>
                    <a:pt x="0" y="103"/>
                  </a:cubicBezTo>
                  <a:cubicBezTo>
                    <a:pt x="0" y="100"/>
                    <a:pt x="2" y="98"/>
                    <a:pt x="4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3" y="98"/>
                    <a:pt x="25" y="100"/>
                    <a:pt x="25" y="103"/>
                  </a:cubicBezTo>
                  <a:close/>
                  <a:moveTo>
                    <a:pt x="114" y="224"/>
                  </a:moveTo>
                  <a:cubicBezTo>
                    <a:pt x="82" y="224"/>
                    <a:pt x="82" y="224"/>
                    <a:pt x="82" y="224"/>
                  </a:cubicBezTo>
                  <a:cubicBezTo>
                    <a:pt x="80" y="224"/>
                    <a:pt x="78" y="226"/>
                    <a:pt x="78" y="229"/>
                  </a:cubicBezTo>
                  <a:cubicBezTo>
                    <a:pt x="78" y="231"/>
                    <a:pt x="80" y="233"/>
                    <a:pt x="82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7" y="233"/>
                    <a:pt x="119" y="231"/>
                    <a:pt x="119" y="229"/>
                  </a:cubicBezTo>
                  <a:cubicBezTo>
                    <a:pt x="119" y="226"/>
                    <a:pt x="117" y="224"/>
                    <a:pt x="114" y="224"/>
                  </a:cubicBezTo>
                  <a:close/>
                  <a:moveTo>
                    <a:pt x="40" y="51"/>
                  </a:moveTo>
                  <a:cubicBezTo>
                    <a:pt x="41" y="52"/>
                    <a:pt x="42" y="53"/>
                    <a:pt x="43" y="53"/>
                  </a:cubicBezTo>
                  <a:cubicBezTo>
                    <a:pt x="44" y="53"/>
                    <a:pt x="45" y="52"/>
                    <a:pt x="46" y="51"/>
                  </a:cubicBezTo>
                  <a:cubicBezTo>
                    <a:pt x="48" y="50"/>
                    <a:pt x="48" y="47"/>
                    <a:pt x="46" y="4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29"/>
                    <a:pt x="27" y="29"/>
                    <a:pt x="25" y="31"/>
                  </a:cubicBezTo>
                  <a:cubicBezTo>
                    <a:pt x="24" y="32"/>
                    <a:pt x="24" y="35"/>
                    <a:pt x="25" y="37"/>
                  </a:cubicBezTo>
                  <a:lnTo>
                    <a:pt x="40" y="51"/>
                  </a:lnTo>
                  <a:close/>
                  <a:moveTo>
                    <a:pt x="153" y="53"/>
                  </a:moveTo>
                  <a:cubicBezTo>
                    <a:pt x="154" y="53"/>
                    <a:pt x="155" y="52"/>
                    <a:pt x="156" y="51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2" y="35"/>
                    <a:pt x="172" y="32"/>
                    <a:pt x="171" y="31"/>
                  </a:cubicBezTo>
                  <a:cubicBezTo>
                    <a:pt x="169" y="29"/>
                    <a:pt x="166" y="29"/>
                    <a:pt x="165" y="31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49" y="46"/>
                    <a:pt x="149" y="47"/>
                    <a:pt x="149" y="48"/>
                  </a:cubicBezTo>
                  <a:cubicBezTo>
                    <a:pt x="149" y="49"/>
                    <a:pt x="149" y="50"/>
                    <a:pt x="150" y="51"/>
                  </a:cubicBezTo>
                  <a:cubicBezTo>
                    <a:pt x="151" y="52"/>
                    <a:pt x="152" y="53"/>
                    <a:pt x="153" y="53"/>
                  </a:cubicBezTo>
                  <a:close/>
                  <a:moveTo>
                    <a:pt x="97" y="33"/>
                  </a:moveTo>
                  <a:cubicBezTo>
                    <a:pt x="100" y="33"/>
                    <a:pt x="102" y="31"/>
                    <a:pt x="102" y="29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2"/>
                    <a:pt x="100" y="0"/>
                    <a:pt x="97" y="0"/>
                  </a:cubicBezTo>
                  <a:cubicBezTo>
                    <a:pt x="95" y="0"/>
                    <a:pt x="93" y="2"/>
                    <a:pt x="93" y="4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31"/>
                    <a:pt x="95" y="33"/>
                    <a:pt x="97" y="33"/>
                  </a:cubicBezTo>
                  <a:close/>
                  <a:moveTo>
                    <a:pt x="123" y="209"/>
                  </a:moveTo>
                  <a:cubicBezTo>
                    <a:pt x="73" y="209"/>
                    <a:pt x="73" y="209"/>
                    <a:pt x="73" y="209"/>
                  </a:cubicBezTo>
                  <a:cubicBezTo>
                    <a:pt x="71" y="209"/>
                    <a:pt x="69" y="211"/>
                    <a:pt x="69" y="214"/>
                  </a:cubicBezTo>
                  <a:cubicBezTo>
                    <a:pt x="69" y="216"/>
                    <a:pt x="71" y="218"/>
                    <a:pt x="73" y="218"/>
                  </a:cubicBezTo>
                  <a:cubicBezTo>
                    <a:pt x="123" y="218"/>
                    <a:pt x="123" y="218"/>
                    <a:pt x="123" y="218"/>
                  </a:cubicBezTo>
                  <a:cubicBezTo>
                    <a:pt x="126" y="218"/>
                    <a:pt x="128" y="216"/>
                    <a:pt x="128" y="214"/>
                  </a:cubicBezTo>
                  <a:cubicBezTo>
                    <a:pt x="128" y="211"/>
                    <a:pt x="126" y="209"/>
                    <a:pt x="123" y="209"/>
                  </a:cubicBezTo>
                  <a:close/>
                  <a:moveTo>
                    <a:pt x="161" y="86"/>
                  </a:moveTo>
                  <a:cubicBezTo>
                    <a:pt x="166" y="104"/>
                    <a:pt x="159" y="122"/>
                    <a:pt x="152" y="135"/>
                  </a:cubicBezTo>
                  <a:cubicBezTo>
                    <a:pt x="146" y="147"/>
                    <a:pt x="141" y="156"/>
                    <a:pt x="134" y="168"/>
                  </a:cubicBezTo>
                  <a:cubicBezTo>
                    <a:pt x="133" y="171"/>
                    <a:pt x="132" y="176"/>
                    <a:pt x="132" y="180"/>
                  </a:cubicBezTo>
                  <a:cubicBezTo>
                    <a:pt x="132" y="184"/>
                    <a:pt x="132" y="187"/>
                    <a:pt x="131" y="190"/>
                  </a:cubicBezTo>
                  <a:cubicBezTo>
                    <a:pt x="130" y="198"/>
                    <a:pt x="125" y="202"/>
                    <a:pt x="117" y="202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70" y="202"/>
                    <a:pt x="65" y="198"/>
                    <a:pt x="64" y="190"/>
                  </a:cubicBezTo>
                  <a:cubicBezTo>
                    <a:pt x="63" y="187"/>
                    <a:pt x="63" y="184"/>
                    <a:pt x="63" y="181"/>
                  </a:cubicBezTo>
                  <a:cubicBezTo>
                    <a:pt x="62" y="176"/>
                    <a:pt x="62" y="172"/>
                    <a:pt x="61" y="168"/>
                  </a:cubicBezTo>
                  <a:cubicBezTo>
                    <a:pt x="54" y="156"/>
                    <a:pt x="49" y="147"/>
                    <a:pt x="43" y="135"/>
                  </a:cubicBezTo>
                  <a:cubicBezTo>
                    <a:pt x="36" y="122"/>
                    <a:pt x="29" y="104"/>
                    <a:pt x="34" y="86"/>
                  </a:cubicBezTo>
                  <a:cubicBezTo>
                    <a:pt x="39" y="64"/>
                    <a:pt x="63" y="42"/>
                    <a:pt x="97" y="42"/>
                  </a:cubicBezTo>
                  <a:cubicBezTo>
                    <a:pt x="132" y="42"/>
                    <a:pt x="155" y="64"/>
                    <a:pt x="161" y="86"/>
                  </a:cubicBezTo>
                  <a:close/>
                  <a:moveTo>
                    <a:pt x="153" y="88"/>
                  </a:moveTo>
                  <a:cubicBezTo>
                    <a:pt x="148" y="69"/>
                    <a:pt x="127" y="50"/>
                    <a:pt x="97" y="50"/>
                  </a:cubicBezTo>
                  <a:cubicBezTo>
                    <a:pt x="67" y="50"/>
                    <a:pt x="47" y="69"/>
                    <a:pt x="42" y="88"/>
                  </a:cubicBezTo>
                  <a:cubicBezTo>
                    <a:pt x="39" y="100"/>
                    <a:pt x="42" y="115"/>
                    <a:pt x="50" y="131"/>
                  </a:cubicBezTo>
                  <a:cubicBezTo>
                    <a:pt x="57" y="144"/>
                    <a:pt x="61" y="152"/>
                    <a:pt x="68" y="164"/>
                  </a:cubicBezTo>
                  <a:cubicBezTo>
                    <a:pt x="71" y="169"/>
                    <a:pt x="71" y="175"/>
                    <a:pt x="71" y="180"/>
                  </a:cubicBezTo>
                  <a:cubicBezTo>
                    <a:pt x="71" y="183"/>
                    <a:pt x="71" y="186"/>
                    <a:pt x="72" y="189"/>
                  </a:cubicBezTo>
                  <a:cubicBezTo>
                    <a:pt x="73" y="192"/>
                    <a:pt x="73" y="193"/>
                    <a:pt x="78" y="193"/>
                  </a:cubicBezTo>
                  <a:cubicBezTo>
                    <a:pt x="79" y="193"/>
                    <a:pt x="116" y="193"/>
                    <a:pt x="116" y="193"/>
                  </a:cubicBezTo>
                  <a:cubicBezTo>
                    <a:pt x="122" y="193"/>
                    <a:pt x="122" y="192"/>
                    <a:pt x="123" y="189"/>
                  </a:cubicBezTo>
                  <a:cubicBezTo>
                    <a:pt x="124" y="186"/>
                    <a:pt x="124" y="183"/>
                    <a:pt x="124" y="180"/>
                  </a:cubicBezTo>
                  <a:cubicBezTo>
                    <a:pt x="124" y="175"/>
                    <a:pt x="124" y="169"/>
                    <a:pt x="127" y="164"/>
                  </a:cubicBezTo>
                  <a:cubicBezTo>
                    <a:pt x="134" y="152"/>
                    <a:pt x="138" y="143"/>
                    <a:pt x="145" y="131"/>
                  </a:cubicBezTo>
                  <a:cubicBezTo>
                    <a:pt x="153" y="115"/>
                    <a:pt x="156" y="100"/>
                    <a:pt x="153" y="88"/>
                  </a:cubicBezTo>
                  <a:close/>
                  <a:moveTo>
                    <a:pt x="195" y="95"/>
                  </a:moveTo>
                  <a:cubicBezTo>
                    <a:pt x="174" y="95"/>
                    <a:pt x="174" y="95"/>
                    <a:pt x="174" y="95"/>
                  </a:cubicBezTo>
                  <a:cubicBezTo>
                    <a:pt x="172" y="95"/>
                    <a:pt x="170" y="97"/>
                    <a:pt x="170" y="99"/>
                  </a:cubicBezTo>
                  <a:cubicBezTo>
                    <a:pt x="170" y="102"/>
                    <a:pt x="172" y="104"/>
                    <a:pt x="174" y="104"/>
                  </a:cubicBezTo>
                  <a:cubicBezTo>
                    <a:pt x="195" y="104"/>
                    <a:pt x="195" y="104"/>
                    <a:pt x="195" y="104"/>
                  </a:cubicBezTo>
                  <a:cubicBezTo>
                    <a:pt x="197" y="104"/>
                    <a:pt x="199" y="102"/>
                    <a:pt x="199" y="99"/>
                  </a:cubicBezTo>
                  <a:cubicBezTo>
                    <a:pt x="199" y="97"/>
                    <a:pt x="197" y="95"/>
                    <a:pt x="195" y="95"/>
                  </a:cubicBezTo>
                  <a:close/>
                  <a:moveTo>
                    <a:pt x="100" y="63"/>
                  </a:moveTo>
                  <a:cubicBezTo>
                    <a:pt x="75" y="63"/>
                    <a:pt x="58" y="79"/>
                    <a:pt x="54" y="95"/>
                  </a:cubicBezTo>
                  <a:cubicBezTo>
                    <a:pt x="54" y="96"/>
                    <a:pt x="54" y="97"/>
                    <a:pt x="55" y="98"/>
                  </a:cubicBezTo>
                  <a:cubicBezTo>
                    <a:pt x="55" y="99"/>
                    <a:pt x="56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2" y="99"/>
                    <a:pt x="63" y="97"/>
                  </a:cubicBezTo>
                  <a:cubicBezTo>
                    <a:pt x="66" y="84"/>
                    <a:pt x="80" y="71"/>
                    <a:pt x="100" y="71"/>
                  </a:cubicBezTo>
                  <a:cubicBezTo>
                    <a:pt x="102" y="71"/>
                    <a:pt x="104" y="69"/>
                    <a:pt x="104" y="67"/>
                  </a:cubicBezTo>
                  <a:cubicBezTo>
                    <a:pt x="104" y="65"/>
                    <a:pt x="102" y="63"/>
                    <a:pt x="100" y="63"/>
                  </a:cubicBezTo>
                  <a:close/>
                </a:path>
              </a:pathLst>
            </a:custGeom>
            <a:solidFill>
              <a:srgbClr val="FA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1173162" y="5140325"/>
              <a:ext cx="2551112" cy="8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B4EFB0D-F2AF-2743-A3E2-9BE14F49AA14}"/>
              </a:ext>
            </a:extLst>
          </p:cNvPr>
          <p:cNvGrpSpPr/>
          <p:nvPr/>
        </p:nvGrpSpPr>
        <p:grpSpPr>
          <a:xfrm>
            <a:off x="4783137" y="4003675"/>
            <a:ext cx="2552700" cy="2012950"/>
            <a:chOff x="4783137" y="4003675"/>
            <a:chExt cx="2552700" cy="2012950"/>
          </a:xfrm>
        </p:grpSpPr>
        <p:sp>
          <p:nvSpPr>
            <p:cNvPr id="292" name="Google Shape;292;p20"/>
            <p:cNvSpPr/>
            <p:nvPr/>
          </p:nvSpPr>
          <p:spPr>
            <a:xfrm>
              <a:off x="5629275" y="4003675"/>
              <a:ext cx="971550" cy="928687"/>
            </a:xfrm>
            <a:custGeom>
              <a:avLst/>
              <a:gdLst/>
              <a:ahLst/>
              <a:cxnLst/>
              <a:rect l="l" t="t" r="r" b="b"/>
              <a:pathLst>
                <a:path w="227" h="217" extrusionOk="0">
                  <a:moveTo>
                    <a:pt x="100" y="118"/>
                  </a:moveTo>
                  <a:cubicBezTo>
                    <a:pt x="100" y="213"/>
                    <a:pt x="100" y="213"/>
                    <a:pt x="100" y="213"/>
                  </a:cubicBezTo>
                  <a:cubicBezTo>
                    <a:pt x="100" y="215"/>
                    <a:pt x="98" y="217"/>
                    <a:pt x="95" y="217"/>
                  </a:cubicBezTo>
                  <a:cubicBezTo>
                    <a:pt x="93" y="217"/>
                    <a:pt x="91" y="215"/>
                    <a:pt x="91" y="213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91" y="115"/>
                    <a:pt x="93" y="114"/>
                    <a:pt x="95" y="114"/>
                  </a:cubicBezTo>
                  <a:cubicBezTo>
                    <a:pt x="98" y="114"/>
                    <a:pt x="100" y="115"/>
                    <a:pt x="100" y="118"/>
                  </a:cubicBezTo>
                  <a:close/>
                  <a:moveTo>
                    <a:pt x="75" y="98"/>
                  </a:moveTo>
                  <a:cubicBezTo>
                    <a:pt x="73" y="98"/>
                    <a:pt x="71" y="100"/>
                    <a:pt x="71" y="102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200"/>
                    <a:pt x="73" y="202"/>
                    <a:pt x="75" y="202"/>
                  </a:cubicBezTo>
                  <a:cubicBezTo>
                    <a:pt x="77" y="202"/>
                    <a:pt x="79" y="200"/>
                    <a:pt x="79" y="198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0"/>
                    <a:pt x="77" y="98"/>
                    <a:pt x="75" y="98"/>
                  </a:cubicBezTo>
                  <a:close/>
                  <a:moveTo>
                    <a:pt x="136" y="93"/>
                  </a:moveTo>
                  <a:cubicBezTo>
                    <a:pt x="134" y="93"/>
                    <a:pt x="132" y="95"/>
                    <a:pt x="132" y="97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2" y="195"/>
                    <a:pt x="134" y="197"/>
                    <a:pt x="136" y="197"/>
                  </a:cubicBezTo>
                  <a:cubicBezTo>
                    <a:pt x="139" y="197"/>
                    <a:pt x="141" y="195"/>
                    <a:pt x="141" y="192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1" y="95"/>
                    <a:pt x="139" y="93"/>
                    <a:pt x="136" y="93"/>
                  </a:cubicBezTo>
                  <a:close/>
                  <a:moveTo>
                    <a:pt x="116" y="76"/>
                  </a:moveTo>
                  <a:cubicBezTo>
                    <a:pt x="114" y="76"/>
                    <a:pt x="112" y="78"/>
                    <a:pt x="112" y="81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12" y="178"/>
                    <a:pt x="114" y="180"/>
                    <a:pt x="116" y="180"/>
                  </a:cubicBezTo>
                  <a:cubicBezTo>
                    <a:pt x="118" y="180"/>
                    <a:pt x="120" y="178"/>
                    <a:pt x="120" y="176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78"/>
                    <a:pt x="118" y="76"/>
                    <a:pt x="116" y="76"/>
                  </a:cubicBezTo>
                  <a:close/>
                  <a:moveTo>
                    <a:pt x="177" y="54"/>
                  </a:moveTo>
                  <a:cubicBezTo>
                    <a:pt x="161" y="54"/>
                    <a:pt x="161" y="54"/>
                    <a:pt x="161" y="54"/>
                  </a:cubicBezTo>
                  <a:cubicBezTo>
                    <a:pt x="159" y="24"/>
                    <a:pt x="133" y="0"/>
                    <a:pt x="102" y="0"/>
                  </a:cubicBezTo>
                  <a:cubicBezTo>
                    <a:pt x="71" y="0"/>
                    <a:pt x="45" y="24"/>
                    <a:pt x="43" y="55"/>
                  </a:cubicBezTo>
                  <a:cubicBezTo>
                    <a:pt x="19" y="59"/>
                    <a:pt x="0" y="80"/>
                    <a:pt x="0" y="104"/>
                  </a:cubicBezTo>
                  <a:cubicBezTo>
                    <a:pt x="0" y="132"/>
                    <a:pt x="22" y="154"/>
                    <a:pt x="50" y="154"/>
                  </a:cubicBezTo>
                  <a:cubicBezTo>
                    <a:pt x="52" y="154"/>
                    <a:pt x="54" y="152"/>
                    <a:pt x="54" y="150"/>
                  </a:cubicBezTo>
                  <a:cubicBezTo>
                    <a:pt x="54" y="148"/>
                    <a:pt x="52" y="146"/>
                    <a:pt x="50" y="146"/>
                  </a:cubicBezTo>
                  <a:cubicBezTo>
                    <a:pt x="27" y="146"/>
                    <a:pt x="8" y="127"/>
                    <a:pt x="8" y="104"/>
                  </a:cubicBezTo>
                  <a:cubicBezTo>
                    <a:pt x="8" y="83"/>
                    <a:pt x="25" y="65"/>
                    <a:pt x="47" y="63"/>
                  </a:cubicBezTo>
                  <a:cubicBezTo>
                    <a:pt x="47" y="63"/>
                    <a:pt x="48" y="63"/>
                    <a:pt x="48" y="63"/>
                  </a:cubicBezTo>
                  <a:cubicBezTo>
                    <a:pt x="50" y="63"/>
                    <a:pt x="51" y="61"/>
                    <a:pt x="51" y="59"/>
                  </a:cubicBezTo>
                  <a:cubicBezTo>
                    <a:pt x="51" y="31"/>
                    <a:pt x="74" y="8"/>
                    <a:pt x="102" y="8"/>
                  </a:cubicBezTo>
                  <a:cubicBezTo>
                    <a:pt x="129" y="8"/>
                    <a:pt x="152" y="30"/>
                    <a:pt x="153" y="57"/>
                  </a:cubicBezTo>
                  <a:cubicBezTo>
                    <a:pt x="152" y="58"/>
                    <a:pt x="152" y="58"/>
                    <a:pt x="152" y="59"/>
                  </a:cubicBezTo>
                  <a:cubicBezTo>
                    <a:pt x="152" y="61"/>
                    <a:pt x="154" y="63"/>
                    <a:pt x="156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200" y="63"/>
                    <a:pt x="219" y="81"/>
                    <a:pt x="219" y="104"/>
                  </a:cubicBezTo>
                  <a:cubicBezTo>
                    <a:pt x="219" y="127"/>
                    <a:pt x="200" y="146"/>
                    <a:pt x="17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3" y="146"/>
                    <a:pt x="151" y="148"/>
                    <a:pt x="151" y="150"/>
                  </a:cubicBezTo>
                  <a:cubicBezTo>
                    <a:pt x="151" y="152"/>
                    <a:pt x="153" y="154"/>
                    <a:pt x="156" y="154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205" y="154"/>
                    <a:pt x="227" y="132"/>
                    <a:pt x="227" y="104"/>
                  </a:cubicBezTo>
                  <a:cubicBezTo>
                    <a:pt x="227" y="77"/>
                    <a:pt x="205" y="54"/>
                    <a:pt x="177" y="54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 txBox="1"/>
            <p:nvPr/>
          </p:nvSpPr>
          <p:spPr>
            <a:xfrm>
              <a:off x="4783137" y="5140325"/>
              <a:ext cx="2552700" cy="8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6A01089-C565-5645-B53A-2965315919FE}"/>
              </a:ext>
            </a:extLst>
          </p:cNvPr>
          <p:cNvGrpSpPr/>
          <p:nvPr/>
        </p:nvGrpSpPr>
        <p:grpSpPr>
          <a:xfrm>
            <a:off x="8394700" y="4003675"/>
            <a:ext cx="2552700" cy="2016125"/>
            <a:chOff x="8394700" y="4003675"/>
            <a:chExt cx="2552700" cy="2016125"/>
          </a:xfrm>
        </p:grpSpPr>
        <p:sp>
          <p:nvSpPr>
            <p:cNvPr id="294" name="Google Shape;294;p20"/>
            <p:cNvSpPr/>
            <p:nvPr/>
          </p:nvSpPr>
          <p:spPr>
            <a:xfrm>
              <a:off x="9269412" y="4003675"/>
              <a:ext cx="803275" cy="855662"/>
            </a:xfrm>
            <a:custGeom>
              <a:avLst/>
              <a:gdLst/>
              <a:ahLst/>
              <a:cxnLst/>
              <a:rect l="l" t="t" r="r" b="b"/>
              <a:pathLst>
                <a:path w="188" h="200" extrusionOk="0">
                  <a:moveTo>
                    <a:pt x="180" y="50"/>
                  </a:moveTo>
                  <a:cubicBezTo>
                    <a:pt x="173" y="37"/>
                    <a:pt x="156" y="31"/>
                    <a:pt x="133" y="33"/>
                  </a:cubicBezTo>
                  <a:cubicBezTo>
                    <a:pt x="123" y="12"/>
                    <a:pt x="109" y="0"/>
                    <a:pt x="94" y="0"/>
                  </a:cubicBezTo>
                  <a:cubicBezTo>
                    <a:pt x="79" y="0"/>
                    <a:pt x="65" y="12"/>
                    <a:pt x="55" y="33"/>
                  </a:cubicBezTo>
                  <a:cubicBezTo>
                    <a:pt x="32" y="31"/>
                    <a:pt x="15" y="37"/>
                    <a:pt x="7" y="50"/>
                  </a:cubicBezTo>
                  <a:cubicBezTo>
                    <a:pt x="0" y="63"/>
                    <a:pt x="3" y="79"/>
                    <a:pt x="15" y="98"/>
                  </a:cubicBezTo>
                  <a:cubicBezTo>
                    <a:pt x="15" y="98"/>
                    <a:pt x="15" y="99"/>
                    <a:pt x="16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3" y="119"/>
                    <a:pt x="0" y="137"/>
                    <a:pt x="7" y="150"/>
                  </a:cubicBezTo>
                  <a:cubicBezTo>
                    <a:pt x="14" y="161"/>
                    <a:pt x="28" y="168"/>
                    <a:pt x="47" y="168"/>
                  </a:cubicBezTo>
                  <a:cubicBezTo>
                    <a:pt x="49" y="168"/>
                    <a:pt x="52" y="168"/>
                    <a:pt x="55" y="167"/>
                  </a:cubicBezTo>
                  <a:cubicBezTo>
                    <a:pt x="65" y="188"/>
                    <a:pt x="79" y="200"/>
                    <a:pt x="94" y="200"/>
                  </a:cubicBezTo>
                  <a:cubicBezTo>
                    <a:pt x="109" y="200"/>
                    <a:pt x="123" y="188"/>
                    <a:pt x="133" y="167"/>
                  </a:cubicBezTo>
                  <a:cubicBezTo>
                    <a:pt x="136" y="168"/>
                    <a:pt x="138" y="168"/>
                    <a:pt x="141" y="168"/>
                  </a:cubicBezTo>
                  <a:cubicBezTo>
                    <a:pt x="160" y="168"/>
                    <a:pt x="174" y="161"/>
                    <a:pt x="180" y="150"/>
                  </a:cubicBezTo>
                  <a:cubicBezTo>
                    <a:pt x="188" y="137"/>
                    <a:pt x="185" y="119"/>
                    <a:pt x="171" y="100"/>
                  </a:cubicBezTo>
                  <a:cubicBezTo>
                    <a:pt x="185" y="81"/>
                    <a:pt x="188" y="63"/>
                    <a:pt x="180" y="50"/>
                  </a:cubicBezTo>
                  <a:close/>
                  <a:moveTo>
                    <a:pt x="145" y="83"/>
                  </a:moveTo>
                  <a:cubicBezTo>
                    <a:pt x="151" y="89"/>
                    <a:pt x="157" y="94"/>
                    <a:pt x="161" y="100"/>
                  </a:cubicBezTo>
                  <a:cubicBezTo>
                    <a:pt x="157" y="106"/>
                    <a:pt x="151" y="111"/>
                    <a:pt x="145" y="117"/>
                  </a:cubicBezTo>
                  <a:cubicBezTo>
                    <a:pt x="146" y="111"/>
                    <a:pt x="146" y="106"/>
                    <a:pt x="146" y="100"/>
                  </a:cubicBezTo>
                  <a:cubicBezTo>
                    <a:pt x="146" y="94"/>
                    <a:pt x="146" y="89"/>
                    <a:pt x="145" y="83"/>
                  </a:cubicBezTo>
                  <a:close/>
                  <a:moveTo>
                    <a:pt x="144" y="71"/>
                  </a:moveTo>
                  <a:cubicBezTo>
                    <a:pt x="142" y="60"/>
                    <a:pt x="139" y="50"/>
                    <a:pt x="136" y="41"/>
                  </a:cubicBezTo>
                  <a:cubicBezTo>
                    <a:pt x="154" y="40"/>
                    <a:pt x="168" y="44"/>
                    <a:pt x="173" y="54"/>
                  </a:cubicBezTo>
                  <a:cubicBezTo>
                    <a:pt x="179" y="64"/>
                    <a:pt x="176" y="78"/>
                    <a:pt x="166" y="93"/>
                  </a:cubicBezTo>
                  <a:cubicBezTo>
                    <a:pt x="160" y="85"/>
                    <a:pt x="152" y="78"/>
                    <a:pt x="144" y="71"/>
                  </a:cubicBezTo>
                  <a:close/>
                  <a:moveTo>
                    <a:pt x="144" y="129"/>
                  </a:moveTo>
                  <a:cubicBezTo>
                    <a:pt x="152" y="122"/>
                    <a:pt x="160" y="115"/>
                    <a:pt x="166" y="107"/>
                  </a:cubicBezTo>
                  <a:cubicBezTo>
                    <a:pt x="176" y="122"/>
                    <a:pt x="179" y="136"/>
                    <a:pt x="173" y="146"/>
                  </a:cubicBezTo>
                  <a:cubicBezTo>
                    <a:pt x="168" y="156"/>
                    <a:pt x="154" y="160"/>
                    <a:pt x="136" y="159"/>
                  </a:cubicBezTo>
                  <a:cubicBezTo>
                    <a:pt x="139" y="150"/>
                    <a:pt x="142" y="140"/>
                    <a:pt x="144" y="129"/>
                  </a:cubicBezTo>
                  <a:close/>
                  <a:moveTo>
                    <a:pt x="94" y="158"/>
                  </a:moveTo>
                  <a:cubicBezTo>
                    <a:pt x="104" y="162"/>
                    <a:pt x="114" y="165"/>
                    <a:pt x="124" y="166"/>
                  </a:cubicBezTo>
                  <a:cubicBezTo>
                    <a:pt x="116" y="183"/>
                    <a:pt x="105" y="192"/>
                    <a:pt x="94" y="192"/>
                  </a:cubicBezTo>
                  <a:cubicBezTo>
                    <a:pt x="83" y="192"/>
                    <a:pt x="72" y="183"/>
                    <a:pt x="64" y="166"/>
                  </a:cubicBezTo>
                  <a:cubicBezTo>
                    <a:pt x="73" y="165"/>
                    <a:pt x="83" y="162"/>
                    <a:pt x="94" y="158"/>
                  </a:cubicBezTo>
                  <a:close/>
                  <a:moveTo>
                    <a:pt x="68" y="145"/>
                  </a:moveTo>
                  <a:cubicBezTo>
                    <a:pt x="72" y="148"/>
                    <a:pt x="77" y="150"/>
                    <a:pt x="83" y="153"/>
                  </a:cubicBezTo>
                  <a:cubicBezTo>
                    <a:pt x="75" y="155"/>
                    <a:pt x="67" y="157"/>
                    <a:pt x="60" y="158"/>
                  </a:cubicBezTo>
                  <a:cubicBezTo>
                    <a:pt x="57" y="152"/>
                    <a:pt x="55" y="144"/>
                    <a:pt x="54" y="136"/>
                  </a:cubicBezTo>
                  <a:cubicBezTo>
                    <a:pt x="58" y="139"/>
                    <a:pt x="63" y="142"/>
                    <a:pt x="68" y="145"/>
                  </a:cubicBezTo>
                  <a:close/>
                  <a:moveTo>
                    <a:pt x="64" y="34"/>
                  </a:moveTo>
                  <a:cubicBezTo>
                    <a:pt x="72" y="17"/>
                    <a:pt x="83" y="8"/>
                    <a:pt x="94" y="8"/>
                  </a:cubicBezTo>
                  <a:cubicBezTo>
                    <a:pt x="105" y="8"/>
                    <a:pt x="116" y="17"/>
                    <a:pt x="124" y="34"/>
                  </a:cubicBezTo>
                  <a:cubicBezTo>
                    <a:pt x="114" y="35"/>
                    <a:pt x="104" y="38"/>
                    <a:pt x="94" y="42"/>
                  </a:cubicBezTo>
                  <a:cubicBezTo>
                    <a:pt x="83" y="38"/>
                    <a:pt x="73" y="35"/>
                    <a:pt x="64" y="34"/>
                  </a:cubicBezTo>
                  <a:close/>
                  <a:moveTo>
                    <a:pt x="120" y="55"/>
                  </a:moveTo>
                  <a:cubicBezTo>
                    <a:pt x="115" y="52"/>
                    <a:pt x="110" y="50"/>
                    <a:pt x="105" y="47"/>
                  </a:cubicBezTo>
                  <a:cubicBezTo>
                    <a:pt x="113" y="45"/>
                    <a:pt x="120" y="43"/>
                    <a:pt x="127" y="42"/>
                  </a:cubicBezTo>
                  <a:cubicBezTo>
                    <a:pt x="130" y="48"/>
                    <a:pt x="132" y="56"/>
                    <a:pt x="134" y="64"/>
                  </a:cubicBezTo>
                  <a:cubicBezTo>
                    <a:pt x="129" y="61"/>
                    <a:pt x="125" y="58"/>
                    <a:pt x="120" y="55"/>
                  </a:cubicBezTo>
                  <a:close/>
                  <a:moveTo>
                    <a:pt x="138" y="100"/>
                  </a:moveTo>
                  <a:cubicBezTo>
                    <a:pt x="138" y="108"/>
                    <a:pt x="137" y="116"/>
                    <a:pt x="136" y="124"/>
                  </a:cubicBezTo>
                  <a:cubicBezTo>
                    <a:pt x="129" y="129"/>
                    <a:pt x="123" y="134"/>
                    <a:pt x="116" y="138"/>
                  </a:cubicBezTo>
                  <a:cubicBezTo>
                    <a:pt x="109" y="142"/>
                    <a:pt x="101" y="146"/>
                    <a:pt x="94" y="149"/>
                  </a:cubicBezTo>
                  <a:cubicBezTo>
                    <a:pt x="86" y="146"/>
                    <a:pt x="79" y="142"/>
                    <a:pt x="72" y="138"/>
                  </a:cubicBezTo>
                  <a:cubicBezTo>
                    <a:pt x="65" y="134"/>
                    <a:pt x="58" y="129"/>
                    <a:pt x="52" y="124"/>
                  </a:cubicBezTo>
                  <a:cubicBezTo>
                    <a:pt x="51" y="116"/>
                    <a:pt x="50" y="108"/>
                    <a:pt x="50" y="100"/>
                  </a:cubicBezTo>
                  <a:cubicBezTo>
                    <a:pt x="50" y="92"/>
                    <a:pt x="51" y="84"/>
                    <a:pt x="52" y="76"/>
                  </a:cubicBezTo>
                  <a:cubicBezTo>
                    <a:pt x="58" y="71"/>
                    <a:pt x="65" y="66"/>
                    <a:pt x="72" y="62"/>
                  </a:cubicBezTo>
                  <a:cubicBezTo>
                    <a:pt x="79" y="58"/>
                    <a:pt x="86" y="54"/>
                    <a:pt x="94" y="51"/>
                  </a:cubicBezTo>
                  <a:cubicBezTo>
                    <a:pt x="101" y="54"/>
                    <a:pt x="109" y="58"/>
                    <a:pt x="116" y="62"/>
                  </a:cubicBezTo>
                  <a:cubicBezTo>
                    <a:pt x="123" y="66"/>
                    <a:pt x="129" y="71"/>
                    <a:pt x="136" y="76"/>
                  </a:cubicBezTo>
                  <a:cubicBezTo>
                    <a:pt x="137" y="84"/>
                    <a:pt x="138" y="92"/>
                    <a:pt x="138" y="100"/>
                  </a:cubicBezTo>
                  <a:close/>
                  <a:moveTo>
                    <a:pt x="83" y="47"/>
                  </a:moveTo>
                  <a:cubicBezTo>
                    <a:pt x="78" y="50"/>
                    <a:pt x="73" y="52"/>
                    <a:pt x="68" y="55"/>
                  </a:cubicBezTo>
                  <a:cubicBezTo>
                    <a:pt x="63" y="58"/>
                    <a:pt x="58" y="61"/>
                    <a:pt x="54" y="64"/>
                  </a:cubicBezTo>
                  <a:cubicBezTo>
                    <a:pt x="55" y="56"/>
                    <a:pt x="57" y="48"/>
                    <a:pt x="60" y="42"/>
                  </a:cubicBezTo>
                  <a:cubicBezTo>
                    <a:pt x="67" y="43"/>
                    <a:pt x="75" y="45"/>
                    <a:pt x="83" y="47"/>
                  </a:cubicBezTo>
                  <a:close/>
                  <a:moveTo>
                    <a:pt x="105" y="153"/>
                  </a:moveTo>
                  <a:cubicBezTo>
                    <a:pt x="110" y="150"/>
                    <a:pt x="115" y="148"/>
                    <a:pt x="120" y="145"/>
                  </a:cubicBezTo>
                  <a:cubicBezTo>
                    <a:pt x="125" y="142"/>
                    <a:pt x="129" y="139"/>
                    <a:pt x="134" y="136"/>
                  </a:cubicBezTo>
                  <a:cubicBezTo>
                    <a:pt x="132" y="144"/>
                    <a:pt x="130" y="152"/>
                    <a:pt x="127" y="158"/>
                  </a:cubicBezTo>
                  <a:cubicBezTo>
                    <a:pt x="120" y="157"/>
                    <a:pt x="113" y="155"/>
                    <a:pt x="105" y="153"/>
                  </a:cubicBezTo>
                  <a:close/>
                  <a:moveTo>
                    <a:pt x="42" y="117"/>
                  </a:moveTo>
                  <a:cubicBezTo>
                    <a:pt x="36" y="111"/>
                    <a:pt x="31" y="106"/>
                    <a:pt x="26" y="100"/>
                  </a:cubicBezTo>
                  <a:cubicBezTo>
                    <a:pt x="31" y="94"/>
                    <a:pt x="36" y="89"/>
                    <a:pt x="42" y="83"/>
                  </a:cubicBezTo>
                  <a:cubicBezTo>
                    <a:pt x="42" y="89"/>
                    <a:pt x="42" y="94"/>
                    <a:pt x="42" y="100"/>
                  </a:cubicBezTo>
                  <a:cubicBezTo>
                    <a:pt x="42" y="106"/>
                    <a:pt x="42" y="111"/>
                    <a:pt x="42" y="117"/>
                  </a:cubicBezTo>
                  <a:close/>
                  <a:moveTo>
                    <a:pt x="44" y="71"/>
                  </a:moveTo>
                  <a:cubicBezTo>
                    <a:pt x="35" y="78"/>
                    <a:pt x="28" y="85"/>
                    <a:pt x="21" y="93"/>
                  </a:cubicBezTo>
                  <a:cubicBezTo>
                    <a:pt x="11" y="78"/>
                    <a:pt x="9" y="64"/>
                    <a:pt x="14" y="54"/>
                  </a:cubicBezTo>
                  <a:cubicBezTo>
                    <a:pt x="19" y="45"/>
                    <a:pt x="31" y="41"/>
                    <a:pt x="46" y="41"/>
                  </a:cubicBezTo>
                  <a:cubicBezTo>
                    <a:pt x="48" y="41"/>
                    <a:pt x="50" y="41"/>
                    <a:pt x="52" y="41"/>
                  </a:cubicBezTo>
                  <a:cubicBezTo>
                    <a:pt x="48" y="50"/>
                    <a:pt x="45" y="60"/>
                    <a:pt x="44" y="71"/>
                  </a:cubicBezTo>
                  <a:close/>
                  <a:moveTo>
                    <a:pt x="21" y="107"/>
                  </a:moveTo>
                  <a:cubicBezTo>
                    <a:pt x="28" y="115"/>
                    <a:pt x="35" y="122"/>
                    <a:pt x="44" y="129"/>
                  </a:cubicBezTo>
                  <a:cubicBezTo>
                    <a:pt x="45" y="140"/>
                    <a:pt x="48" y="150"/>
                    <a:pt x="52" y="159"/>
                  </a:cubicBezTo>
                  <a:cubicBezTo>
                    <a:pt x="33" y="160"/>
                    <a:pt x="20" y="156"/>
                    <a:pt x="14" y="146"/>
                  </a:cubicBezTo>
                  <a:cubicBezTo>
                    <a:pt x="9" y="136"/>
                    <a:pt x="11" y="122"/>
                    <a:pt x="21" y="107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 txBox="1"/>
            <p:nvPr/>
          </p:nvSpPr>
          <p:spPr>
            <a:xfrm>
              <a:off x="8394700" y="5143500"/>
              <a:ext cx="2552700" cy="8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/>
          <p:nvPr/>
        </p:nvSpPr>
        <p:spPr>
          <a:xfrm>
            <a:off x="4292600" y="1460500"/>
            <a:ext cx="3646487" cy="309562"/>
          </a:xfrm>
          <a:custGeom>
            <a:avLst/>
            <a:gdLst/>
            <a:ahLst/>
            <a:cxnLst/>
            <a:rect l="l" t="t" r="r" b="b"/>
            <a:pathLst>
              <a:path w="896" h="76" extrusionOk="0">
                <a:moveTo>
                  <a:pt x="874" y="76"/>
                </a:moveTo>
                <a:cubicBezTo>
                  <a:pt x="22" y="76"/>
                  <a:pt x="22" y="76"/>
                  <a:pt x="22" y="76"/>
                </a:cubicBezTo>
                <a:cubicBezTo>
                  <a:pt x="10" y="76"/>
                  <a:pt x="0" y="66"/>
                  <a:pt x="0" y="5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86" y="0"/>
                  <a:pt x="896" y="10"/>
                  <a:pt x="896" y="22"/>
                </a:cubicBezTo>
                <a:cubicBezTo>
                  <a:pt x="896" y="54"/>
                  <a:pt x="896" y="54"/>
                  <a:pt x="896" y="54"/>
                </a:cubicBezTo>
                <a:cubicBezTo>
                  <a:pt x="896" y="66"/>
                  <a:pt x="886" y="76"/>
                  <a:pt x="874" y="76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1"/>
          <p:cNvSpPr/>
          <p:nvPr/>
        </p:nvSpPr>
        <p:spPr>
          <a:xfrm>
            <a:off x="5656262" y="1154112"/>
            <a:ext cx="863600" cy="431800"/>
          </a:xfrm>
          <a:custGeom>
            <a:avLst/>
            <a:gdLst/>
            <a:ahLst/>
            <a:cxnLst/>
            <a:rect l="l" t="t" r="r" b="b"/>
            <a:pathLst>
              <a:path w="212" h="106" extrusionOk="0">
                <a:moveTo>
                  <a:pt x="106" y="0"/>
                </a:moveTo>
                <a:cubicBezTo>
                  <a:pt x="47" y="0"/>
                  <a:pt x="0" y="47"/>
                  <a:pt x="0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47"/>
                  <a:pt x="165" y="0"/>
                  <a:pt x="106" y="0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6137275" y="1838325"/>
            <a:ext cx="1778000" cy="1373187"/>
          </a:xfrm>
          <a:custGeom>
            <a:avLst/>
            <a:gdLst/>
            <a:ahLst/>
            <a:cxnLst/>
            <a:rect l="l" t="t" r="r" b="b"/>
            <a:pathLst>
              <a:path w="437" h="337" extrusionOk="0">
                <a:moveTo>
                  <a:pt x="0" y="0"/>
                </a:moveTo>
                <a:cubicBezTo>
                  <a:pt x="401" y="0"/>
                  <a:pt x="401" y="0"/>
                  <a:pt x="401" y="0"/>
                </a:cubicBezTo>
                <a:cubicBezTo>
                  <a:pt x="421" y="0"/>
                  <a:pt x="437" y="18"/>
                  <a:pt x="434" y="38"/>
                </a:cubicBezTo>
                <a:cubicBezTo>
                  <a:pt x="394" y="337"/>
                  <a:pt x="394" y="337"/>
                  <a:pt x="394" y="337"/>
                </a:cubicBezTo>
                <a:cubicBezTo>
                  <a:pt x="0" y="337"/>
                  <a:pt x="0" y="337"/>
                  <a:pt x="0" y="3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4284662" y="1838325"/>
            <a:ext cx="1778000" cy="1373187"/>
          </a:xfrm>
          <a:custGeom>
            <a:avLst/>
            <a:gdLst/>
            <a:ahLst/>
            <a:cxnLst/>
            <a:rect l="l" t="t" r="r" b="b"/>
            <a:pathLst>
              <a:path w="437" h="337" extrusionOk="0">
                <a:moveTo>
                  <a:pt x="43" y="337"/>
                </a:moveTo>
                <a:cubicBezTo>
                  <a:pt x="3" y="38"/>
                  <a:pt x="3" y="38"/>
                  <a:pt x="3" y="38"/>
                </a:cubicBezTo>
                <a:cubicBezTo>
                  <a:pt x="0" y="18"/>
                  <a:pt x="16" y="0"/>
                  <a:pt x="36" y="0"/>
                </a:cubicBezTo>
                <a:cubicBezTo>
                  <a:pt x="437" y="0"/>
                  <a:pt x="437" y="0"/>
                  <a:pt x="437" y="0"/>
                </a:cubicBezTo>
                <a:cubicBezTo>
                  <a:pt x="437" y="337"/>
                  <a:pt x="437" y="337"/>
                  <a:pt x="437" y="337"/>
                </a:cubicBezTo>
                <a:lnTo>
                  <a:pt x="43" y="337"/>
                </a:lnTo>
                <a:close/>
              </a:path>
            </a:pathLst>
          </a:custGeom>
          <a:solidFill>
            <a:srgbClr val="A1D11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6137275" y="3289300"/>
            <a:ext cx="1590675" cy="1246187"/>
          </a:xfrm>
          <a:custGeom>
            <a:avLst/>
            <a:gdLst/>
            <a:ahLst/>
            <a:cxnLst/>
            <a:rect l="l" t="t" r="r" b="b"/>
            <a:pathLst>
              <a:path w="1002" h="785" extrusionOk="0">
                <a:moveTo>
                  <a:pt x="0" y="0"/>
                </a:moveTo>
                <a:lnTo>
                  <a:pt x="1002" y="0"/>
                </a:lnTo>
                <a:lnTo>
                  <a:pt x="897" y="785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rgbClr val="E342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6137275" y="4613275"/>
            <a:ext cx="1411287" cy="1196975"/>
          </a:xfrm>
          <a:custGeom>
            <a:avLst/>
            <a:gdLst/>
            <a:ahLst/>
            <a:cxnLst/>
            <a:rect l="l" t="t" r="r" b="b"/>
            <a:pathLst>
              <a:path w="347" h="294" extrusionOk="0">
                <a:moveTo>
                  <a:pt x="347" y="0"/>
                </a:moveTo>
                <a:cubicBezTo>
                  <a:pt x="318" y="217"/>
                  <a:pt x="318" y="217"/>
                  <a:pt x="318" y="217"/>
                </a:cubicBezTo>
                <a:cubicBezTo>
                  <a:pt x="312" y="261"/>
                  <a:pt x="274" y="294"/>
                  <a:pt x="229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0"/>
                  <a:pt x="0" y="0"/>
                  <a:pt x="0" y="0"/>
                </a:cubicBezTo>
                <a:lnTo>
                  <a:pt x="347" y="0"/>
                </a:lnTo>
                <a:close/>
              </a:path>
            </a:pathLst>
          </a:custGeom>
          <a:solidFill>
            <a:srgbClr val="732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4471987" y="3289300"/>
            <a:ext cx="1590675" cy="1246187"/>
          </a:xfrm>
          <a:custGeom>
            <a:avLst/>
            <a:gdLst/>
            <a:ahLst/>
            <a:cxnLst/>
            <a:rect l="l" t="t" r="r" b="b"/>
            <a:pathLst>
              <a:path w="1002" h="785" extrusionOk="0">
                <a:moveTo>
                  <a:pt x="1002" y="0"/>
                </a:moveTo>
                <a:lnTo>
                  <a:pt x="1002" y="785"/>
                </a:lnTo>
                <a:lnTo>
                  <a:pt x="105" y="785"/>
                </a:lnTo>
                <a:lnTo>
                  <a:pt x="0" y="0"/>
                </a:lnTo>
                <a:lnTo>
                  <a:pt x="1002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4651375" y="4613275"/>
            <a:ext cx="1411287" cy="1196975"/>
          </a:xfrm>
          <a:custGeom>
            <a:avLst/>
            <a:gdLst/>
            <a:ahLst/>
            <a:cxnLst/>
            <a:rect l="l" t="t" r="r" b="b"/>
            <a:pathLst>
              <a:path w="347" h="294" extrusionOk="0">
                <a:moveTo>
                  <a:pt x="347" y="294"/>
                </a:moveTo>
                <a:cubicBezTo>
                  <a:pt x="118" y="294"/>
                  <a:pt x="118" y="294"/>
                  <a:pt x="118" y="294"/>
                </a:cubicBezTo>
                <a:cubicBezTo>
                  <a:pt x="73" y="294"/>
                  <a:pt x="35" y="261"/>
                  <a:pt x="29" y="217"/>
                </a:cubicBezTo>
                <a:cubicBezTo>
                  <a:pt x="0" y="0"/>
                  <a:pt x="0" y="0"/>
                  <a:pt x="0" y="0"/>
                </a:cubicBezTo>
                <a:cubicBezTo>
                  <a:pt x="347" y="0"/>
                  <a:pt x="347" y="0"/>
                  <a:pt x="347" y="0"/>
                </a:cubicBezTo>
                <a:lnTo>
                  <a:pt x="347" y="294"/>
                </a:lnTo>
                <a:close/>
              </a:path>
            </a:pathLst>
          </a:custGeom>
          <a:solidFill>
            <a:srgbClr val="0762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21"/>
          <p:cNvGrpSpPr/>
          <p:nvPr/>
        </p:nvGrpSpPr>
        <p:grpSpPr>
          <a:xfrm>
            <a:off x="4899025" y="2017712"/>
            <a:ext cx="557212" cy="1047750"/>
            <a:chOff x="4899025" y="2017713"/>
            <a:chExt cx="557212" cy="1047751"/>
          </a:xfrm>
        </p:grpSpPr>
        <p:sp>
          <p:nvSpPr>
            <p:cNvPr id="320" name="Google Shape;320;p21"/>
            <p:cNvSpPr/>
            <p:nvPr/>
          </p:nvSpPr>
          <p:spPr>
            <a:xfrm>
              <a:off x="5049838" y="2090738"/>
              <a:ext cx="158750" cy="196850"/>
            </a:xfrm>
            <a:custGeom>
              <a:avLst/>
              <a:gdLst/>
              <a:ahLst/>
              <a:cxnLst/>
              <a:rect l="l" t="t" r="r" b="b"/>
              <a:pathLst>
                <a:path w="39" h="48" extrusionOk="0">
                  <a:moveTo>
                    <a:pt x="2" y="10"/>
                  </a:moveTo>
                  <a:cubicBezTo>
                    <a:pt x="6" y="12"/>
                    <a:pt x="14" y="17"/>
                    <a:pt x="20" y="24"/>
                  </a:cubicBezTo>
                  <a:cubicBezTo>
                    <a:pt x="26" y="31"/>
                    <a:pt x="31" y="42"/>
                    <a:pt x="33" y="46"/>
                  </a:cubicBezTo>
                  <a:cubicBezTo>
                    <a:pt x="34" y="47"/>
                    <a:pt x="35" y="48"/>
                    <a:pt x="36" y="47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9" y="46"/>
                    <a:pt x="39" y="45"/>
                    <a:pt x="39" y="44"/>
                  </a:cubicBezTo>
                  <a:cubicBezTo>
                    <a:pt x="38" y="40"/>
                    <a:pt x="34" y="30"/>
                    <a:pt x="27" y="19"/>
                  </a:cubicBezTo>
                  <a:cubicBezTo>
                    <a:pt x="22" y="10"/>
                    <a:pt x="15" y="3"/>
                    <a:pt x="12" y="1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9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5195888" y="2017713"/>
              <a:ext cx="187325" cy="192088"/>
            </a:xfrm>
            <a:custGeom>
              <a:avLst/>
              <a:gdLst/>
              <a:ahLst/>
              <a:cxnLst/>
              <a:rect l="l" t="t" r="r" b="b"/>
              <a:pathLst>
                <a:path w="46" h="47" extrusionOk="0">
                  <a:moveTo>
                    <a:pt x="35" y="34"/>
                  </a:moveTo>
                  <a:cubicBezTo>
                    <a:pt x="46" y="20"/>
                    <a:pt x="42" y="3"/>
                    <a:pt x="42" y="3"/>
                  </a:cubicBezTo>
                  <a:cubicBezTo>
                    <a:pt x="42" y="3"/>
                    <a:pt x="28" y="0"/>
                    <a:pt x="12" y="16"/>
                  </a:cubicBezTo>
                  <a:cubicBezTo>
                    <a:pt x="0" y="29"/>
                    <a:pt x="4" y="47"/>
                    <a:pt x="4" y="47"/>
                  </a:cubicBezTo>
                  <a:cubicBezTo>
                    <a:pt x="4" y="47"/>
                    <a:pt x="24" y="47"/>
                    <a:pt x="3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4899025" y="2212976"/>
              <a:ext cx="557212" cy="852488"/>
            </a:xfrm>
            <a:custGeom>
              <a:avLst/>
              <a:gdLst/>
              <a:ahLst/>
              <a:cxnLst/>
              <a:rect l="l" t="t" r="r" b="b"/>
              <a:pathLst>
                <a:path w="137" h="209" extrusionOk="0">
                  <a:moveTo>
                    <a:pt x="109" y="135"/>
                  </a:moveTo>
                  <a:cubicBezTo>
                    <a:pt x="109" y="116"/>
                    <a:pt x="121" y="100"/>
                    <a:pt x="137" y="93"/>
                  </a:cubicBezTo>
                  <a:cubicBezTo>
                    <a:pt x="126" y="85"/>
                    <a:pt x="118" y="72"/>
                    <a:pt x="118" y="57"/>
                  </a:cubicBezTo>
                  <a:cubicBezTo>
                    <a:pt x="118" y="42"/>
                    <a:pt x="125" y="29"/>
                    <a:pt x="136" y="21"/>
                  </a:cubicBezTo>
                  <a:cubicBezTo>
                    <a:pt x="104" y="4"/>
                    <a:pt x="74" y="26"/>
                    <a:pt x="74" y="26"/>
                  </a:cubicBezTo>
                  <a:cubicBezTo>
                    <a:pt x="74" y="26"/>
                    <a:pt x="36" y="0"/>
                    <a:pt x="2" y="28"/>
                  </a:cubicBezTo>
                  <a:cubicBezTo>
                    <a:pt x="1" y="29"/>
                    <a:pt x="1" y="29"/>
                    <a:pt x="0" y="30"/>
                  </a:cubicBezTo>
                  <a:cubicBezTo>
                    <a:pt x="20" y="34"/>
                    <a:pt x="34" y="52"/>
                    <a:pt x="34" y="73"/>
                  </a:cubicBezTo>
                  <a:cubicBezTo>
                    <a:pt x="34" y="85"/>
                    <a:pt x="29" y="96"/>
                    <a:pt x="21" y="104"/>
                  </a:cubicBezTo>
                  <a:cubicBezTo>
                    <a:pt x="27" y="112"/>
                    <a:pt x="30" y="121"/>
                    <a:pt x="30" y="131"/>
                  </a:cubicBezTo>
                  <a:cubicBezTo>
                    <a:pt x="30" y="147"/>
                    <a:pt x="21" y="162"/>
                    <a:pt x="8" y="169"/>
                  </a:cubicBezTo>
                  <a:cubicBezTo>
                    <a:pt x="13" y="177"/>
                    <a:pt x="19" y="185"/>
                    <a:pt x="26" y="192"/>
                  </a:cubicBezTo>
                  <a:cubicBezTo>
                    <a:pt x="43" y="209"/>
                    <a:pt x="75" y="187"/>
                    <a:pt x="75" y="187"/>
                  </a:cubicBezTo>
                  <a:cubicBezTo>
                    <a:pt x="75" y="187"/>
                    <a:pt x="107" y="209"/>
                    <a:pt x="124" y="191"/>
                  </a:cubicBezTo>
                  <a:cubicBezTo>
                    <a:pt x="129" y="186"/>
                    <a:pt x="133" y="181"/>
                    <a:pt x="137" y="176"/>
                  </a:cubicBezTo>
                  <a:cubicBezTo>
                    <a:pt x="120" y="169"/>
                    <a:pt x="109" y="153"/>
                    <a:pt x="109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4989512" y="3590925"/>
            <a:ext cx="601662" cy="642937"/>
          </a:xfrm>
          <a:custGeom>
            <a:avLst/>
            <a:gdLst/>
            <a:ahLst/>
            <a:cxnLst/>
            <a:rect l="l" t="t" r="r" b="b"/>
            <a:pathLst>
              <a:path w="379" h="405" extrusionOk="0">
                <a:moveTo>
                  <a:pt x="20" y="390"/>
                </a:moveTo>
                <a:lnTo>
                  <a:pt x="56" y="402"/>
                </a:lnTo>
                <a:lnTo>
                  <a:pt x="87" y="364"/>
                </a:lnTo>
                <a:lnTo>
                  <a:pt x="164" y="295"/>
                </a:lnTo>
                <a:lnTo>
                  <a:pt x="220" y="390"/>
                </a:lnTo>
                <a:lnTo>
                  <a:pt x="246" y="402"/>
                </a:lnTo>
                <a:lnTo>
                  <a:pt x="282" y="336"/>
                </a:lnTo>
                <a:lnTo>
                  <a:pt x="310" y="400"/>
                </a:lnTo>
                <a:lnTo>
                  <a:pt x="348" y="374"/>
                </a:lnTo>
                <a:lnTo>
                  <a:pt x="366" y="400"/>
                </a:lnTo>
                <a:lnTo>
                  <a:pt x="379" y="395"/>
                </a:lnTo>
                <a:lnTo>
                  <a:pt x="379" y="0"/>
                </a:lnTo>
                <a:lnTo>
                  <a:pt x="0" y="0"/>
                </a:lnTo>
                <a:lnTo>
                  <a:pt x="0" y="405"/>
                </a:lnTo>
                <a:lnTo>
                  <a:pt x="20" y="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6621462" y="2119312"/>
            <a:ext cx="796925" cy="815975"/>
          </a:xfrm>
          <a:custGeom>
            <a:avLst/>
            <a:gdLst/>
            <a:ahLst/>
            <a:cxnLst/>
            <a:rect l="l" t="t" r="r" b="b"/>
            <a:pathLst>
              <a:path w="196" h="200" extrusionOk="0">
                <a:moveTo>
                  <a:pt x="114" y="142"/>
                </a:moveTo>
                <a:cubicBezTo>
                  <a:pt x="114" y="142"/>
                  <a:pt x="114" y="141"/>
                  <a:pt x="114" y="141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8" y="142"/>
                  <a:pt x="123" y="142"/>
                  <a:pt x="126" y="139"/>
                </a:cubicBezTo>
                <a:cubicBezTo>
                  <a:pt x="129" y="136"/>
                  <a:pt x="131" y="133"/>
                  <a:pt x="134" y="130"/>
                </a:cubicBezTo>
                <a:cubicBezTo>
                  <a:pt x="136" y="127"/>
                  <a:pt x="137" y="123"/>
                  <a:pt x="135" y="120"/>
                </a:cubicBezTo>
                <a:cubicBezTo>
                  <a:pt x="135" y="119"/>
                  <a:pt x="135" y="119"/>
                  <a:pt x="135" y="118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6" y="119"/>
                  <a:pt x="137" y="119"/>
                  <a:pt x="138" y="119"/>
                </a:cubicBezTo>
                <a:cubicBezTo>
                  <a:pt x="141" y="120"/>
                  <a:pt x="144" y="119"/>
                  <a:pt x="146" y="118"/>
                </a:cubicBezTo>
                <a:cubicBezTo>
                  <a:pt x="149" y="115"/>
                  <a:pt x="151" y="112"/>
                  <a:pt x="154" y="109"/>
                </a:cubicBezTo>
                <a:cubicBezTo>
                  <a:pt x="156" y="107"/>
                  <a:pt x="158" y="104"/>
                  <a:pt x="158" y="101"/>
                </a:cubicBezTo>
                <a:cubicBezTo>
                  <a:pt x="157" y="100"/>
                  <a:pt x="157" y="98"/>
                  <a:pt x="157" y="96"/>
                </a:cubicBezTo>
                <a:cubicBezTo>
                  <a:pt x="158" y="96"/>
                  <a:pt x="159" y="97"/>
                  <a:pt x="159" y="97"/>
                </a:cubicBezTo>
                <a:cubicBezTo>
                  <a:pt x="161" y="97"/>
                  <a:pt x="164" y="97"/>
                  <a:pt x="165" y="96"/>
                </a:cubicBezTo>
                <a:cubicBezTo>
                  <a:pt x="167" y="95"/>
                  <a:pt x="169" y="94"/>
                  <a:pt x="171" y="92"/>
                </a:cubicBezTo>
                <a:cubicBezTo>
                  <a:pt x="174" y="88"/>
                  <a:pt x="177" y="84"/>
                  <a:pt x="180" y="80"/>
                </a:cubicBezTo>
                <a:cubicBezTo>
                  <a:pt x="184" y="75"/>
                  <a:pt x="186" y="70"/>
                  <a:pt x="187" y="64"/>
                </a:cubicBezTo>
                <a:cubicBezTo>
                  <a:pt x="188" y="57"/>
                  <a:pt x="188" y="50"/>
                  <a:pt x="186" y="43"/>
                </a:cubicBezTo>
                <a:cubicBezTo>
                  <a:pt x="185" y="41"/>
                  <a:pt x="184" y="39"/>
                  <a:pt x="184" y="38"/>
                </a:cubicBezTo>
                <a:cubicBezTo>
                  <a:pt x="184" y="37"/>
                  <a:pt x="183" y="36"/>
                  <a:pt x="183" y="35"/>
                </a:cubicBezTo>
                <a:cubicBezTo>
                  <a:pt x="184" y="34"/>
                  <a:pt x="185" y="33"/>
                  <a:pt x="185" y="32"/>
                </a:cubicBezTo>
                <a:cubicBezTo>
                  <a:pt x="185" y="32"/>
                  <a:pt x="185" y="32"/>
                  <a:pt x="185" y="32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196" y="22"/>
                  <a:pt x="196" y="19"/>
                  <a:pt x="194" y="18"/>
                </a:cubicBezTo>
                <a:cubicBezTo>
                  <a:pt x="186" y="10"/>
                  <a:pt x="186" y="10"/>
                  <a:pt x="186" y="10"/>
                </a:cubicBezTo>
                <a:cubicBezTo>
                  <a:pt x="177" y="1"/>
                  <a:pt x="177" y="1"/>
                  <a:pt x="177" y="1"/>
                </a:cubicBezTo>
                <a:cubicBezTo>
                  <a:pt x="175" y="0"/>
                  <a:pt x="173" y="0"/>
                  <a:pt x="172" y="1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2" y="11"/>
                  <a:pt x="161" y="12"/>
                  <a:pt x="160" y="13"/>
                </a:cubicBezTo>
                <a:cubicBezTo>
                  <a:pt x="160" y="13"/>
                  <a:pt x="158" y="13"/>
                  <a:pt x="157" y="12"/>
                </a:cubicBezTo>
                <a:cubicBezTo>
                  <a:pt x="156" y="12"/>
                  <a:pt x="154" y="11"/>
                  <a:pt x="152" y="11"/>
                </a:cubicBezTo>
                <a:cubicBezTo>
                  <a:pt x="145" y="9"/>
                  <a:pt x="138" y="9"/>
                  <a:pt x="131" y="11"/>
                </a:cubicBezTo>
                <a:cubicBezTo>
                  <a:pt x="125" y="12"/>
                  <a:pt x="120" y="14"/>
                  <a:pt x="115" y="18"/>
                </a:cubicBezTo>
                <a:cubicBezTo>
                  <a:pt x="111" y="21"/>
                  <a:pt x="108" y="24"/>
                  <a:pt x="104" y="28"/>
                </a:cubicBezTo>
                <a:cubicBezTo>
                  <a:pt x="102" y="29"/>
                  <a:pt x="101" y="31"/>
                  <a:pt x="100" y="33"/>
                </a:cubicBezTo>
                <a:cubicBezTo>
                  <a:pt x="99" y="35"/>
                  <a:pt x="99" y="37"/>
                  <a:pt x="99" y="39"/>
                </a:cubicBezTo>
                <a:cubicBezTo>
                  <a:pt x="100" y="40"/>
                  <a:pt x="100" y="41"/>
                  <a:pt x="100" y="41"/>
                </a:cubicBezTo>
                <a:cubicBezTo>
                  <a:pt x="98" y="41"/>
                  <a:pt x="97" y="41"/>
                  <a:pt x="95" y="41"/>
                </a:cubicBezTo>
                <a:cubicBezTo>
                  <a:pt x="92" y="41"/>
                  <a:pt x="89" y="43"/>
                  <a:pt x="87" y="44"/>
                </a:cubicBezTo>
                <a:cubicBezTo>
                  <a:pt x="84" y="48"/>
                  <a:pt x="82" y="50"/>
                  <a:pt x="79" y="54"/>
                </a:cubicBezTo>
                <a:cubicBezTo>
                  <a:pt x="78" y="55"/>
                  <a:pt x="77" y="59"/>
                  <a:pt x="78" y="61"/>
                </a:cubicBezTo>
                <a:cubicBezTo>
                  <a:pt x="78" y="62"/>
                  <a:pt x="78" y="63"/>
                  <a:pt x="79" y="64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4"/>
                  <a:pt x="78" y="64"/>
                  <a:pt x="77" y="64"/>
                </a:cubicBezTo>
                <a:cubicBezTo>
                  <a:pt x="74" y="62"/>
                  <a:pt x="70" y="63"/>
                  <a:pt x="67" y="66"/>
                </a:cubicBezTo>
                <a:cubicBezTo>
                  <a:pt x="64" y="69"/>
                  <a:pt x="62" y="71"/>
                  <a:pt x="59" y="74"/>
                </a:cubicBezTo>
                <a:cubicBezTo>
                  <a:pt x="56" y="77"/>
                  <a:pt x="55" y="82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6" y="86"/>
                  <a:pt x="56" y="86"/>
                </a:cubicBezTo>
                <a:cubicBezTo>
                  <a:pt x="52" y="85"/>
                  <a:pt x="48" y="85"/>
                  <a:pt x="46" y="88"/>
                </a:cubicBezTo>
                <a:cubicBezTo>
                  <a:pt x="42" y="91"/>
                  <a:pt x="40" y="93"/>
                  <a:pt x="37" y="96"/>
                </a:cubicBezTo>
                <a:cubicBezTo>
                  <a:pt x="35" y="100"/>
                  <a:pt x="34" y="104"/>
                  <a:pt x="36" y="108"/>
                </a:cubicBezTo>
                <a:cubicBezTo>
                  <a:pt x="36" y="108"/>
                  <a:pt x="36" y="108"/>
                  <a:pt x="36" y="109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34" y="109"/>
                  <a:pt x="30" y="105"/>
                  <a:pt x="26" y="109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7" y="128"/>
                  <a:pt x="5" y="131"/>
                  <a:pt x="2" y="134"/>
                </a:cubicBezTo>
                <a:cubicBezTo>
                  <a:pt x="1" y="136"/>
                  <a:pt x="0" y="138"/>
                  <a:pt x="1" y="140"/>
                </a:cubicBezTo>
                <a:cubicBezTo>
                  <a:pt x="2" y="146"/>
                  <a:pt x="5" y="151"/>
                  <a:pt x="8" y="156"/>
                </a:cubicBezTo>
                <a:cubicBezTo>
                  <a:pt x="11" y="159"/>
                  <a:pt x="13" y="162"/>
                  <a:pt x="15" y="165"/>
                </a:cubicBezTo>
                <a:cubicBezTo>
                  <a:pt x="18" y="168"/>
                  <a:pt x="21" y="171"/>
                  <a:pt x="23" y="174"/>
                </a:cubicBezTo>
                <a:cubicBezTo>
                  <a:pt x="23" y="174"/>
                  <a:pt x="23" y="174"/>
                  <a:pt x="24" y="174"/>
                </a:cubicBezTo>
                <a:cubicBezTo>
                  <a:pt x="24" y="175"/>
                  <a:pt x="25" y="175"/>
                  <a:pt x="25" y="176"/>
                </a:cubicBezTo>
                <a:cubicBezTo>
                  <a:pt x="26" y="177"/>
                  <a:pt x="27" y="177"/>
                  <a:pt x="27" y="178"/>
                </a:cubicBezTo>
                <a:cubicBezTo>
                  <a:pt x="27" y="178"/>
                  <a:pt x="28" y="178"/>
                  <a:pt x="28" y="178"/>
                </a:cubicBezTo>
                <a:cubicBezTo>
                  <a:pt x="31" y="181"/>
                  <a:pt x="33" y="183"/>
                  <a:pt x="36" y="186"/>
                </a:cubicBezTo>
                <a:cubicBezTo>
                  <a:pt x="39" y="188"/>
                  <a:pt x="43" y="190"/>
                  <a:pt x="46" y="192"/>
                </a:cubicBezTo>
                <a:cubicBezTo>
                  <a:pt x="51" y="196"/>
                  <a:pt x="56" y="198"/>
                  <a:pt x="63" y="199"/>
                </a:cubicBezTo>
                <a:cubicBezTo>
                  <a:pt x="65" y="200"/>
                  <a:pt x="66" y="199"/>
                  <a:pt x="68" y="198"/>
                </a:cubicBezTo>
                <a:cubicBezTo>
                  <a:pt x="71" y="195"/>
                  <a:pt x="74" y="192"/>
                  <a:pt x="77" y="189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96" y="168"/>
                  <a:pt x="92" y="164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2" y="163"/>
                  <a:pt x="93" y="163"/>
                  <a:pt x="93" y="163"/>
                </a:cubicBezTo>
                <a:cubicBezTo>
                  <a:pt x="97" y="165"/>
                  <a:pt x="101" y="164"/>
                  <a:pt x="104" y="161"/>
                </a:cubicBezTo>
                <a:cubicBezTo>
                  <a:pt x="107" y="158"/>
                  <a:pt x="110" y="156"/>
                  <a:pt x="112" y="152"/>
                </a:cubicBezTo>
                <a:cubicBezTo>
                  <a:pt x="115" y="150"/>
                  <a:pt x="116" y="146"/>
                  <a:pt x="114" y="1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5102225" y="4845050"/>
            <a:ext cx="606425" cy="733425"/>
          </a:xfrm>
          <a:custGeom>
            <a:avLst/>
            <a:gdLst/>
            <a:ahLst/>
            <a:cxnLst/>
            <a:rect l="l" t="t" r="r" b="b"/>
            <a:pathLst>
              <a:path w="149" h="180" extrusionOk="0">
                <a:moveTo>
                  <a:pt x="120" y="0"/>
                </a:move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0" y="61"/>
                  <a:pt x="3" y="82"/>
                </a:cubicBezTo>
                <a:cubicBezTo>
                  <a:pt x="8" y="115"/>
                  <a:pt x="42" y="123"/>
                  <a:pt x="45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8" y="125"/>
                  <a:pt x="57" y="129"/>
                  <a:pt x="63" y="137"/>
                </a:cubicBezTo>
                <a:cubicBezTo>
                  <a:pt x="69" y="144"/>
                  <a:pt x="66" y="156"/>
                  <a:pt x="66" y="156"/>
                </a:cubicBezTo>
                <a:cubicBezTo>
                  <a:pt x="66" y="158"/>
                  <a:pt x="66" y="158"/>
                  <a:pt x="66" y="158"/>
                </a:cubicBezTo>
                <a:cubicBezTo>
                  <a:pt x="64" y="165"/>
                  <a:pt x="58" y="171"/>
                  <a:pt x="51" y="172"/>
                </a:cubicBezTo>
                <a:cubicBezTo>
                  <a:pt x="29" y="176"/>
                  <a:pt x="29" y="176"/>
                  <a:pt x="29" y="176"/>
                </a:cubicBezTo>
                <a:cubicBezTo>
                  <a:pt x="29" y="176"/>
                  <a:pt x="27" y="176"/>
                  <a:pt x="27" y="178"/>
                </a:cubicBezTo>
                <a:cubicBezTo>
                  <a:pt x="27" y="179"/>
                  <a:pt x="29" y="180"/>
                  <a:pt x="29" y="180"/>
                </a:cubicBezTo>
                <a:cubicBezTo>
                  <a:pt x="74" y="180"/>
                  <a:pt x="74" y="180"/>
                  <a:pt x="74" y="180"/>
                </a:cubicBezTo>
                <a:cubicBezTo>
                  <a:pt x="120" y="180"/>
                  <a:pt x="120" y="180"/>
                  <a:pt x="120" y="180"/>
                </a:cubicBezTo>
                <a:cubicBezTo>
                  <a:pt x="120" y="180"/>
                  <a:pt x="121" y="179"/>
                  <a:pt x="122" y="178"/>
                </a:cubicBezTo>
                <a:cubicBezTo>
                  <a:pt x="122" y="176"/>
                  <a:pt x="119" y="176"/>
                  <a:pt x="119" y="176"/>
                </a:cubicBezTo>
                <a:cubicBezTo>
                  <a:pt x="97" y="172"/>
                  <a:pt x="97" y="172"/>
                  <a:pt x="97" y="172"/>
                </a:cubicBezTo>
                <a:cubicBezTo>
                  <a:pt x="90" y="171"/>
                  <a:pt x="84" y="165"/>
                  <a:pt x="83" y="158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0" y="144"/>
                  <a:pt x="85" y="137"/>
                </a:cubicBezTo>
                <a:cubicBezTo>
                  <a:pt x="92" y="129"/>
                  <a:pt x="101" y="125"/>
                  <a:pt x="103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7" y="123"/>
                  <a:pt x="141" y="115"/>
                  <a:pt x="146" y="82"/>
                </a:cubicBezTo>
                <a:cubicBezTo>
                  <a:pt x="149" y="61"/>
                  <a:pt x="120" y="0"/>
                  <a:pt x="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21"/>
          <p:cNvGrpSpPr/>
          <p:nvPr/>
        </p:nvGrpSpPr>
        <p:grpSpPr>
          <a:xfrm>
            <a:off x="6556375" y="3463925"/>
            <a:ext cx="776287" cy="876300"/>
            <a:chOff x="6556375" y="3463926"/>
            <a:chExt cx="776287" cy="876300"/>
          </a:xfrm>
        </p:grpSpPr>
        <p:sp>
          <p:nvSpPr>
            <p:cNvPr id="327" name="Google Shape;327;p21"/>
            <p:cNvSpPr/>
            <p:nvPr/>
          </p:nvSpPr>
          <p:spPr>
            <a:xfrm>
              <a:off x="6556375" y="3463926"/>
              <a:ext cx="776287" cy="635000"/>
            </a:xfrm>
            <a:custGeom>
              <a:avLst/>
              <a:gdLst/>
              <a:ahLst/>
              <a:cxnLst/>
              <a:rect l="l" t="t" r="r" b="b"/>
              <a:pathLst>
                <a:path w="191" h="156" extrusionOk="0">
                  <a:moveTo>
                    <a:pt x="146" y="6"/>
                  </a:moveTo>
                  <a:cubicBezTo>
                    <a:pt x="117" y="0"/>
                    <a:pt x="89" y="21"/>
                    <a:pt x="82" y="52"/>
                  </a:cubicBezTo>
                  <a:cubicBezTo>
                    <a:pt x="75" y="83"/>
                    <a:pt x="91" y="112"/>
                    <a:pt x="117" y="120"/>
                  </a:cubicBezTo>
                  <a:cubicBezTo>
                    <a:pt x="105" y="117"/>
                    <a:pt x="90" y="116"/>
                    <a:pt x="73" y="116"/>
                  </a:cubicBezTo>
                  <a:cubicBezTo>
                    <a:pt x="33" y="116"/>
                    <a:pt x="0" y="125"/>
                    <a:pt x="0" y="136"/>
                  </a:cubicBezTo>
                  <a:cubicBezTo>
                    <a:pt x="0" y="147"/>
                    <a:pt x="33" y="156"/>
                    <a:pt x="73" y="156"/>
                  </a:cubicBezTo>
                  <a:cubicBezTo>
                    <a:pt x="114" y="156"/>
                    <a:pt x="146" y="147"/>
                    <a:pt x="146" y="136"/>
                  </a:cubicBezTo>
                  <a:cubicBezTo>
                    <a:pt x="146" y="130"/>
                    <a:pt x="137" y="125"/>
                    <a:pt x="123" y="121"/>
                  </a:cubicBezTo>
                  <a:cubicBezTo>
                    <a:pt x="150" y="126"/>
                    <a:pt x="177" y="105"/>
                    <a:pt x="184" y="75"/>
                  </a:cubicBezTo>
                  <a:cubicBezTo>
                    <a:pt x="191" y="43"/>
                    <a:pt x="174" y="12"/>
                    <a:pt x="14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6556375" y="4059238"/>
              <a:ext cx="593725" cy="280988"/>
            </a:xfrm>
            <a:custGeom>
              <a:avLst/>
              <a:gdLst/>
              <a:ahLst/>
              <a:cxnLst/>
              <a:rect l="l" t="t" r="r" b="b"/>
              <a:pathLst>
                <a:path w="146" h="69" extrusionOk="0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33" y="69"/>
                    <a:pt x="73" y="69"/>
                  </a:cubicBezTo>
                  <a:cubicBezTo>
                    <a:pt x="114" y="69"/>
                    <a:pt x="146" y="60"/>
                    <a:pt x="146" y="4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4" y="10"/>
                    <a:pt x="103" y="15"/>
                    <a:pt x="73" y="15"/>
                  </a:cubicBezTo>
                  <a:cubicBezTo>
                    <a:pt x="43" y="15"/>
                    <a:pt x="12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1"/>
          <p:cNvGrpSpPr/>
          <p:nvPr/>
        </p:nvGrpSpPr>
        <p:grpSpPr>
          <a:xfrm>
            <a:off x="6494462" y="4860925"/>
            <a:ext cx="696912" cy="692150"/>
            <a:chOff x="6494463" y="4860926"/>
            <a:chExt cx="696912" cy="692150"/>
          </a:xfrm>
        </p:grpSpPr>
        <p:sp>
          <p:nvSpPr>
            <p:cNvPr id="330" name="Google Shape;330;p21"/>
            <p:cNvSpPr/>
            <p:nvPr/>
          </p:nvSpPr>
          <p:spPr>
            <a:xfrm>
              <a:off x="6494463" y="4860926"/>
              <a:ext cx="696912" cy="692150"/>
            </a:xfrm>
            <a:custGeom>
              <a:avLst/>
              <a:gdLst/>
              <a:ahLst/>
              <a:cxnLst/>
              <a:rect l="l" t="t" r="r" b="b"/>
              <a:pathLst>
                <a:path w="171" h="170" extrusionOk="0">
                  <a:moveTo>
                    <a:pt x="166" y="46"/>
                  </a:moveTo>
                  <a:cubicBezTo>
                    <a:pt x="159" y="39"/>
                    <a:pt x="159" y="39"/>
                    <a:pt x="159" y="39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5" y="33"/>
                    <a:pt x="165" y="29"/>
                    <a:pt x="163" y="2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3" y="7"/>
                    <a:pt x="139" y="7"/>
                    <a:pt x="137" y="9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1" y="0"/>
                    <a:pt x="112" y="0"/>
                    <a:pt x="107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0" y="112"/>
                    <a:pt x="0" y="121"/>
                    <a:pt x="5" y="126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8" y="169"/>
                    <a:pt x="52" y="170"/>
                    <a:pt x="55" y="170"/>
                  </a:cubicBezTo>
                  <a:cubicBezTo>
                    <a:pt x="59" y="170"/>
                    <a:pt x="62" y="169"/>
                    <a:pt x="65" y="166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71" y="60"/>
                    <a:pt x="171" y="51"/>
                    <a:pt x="166" y="46"/>
                  </a:cubicBezTo>
                  <a:close/>
                  <a:moveTo>
                    <a:pt x="161" y="60"/>
                  </a:moveTo>
                  <a:cubicBezTo>
                    <a:pt x="60" y="161"/>
                    <a:pt x="60" y="161"/>
                    <a:pt x="60" y="161"/>
                  </a:cubicBezTo>
                  <a:cubicBezTo>
                    <a:pt x="57" y="163"/>
                    <a:pt x="53" y="163"/>
                    <a:pt x="51" y="16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8" y="119"/>
                    <a:pt x="8" y="115"/>
                    <a:pt x="11" y="112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3" y="10"/>
                    <a:pt x="115" y="9"/>
                    <a:pt x="116" y="9"/>
                  </a:cubicBezTo>
                  <a:cubicBezTo>
                    <a:pt x="118" y="9"/>
                    <a:pt x="120" y="10"/>
                    <a:pt x="121" y="11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2" y="52"/>
                    <a:pt x="163" y="54"/>
                    <a:pt x="163" y="55"/>
                  </a:cubicBezTo>
                  <a:cubicBezTo>
                    <a:pt x="163" y="57"/>
                    <a:pt x="162" y="59"/>
                    <a:pt x="16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6575425" y="5251451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0" y="49"/>
                  </a:moveTo>
                  <a:lnTo>
                    <a:pt x="95" y="144"/>
                  </a:lnTo>
                  <a:lnTo>
                    <a:pt x="144" y="93"/>
                  </a:lnTo>
                  <a:lnTo>
                    <a:pt x="5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D40262D-E040-8643-A494-EC8DBB06E440}"/>
              </a:ext>
            </a:extLst>
          </p:cNvPr>
          <p:cNvGrpSpPr/>
          <p:nvPr/>
        </p:nvGrpSpPr>
        <p:grpSpPr>
          <a:xfrm>
            <a:off x="609600" y="1133475"/>
            <a:ext cx="2959100" cy="1282699"/>
            <a:chOff x="609600" y="1133475"/>
            <a:chExt cx="2959100" cy="1282699"/>
          </a:xfrm>
        </p:grpSpPr>
        <p:sp>
          <p:nvSpPr>
            <p:cNvPr id="315" name="Google Shape;315;p21"/>
            <p:cNvSpPr txBox="1"/>
            <p:nvPr/>
          </p:nvSpPr>
          <p:spPr>
            <a:xfrm>
              <a:off x="1147762" y="1133475"/>
              <a:ext cx="1712912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en-US" sz="2700" b="0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ORGANIC</a:t>
              </a:r>
              <a:endParaRPr dirty="0"/>
            </a:p>
          </p:txBody>
        </p:sp>
        <p:sp>
          <p:nvSpPr>
            <p:cNvPr id="332" name="Google Shape;332;p21"/>
            <p:cNvSpPr txBox="1"/>
            <p:nvPr/>
          </p:nvSpPr>
          <p:spPr>
            <a:xfrm>
              <a:off x="609600" y="1585912"/>
              <a:ext cx="295910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87303CA-C3EF-F848-9B6F-3EDDBB5B8EA0}"/>
              </a:ext>
            </a:extLst>
          </p:cNvPr>
          <p:cNvGrpSpPr/>
          <p:nvPr/>
        </p:nvGrpSpPr>
        <p:grpSpPr>
          <a:xfrm>
            <a:off x="609600" y="2876550"/>
            <a:ext cx="2959100" cy="1277937"/>
            <a:chOff x="609600" y="2876550"/>
            <a:chExt cx="2959100" cy="1277937"/>
          </a:xfrm>
        </p:grpSpPr>
        <p:sp>
          <p:nvSpPr>
            <p:cNvPr id="316" name="Google Shape;316;p21"/>
            <p:cNvSpPr txBox="1"/>
            <p:nvPr/>
          </p:nvSpPr>
          <p:spPr>
            <a:xfrm>
              <a:off x="1403350" y="2876550"/>
              <a:ext cx="1208087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PAPER</a:t>
              </a:r>
              <a:endParaRPr/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609600" y="3322637"/>
              <a:ext cx="29591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3C97C16-6823-F049-8A50-02162564172F}"/>
              </a:ext>
            </a:extLst>
          </p:cNvPr>
          <p:cNvGrpSpPr/>
          <p:nvPr/>
        </p:nvGrpSpPr>
        <p:grpSpPr>
          <a:xfrm>
            <a:off x="525462" y="4632325"/>
            <a:ext cx="2959100" cy="1258887"/>
            <a:chOff x="525462" y="4632325"/>
            <a:chExt cx="2959100" cy="1258887"/>
          </a:xfrm>
        </p:grpSpPr>
        <p:sp>
          <p:nvSpPr>
            <p:cNvPr id="313" name="Google Shape;313;p21"/>
            <p:cNvSpPr txBox="1"/>
            <p:nvPr/>
          </p:nvSpPr>
          <p:spPr>
            <a:xfrm>
              <a:off x="1423987" y="4632325"/>
              <a:ext cx="1343025" cy="509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GLASS</a:t>
              </a:r>
              <a:endParaRPr/>
            </a:p>
          </p:txBody>
        </p:sp>
        <p:sp>
          <p:nvSpPr>
            <p:cNvPr id="334" name="Google Shape;334;p21"/>
            <p:cNvSpPr txBox="1"/>
            <p:nvPr/>
          </p:nvSpPr>
          <p:spPr>
            <a:xfrm>
              <a:off x="525462" y="5060950"/>
              <a:ext cx="295910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4D20364-8FC0-FB4A-9146-EC0A88354D1B}"/>
              </a:ext>
            </a:extLst>
          </p:cNvPr>
          <p:cNvGrpSpPr/>
          <p:nvPr/>
        </p:nvGrpSpPr>
        <p:grpSpPr>
          <a:xfrm>
            <a:off x="8745537" y="1133475"/>
            <a:ext cx="2959100" cy="1282699"/>
            <a:chOff x="8745537" y="1133475"/>
            <a:chExt cx="2959100" cy="1282699"/>
          </a:xfrm>
        </p:grpSpPr>
        <p:sp>
          <p:nvSpPr>
            <p:cNvPr id="314" name="Google Shape;314;p21"/>
            <p:cNvSpPr txBox="1"/>
            <p:nvPr/>
          </p:nvSpPr>
          <p:spPr>
            <a:xfrm>
              <a:off x="9466262" y="1133475"/>
              <a:ext cx="1663700" cy="509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PLASTIC</a:t>
              </a:r>
              <a:endParaRPr/>
            </a:p>
          </p:txBody>
        </p:sp>
        <p:sp>
          <p:nvSpPr>
            <p:cNvPr id="335" name="Google Shape;335;p21"/>
            <p:cNvSpPr txBox="1"/>
            <p:nvPr/>
          </p:nvSpPr>
          <p:spPr>
            <a:xfrm>
              <a:off x="8745537" y="1585912"/>
              <a:ext cx="295910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B52FB9-585F-5342-84BA-7B9869D45A12}"/>
              </a:ext>
            </a:extLst>
          </p:cNvPr>
          <p:cNvGrpSpPr/>
          <p:nvPr/>
        </p:nvGrpSpPr>
        <p:grpSpPr>
          <a:xfrm>
            <a:off x="8745537" y="2876550"/>
            <a:ext cx="2959100" cy="1277937"/>
            <a:chOff x="8745537" y="2876550"/>
            <a:chExt cx="2959100" cy="1277937"/>
          </a:xfrm>
        </p:grpSpPr>
        <p:sp>
          <p:nvSpPr>
            <p:cNvPr id="317" name="Google Shape;317;p21"/>
            <p:cNvSpPr txBox="1"/>
            <p:nvPr/>
          </p:nvSpPr>
          <p:spPr>
            <a:xfrm>
              <a:off x="9599612" y="2876550"/>
              <a:ext cx="1225550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METAL</a:t>
              </a:r>
              <a:endParaRPr/>
            </a:p>
          </p:txBody>
        </p:sp>
        <p:sp>
          <p:nvSpPr>
            <p:cNvPr id="336" name="Google Shape;336;p21"/>
            <p:cNvSpPr txBox="1"/>
            <p:nvPr/>
          </p:nvSpPr>
          <p:spPr>
            <a:xfrm>
              <a:off x="8745537" y="3322637"/>
              <a:ext cx="29591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8ABCB1F-07B7-794C-B733-0D96D8D4A43A}"/>
              </a:ext>
            </a:extLst>
          </p:cNvPr>
          <p:cNvGrpSpPr/>
          <p:nvPr/>
        </p:nvGrpSpPr>
        <p:grpSpPr>
          <a:xfrm>
            <a:off x="8659812" y="4632325"/>
            <a:ext cx="2959100" cy="1258887"/>
            <a:chOff x="8659812" y="4632325"/>
            <a:chExt cx="2959100" cy="1258887"/>
          </a:xfrm>
        </p:grpSpPr>
        <p:sp>
          <p:nvSpPr>
            <p:cNvPr id="318" name="Google Shape;318;p21"/>
            <p:cNvSpPr txBox="1"/>
            <p:nvPr/>
          </p:nvSpPr>
          <p:spPr>
            <a:xfrm>
              <a:off x="9245600" y="4632325"/>
              <a:ext cx="1946275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BATTERIES</a:t>
              </a:r>
              <a:endParaRPr/>
            </a:p>
          </p:txBody>
        </p:sp>
        <p:sp>
          <p:nvSpPr>
            <p:cNvPr id="337" name="Google Shape;337;p21"/>
            <p:cNvSpPr txBox="1"/>
            <p:nvPr/>
          </p:nvSpPr>
          <p:spPr>
            <a:xfrm>
              <a:off x="8659812" y="5060950"/>
              <a:ext cx="2959100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Open Sans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"/>
                            </p:stCondLst>
                            <p:childTnLst>
                              <p:par>
                                <p:cTn id="38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50"/>
                            </p:stCondLst>
                            <p:childTnLst>
                              <p:par>
                                <p:cTn id="5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50"/>
                            </p:stCondLst>
                            <p:childTnLst>
                              <p:par>
                                <p:cTn id="78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200"/>
                            </p:stCondLst>
                            <p:childTnLst>
                              <p:par>
                                <p:cTn id="8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23" grpId="0" animBg="1"/>
      <p:bldP spid="324" grpId="0" animBg="1"/>
      <p:bldP spid="32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2903</Words>
  <Application>Microsoft Office PowerPoint</Application>
  <PresentationFormat>شاشة عريضة</PresentationFormat>
  <Paragraphs>471</Paragraphs>
  <Slides>48</Slides>
  <Notes>47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56" baseType="lpstr">
      <vt:lpstr>Montserrat Medium</vt:lpstr>
      <vt:lpstr>Arial</vt:lpstr>
      <vt:lpstr>Montserrat</vt:lpstr>
      <vt:lpstr>Open Sans</vt:lpstr>
      <vt:lpstr>Open Sans SemiBold</vt:lpstr>
      <vt:lpstr>Cairo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1</cp:revision>
  <dcterms:created xsi:type="dcterms:W3CDTF">2020-06-12T12:56:01Z</dcterms:created>
  <dcterms:modified xsi:type="dcterms:W3CDTF">2023-04-16T14:19:10Z</dcterms:modified>
</cp:coreProperties>
</file>